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78" r:id="rId5"/>
    <p:sldId id="260" r:id="rId6"/>
    <p:sldId id="262" r:id="rId7"/>
    <p:sldId id="274" r:id="rId8"/>
    <p:sldId id="275" r:id="rId9"/>
    <p:sldId id="270" r:id="rId10"/>
    <p:sldId id="276" r:id="rId11"/>
    <p:sldId id="271" r:id="rId12"/>
    <p:sldId id="272" r:id="rId13"/>
    <p:sldId id="279" r:id="rId14"/>
    <p:sldId id="277" r:id="rId15"/>
    <p:sldId id="273" r:id="rId16"/>
    <p:sldId id="282" r:id="rId17"/>
    <p:sldId id="283" r:id="rId18"/>
    <p:sldId id="284" r:id="rId19"/>
    <p:sldId id="285" r:id="rId20"/>
    <p:sldId id="268" r:id="rId21"/>
    <p:sldId id="286"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C2F"/>
    <a:srgbClr val="F1CB2F"/>
    <a:srgbClr val="2A4C8C"/>
    <a:srgbClr val="CBEF19"/>
    <a:srgbClr val="2D5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778A4-A14F-4A3B-B1B2-2DCF97F68196}" v="273" dt="2024-02-25T02:59:26.738"/>
  </p1510:revLst>
</p1510:revInfo>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 mediu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036" autoAdjust="0"/>
  </p:normalViewPr>
  <p:slideViewPr>
    <p:cSldViewPr snapToGrid="0">
      <p:cViewPr varScale="1">
        <p:scale>
          <a:sx n="61" d="100"/>
          <a:sy n="61" d="100"/>
        </p:scale>
        <p:origin x="24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Souto" userId="7c7f685c-315c-4c7e-8a9f-6e7a052d4d1c" providerId="ADAL" clId="{12B778A4-A14F-4A3B-B1B2-2DCF97F68196}"/>
    <pc:docChg chg="undo custSel addSld delSld modSld sldOrd">
      <pc:chgData name="Rita Souto" userId="7c7f685c-315c-4c7e-8a9f-6e7a052d4d1c" providerId="ADAL" clId="{12B778A4-A14F-4A3B-B1B2-2DCF97F68196}" dt="2024-02-25T03:08:21.496" v="1568" actId="6549"/>
      <pc:docMkLst>
        <pc:docMk/>
      </pc:docMkLst>
      <pc:sldChg chg="delSp modSp mod modNotesTx">
        <pc:chgData name="Rita Souto" userId="7c7f685c-315c-4c7e-8a9f-6e7a052d4d1c" providerId="ADAL" clId="{12B778A4-A14F-4A3B-B1B2-2DCF97F68196}" dt="2024-02-24T22:50:20.932" v="20" actId="20577"/>
        <pc:sldMkLst>
          <pc:docMk/>
          <pc:sldMk cId="1877394217" sldId="256"/>
        </pc:sldMkLst>
        <pc:spChg chg="mod">
          <ac:chgData name="Rita Souto" userId="7c7f685c-315c-4c7e-8a9f-6e7a052d4d1c" providerId="ADAL" clId="{12B778A4-A14F-4A3B-B1B2-2DCF97F68196}" dt="2024-02-24T22:45:19.371" v="1" actId="14100"/>
          <ac:spMkLst>
            <pc:docMk/>
            <pc:sldMk cId="1877394217" sldId="256"/>
            <ac:spMk id="11" creationId="{622B4E98-CEC1-4092-223D-8C968E827602}"/>
          </ac:spMkLst>
        </pc:spChg>
        <pc:spChg chg="del mod">
          <ac:chgData name="Rita Souto" userId="7c7f685c-315c-4c7e-8a9f-6e7a052d4d1c" providerId="ADAL" clId="{12B778A4-A14F-4A3B-B1B2-2DCF97F68196}" dt="2024-02-24T22:45:41.495" v="4" actId="478"/>
          <ac:spMkLst>
            <pc:docMk/>
            <pc:sldMk cId="1877394217" sldId="256"/>
            <ac:spMk id="13" creationId="{6130DDCC-E351-FA45-6FFA-858BD7727E42}"/>
          </ac:spMkLst>
        </pc:spChg>
        <pc:spChg chg="mod">
          <ac:chgData name="Rita Souto" userId="7c7f685c-315c-4c7e-8a9f-6e7a052d4d1c" providerId="ADAL" clId="{12B778A4-A14F-4A3B-B1B2-2DCF97F68196}" dt="2024-02-24T22:45:55.970" v="5"/>
          <ac:spMkLst>
            <pc:docMk/>
            <pc:sldMk cId="1877394217" sldId="256"/>
            <ac:spMk id="15" creationId="{C21C2A64-5F18-D0CE-A5DC-9F5CB511AC13}"/>
          </ac:spMkLst>
        </pc:spChg>
        <pc:spChg chg="mod">
          <ac:chgData name="Rita Souto" userId="7c7f685c-315c-4c7e-8a9f-6e7a052d4d1c" providerId="ADAL" clId="{12B778A4-A14F-4A3B-B1B2-2DCF97F68196}" dt="2024-02-24T22:50:01.030" v="14" actId="1076"/>
          <ac:spMkLst>
            <pc:docMk/>
            <pc:sldMk cId="1877394217" sldId="256"/>
            <ac:spMk id="28" creationId="{B46C5BE4-F30E-9481-89CD-588F98E299FB}"/>
          </ac:spMkLst>
        </pc:spChg>
      </pc:sldChg>
      <pc:sldChg chg="addSp delSp modSp mod modNotesTx">
        <pc:chgData name="Rita Souto" userId="7c7f685c-315c-4c7e-8a9f-6e7a052d4d1c" providerId="ADAL" clId="{12B778A4-A14F-4A3B-B1B2-2DCF97F68196}" dt="2024-02-25T02:50:32.243" v="1536" actId="20577"/>
        <pc:sldMkLst>
          <pc:docMk/>
          <pc:sldMk cId="2627067955" sldId="257"/>
        </pc:sldMkLst>
        <pc:spChg chg="add del mod">
          <ac:chgData name="Rita Souto" userId="7c7f685c-315c-4c7e-8a9f-6e7a052d4d1c" providerId="ADAL" clId="{12B778A4-A14F-4A3B-B1B2-2DCF97F68196}" dt="2024-02-24T22:59:54.573" v="57" actId="478"/>
          <ac:spMkLst>
            <pc:docMk/>
            <pc:sldMk cId="2627067955" sldId="257"/>
            <ac:spMk id="2" creationId="{5EF13CE3-47D1-5229-D577-3A2312801D76}"/>
          </ac:spMkLst>
        </pc:spChg>
        <pc:spChg chg="add mod">
          <ac:chgData name="Rita Souto" userId="7c7f685c-315c-4c7e-8a9f-6e7a052d4d1c" providerId="ADAL" clId="{12B778A4-A14F-4A3B-B1B2-2DCF97F68196}" dt="2024-02-25T02:15:53.508" v="1365" actId="20577"/>
          <ac:spMkLst>
            <pc:docMk/>
            <pc:sldMk cId="2627067955" sldId="257"/>
            <ac:spMk id="2" creationId="{F7C97FB3-4162-DDAA-B089-AC1361F0C9D5}"/>
          </ac:spMkLst>
        </pc:spChg>
        <pc:spChg chg="add mod">
          <ac:chgData name="Rita Souto" userId="7c7f685c-315c-4c7e-8a9f-6e7a052d4d1c" providerId="ADAL" clId="{12B778A4-A14F-4A3B-B1B2-2DCF97F68196}" dt="2024-02-25T02:50:32.243" v="1536" actId="20577"/>
          <ac:spMkLst>
            <pc:docMk/>
            <pc:sldMk cId="2627067955" sldId="257"/>
            <ac:spMk id="3" creationId="{1F434883-3F93-6874-4B19-5B2EADC3A0D0}"/>
          </ac:spMkLst>
        </pc:spChg>
        <pc:spChg chg="mod">
          <ac:chgData name="Rita Souto" userId="7c7f685c-315c-4c7e-8a9f-6e7a052d4d1c" providerId="ADAL" clId="{12B778A4-A14F-4A3B-B1B2-2DCF97F68196}" dt="2024-02-25T02:13:48.340" v="1313" actId="1076"/>
          <ac:spMkLst>
            <pc:docMk/>
            <pc:sldMk cId="2627067955" sldId="257"/>
            <ac:spMk id="6" creationId="{479A660B-0F0B-792B-C233-9482CB8B321C}"/>
          </ac:spMkLst>
        </pc:spChg>
        <pc:spChg chg="mod">
          <ac:chgData name="Rita Souto" userId="7c7f685c-315c-4c7e-8a9f-6e7a052d4d1c" providerId="ADAL" clId="{12B778A4-A14F-4A3B-B1B2-2DCF97F68196}" dt="2024-02-25T02:13:52.736" v="1314" actId="1076"/>
          <ac:spMkLst>
            <pc:docMk/>
            <pc:sldMk cId="2627067955" sldId="257"/>
            <ac:spMk id="7" creationId="{FE19B537-C959-E3FA-549F-457F2CE388E7}"/>
          </ac:spMkLst>
        </pc:spChg>
        <pc:spChg chg="del mod">
          <ac:chgData name="Rita Souto" userId="7c7f685c-315c-4c7e-8a9f-6e7a052d4d1c" providerId="ADAL" clId="{12B778A4-A14F-4A3B-B1B2-2DCF97F68196}" dt="2024-02-24T22:59:58.001" v="59" actId="478"/>
          <ac:spMkLst>
            <pc:docMk/>
            <pc:sldMk cId="2627067955" sldId="257"/>
            <ac:spMk id="8" creationId="{84844CC9-9AFC-0601-7ABD-4BC8A4E21A77}"/>
          </ac:spMkLst>
        </pc:spChg>
        <pc:spChg chg="del mod">
          <ac:chgData name="Rita Souto" userId="7c7f685c-315c-4c7e-8a9f-6e7a052d4d1c" providerId="ADAL" clId="{12B778A4-A14F-4A3B-B1B2-2DCF97F68196}" dt="2024-02-24T22:59:55.876" v="58" actId="478"/>
          <ac:spMkLst>
            <pc:docMk/>
            <pc:sldMk cId="2627067955" sldId="257"/>
            <ac:spMk id="9" creationId="{8B1DF962-7B19-92A8-5336-9957A856476D}"/>
          </ac:spMkLst>
        </pc:spChg>
        <pc:spChg chg="add mod">
          <ac:chgData name="Rita Souto" userId="7c7f685c-315c-4c7e-8a9f-6e7a052d4d1c" providerId="ADAL" clId="{12B778A4-A14F-4A3B-B1B2-2DCF97F68196}" dt="2024-02-25T02:13:58.484" v="1316" actId="1076"/>
          <ac:spMkLst>
            <pc:docMk/>
            <pc:sldMk cId="2627067955" sldId="257"/>
            <ac:spMk id="13" creationId="{A5AE90BD-8ED4-86D8-AEAC-A441E775EABF}"/>
          </ac:spMkLst>
        </pc:spChg>
        <pc:spChg chg="add mod">
          <ac:chgData name="Rita Souto" userId="7c7f685c-315c-4c7e-8a9f-6e7a052d4d1c" providerId="ADAL" clId="{12B778A4-A14F-4A3B-B1B2-2DCF97F68196}" dt="2024-02-25T02:14:01.233" v="1317" actId="1076"/>
          <ac:spMkLst>
            <pc:docMk/>
            <pc:sldMk cId="2627067955" sldId="257"/>
            <ac:spMk id="15" creationId="{A5E0B341-A0D3-5E6A-3959-2B6606556A41}"/>
          </ac:spMkLst>
        </pc:spChg>
        <pc:spChg chg="add mod">
          <ac:chgData name="Rita Souto" userId="7c7f685c-315c-4c7e-8a9f-6e7a052d4d1c" providerId="ADAL" clId="{12B778A4-A14F-4A3B-B1B2-2DCF97F68196}" dt="2024-02-25T02:14:03.681" v="1318" actId="1076"/>
          <ac:spMkLst>
            <pc:docMk/>
            <pc:sldMk cId="2627067955" sldId="257"/>
            <ac:spMk id="16" creationId="{98D803DA-B718-6621-41BC-2C54E002F469}"/>
          </ac:spMkLst>
        </pc:spChg>
        <pc:spChg chg="add mod">
          <ac:chgData name="Rita Souto" userId="7c7f685c-315c-4c7e-8a9f-6e7a052d4d1c" providerId="ADAL" clId="{12B778A4-A14F-4A3B-B1B2-2DCF97F68196}" dt="2024-02-25T02:14:07.606" v="1319" actId="1076"/>
          <ac:spMkLst>
            <pc:docMk/>
            <pc:sldMk cId="2627067955" sldId="257"/>
            <ac:spMk id="17" creationId="{53FB4CF7-A5CE-9AAB-FB72-417BBAAF72F1}"/>
          </ac:spMkLst>
        </pc:spChg>
        <pc:spChg chg="add mod">
          <ac:chgData name="Rita Souto" userId="7c7f685c-315c-4c7e-8a9f-6e7a052d4d1c" providerId="ADAL" clId="{12B778A4-A14F-4A3B-B1B2-2DCF97F68196}" dt="2024-02-25T02:14:10.745" v="1320" actId="1076"/>
          <ac:spMkLst>
            <pc:docMk/>
            <pc:sldMk cId="2627067955" sldId="257"/>
            <ac:spMk id="18" creationId="{270228BA-DB6B-71C8-4D0A-9DC58A4FC58B}"/>
          </ac:spMkLst>
        </pc:spChg>
        <pc:spChg chg="mod">
          <ac:chgData name="Rita Souto" userId="7c7f685c-315c-4c7e-8a9f-6e7a052d4d1c" providerId="ADAL" clId="{12B778A4-A14F-4A3B-B1B2-2DCF97F68196}" dt="2024-02-25T02:14:24.106" v="1322" actId="1076"/>
          <ac:spMkLst>
            <pc:docMk/>
            <pc:sldMk cId="2627067955" sldId="257"/>
            <ac:spMk id="51" creationId="{86D37D63-AB08-F0AC-792C-3D8C3598DFCB}"/>
          </ac:spMkLst>
        </pc:spChg>
        <pc:spChg chg="mod">
          <ac:chgData name="Rita Souto" userId="7c7f685c-315c-4c7e-8a9f-6e7a052d4d1c" providerId="ADAL" clId="{12B778A4-A14F-4A3B-B1B2-2DCF97F68196}" dt="2024-02-25T02:14:30.363" v="1324" actId="1076"/>
          <ac:spMkLst>
            <pc:docMk/>
            <pc:sldMk cId="2627067955" sldId="257"/>
            <ac:spMk id="52" creationId="{1E7F1301-40D4-1566-A1F0-67216818E83E}"/>
          </ac:spMkLst>
        </pc:spChg>
        <pc:grpChg chg="mod">
          <ac:chgData name="Rita Souto" userId="7c7f685c-315c-4c7e-8a9f-6e7a052d4d1c" providerId="ADAL" clId="{12B778A4-A14F-4A3B-B1B2-2DCF97F68196}" dt="2024-02-24T22:59:32.415" v="52" actId="14100"/>
          <ac:grpSpMkLst>
            <pc:docMk/>
            <pc:sldMk cId="2627067955" sldId="257"/>
            <ac:grpSpMk id="27" creationId="{CFF90A9C-58C6-6C8B-3A24-92A2B1929C4F}"/>
          </ac:grpSpMkLst>
        </pc:grpChg>
        <pc:grpChg chg="mod">
          <ac:chgData name="Rita Souto" userId="7c7f685c-315c-4c7e-8a9f-6e7a052d4d1c" providerId="ADAL" clId="{12B778A4-A14F-4A3B-B1B2-2DCF97F68196}" dt="2024-02-25T02:14:25.508" v="1323" actId="1076"/>
          <ac:grpSpMkLst>
            <pc:docMk/>
            <pc:sldMk cId="2627067955" sldId="257"/>
            <ac:grpSpMk id="49" creationId="{27D7E185-9117-DD0D-5C15-87F51F64BB7B}"/>
          </ac:grpSpMkLst>
        </pc:grpChg>
      </pc:sldChg>
      <pc:sldChg chg="modSp mod modNotesTx">
        <pc:chgData name="Rita Souto" userId="7c7f685c-315c-4c7e-8a9f-6e7a052d4d1c" providerId="ADAL" clId="{12B778A4-A14F-4A3B-B1B2-2DCF97F68196}" dt="2024-02-25T02:17:15.681" v="1384"/>
        <pc:sldMkLst>
          <pc:docMk/>
          <pc:sldMk cId="2685663256" sldId="259"/>
        </pc:sldMkLst>
        <pc:spChg chg="mod">
          <ac:chgData name="Rita Souto" userId="7c7f685c-315c-4c7e-8a9f-6e7a052d4d1c" providerId="ADAL" clId="{12B778A4-A14F-4A3B-B1B2-2DCF97F68196}" dt="2024-02-24T23:09:11.596" v="117" actId="1076"/>
          <ac:spMkLst>
            <pc:docMk/>
            <pc:sldMk cId="2685663256" sldId="259"/>
            <ac:spMk id="10" creationId="{C4D27284-67A8-5E6E-893E-1FE2A107C548}"/>
          </ac:spMkLst>
        </pc:spChg>
        <pc:spChg chg="mod">
          <ac:chgData name="Rita Souto" userId="7c7f685c-315c-4c7e-8a9f-6e7a052d4d1c" providerId="ADAL" clId="{12B778A4-A14F-4A3B-B1B2-2DCF97F68196}" dt="2024-02-25T02:17:01.912" v="1383" actId="20577"/>
          <ac:spMkLst>
            <pc:docMk/>
            <pc:sldMk cId="2685663256" sldId="259"/>
            <ac:spMk id="11" creationId="{A9C24E54-A2DC-87AC-C748-7DD38547ED9D}"/>
          </ac:spMkLst>
        </pc:spChg>
        <pc:picChg chg="mod">
          <ac:chgData name="Rita Souto" userId="7c7f685c-315c-4c7e-8a9f-6e7a052d4d1c" providerId="ADAL" clId="{12B778A4-A14F-4A3B-B1B2-2DCF97F68196}" dt="2024-02-24T23:10:05.803" v="135" actId="14100"/>
          <ac:picMkLst>
            <pc:docMk/>
            <pc:sldMk cId="2685663256" sldId="259"/>
            <ac:picMk id="13" creationId="{FBEC7322-2A0F-DCBA-4B93-9BFFA153A8CA}"/>
          </ac:picMkLst>
        </pc:picChg>
      </pc:sldChg>
      <pc:sldChg chg="addSp delSp modSp mod ord modNotesTx">
        <pc:chgData name="Rita Souto" userId="7c7f685c-315c-4c7e-8a9f-6e7a052d4d1c" providerId="ADAL" clId="{12B778A4-A14F-4A3B-B1B2-2DCF97F68196}" dt="2024-02-25T02:44:52.714" v="1533" actId="1076"/>
        <pc:sldMkLst>
          <pc:docMk/>
          <pc:sldMk cId="260573646" sldId="260"/>
        </pc:sldMkLst>
        <pc:spChg chg="mod topLvl">
          <ac:chgData name="Rita Souto" userId="7c7f685c-315c-4c7e-8a9f-6e7a052d4d1c" providerId="ADAL" clId="{12B778A4-A14F-4A3B-B1B2-2DCF97F68196}" dt="2024-02-25T02:44:38.159" v="1530" actId="165"/>
          <ac:spMkLst>
            <pc:docMk/>
            <pc:sldMk cId="260573646" sldId="260"/>
            <ac:spMk id="3" creationId="{DCB70E6B-A237-5D55-0964-C104C829F156}"/>
          </ac:spMkLst>
        </pc:spChg>
        <pc:spChg chg="add mod topLvl">
          <ac:chgData name="Rita Souto" userId="7c7f685c-315c-4c7e-8a9f-6e7a052d4d1c" providerId="ADAL" clId="{12B778A4-A14F-4A3B-B1B2-2DCF97F68196}" dt="2024-02-25T02:44:38.159" v="1530" actId="165"/>
          <ac:spMkLst>
            <pc:docMk/>
            <pc:sldMk cId="260573646" sldId="260"/>
            <ac:spMk id="6" creationId="{219C031F-C001-260A-8E82-3ADFB91236FA}"/>
          </ac:spMkLst>
        </pc:spChg>
        <pc:spChg chg="add mod topLvl">
          <ac:chgData name="Rita Souto" userId="7c7f685c-315c-4c7e-8a9f-6e7a052d4d1c" providerId="ADAL" clId="{12B778A4-A14F-4A3B-B1B2-2DCF97F68196}" dt="2024-02-25T02:44:38.159" v="1530" actId="165"/>
          <ac:spMkLst>
            <pc:docMk/>
            <pc:sldMk cId="260573646" sldId="260"/>
            <ac:spMk id="7" creationId="{C17BB8B9-E0A1-38B6-3CFE-C570C610C13B}"/>
          </ac:spMkLst>
        </pc:spChg>
        <pc:spChg chg="del mod topLvl">
          <ac:chgData name="Rita Souto" userId="7c7f685c-315c-4c7e-8a9f-6e7a052d4d1c" providerId="ADAL" clId="{12B778A4-A14F-4A3B-B1B2-2DCF97F68196}" dt="2024-02-24T23:20:11.073" v="349" actId="478"/>
          <ac:spMkLst>
            <pc:docMk/>
            <pc:sldMk cId="260573646" sldId="260"/>
            <ac:spMk id="8" creationId="{06BE013C-1F30-6745-EB1F-91AA7BE8702D}"/>
          </ac:spMkLst>
        </pc:spChg>
        <pc:spChg chg="add mod topLvl">
          <ac:chgData name="Rita Souto" userId="7c7f685c-315c-4c7e-8a9f-6e7a052d4d1c" providerId="ADAL" clId="{12B778A4-A14F-4A3B-B1B2-2DCF97F68196}" dt="2024-02-25T02:44:38.159" v="1530" actId="165"/>
          <ac:spMkLst>
            <pc:docMk/>
            <pc:sldMk cId="260573646" sldId="260"/>
            <ac:spMk id="9" creationId="{9CB6DC90-BE79-18E4-E68D-F9A62BA0C5AE}"/>
          </ac:spMkLst>
        </pc:spChg>
        <pc:spChg chg="mod">
          <ac:chgData name="Rita Souto" userId="7c7f685c-315c-4c7e-8a9f-6e7a052d4d1c" providerId="ADAL" clId="{12B778A4-A14F-4A3B-B1B2-2DCF97F68196}" dt="2024-02-24T23:18:22.273" v="332" actId="14100"/>
          <ac:spMkLst>
            <pc:docMk/>
            <pc:sldMk cId="260573646" sldId="260"/>
            <ac:spMk id="10" creationId="{C4D27284-67A8-5E6E-893E-1FE2A107C548}"/>
          </ac:spMkLst>
        </pc:spChg>
        <pc:spChg chg="add mod topLvl">
          <ac:chgData name="Rita Souto" userId="7c7f685c-315c-4c7e-8a9f-6e7a052d4d1c" providerId="ADAL" clId="{12B778A4-A14F-4A3B-B1B2-2DCF97F68196}" dt="2024-02-25T02:44:38.159" v="1530" actId="165"/>
          <ac:spMkLst>
            <pc:docMk/>
            <pc:sldMk cId="260573646" sldId="260"/>
            <ac:spMk id="11" creationId="{8F7EEE49-B25F-7309-E64C-2F0E9FC16CD8}"/>
          </ac:spMkLst>
        </pc:spChg>
        <pc:spChg chg="mod">
          <ac:chgData name="Rita Souto" userId="7c7f685c-315c-4c7e-8a9f-6e7a052d4d1c" providerId="ADAL" clId="{12B778A4-A14F-4A3B-B1B2-2DCF97F68196}" dt="2024-02-24T23:19:32.219" v="337"/>
          <ac:spMkLst>
            <pc:docMk/>
            <pc:sldMk cId="260573646" sldId="260"/>
            <ac:spMk id="29" creationId="{733AB7F6-3297-5D3D-A300-EB70CDD1DC7B}"/>
          </ac:spMkLst>
        </pc:spChg>
        <pc:spChg chg="mod">
          <ac:chgData name="Rita Souto" userId="7c7f685c-315c-4c7e-8a9f-6e7a052d4d1c" providerId="ADAL" clId="{12B778A4-A14F-4A3B-B1B2-2DCF97F68196}" dt="2024-02-24T23:19:40.820" v="338"/>
          <ac:spMkLst>
            <pc:docMk/>
            <pc:sldMk cId="260573646" sldId="260"/>
            <ac:spMk id="32" creationId="{17EB48F8-95A8-D1FB-088B-118B41B20F1B}"/>
          </ac:spMkLst>
        </pc:spChg>
        <pc:grpChg chg="del">
          <ac:chgData name="Rita Souto" userId="7c7f685c-315c-4c7e-8a9f-6e7a052d4d1c" providerId="ADAL" clId="{12B778A4-A14F-4A3B-B1B2-2DCF97F68196}" dt="2024-02-24T23:20:11.073" v="349" actId="478"/>
          <ac:grpSpMkLst>
            <pc:docMk/>
            <pc:sldMk cId="260573646" sldId="260"/>
            <ac:grpSpMk id="2" creationId="{279A506F-72E0-8FC5-24F2-B8DCD5C8155D}"/>
          </ac:grpSpMkLst>
        </pc:grpChg>
        <pc:grpChg chg="add del mod">
          <ac:chgData name="Rita Souto" userId="7c7f685c-315c-4c7e-8a9f-6e7a052d4d1c" providerId="ADAL" clId="{12B778A4-A14F-4A3B-B1B2-2DCF97F68196}" dt="2024-02-25T02:44:38.159" v="1530" actId="165"/>
          <ac:grpSpMkLst>
            <pc:docMk/>
            <pc:sldMk cId="260573646" sldId="260"/>
            <ac:grpSpMk id="2" creationId="{EB34D802-331F-8D7D-AE88-2B2A3319BFEF}"/>
          </ac:grpSpMkLst>
        </pc:grpChg>
        <pc:grpChg chg="del">
          <ac:chgData name="Rita Souto" userId="7c7f685c-315c-4c7e-8a9f-6e7a052d4d1c" providerId="ADAL" clId="{12B778A4-A14F-4A3B-B1B2-2DCF97F68196}" dt="2024-02-24T23:20:12.636" v="350" actId="478"/>
          <ac:grpSpMkLst>
            <pc:docMk/>
            <pc:sldMk cId="260573646" sldId="260"/>
            <ac:grpSpMk id="27" creationId="{FE654055-8B33-C31E-936F-45B51CA297FC}"/>
          </ac:grpSpMkLst>
        </pc:grpChg>
        <pc:grpChg chg="del">
          <ac:chgData name="Rita Souto" userId="7c7f685c-315c-4c7e-8a9f-6e7a052d4d1c" providerId="ADAL" clId="{12B778A4-A14F-4A3B-B1B2-2DCF97F68196}" dt="2024-02-24T23:20:14.289" v="351" actId="478"/>
          <ac:grpSpMkLst>
            <pc:docMk/>
            <pc:sldMk cId="260573646" sldId="260"/>
            <ac:grpSpMk id="30" creationId="{35336B96-A912-621E-0ED7-D12CEB87F019}"/>
          </ac:grpSpMkLst>
        </pc:grpChg>
        <pc:picChg chg="add mod topLvl modCrop">
          <ac:chgData name="Rita Souto" userId="7c7f685c-315c-4c7e-8a9f-6e7a052d4d1c" providerId="ADAL" clId="{12B778A4-A14F-4A3B-B1B2-2DCF97F68196}" dt="2024-02-25T02:44:42.948" v="1532" actId="1076"/>
          <ac:picMkLst>
            <pc:docMk/>
            <pc:sldMk cId="260573646" sldId="260"/>
            <ac:picMk id="13" creationId="{6FDFE6AF-D66D-3EE7-0AA4-8B37E88AC30F}"/>
          </ac:picMkLst>
        </pc:picChg>
        <pc:picChg chg="add mod topLvl modCrop">
          <ac:chgData name="Rita Souto" userId="7c7f685c-315c-4c7e-8a9f-6e7a052d4d1c" providerId="ADAL" clId="{12B778A4-A14F-4A3B-B1B2-2DCF97F68196}" dt="2024-02-25T02:44:52.714" v="1533" actId="1076"/>
          <ac:picMkLst>
            <pc:docMk/>
            <pc:sldMk cId="260573646" sldId="260"/>
            <ac:picMk id="15" creationId="{3EC62465-90E7-86D7-BE0B-6F6E6A766C16}"/>
          </ac:picMkLst>
        </pc:picChg>
        <pc:picChg chg="del mod">
          <ac:chgData name="Rita Souto" userId="7c7f685c-315c-4c7e-8a9f-6e7a052d4d1c" providerId="ADAL" clId="{12B778A4-A14F-4A3B-B1B2-2DCF97F68196}" dt="2024-02-25T01:28:36.834" v="746" actId="478"/>
          <ac:picMkLst>
            <pc:docMk/>
            <pc:sldMk cId="260573646" sldId="260"/>
            <ac:picMk id="38" creationId="{DAC0B44F-8284-EE70-C20A-9AD0876DA8AE}"/>
          </ac:picMkLst>
        </pc:picChg>
        <pc:picChg chg="del mod">
          <ac:chgData name="Rita Souto" userId="7c7f685c-315c-4c7e-8a9f-6e7a052d4d1c" providerId="ADAL" clId="{12B778A4-A14F-4A3B-B1B2-2DCF97F68196}" dt="2024-02-25T01:28:37.603" v="747" actId="478"/>
          <ac:picMkLst>
            <pc:docMk/>
            <pc:sldMk cId="260573646" sldId="260"/>
            <ac:picMk id="39" creationId="{3319F225-53D9-4075-B4E6-490B7593972D}"/>
          </ac:picMkLst>
        </pc:picChg>
        <pc:picChg chg="del">
          <ac:chgData name="Rita Souto" userId="7c7f685c-315c-4c7e-8a9f-6e7a052d4d1c" providerId="ADAL" clId="{12B778A4-A14F-4A3B-B1B2-2DCF97F68196}" dt="2024-02-25T01:28:38.278" v="748" actId="478"/>
          <ac:picMkLst>
            <pc:docMk/>
            <pc:sldMk cId="260573646" sldId="260"/>
            <ac:picMk id="40" creationId="{F0C221C4-6F0E-EE9A-09AF-4DFCFE991DBD}"/>
          </ac:picMkLst>
        </pc:picChg>
        <pc:picChg chg="add mod topLvl">
          <ac:chgData name="Rita Souto" userId="7c7f685c-315c-4c7e-8a9f-6e7a052d4d1c" providerId="ADAL" clId="{12B778A4-A14F-4A3B-B1B2-2DCF97F68196}" dt="2024-02-25T02:44:38.159" v="1530" actId="165"/>
          <ac:picMkLst>
            <pc:docMk/>
            <pc:sldMk cId="260573646" sldId="260"/>
            <ac:picMk id="1026" creationId="{D0F81629-C29A-03D7-B315-5D123B44D9B2}"/>
          </ac:picMkLst>
        </pc:picChg>
        <pc:picChg chg="add mod topLvl">
          <ac:chgData name="Rita Souto" userId="7c7f685c-315c-4c7e-8a9f-6e7a052d4d1c" providerId="ADAL" clId="{12B778A4-A14F-4A3B-B1B2-2DCF97F68196}" dt="2024-02-25T02:44:38.159" v="1530" actId="165"/>
          <ac:picMkLst>
            <pc:docMk/>
            <pc:sldMk cId="260573646" sldId="260"/>
            <ac:picMk id="1028" creationId="{305F05B8-2EBE-0F52-B7BE-86950FFA214A}"/>
          </ac:picMkLst>
        </pc:picChg>
        <pc:picChg chg="add mod topLvl">
          <ac:chgData name="Rita Souto" userId="7c7f685c-315c-4c7e-8a9f-6e7a052d4d1c" providerId="ADAL" clId="{12B778A4-A14F-4A3B-B1B2-2DCF97F68196}" dt="2024-02-25T02:44:38.159" v="1530" actId="165"/>
          <ac:picMkLst>
            <pc:docMk/>
            <pc:sldMk cId="260573646" sldId="260"/>
            <ac:picMk id="1030" creationId="{8E5D65CA-69D8-26D8-D014-9C0050074FD2}"/>
          </ac:picMkLst>
        </pc:picChg>
        <pc:cxnChg chg="add mod topLvl">
          <ac:chgData name="Rita Souto" userId="7c7f685c-315c-4c7e-8a9f-6e7a052d4d1c" providerId="ADAL" clId="{12B778A4-A14F-4A3B-B1B2-2DCF97F68196}" dt="2024-02-25T02:44:38.159" v="1530" actId="165"/>
          <ac:cxnSpMkLst>
            <pc:docMk/>
            <pc:sldMk cId="260573646" sldId="260"/>
            <ac:cxnSpMk id="4" creationId="{77043D47-7851-87A5-0A40-4CEB821F1588}"/>
          </ac:cxnSpMkLst>
        </pc:cxnChg>
        <pc:cxnChg chg="add mod topLvl">
          <ac:chgData name="Rita Souto" userId="7c7f685c-315c-4c7e-8a9f-6e7a052d4d1c" providerId="ADAL" clId="{12B778A4-A14F-4A3B-B1B2-2DCF97F68196}" dt="2024-02-25T02:44:38.159" v="1530" actId="165"/>
          <ac:cxnSpMkLst>
            <pc:docMk/>
            <pc:sldMk cId="260573646" sldId="260"/>
            <ac:cxnSpMk id="5" creationId="{547C75F0-1714-C5EA-7A4E-7348703B421C}"/>
          </ac:cxnSpMkLst>
        </pc:cxnChg>
        <pc:cxnChg chg="mod topLvl">
          <ac:chgData name="Rita Souto" userId="7c7f685c-315c-4c7e-8a9f-6e7a052d4d1c" providerId="ADAL" clId="{12B778A4-A14F-4A3B-B1B2-2DCF97F68196}" dt="2024-02-25T02:44:38.159" v="1530" actId="165"/>
          <ac:cxnSpMkLst>
            <pc:docMk/>
            <pc:sldMk cId="260573646" sldId="260"/>
            <ac:cxnSpMk id="21" creationId="{01BE95F5-9BCB-DA1D-4968-FDA8561C902B}"/>
          </ac:cxnSpMkLst>
        </pc:cxnChg>
        <pc:cxnChg chg="mod topLvl">
          <ac:chgData name="Rita Souto" userId="7c7f685c-315c-4c7e-8a9f-6e7a052d4d1c" providerId="ADAL" clId="{12B778A4-A14F-4A3B-B1B2-2DCF97F68196}" dt="2024-02-25T02:44:38.159" v="1530" actId="165"/>
          <ac:cxnSpMkLst>
            <pc:docMk/>
            <pc:sldMk cId="260573646" sldId="260"/>
            <ac:cxnSpMk id="22" creationId="{315E79A4-80BD-25E4-33F8-E4B50F510447}"/>
          </ac:cxnSpMkLst>
        </pc:cxnChg>
      </pc:sldChg>
      <pc:sldChg chg="modSp mod ord modNotesTx">
        <pc:chgData name="Rita Souto" userId="7c7f685c-315c-4c7e-8a9f-6e7a052d4d1c" providerId="ADAL" clId="{12B778A4-A14F-4A3B-B1B2-2DCF97F68196}" dt="2024-02-25T02:50:24.969" v="1534" actId="20577"/>
        <pc:sldMkLst>
          <pc:docMk/>
          <pc:sldMk cId="1268797788" sldId="262"/>
        </pc:sldMkLst>
        <pc:spChg chg="mod">
          <ac:chgData name="Rita Souto" userId="7c7f685c-315c-4c7e-8a9f-6e7a052d4d1c" providerId="ADAL" clId="{12B778A4-A14F-4A3B-B1B2-2DCF97F68196}" dt="2024-02-25T02:50:24.969" v="1534" actId="20577"/>
          <ac:spMkLst>
            <pc:docMk/>
            <pc:sldMk cId="1268797788" sldId="262"/>
            <ac:spMk id="10" creationId="{C4D27284-67A8-5E6E-893E-1FE2A107C548}"/>
          </ac:spMkLst>
        </pc:spChg>
        <pc:spChg chg="mod">
          <ac:chgData name="Rita Souto" userId="7c7f685c-315c-4c7e-8a9f-6e7a052d4d1c" providerId="ADAL" clId="{12B778A4-A14F-4A3B-B1B2-2DCF97F68196}" dt="2024-02-25T02:25:54.487" v="1416" actId="255"/>
          <ac:spMkLst>
            <pc:docMk/>
            <pc:sldMk cId="1268797788" sldId="262"/>
            <ac:spMk id="11" creationId="{A9C24E54-A2DC-87AC-C748-7DD38547ED9D}"/>
          </ac:spMkLst>
        </pc:spChg>
      </pc:sldChg>
      <pc:sldChg chg="del">
        <pc:chgData name="Rita Souto" userId="7c7f685c-315c-4c7e-8a9f-6e7a052d4d1c" providerId="ADAL" clId="{12B778A4-A14F-4A3B-B1B2-2DCF97F68196}" dt="2024-02-24T23:33:21.476" v="577" actId="47"/>
        <pc:sldMkLst>
          <pc:docMk/>
          <pc:sldMk cId="3232334303" sldId="263"/>
        </pc:sldMkLst>
      </pc:sldChg>
      <pc:sldChg chg="del">
        <pc:chgData name="Rita Souto" userId="7c7f685c-315c-4c7e-8a9f-6e7a052d4d1c" providerId="ADAL" clId="{12B778A4-A14F-4A3B-B1B2-2DCF97F68196}" dt="2024-02-24T23:33:18.850" v="576" actId="47"/>
        <pc:sldMkLst>
          <pc:docMk/>
          <pc:sldMk cId="3823610951" sldId="264"/>
        </pc:sldMkLst>
      </pc:sldChg>
      <pc:sldChg chg="del">
        <pc:chgData name="Rita Souto" userId="7c7f685c-315c-4c7e-8a9f-6e7a052d4d1c" providerId="ADAL" clId="{12B778A4-A14F-4A3B-B1B2-2DCF97F68196}" dt="2024-02-24T23:33:17.269" v="575" actId="47"/>
        <pc:sldMkLst>
          <pc:docMk/>
          <pc:sldMk cId="2864142945" sldId="265"/>
        </pc:sldMkLst>
      </pc:sldChg>
      <pc:sldChg chg="del">
        <pc:chgData name="Rita Souto" userId="7c7f685c-315c-4c7e-8a9f-6e7a052d4d1c" providerId="ADAL" clId="{12B778A4-A14F-4A3B-B1B2-2DCF97F68196}" dt="2024-02-25T01:28:18.256" v="745" actId="47"/>
        <pc:sldMkLst>
          <pc:docMk/>
          <pc:sldMk cId="3841928487" sldId="266"/>
        </pc:sldMkLst>
      </pc:sldChg>
      <pc:sldChg chg="del">
        <pc:chgData name="Rita Souto" userId="7c7f685c-315c-4c7e-8a9f-6e7a052d4d1c" providerId="ADAL" clId="{12B778A4-A14F-4A3B-B1B2-2DCF97F68196}" dt="2024-02-24T23:33:13.709" v="574" actId="47"/>
        <pc:sldMkLst>
          <pc:docMk/>
          <pc:sldMk cId="1799789639" sldId="267"/>
        </pc:sldMkLst>
      </pc:sldChg>
      <pc:sldChg chg="delSp modSp mod modNotesTx">
        <pc:chgData name="Rita Souto" userId="7c7f685c-315c-4c7e-8a9f-6e7a052d4d1c" providerId="ADAL" clId="{12B778A4-A14F-4A3B-B1B2-2DCF97F68196}" dt="2024-02-25T02:36:05.702" v="1513" actId="20577"/>
        <pc:sldMkLst>
          <pc:docMk/>
          <pc:sldMk cId="636780872" sldId="268"/>
        </pc:sldMkLst>
        <pc:spChg chg="mod">
          <ac:chgData name="Rita Souto" userId="7c7f685c-315c-4c7e-8a9f-6e7a052d4d1c" providerId="ADAL" clId="{12B778A4-A14F-4A3B-B1B2-2DCF97F68196}" dt="2024-02-24T23:30:41.504" v="559" actId="20577"/>
          <ac:spMkLst>
            <pc:docMk/>
            <pc:sldMk cId="636780872" sldId="268"/>
            <ac:spMk id="10" creationId="{C4D27284-67A8-5E6E-893E-1FE2A107C548}"/>
          </ac:spMkLst>
        </pc:spChg>
        <pc:spChg chg="mod">
          <ac:chgData name="Rita Souto" userId="7c7f685c-315c-4c7e-8a9f-6e7a052d4d1c" providerId="ADAL" clId="{12B778A4-A14F-4A3B-B1B2-2DCF97F68196}" dt="2024-02-25T02:35:44.296" v="1509" actId="6549"/>
          <ac:spMkLst>
            <pc:docMk/>
            <pc:sldMk cId="636780872" sldId="268"/>
            <ac:spMk id="11" creationId="{A9C24E54-A2DC-87AC-C748-7DD38547ED9D}"/>
          </ac:spMkLst>
        </pc:spChg>
        <pc:picChg chg="del">
          <ac:chgData name="Rita Souto" userId="7c7f685c-315c-4c7e-8a9f-6e7a052d4d1c" providerId="ADAL" clId="{12B778A4-A14F-4A3B-B1B2-2DCF97F68196}" dt="2024-02-24T23:32:19.692" v="568" actId="478"/>
          <ac:picMkLst>
            <pc:docMk/>
            <pc:sldMk cId="636780872" sldId="268"/>
            <ac:picMk id="2" creationId="{84991A88-8975-1D86-B266-047587011FDB}"/>
          </ac:picMkLst>
        </pc:picChg>
        <pc:picChg chg="del">
          <ac:chgData name="Rita Souto" userId="7c7f685c-315c-4c7e-8a9f-6e7a052d4d1c" providerId="ADAL" clId="{12B778A4-A14F-4A3B-B1B2-2DCF97F68196}" dt="2024-02-24T23:32:19.218" v="567" actId="478"/>
          <ac:picMkLst>
            <pc:docMk/>
            <pc:sldMk cId="636780872" sldId="268"/>
            <ac:picMk id="13" creationId="{FBEC7322-2A0F-DCBA-4B93-9BFFA153A8CA}"/>
          </ac:picMkLst>
        </pc:picChg>
      </pc:sldChg>
      <pc:sldChg chg="delSp modSp del mod ord modNotesTx">
        <pc:chgData name="Rita Souto" userId="7c7f685c-315c-4c7e-8a9f-6e7a052d4d1c" providerId="ADAL" clId="{12B778A4-A14F-4A3B-B1B2-2DCF97F68196}" dt="2024-02-25T01:40:19.024" v="1005" actId="47"/>
        <pc:sldMkLst>
          <pc:docMk/>
          <pc:sldMk cId="483084393" sldId="269"/>
        </pc:sldMkLst>
        <pc:spChg chg="mod">
          <ac:chgData name="Rita Souto" userId="7c7f685c-315c-4c7e-8a9f-6e7a052d4d1c" providerId="ADAL" clId="{12B778A4-A14F-4A3B-B1B2-2DCF97F68196}" dt="2024-02-24T23:29:10.682" v="516" actId="120"/>
          <ac:spMkLst>
            <pc:docMk/>
            <pc:sldMk cId="483084393" sldId="269"/>
            <ac:spMk id="10" creationId="{C4D27284-67A8-5E6E-893E-1FE2A107C548}"/>
          </ac:spMkLst>
        </pc:spChg>
        <pc:spChg chg="mod">
          <ac:chgData name="Rita Souto" userId="7c7f685c-315c-4c7e-8a9f-6e7a052d4d1c" providerId="ADAL" clId="{12B778A4-A14F-4A3B-B1B2-2DCF97F68196}" dt="2024-02-25T01:40:10.181" v="1004"/>
          <ac:spMkLst>
            <pc:docMk/>
            <pc:sldMk cId="483084393" sldId="269"/>
            <ac:spMk id="12" creationId="{B2E26411-2D2E-15DF-D4E6-E39AC75DE0EF}"/>
          </ac:spMkLst>
        </pc:spChg>
        <pc:picChg chg="del mod">
          <ac:chgData name="Rita Souto" userId="7c7f685c-315c-4c7e-8a9f-6e7a052d4d1c" providerId="ADAL" clId="{12B778A4-A14F-4A3B-B1B2-2DCF97F68196}" dt="2024-02-24T23:29:47.616" v="547" actId="478"/>
          <ac:picMkLst>
            <pc:docMk/>
            <pc:sldMk cId="483084393" sldId="269"/>
            <ac:picMk id="2" creationId="{84991A88-8975-1D86-B266-047587011FDB}"/>
          </ac:picMkLst>
        </pc:picChg>
        <pc:picChg chg="mod">
          <ac:chgData name="Rita Souto" userId="7c7f685c-315c-4c7e-8a9f-6e7a052d4d1c" providerId="ADAL" clId="{12B778A4-A14F-4A3B-B1B2-2DCF97F68196}" dt="2024-02-24T23:29:44.247" v="545" actId="1076"/>
          <ac:picMkLst>
            <pc:docMk/>
            <pc:sldMk cId="483084393" sldId="269"/>
            <ac:picMk id="13" creationId="{FBEC7322-2A0F-DCBA-4B93-9BFFA153A8CA}"/>
          </ac:picMkLst>
        </pc:picChg>
      </pc:sldChg>
      <pc:sldChg chg="addSp delSp modSp add mod modNotesTx">
        <pc:chgData name="Rita Souto" userId="7c7f685c-315c-4c7e-8a9f-6e7a052d4d1c" providerId="ADAL" clId="{12B778A4-A14F-4A3B-B1B2-2DCF97F68196}" dt="2024-02-25T02:28:53.478" v="1434" actId="5793"/>
        <pc:sldMkLst>
          <pc:docMk/>
          <pc:sldMk cId="2233417171" sldId="270"/>
        </pc:sldMkLst>
        <pc:spChg chg="mod">
          <ac:chgData name="Rita Souto" userId="7c7f685c-315c-4c7e-8a9f-6e7a052d4d1c" providerId="ADAL" clId="{12B778A4-A14F-4A3B-B1B2-2DCF97F68196}" dt="2024-02-24T23:23:42.727" v="441" actId="14100"/>
          <ac:spMkLst>
            <pc:docMk/>
            <pc:sldMk cId="2233417171" sldId="270"/>
            <ac:spMk id="10" creationId="{C6B09C7A-F80A-9306-729B-359E653559FA}"/>
          </ac:spMkLst>
        </pc:spChg>
        <pc:spChg chg="del mod">
          <ac:chgData name="Rita Souto" userId="7c7f685c-315c-4c7e-8a9f-6e7a052d4d1c" providerId="ADAL" clId="{12B778A4-A14F-4A3B-B1B2-2DCF97F68196}" dt="2024-02-25T01:56:03.059" v="1170" actId="478"/>
          <ac:spMkLst>
            <pc:docMk/>
            <pc:sldMk cId="2233417171" sldId="270"/>
            <ac:spMk id="11" creationId="{C7518F8A-5A24-B714-37E7-545B96657ADE}"/>
          </ac:spMkLst>
        </pc:spChg>
        <pc:graphicFrameChg chg="add mod">
          <ac:chgData name="Rita Souto" userId="7c7f685c-315c-4c7e-8a9f-6e7a052d4d1c" providerId="ADAL" clId="{12B778A4-A14F-4A3B-B1B2-2DCF97F68196}" dt="2024-02-25T01:58:43.626" v="1185"/>
          <ac:graphicFrameMkLst>
            <pc:docMk/>
            <pc:sldMk cId="2233417171" sldId="270"/>
            <ac:graphicFrameMk id="3" creationId="{96765CAA-575B-1202-9458-DFF15529765C}"/>
          </ac:graphicFrameMkLst>
        </pc:graphicFrameChg>
      </pc:sldChg>
      <pc:sldChg chg="addSp delSp modSp add mod modNotesTx">
        <pc:chgData name="Rita Souto" userId="7c7f685c-315c-4c7e-8a9f-6e7a052d4d1c" providerId="ADAL" clId="{12B778A4-A14F-4A3B-B1B2-2DCF97F68196}" dt="2024-02-25T02:30:19.444" v="1462" actId="5793"/>
        <pc:sldMkLst>
          <pc:docMk/>
          <pc:sldMk cId="3881261967" sldId="271"/>
        </pc:sldMkLst>
        <pc:spChg chg="mod">
          <ac:chgData name="Rita Souto" userId="7c7f685c-315c-4c7e-8a9f-6e7a052d4d1c" providerId="ADAL" clId="{12B778A4-A14F-4A3B-B1B2-2DCF97F68196}" dt="2024-02-24T23:26:22.748" v="486" actId="20577"/>
          <ac:spMkLst>
            <pc:docMk/>
            <pc:sldMk cId="3881261967" sldId="271"/>
            <ac:spMk id="10" creationId="{A942E72D-E4F0-035D-A887-29B998BA5397}"/>
          </ac:spMkLst>
        </pc:spChg>
        <pc:spChg chg="del mod">
          <ac:chgData name="Rita Souto" userId="7c7f685c-315c-4c7e-8a9f-6e7a052d4d1c" providerId="ADAL" clId="{12B778A4-A14F-4A3B-B1B2-2DCF97F68196}" dt="2024-02-25T01:58:04.162" v="1182" actId="478"/>
          <ac:spMkLst>
            <pc:docMk/>
            <pc:sldMk cId="3881261967" sldId="271"/>
            <ac:spMk id="11" creationId="{4802FE34-D080-6FBD-D5D8-631FA44259F2}"/>
          </ac:spMkLst>
        </pc:spChg>
        <pc:graphicFrameChg chg="add mod">
          <ac:chgData name="Rita Souto" userId="7c7f685c-315c-4c7e-8a9f-6e7a052d4d1c" providerId="ADAL" clId="{12B778A4-A14F-4A3B-B1B2-2DCF97F68196}" dt="2024-02-25T01:58:09.875" v="1183" actId="1076"/>
          <ac:graphicFrameMkLst>
            <pc:docMk/>
            <pc:sldMk cId="3881261967" sldId="271"/>
            <ac:graphicFrameMk id="4" creationId="{531C0C76-A445-1B64-45A7-06F30C60A76A}"/>
          </ac:graphicFrameMkLst>
        </pc:graphicFrameChg>
      </pc:sldChg>
      <pc:sldChg chg="modSp add mod modNotesTx">
        <pc:chgData name="Rita Souto" userId="7c7f685c-315c-4c7e-8a9f-6e7a052d4d1c" providerId="ADAL" clId="{12B778A4-A14F-4A3B-B1B2-2DCF97F68196}" dt="2024-02-25T02:30:41.332" v="1466" actId="1076"/>
        <pc:sldMkLst>
          <pc:docMk/>
          <pc:sldMk cId="1688043383" sldId="272"/>
        </pc:sldMkLst>
        <pc:spChg chg="mod">
          <ac:chgData name="Rita Souto" userId="7c7f685c-315c-4c7e-8a9f-6e7a052d4d1c" providerId="ADAL" clId="{12B778A4-A14F-4A3B-B1B2-2DCF97F68196}" dt="2024-02-24T23:27:21.021" v="492"/>
          <ac:spMkLst>
            <pc:docMk/>
            <pc:sldMk cId="1688043383" sldId="272"/>
            <ac:spMk id="10" creationId="{686E9900-A687-CF49-7630-C04A8E4ACF37}"/>
          </ac:spMkLst>
        </pc:spChg>
        <pc:spChg chg="mod">
          <ac:chgData name="Rita Souto" userId="7c7f685c-315c-4c7e-8a9f-6e7a052d4d1c" providerId="ADAL" clId="{12B778A4-A14F-4A3B-B1B2-2DCF97F68196}" dt="2024-02-25T02:30:41.332" v="1466" actId="1076"/>
          <ac:spMkLst>
            <pc:docMk/>
            <pc:sldMk cId="1688043383" sldId="272"/>
            <ac:spMk id="11" creationId="{ED491677-69A7-AB44-EE2B-2B3DE91F5FC5}"/>
          </ac:spMkLst>
        </pc:spChg>
      </pc:sldChg>
      <pc:sldChg chg="addSp delSp modSp add mod modNotesTx">
        <pc:chgData name="Rita Souto" userId="7c7f685c-315c-4c7e-8a9f-6e7a052d4d1c" providerId="ADAL" clId="{12B778A4-A14F-4A3B-B1B2-2DCF97F68196}" dt="2024-02-25T02:34:41.403" v="1503"/>
        <pc:sldMkLst>
          <pc:docMk/>
          <pc:sldMk cId="2181236440" sldId="273"/>
        </pc:sldMkLst>
        <pc:spChg chg="mod">
          <ac:chgData name="Rita Souto" userId="7c7f685c-315c-4c7e-8a9f-6e7a052d4d1c" providerId="ADAL" clId="{12B778A4-A14F-4A3B-B1B2-2DCF97F68196}" dt="2024-02-25T02:01:10.506" v="1228" actId="1076"/>
          <ac:spMkLst>
            <pc:docMk/>
            <pc:sldMk cId="2181236440" sldId="273"/>
            <ac:spMk id="10" creationId="{142F09DE-0AB1-0FCA-8DE6-F9E55C8EFA00}"/>
          </ac:spMkLst>
        </pc:spChg>
        <pc:spChg chg="del mod">
          <ac:chgData name="Rita Souto" userId="7c7f685c-315c-4c7e-8a9f-6e7a052d4d1c" providerId="ADAL" clId="{12B778A4-A14F-4A3B-B1B2-2DCF97F68196}" dt="2024-02-25T02:00:32.085" v="1225" actId="478"/>
          <ac:spMkLst>
            <pc:docMk/>
            <pc:sldMk cId="2181236440" sldId="273"/>
            <ac:spMk id="11" creationId="{245ADA37-AE22-7EE8-25F3-9FF3C04F081B}"/>
          </ac:spMkLst>
        </pc:spChg>
        <pc:graphicFrameChg chg="add mod">
          <ac:chgData name="Rita Souto" userId="7c7f685c-315c-4c7e-8a9f-6e7a052d4d1c" providerId="ADAL" clId="{12B778A4-A14F-4A3B-B1B2-2DCF97F68196}" dt="2024-02-25T02:01:05.798" v="1227" actId="1076"/>
          <ac:graphicFrameMkLst>
            <pc:docMk/>
            <pc:sldMk cId="2181236440" sldId="273"/>
            <ac:graphicFrameMk id="4" creationId="{A35413B3-A576-5BA7-A50A-8F5A121424EF}"/>
          </ac:graphicFrameMkLst>
        </pc:graphicFrameChg>
      </pc:sldChg>
      <pc:sldChg chg="addSp delSp modSp add mod modNotesTx">
        <pc:chgData name="Rita Souto" userId="7c7f685c-315c-4c7e-8a9f-6e7a052d4d1c" providerId="ADAL" clId="{12B778A4-A14F-4A3B-B1B2-2DCF97F68196}" dt="2024-02-25T02:27:50.210" v="1426" actId="5793"/>
        <pc:sldMkLst>
          <pc:docMk/>
          <pc:sldMk cId="269011978" sldId="274"/>
        </pc:sldMkLst>
        <pc:spChg chg="mod">
          <ac:chgData name="Rita Souto" userId="7c7f685c-315c-4c7e-8a9f-6e7a052d4d1c" providerId="ADAL" clId="{12B778A4-A14F-4A3B-B1B2-2DCF97F68196}" dt="2024-02-25T01:53:36.392" v="1128" actId="1076"/>
          <ac:spMkLst>
            <pc:docMk/>
            <pc:sldMk cId="269011978" sldId="274"/>
            <ac:spMk id="10" creationId="{8E4785BD-D9D9-0236-FB16-6E3F4C15FDA2}"/>
          </ac:spMkLst>
        </pc:spChg>
        <pc:spChg chg="del">
          <ac:chgData name="Rita Souto" userId="7c7f685c-315c-4c7e-8a9f-6e7a052d4d1c" providerId="ADAL" clId="{12B778A4-A14F-4A3B-B1B2-2DCF97F68196}" dt="2024-02-25T01:52:38.012" v="1096" actId="478"/>
          <ac:spMkLst>
            <pc:docMk/>
            <pc:sldMk cId="269011978" sldId="274"/>
            <ac:spMk id="11" creationId="{3BA9B8D7-80AD-39C7-190A-774E4133A571}"/>
          </ac:spMkLst>
        </pc:spChg>
        <pc:graphicFrameChg chg="add mod modGraphic">
          <ac:chgData name="Rita Souto" userId="7c7f685c-315c-4c7e-8a9f-6e7a052d4d1c" providerId="ADAL" clId="{12B778A4-A14F-4A3B-B1B2-2DCF97F68196}" dt="2024-02-25T01:58:22.149" v="1184"/>
          <ac:graphicFrameMkLst>
            <pc:docMk/>
            <pc:sldMk cId="269011978" sldId="274"/>
            <ac:graphicFrameMk id="4" creationId="{DA06DE22-DE7C-6D24-A49D-14A39281893C}"/>
          </ac:graphicFrameMkLst>
        </pc:graphicFrameChg>
      </pc:sldChg>
      <pc:sldChg chg="modSp add del mod">
        <pc:chgData name="Rita Souto" userId="7c7f685c-315c-4c7e-8a9f-6e7a052d4d1c" providerId="ADAL" clId="{12B778A4-A14F-4A3B-B1B2-2DCF97F68196}" dt="2024-02-25T01:14:47.910" v="654" actId="47"/>
        <pc:sldMkLst>
          <pc:docMk/>
          <pc:sldMk cId="1521977425" sldId="275"/>
        </pc:sldMkLst>
        <pc:spChg chg="mod">
          <ac:chgData name="Rita Souto" userId="7c7f685c-315c-4c7e-8a9f-6e7a052d4d1c" providerId="ADAL" clId="{12B778A4-A14F-4A3B-B1B2-2DCF97F68196}" dt="2024-02-25T01:12:44.943" v="645"/>
          <ac:spMkLst>
            <pc:docMk/>
            <pc:sldMk cId="1521977425" sldId="275"/>
            <ac:spMk id="10" creationId="{C593BE55-AAAA-21DA-DE48-D0CCB2C53652}"/>
          </ac:spMkLst>
        </pc:spChg>
      </pc:sldChg>
      <pc:sldChg chg="modSp add mod modNotesTx">
        <pc:chgData name="Rita Souto" userId="7c7f685c-315c-4c7e-8a9f-6e7a052d4d1c" providerId="ADAL" clId="{12B778A4-A14F-4A3B-B1B2-2DCF97F68196}" dt="2024-02-25T02:28:19.698" v="1430" actId="20577"/>
        <pc:sldMkLst>
          <pc:docMk/>
          <pc:sldMk cId="3452562967" sldId="275"/>
        </pc:sldMkLst>
        <pc:spChg chg="mod">
          <ac:chgData name="Rita Souto" userId="7c7f685c-315c-4c7e-8a9f-6e7a052d4d1c" providerId="ADAL" clId="{12B778A4-A14F-4A3B-B1B2-2DCF97F68196}" dt="2024-02-25T02:28:19.698" v="1430" actId="20577"/>
          <ac:spMkLst>
            <pc:docMk/>
            <pc:sldMk cId="3452562967" sldId="275"/>
            <ac:spMk id="11" creationId="{1E5290A0-1069-C5C6-F329-54ADD7D215BF}"/>
          </ac:spMkLst>
        </pc:spChg>
      </pc:sldChg>
      <pc:sldChg chg="modSp add mod modNotesTx">
        <pc:chgData name="Rita Souto" userId="7c7f685c-315c-4c7e-8a9f-6e7a052d4d1c" providerId="ADAL" clId="{12B778A4-A14F-4A3B-B1B2-2DCF97F68196}" dt="2024-02-25T02:29:28.159" v="1438" actId="20577"/>
        <pc:sldMkLst>
          <pc:docMk/>
          <pc:sldMk cId="1366690449" sldId="276"/>
        </pc:sldMkLst>
        <pc:spChg chg="mod">
          <ac:chgData name="Rita Souto" userId="7c7f685c-315c-4c7e-8a9f-6e7a052d4d1c" providerId="ADAL" clId="{12B778A4-A14F-4A3B-B1B2-2DCF97F68196}" dt="2024-02-25T02:29:28.159" v="1438" actId="20577"/>
          <ac:spMkLst>
            <pc:docMk/>
            <pc:sldMk cId="1366690449" sldId="276"/>
            <ac:spMk id="11" creationId="{BF78EC41-C04F-7EFC-8D40-AE62C1027C35}"/>
          </ac:spMkLst>
        </pc:spChg>
      </pc:sldChg>
      <pc:sldChg chg="add del modNotesTx">
        <pc:chgData name="Rita Souto" userId="7c7f685c-315c-4c7e-8a9f-6e7a052d4d1c" providerId="ADAL" clId="{12B778A4-A14F-4A3B-B1B2-2DCF97F68196}" dt="2024-02-25T01:17:43.795" v="662" actId="47"/>
        <pc:sldMkLst>
          <pc:docMk/>
          <pc:sldMk cId="2082853358" sldId="276"/>
        </pc:sldMkLst>
      </pc:sldChg>
      <pc:sldChg chg="modSp add mod modNotesTx">
        <pc:chgData name="Rita Souto" userId="7c7f685c-315c-4c7e-8a9f-6e7a052d4d1c" providerId="ADAL" clId="{12B778A4-A14F-4A3B-B1B2-2DCF97F68196}" dt="2024-02-25T03:08:21.496" v="1568" actId="6549"/>
        <pc:sldMkLst>
          <pc:docMk/>
          <pc:sldMk cId="2997898427" sldId="277"/>
        </pc:sldMkLst>
        <pc:spChg chg="mod">
          <ac:chgData name="Rita Souto" userId="7c7f685c-315c-4c7e-8a9f-6e7a052d4d1c" providerId="ADAL" clId="{12B778A4-A14F-4A3B-B1B2-2DCF97F68196}" dt="2024-02-25T03:08:21.496" v="1568" actId="6549"/>
          <ac:spMkLst>
            <pc:docMk/>
            <pc:sldMk cId="2997898427" sldId="277"/>
            <ac:spMk id="10" creationId="{169C98D7-7013-0634-B2AE-E85D2C48CFF4}"/>
          </ac:spMkLst>
        </pc:spChg>
        <pc:spChg chg="mod">
          <ac:chgData name="Rita Souto" userId="7c7f685c-315c-4c7e-8a9f-6e7a052d4d1c" providerId="ADAL" clId="{12B778A4-A14F-4A3B-B1B2-2DCF97F68196}" dt="2024-02-25T02:32:04.978" v="1479" actId="120"/>
          <ac:spMkLst>
            <pc:docMk/>
            <pc:sldMk cId="2997898427" sldId="277"/>
            <ac:spMk id="11" creationId="{EB110F6F-002F-8F67-FBA2-4A64A23527A9}"/>
          </ac:spMkLst>
        </pc:spChg>
      </pc:sldChg>
      <pc:sldChg chg="modSp add mod ord modNotesTx">
        <pc:chgData name="Rita Souto" userId="7c7f685c-315c-4c7e-8a9f-6e7a052d4d1c" providerId="ADAL" clId="{12B778A4-A14F-4A3B-B1B2-2DCF97F68196}" dt="2024-02-25T02:26:05.744" v="1418" actId="20577"/>
        <pc:sldMkLst>
          <pc:docMk/>
          <pc:sldMk cId="642959993" sldId="278"/>
        </pc:sldMkLst>
        <pc:spChg chg="mod">
          <ac:chgData name="Rita Souto" userId="7c7f685c-315c-4c7e-8a9f-6e7a052d4d1c" providerId="ADAL" clId="{12B778A4-A14F-4A3B-B1B2-2DCF97F68196}" dt="2024-02-25T02:18:44.572" v="1386" actId="20577"/>
          <ac:spMkLst>
            <pc:docMk/>
            <pc:sldMk cId="642959993" sldId="278"/>
            <ac:spMk id="10" creationId="{368D1C69-8923-1D07-31AD-8BD036FD6307}"/>
          </ac:spMkLst>
        </pc:spChg>
        <pc:spChg chg="mod">
          <ac:chgData name="Rita Souto" userId="7c7f685c-315c-4c7e-8a9f-6e7a052d4d1c" providerId="ADAL" clId="{12B778A4-A14F-4A3B-B1B2-2DCF97F68196}" dt="2024-02-25T02:26:05.744" v="1418" actId="20577"/>
          <ac:spMkLst>
            <pc:docMk/>
            <pc:sldMk cId="642959993" sldId="278"/>
            <ac:spMk id="11" creationId="{E33C90FE-09F3-192D-9C68-C17B270F780C}"/>
          </ac:spMkLst>
        </pc:spChg>
      </pc:sldChg>
      <pc:sldChg chg="addSp delSp modSp add mod modNotesTx">
        <pc:chgData name="Rita Souto" userId="7c7f685c-315c-4c7e-8a9f-6e7a052d4d1c" providerId="ADAL" clId="{12B778A4-A14F-4A3B-B1B2-2DCF97F68196}" dt="2024-02-25T02:31:39.788" v="1474" actId="255"/>
        <pc:sldMkLst>
          <pc:docMk/>
          <pc:sldMk cId="406519369" sldId="279"/>
        </pc:sldMkLst>
        <pc:spChg chg="add mod">
          <ac:chgData name="Rita Souto" userId="7c7f685c-315c-4c7e-8a9f-6e7a052d4d1c" providerId="ADAL" clId="{12B778A4-A14F-4A3B-B1B2-2DCF97F68196}" dt="2024-02-25T02:31:39.788" v="1474" actId="255"/>
          <ac:spMkLst>
            <pc:docMk/>
            <pc:sldMk cId="406519369" sldId="279"/>
            <ac:spMk id="2" creationId="{4A02EB8B-DC9B-DE4A-4137-5456F12A1DF7}"/>
          </ac:spMkLst>
        </pc:spChg>
        <pc:spChg chg="mod">
          <ac:chgData name="Rita Souto" userId="7c7f685c-315c-4c7e-8a9f-6e7a052d4d1c" providerId="ADAL" clId="{12B778A4-A14F-4A3B-B1B2-2DCF97F68196}" dt="2024-02-25T02:30:51.659" v="1467" actId="14100"/>
          <ac:spMkLst>
            <pc:docMk/>
            <pc:sldMk cId="406519369" sldId="279"/>
            <ac:spMk id="11" creationId="{366C5318-5C30-1880-473D-47C5B8FE7F57}"/>
          </ac:spMkLst>
        </pc:spChg>
        <pc:graphicFrameChg chg="add mod modGraphic">
          <ac:chgData name="Rita Souto" userId="7c7f685c-315c-4c7e-8a9f-6e7a052d4d1c" providerId="ADAL" clId="{12B778A4-A14F-4A3B-B1B2-2DCF97F68196}" dt="2024-02-25T01:35:55.392" v="986" actId="1076"/>
          <ac:graphicFrameMkLst>
            <pc:docMk/>
            <pc:sldMk cId="406519369" sldId="279"/>
            <ac:graphicFrameMk id="3" creationId="{EFDA645E-288A-B990-3A0A-D9394EB1E24B}"/>
          </ac:graphicFrameMkLst>
        </pc:graphicFrameChg>
        <pc:picChg chg="del">
          <ac:chgData name="Rita Souto" userId="7c7f685c-315c-4c7e-8a9f-6e7a052d4d1c" providerId="ADAL" clId="{12B778A4-A14F-4A3B-B1B2-2DCF97F68196}" dt="2024-02-25T01:35:30.476" v="980" actId="478"/>
          <ac:picMkLst>
            <pc:docMk/>
            <pc:sldMk cId="406519369" sldId="279"/>
            <ac:picMk id="2" creationId="{804BFC95-14FF-D552-4DBB-9E9EECD106B0}"/>
          </ac:picMkLst>
        </pc:picChg>
        <pc:picChg chg="del">
          <ac:chgData name="Rita Souto" userId="7c7f685c-315c-4c7e-8a9f-6e7a052d4d1c" providerId="ADAL" clId="{12B778A4-A14F-4A3B-B1B2-2DCF97F68196}" dt="2024-02-25T01:35:32.749" v="981" actId="478"/>
          <ac:picMkLst>
            <pc:docMk/>
            <pc:sldMk cId="406519369" sldId="279"/>
            <ac:picMk id="13" creationId="{D7B4EC14-5D0B-F581-3AC8-1A108AD9C0B0}"/>
          </ac:picMkLst>
        </pc:picChg>
      </pc:sldChg>
      <pc:sldChg chg="add del">
        <pc:chgData name="Rita Souto" userId="7c7f685c-315c-4c7e-8a9f-6e7a052d4d1c" providerId="ADAL" clId="{12B778A4-A14F-4A3B-B1B2-2DCF97F68196}" dt="2024-02-25T01:40:19.888" v="1006" actId="47"/>
        <pc:sldMkLst>
          <pc:docMk/>
          <pc:sldMk cId="1310238794" sldId="280"/>
        </pc:sldMkLst>
      </pc:sldChg>
      <pc:sldChg chg="add del">
        <pc:chgData name="Rita Souto" userId="7c7f685c-315c-4c7e-8a9f-6e7a052d4d1c" providerId="ADAL" clId="{12B778A4-A14F-4A3B-B1B2-2DCF97F68196}" dt="2024-02-25T01:40:21.286" v="1007" actId="47"/>
        <pc:sldMkLst>
          <pc:docMk/>
          <pc:sldMk cId="3224774676" sldId="281"/>
        </pc:sldMkLst>
      </pc:sldChg>
      <pc:sldChg chg="delSp modSp add mod ord modNotesTx">
        <pc:chgData name="Rita Souto" userId="7c7f685c-315c-4c7e-8a9f-6e7a052d4d1c" providerId="ADAL" clId="{12B778A4-A14F-4A3B-B1B2-2DCF97F68196}" dt="2024-02-25T02:38:39.038" v="1528"/>
        <pc:sldMkLst>
          <pc:docMk/>
          <pc:sldMk cId="190134813" sldId="282"/>
        </pc:sldMkLst>
        <pc:spChg chg="mod">
          <ac:chgData name="Rita Souto" userId="7c7f685c-315c-4c7e-8a9f-6e7a052d4d1c" providerId="ADAL" clId="{12B778A4-A14F-4A3B-B1B2-2DCF97F68196}" dt="2024-02-25T02:38:27.030" v="1527" actId="6549"/>
          <ac:spMkLst>
            <pc:docMk/>
            <pc:sldMk cId="190134813" sldId="282"/>
            <ac:spMk id="12" creationId="{B29E91B3-4C1B-0BD0-398A-AAA983C44812}"/>
          </ac:spMkLst>
        </pc:spChg>
        <pc:picChg chg="del">
          <ac:chgData name="Rita Souto" userId="7c7f685c-315c-4c7e-8a9f-6e7a052d4d1c" providerId="ADAL" clId="{12B778A4-A14F-4A3B-B1B2-2DCF97F68196}" dt="2024-02-25T02:09:28.953" v="1287" actId="478"/>
          <ac:picMkLst>
            <pc:docMk/>
            <pc:sldMk cId="190134813" sldId="282"/>
            <ac:picMk id="13" creationId="{DF213BE7-B2D1-7CC1-3A17-AAE2720F0FA1}"/>
          </ac:picMkLst>
        </pc:picChg>
      </pc:sldChg>
      <pc:sldChg chg="addSp delSp modSp add mod modNotesTx">
        <pc:chgData name="Rita Souto" userId="7c7f685c-315c-4c7e-8a9f-6e7a052d4d1c" providerId="ADAL" clId="{12B778A4-A14F-4A3B-B1B2-2DCF97F68196}" dt="2024-02-25T02:37:47.927" v="1524"/>
        <pc:sldMkLst>
          <pc:docMk/>
          <pc:sldMk cId="260379739" sldId="283"/>
        </pc:sldMkLst>
        <pc:spChg chg="mod">
          <ac:chgData name="Rita Souto" userId="7c7f685c-315c-4c7e-8a9f-6e7a052d4d1c" providerId="ADAL" clId="{12B778A4-A14F-4A3B-B1B2-2DCF97F68196}" dt="2024-02-25T02:37:09.367" v="1519" actId="113"/>
          <ac:spMkLst>
            <pc:docMk/>
            <pc:sldMk cId="260379739" sldId="283"/>
            <ac:spMk id="12" creationId="{D7F2985A-60D8-8516-791B-55B1BAB437A7}"/>
          </ac:spMkLst>
        </pc:spChg>
        <pc:picChg chg="del">
          <ac:chgData name="Rita Souto" userId="7c7f685c-315c-4c7e-8a9f-6e7a052d4d1c" providerId="ADAL" clId="{12B778A4-A14F-4A3B-B1B2-2DCF97F68196}" dt="2024-02-25T02:05:59.462" v="1262" actId="478"/>
          <ac:picMkLst>
            <pc:docMk/>
            <pc:sldMk cId="260379739" sldId="283"/>
            <ac:picMk id="13" creationId="{AA971DCC-7AE7-DD88-CA32-F1A7AB3AB6A6}"/>
          </ac:picMkLst>
        </pc:picChg>
        <pc:picChg chg="add mod">
          <ac:chgData name="Rita Souto" userId="7c7f685c-315c-4c7e-8a9f-6e7a052d4d1c" providerId="ADAL" clId="{12B778A4-A14F-4A3B-B1B2-2DCF97F68196}" dt="2024-02-25T02:06:16.467" v="1268" actId="732"/>
          <ac:picMkLst>
            <pc:docMk/>
            <pc:sldMk cId="260379739" sldId="283"/>
            <ac:picMk id="2050" creationId="{123D1CAE-6F06-4E8F-9EEE-7126F3C5EB49}"/>
          </ac:picMkLst>
        </pc:picChg>
      </pc:sldChg>
      <pc:sldChg chg="addSp delSp modSp add mod modNotesTx">
        <pc:chgData name="Rita Souto" userId="7c7f685c-315c-4c7e-8a9f-6e7a052d4d1c" providerId="ADAL" clId="{12B778A4-A14F-4A3B-B1B2-2DCF97F68196}" dt="2024-02-25T02:37:42.024" v="1523"/>
        <pc:sldMkLst>
          <pc:docMk/>
          <pc:sldMk cId="541906035" sldId="284"/>
        </pc:sldMkLst>
        <pc:spChg chg="mod">
          <ac:chgData name="Rita Souto" userId="7c7f685c-315c-4c7e-8a9f-6e7a052d4d1c" providerId="ADAL" clId="{12B778A4-A14F-4A3B-B1B2-2DCF97F68196}" dt="2024-02-25T02:37:15.832" v="1520" actId="113"/>
          <ac:spMkLst>
            <pc:docMk/>
            <pc:sldMk cId="541906035" sldId="284"/>
            <ac:spMk id="12" creationId="{C86DDEC1-9345-E66B-15EF-A70DAE92A91B}"/>
          </ac:spMkLst>
        </pc:spChg>
        <pc:picChg chg="del">
          <ac:chgData name="Rita Souto" userId="7c7f685c-315c-4c7e-8a9f-6e7a052d4d1c" providerId="ADAL" clId="{12B778A4-A14F-4A3B-B1B2-2DCF97F68196}" dt="2024-02-25T02:07:27.565" v="1269" actId="478"/>
          <ac:picMkLst>
            <pc:docMk/>
            <pc:sldMk cId="541906035" sldId="284"/>
            <ac:picMk id="13" creationId="{6B6FB0BB-C763-EDFD-0CB6-E8272D0362F0}"/>
          </ac:picMkLst>
        </pc:picChg>
        <pc:picChg chg="add mod">
          <ac:chgData name="Rita Souto" userId="7c7f685c-315c-4c7e-8a9f-6e7a052d4d1c" providerId="ADAL" clId="{12B778A4-A14F-4A3B-B1B2-2DCF97F68196}" dt="2024-02-25T02:07:53.062" v="1279" actId="1076"/>
          <ac:picMkLst>
            <pc:docMk/>
            <pc:sldMk cId="541906035" sldId="284"/>
            <ac:picMk id="3074" creationId="{E8AD75AC-DB1E-03A8-3DD7-DFEE0455B06F}"/>
          </ac:picMkLst>
        </pc:picChg>
      </pc:sldChg>
      <pc:sldChg chg="add del">
        <pc:chgData name="Rita Souto" userId="7c7f685c-315c-4c7e-8a9f-6e7a052d4d1c" providerId="ADAL" clId="{12B778A4-A14F-4A3B-B1B2-2DCF97F68196}" dt="2024-02-25T01:40:31.661" v="1010"/>
        <pc:sldMkLst>
          <pc:docMk/>
          <pc:sldMk cId="2174714467" sldId="284"/>
        </pc:sldMkLst>
      </pc:sldChg>
      <pc:sldChg chg="addSp delSp modSp add mod modNotesTx">
        <pc:chgData name="Rita Souto" userId="7c7f685c-315c-4c7e-8a9f-6e7a052d4d1c" providerId="ADAL" clId="{12B778A4-A14F-4A3B-B1B2-2DCF97F68196}" dt="2024-02-25T02:37:36.680" v="1522"/>
        <pc:sldMkLst>
          <pc:docMk/>
          <pc:sldMk cId="3966134069" sldId="285"/>
        </pc:sldMkLst>
        <pc:spChg chg="mod">
          <ac:chgData name="Rita Souto" userId="7c7f685c-315c-4c7e-8a9f-6e7a052d4d1c" providerId="ADAL" clId="{12B778A4-A14F-4A3B-B1B2-2DCF97F68196}" dt="2024-02-25T02:37:25.237" v="1521" actId="113"/>
          <ac:spMkLst>
            <pc:docMk/>
            <pc:sldMk cId="3966134069" sldId="285"/>
            <ac:spMk id="12" creationId="{347B3278-838D-19C4-FB90-44BB1B052DBE}"/>
          </ac:spMkLst>
        </pc:spChg>
        <pc:picChg chg="del">
          <ac:chgData name="Rita Souto" userId="7c7f685c-315c-4c7e-8a9f-6e7a052d4d1c" providerId="ADAL" clId="{12B778A4-A14F-4A3B-B1B2-2DCF97F68196}" dt="2024-02-25T02:08:49.232" v="1280" actId="478"/>
          <ac:picMkLst>
            <pc:docMk/>
            <pc:sldMk cId="3966134069" sldId="285"/>
            <ac:picMk id="13" creationId="{65E2052E-5183-59E0-EC67-23492C9CD197}"/>
          </ac:picMkLst>
        </pc:picChg>
        <pc:picChg chg="add mod">
          <ac:chgData name="Rita Souto" userId="7c7f685c-315c-4c7e-8a9f-6e7a052d4d1c" providerId="ADAL" clId="{12B778A4-A14F-4A3B-B1B2-2DCF97F68196}" dt="2024-02-25T02:09:13.408" v="1286" actId="1076"/>
          <ac:picMkLst>
            <pc:docMk/>
            <pc:sldMk cId="3966134069" sldId="285"/>
            <ac:picMk id="4098" creationId="{8E8C55B3-E3AC-3F9B-B074-167A02853A08}"/>
          </ac:picMkLst>
        </pc:picChg>
      </pc:sldChg>
      <pc:sldChg chg="addSp delSp modSp add mod modNotesTx">
        <pc:chgData name="Rita Souto" userId="7c7f685c-315c-4c7e-8a9f-6e7a052d4d1c" providerId="ADAL" clId="{12B778A4-A14F-4A3B-B1B2-2DCF97F68196}" dt="2024-02-25T02:59:32.155" v="1567" actId="6549"/>
        <pc:sldMkLst>
          <pc:docMk/>
          <pc:sldMk cId="3242529596" sldId="286"/>
        </pc:sldMkLst>
        <pc:spChg chg="add mod">
          <ac:chgData name="Rita Souto" userId="7c7f685c-315c-4c7e-8a9f-6e7a052d4d1c" providerId="ADAL" clId="{12B778A4-A14F-4A3B-B1B2-2DCF97F68196}" dt="2024-02-25T02:59:26.722" v="1566" actId="20577"/>
          <ac:spMkLst>
            <pc:docMk/>
            <pc:sldMk cId="3242529596" sldId="286"/>
            <ac:spMk id="2" creationId="{1029A4ED-C92D-9C91-0245-5CC07DAE20E2}"/>
          </ac:spMkLst>
        </pc:spChg>
        <pc:spChg chg="mod">
          <ac:chgData name="Rita Souto" userId="7c7f685c-315c-4c7e-8a9f-6e7a052d4d1c" providerId="ADAL" clId="{12B778A4-A14F-4A3B-B1B2-2DCF97F68196}" dt="2024-02-25T02:58:14.373" v="1547" actId="20577"/>
          <ac:spMkLst>
            <pc:docMk/>
            <pc:sldMk cId="3242529596" sldId="286"/>
            <ac:spMk id="10" creationId="{27F12AC0-6A78-CED8-201A-210EA43611CF}"/>
          </ac:spMkLst>
        </pc:spChg>
        <pc:spChg chg="del">
          <ac:chgData name="Rita Souto" userId="7c7f685c-315c-4c7e-8a9f-6e7a052d4d1c" providerId="ADAL" clId="{12B778A4-A14F-4A3B-B1B2-2DCF97F68196}" dt="2024-02-25T02:58:18.366" v="1548" actId="478"/>
          <ac:spMkLst>
            <pc:docMk/>
            <pc:sldMk cId="3242529596" sldId="286"/>
            <ac:spMk id="11" creationId="{A9595D08-8E09-B84F-6FFA-B8B939B42E4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F619C-30E5-48B1-BCE8-26DAB10AAF0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74E2EB94-C89C-41C2-9A5C-E133A6D01185}">
      <dgm:prSet phldrT="[Texto]"/>
      <dgm:spPr/>
      <dgm:t>
        <a:bodyPr/>
        <a:lstStyle/>
        <a:p>
          <a:pPr>
            <a:buFont typeface="Arial" panose="020B0604020202020204" pitchFamily="34" charset="0"/>
            <a:buChar char="•"/>
          </a:pPr>
          <a:r>
            <a:rPr lang="en-US" dirty="0" err="1"/>
            <a:t>Servitizasyon</a:t>
          </a:r>
          <a:r>
            <a:rPr lang="en-US" dirty="0"/>
            <a:t>: </a:t>
          </a:r>
          <a:r>
            <a:rPr lang="en-US" dirty="0" err="1"/>
            <a:t>ürün</a:t>
          </a:r>
          <a:r>
            <a:rPr lang="en-US" dirty="0"/>
            <a:t> </a:t>
          </a:r>
          <a:r>
            <a:rPr lang="en-US" dirty="0" err="1"/>
            <a:t>odaklı</a:t>
          </a:r>
          <a:r>
            <a:rPr lang="en-US" dirty="0"/>
            <a:t> </a:t>
          </a:r>
          <a:r>
            <a:rPr lang="en-US" dirty="0" err="1"/>
            <a:t>iş</a:t>
          </a:r>
          <a:r>
            <a:rPr lang="en-US" dirty="0"/>
            <a:t> </a:t>
          </a:r>
          <a:r>
            <a:rPr lang="en-US" dirty="0" err="1"/>
            <a:t>modellerinden</a:t>
          </a:r>
          <a:r>
            <a:rPr lang="en-US" dirty="0"/>
            <a:t> </a:t>
          </a:r>
          <a:r>
            <a:rPr lang="en-US" dirty="0" err="1"/>
            <a:t>hizmet</a:t>
          </a:r>
          <a:r>
            <a:rPr lang="en-US" dirty="0"/>
            <a:t> </a:t>
          </a:r>
          <a:r>
            <a:rPr lang="en-US" dirty="0" err="1"/>
            <a:t>odaklı</a:t>
          </a:r>
          <a:r>
            <a:rPr lang="en-US" dirty="0"/>
            <a:t> </a:t>
          </a:r>
          <a:r>
            <a:rPr lang="en-US" dirty="0" err="1"/>
            <a:t>iş</a:t>
          </a:r>
          <a:r>
            <a:rPr lang="en-US" dirty="0"/>
            <a:t> </a:t>
          </a:r>
          <a:r>
            <a:rPr lang="en-US" dirty="0" err="1"/>
            <a:t>modellerine</a:t>
          </a:r>
          <a:r>
            <a:rPr lang="en-US" dirty="0"/>
            <a:t> </a:t>
          </a:r>
          <a:r>
            <a:rPr lang="en-US" dirty="0" err="1"/>
            <a:t>geçiş</a:t>
          </a:r>
          <a:endParaRPr lang="pt-PT" dirty="0"/>
        </a:p>
      </dgm:t>
    </dgm:pt>
    <dgm:pt modelId="{187634F9-3AE8-41AF-9092-749EBA43A0F7}" type="parTrans" cxnId="{2ADA68AB-8D7E-49B2-AD56-CBE1A139A0BC}">
      <dgm:prSet/>
      <dgm:spPr/>
      <dgm:t>
        <a:bodyPr/>
        <a:lstStyle/>
        <a:p>
          <a:endParaRPr lang="pt-PT"/>
        </a:p>
      </dgm:t>
    </dgm:pt>
    <dgm:pt modelId="{C5055F70-CBEA-4008-9A82-06AB6E7F2973}" type="sibTrans" cxnId="{2ADA68AB-8D7E-49B2-AD56-CBE1A139A0BC}">
      <dgm:prSet/>
      <dgm:spPr/>
      <dgm:t>
        <a:bodyPr/>
        <a:lstStyle/>
        <a:p>
          <a:endParaRPr lang="pt-PT"/>
        </a:p>
      </dgm:t>
    </dgm:pt>
    <dgm:pt modelId="{5DA68799-E93E-4454-B031-2748E5E482F8}">
      <dgm:prSet phldrT="[Texto]"/>
      <dgm:spPr/>
      <dgm:t>
        <a:bodyPr/>
        <a:lstStyle/>
        <a:p>
          <a:pPr>
            <a:buFont typeface="Arial" panose="020B0604020202020204" pitchFamily="34" charset="0"/>
            <a:buChar char="•"/>
          </a:pPr>
          <a:r>
            <a:rPr lang="en-US" dirty="0" err="1"/>
            <a:t>Üretimde</a:t>
          </a:r>
          <a:r>
            <a:rPr lang="en-US" dirty="0"/>
            <a:t> </a:t>
          </a:r>
          <a:r>
            <a:rPr lang="en-US" dirty="0" err="1"/>
            <a:t>döngüsel</a:t>
          </a:r>
          <a:r>
            <a:rPr lang="en-US" dirty="0"/>
            <a:t> </a:t>
          </a:r>
          <a:r>
            <a:rPr lang="en-US" dirty="0" err="1"/>
            <a:t>ekonomi</a:t>
          </a:r>
          <a:r>
            <a:rPr lang="en-US" dirty="0"/>
            <a:t> </a:t>
          </a:r>
          <a:r>
            <a:rPr lang="en-US" dirty="0" err="1"/>
            <a:t>ilkeleri</a:t>
          </a:r>
          <a:endParaRPr lang="pt-PT" dirty="0"/>
        </a:p>
      </dgm:t>
    </dgm:pt>
    <dgm:pt modelId="{0DE1A078-D376-47E6-8DAB-3F5A4909F38E}" type="parTrans" cxnId="{3778B663-C3F6-4D2D-AB75-38C7950BEEA6}">
      <dgm:prSet/>
      <dgm:spPr/>
      <dgm:t>
        <a:bodyPr/>
        <a:lstStyle/>
        <a:p>
          <a:endParaRPr lang="pt-PT"/>
        </a:p>
      </dgm:t>
    </dgm:pt>
    <dgm:pt modelId="{0A8EF1B8-ECA1-434A-8172-E77ABE079DD9}" type="sibTrans" cxnId="{3778B663-C3F6-4D2D-AB75-38C7950BEEA6}">
      <dgm:prSet/>
      <dgm:spPr/>
      <dgm:t>
        <a:bodyPr/>
        <a:lstStyle/>
        <a:p>
          <a:endParaRPr lang="pt-PT"/>
        </a:p>
      </dgm:t>
    </dgm:pt>
    <dgm:pt modelId="{D09C196E-BEB5-4AC7-A222-14B92CAFD6B2}">
      <dgm:prSet phldrT="[Texto]"/>
      <dgm:spPr/>
      <dgm:t>
        <a:bodyPr/>
        <a:lstStyle/>
        <a:p>
          <a:r>
            <a:rPr lang="en-US" dirty="0" err="1"/>
            <a:t>Toplu</a:t>
          </a:r>
          <a:r>
            <a:rPr lang="en-US" dirty="0"/>
            <a:t> </a:t>
          </a:r>
          <a:r>
            <a:rPr lang="en-US" dirty="0" err="1"/>
            <a:t>özelleştirme</a:t>
          </a:r>
          <a:r>
            <a:rPr lang="en-US" dirty="0"/>
            <a:t> ve </a:t>
          </a:r>
          <a:r>
            <a:rPr lang="en-US" dirty="0" err="1"/>
            <a:t>kişiselleştirilmiş</a:t>
          </a:r>
          <a:r>
            <a:rPr lang="en-US" dirty="0"/>
            <a:t> </a:t>
          </a:r>
          <a:r>
            <a:rPr lang="en-US" dirty="0" err="1"/>
            <a:t>üretim</a:t>
          </a:r>
          <a:endParaRPr lang="pt-PT" dirty="0"/>
        </a:p>
      </dgm:t>
    </dgm:pt>
    <dgm:pt modelId="{8C72842A-C042-4F46-96D1-B91372E0CC70}" type="parTrans" cxnId="{138B46A0-9C44-425A-AB03-F274E55E8FC7}">
      <dgm:prSet/>
      <dgm:spPr/>
      <dgm:t>
        <a:bodyPr/>
        <a:lstStyle/>
        <a:p>
          <a:endParaRPr lang="pt-PT"/>
        </a:p>
      </dgm:t>
    </dgm:pt>
    <dgm:pt modelId="{F52AFF9A-2831-445C-A308-7D226A862293}" type="sibTrans" cxnId="{138B46A0-9C44-425A-AB03-F274E55E8FC7}">
      <dgm:prSet/>
      <dgm:spPr/>
      <dgm:t>
        <a:bodyPr/>
        <a:lstStyle/>
        <a:p>
          <a:endParaRPr lang="pt-PT"/>
        </a:p>
      </dgm:t>
    </dgm:pt>
    <dgm:pt modelId="{895C41FC-0AB6-4AD6-92C2-E90CCF52C8B6}">
      <dgm:prSet phldrT="[Texto]"/>
      <dgm:spPr/>
      <dgm:t>
        <a:bodyPr/>
        <a:lstStyle/>
        <a:p>
          <a:pPr>
            <a:buFont typeface="Arial" panose="020B0604020202020204" pitchFamily="34" charset="0"/>
            <a:buChar char="•"/>
          </a:pPr>
          <a:r>
            <a:rPr lang="en-US" dirty="0"/>
            <a:t>Platform </a:t>
          </a:r>
          <a:r>
            <a:rPr lang="en-US" dirty="0" err="1"/>
            <a:t>tabanlı</a:t>
          </a:r>
          <a:r>
            <a:rPr lang="en-US" dirty="0"/>
            <a:t> </a:t>
          </a:r>
          <a:r>
            <a:rPr lang="en-US" dirty="0" err="1"/>
            <a:t>iş</a:t>
          </a:r>
          <a:r>
            <a:rPr lang="en-US" dirty="0"/>
            <a:t> </a:t>
          </a:r>
          <a:r>
            <a:rPr lang="en-US" dirty="0" err="1"/>
            <a:t>modelleri</a:t>
          </a:r>
          <a:endParaRPr lang="pt-PT" dirty="0"/>
        </a:p>
      </dgm:t>
    </dgm:pt>
    <dgm:pt modelId="{830F0B97-7F21-415E-8776-81A3746C1839}" type="parTrans" cxnId="{A47C8CF4-C485-4D8B-8942-83812CD4F582}">
      <dgm:prSet/>
      <dgm:spPr/>
      <dgm:t>
        <a:bodyPr/>
        <a:lstStyle/>
        <a:p>
          <a:endParaRPr lang="pt-PT"/>
        </a:p>
      </dgm:t>
    </dgm:pt>
    <dgm:pt modelId="{58BC41EC-2936-4A56-A344-73C68E44DF35}" type="sibTrans" cxnId="{A47C8CF4-C485-4D8B-8942-83812CD4F582}">
      <dgm:prSet/>
      <dgm:spPr/>
      <dgm:t>
        <a:bodyPr/>
        <a:lstStyle/>
        <a:p>
          <a:endParaRPr lang="pt-PT"/>
        </a:p>
      </dgm:t>
    </dgm:pt>
    <dgm:pt modelId="{6E79CC0B-71EC-4585-AF3A-F5C8B09D4652}">
      <dgm:prSet phldrT="[Texto]"/>
      <dgm:spPr/>
      <dgm:t>
        <a:bodyPr/>
        <a:lstStyle/>
        <a:p>
          <a:pPr>
            <a:buFont typeface="Arial" panose="020B0604020202020204" pitchFamily="34" charset="0"/>
            <a:buChar char="•"/>
          </a:pPr>
          <a:r>
            <a:rPr lang="en-US" dirty="0" err="1"/>
            <a:t>Endüstri</a:t>
          </a:r>
          <a:r>
            <a:rPr lang="en-US" dirty="0"/>
            <a:t> 4.0 ve </a:t>
          </a:r>
          <a:r>
            <a:rPr lang="en-US" dirty="0" err="1"/>
            <a:t>akıllı</a:t>
          </a:r>
          <a:r>
            <a:rPr lang="en-US" dirty="0"/>
            <a:t> </a:t>
          </a:r>
          <a:r>
            <a:rPr lang="en-US" dirty="0" err="1"/>
            <a:t>fabrikalar</a:t>
          </a:r>
          <a:endParaRPr lang="pt-PT" dirty="0"/>
        </a:p>
      </dgm:t>
    </dgm:pt>
    <dgm:pt modelId="{B8BBFB33-1EF8-476A-BF2E-C5EEC104FA61}" type="sibTrans" cxnId="{65E2CF57-8BA8-43DC-AF59-ACD31CF98979}">
      <dgm:prSet/>
      <dgm:spPr/>
      <dgm:t>
        <a:bodyPr/>
        <a:lstStyle/>
        <a:p>
          <a:endParaRPr lang="pt-PT"/>
        </a:p>
      </dgm:t>
    </dgm:pt>
    <dgm:pt modelId="{50F65ED5-A7A5-432F-ABE0-59539CE71BC8}" type="parTrans" cxnId="{65E2CF57-8BA8-43DC-AF59-ACD31CF98979}">
      <dgm:prSet/>
      <dgm:spPr/>
      <dgm:t>
        <a:bodyPr/>
        <a:lstStyle/>
        <a:p>
          <a:endParaRPr lang="pt-PT"/>
        </a:p>
      </dgm:t>
    </dgm:pt>
    <dgm:pt modelId="{22D4C352-FB56-4680-9767-66CA4DA68A81}">
      <dgm:prSet phldrT="[Texto]"/>
      <dgm:spPr/>
      <dgm:t>
        <a:bodyPr/>
        <a:lstStyle/>
        <a:p>
          <a:r>
            <a:rPr lang="pt-PT" dirty="0">
              <a:solidFill>
                <a:srgbClr val="2D5693"/>
              </a:solidFill>
              <a:latin typeface="Josefin Sans Bold" pitchFamily="2" charset="0"/>
            </a:rPr>
            <a:t>Gelişmekte olan iş modellerini anlama</a:t>
          </a:r>
          <a:endParaRPr lang="pt-PT" dirty="0"/>
        </a:p>
      </dgm:t>
    </dgm:pt>
    <dgm:pt modelId="{238C8E28-DB27-49F2-A1D2-B86CA7AD8101}" type="sibTrans" cxnId="{1310D8B0-FCFB-44F2-974A-1470EB7D018D}">
      <dgm:prSet/>
      <dgm:spPr/>
      <dgm:t>
        <a:bodyPr/>
        <a:lstStyle/>
        <a:p>
          <a:endParaRPr lang="pt-PT"/>
        </a:p>
      </dgm:t>
    </dgm:pt>
    <dgm:pt modelId="{4E75FD81-DC63-4865-B05C-3E7BDFB9B1E5}" type="parTrans" cxnId="{1310D8B0-FCFB-44F2-974A-1470EB7D018D}">
      <dgm:prSet/>
      <dgm:spPr/>
      <dgm:t>
        <a:bodyPr/>
        <a:lstStyle/>
        <a:p>
          <a:endParaRPr lang="pt-PT"/>
        </a:p>
      </dgm:t>
    </dgm:pt>
    <dgm:pt modelId="{EED6E988-0935-432E-8835-308D99401AD0}" type="pres">
      <dgm:prSet presAssocID="{D24F619C-30E5-48B1-BCE8-26DAB10AAF09}" presName="vert0" presStyleCnt="0">
        <dgm:presLayoutVars>
          <dgm:dir/>
          <dgm:animOne val="branch"/>
          <dgm:animLvl val="lvl"/>
        </dgm:presLayoutVars>
      </dgm:prSet>
      <dgm:spPr/>
    </dgm:pt>
    <dgm:pt modelId="{F90AB290-DABE-4FC8-9048-61F1F0C8AB4A}" type="pres">
      <dgm:prSet presAssocID="{22D4C352-FB56-4680-9767-66CA4DA68A81}" presName="thickLine" presStyleLbl="alignNode1" presStyleIdx="0" presStyleCnt="1"/>
      <dgm:spPr/>
    </dgm:pt>
    <dgm:pt modelId="{1E5D03DA-0692-4978-8081-18A6C416F583}" type="pres">
      <dgm:prSet presAssocID="{22D4C352-FB56-4680-9767-66CA4DA68A81}" presName="horz1" presStyleCnt="0"/>
      <dgm:spPr/>
    </dgm:pt>
    <dgm:pt modelId="{4DFDBC6A-A501-4134-9C9A-A978A637D003}" type="pres">
      <dgm:prSet presAssocID="{22D4C352-FB56-4680-9767-66CA4DA68A81}" presName="tx1" presStyleLbl="revTx" presStyleIdx="0" presStyleCnt="6"/>
      <dgm:spPr/>
    </dgm:pt>
    <dgm:pt modelId="{F16AF477-3CB8-476C-B24A-9566347C7495}" type="pres">
      <dgm:prSet presAssocID="{22D4C352-FB56-4680-9767-66CA4DA68A81}" presName="vert1" presStyleCnt="0"/>
      <dgm:spPr/>
    </dgm:pt>
    <dgm:pt modelId="{31BBDA85-0F4F-4ED6-AAF0-746A5813018F}" type="pres">
      <dgm:prSet presAssocID="{6E79CC0B-71EC-4585-AF3A-F5C8B09D4652}" presName="vertSpace2a" presStyleCnt="0"/>
      <dgm:spPr/>
    </dgm:pt>
    <dgm:pt modelId="{E0A2BD58-5E6C-4F45-B143-C739C1EBE1E7}" type="pres">
      <dgm:prSet presAssocID="{6E79CC0B-71EC-4585-AF3A-F5C8B09D4652}" presName="horz2" presStyleCnt="0"/>
      <dgm:spPr/>
    </dgm:pt>
    <dgm:pt modelId="{DE53E408-4D71-42AF-A1DA-8C02AF7D0784}" type="pres">
      <dgm:prSet presAssocID="{6E79CC0B-71EC-4585-AF3A-F5C8B09D4652}" presName="horzSpace2" presStyleCnt="0"/>
      <dgm:spPr/>
    </dgm:pt>
    <dgm:pt modelId="{BADAAC24-76A2-4621-887A-404ACE89DB56}" type="pres">
      <dgm:prSet presAssocID="{6E79CC0B-71EC-4585-AF3A-F5C8B09D4652}" presName="tx2" presStyleLbl="revTx" presStyleIdx="1" presStyleCnt="6"/>
      <dgm:spPr/>
    </dgm:pt>
    <dgm:pt modelId="{1675F4F3-221F-4EFD-97D5-2862A8730C5E}" type="pres">
      <dgm:prSet presAssocID="{6E79CC0B-71EC-4585-AF3A-F5C8B09D4652}" presName="vert2" presStyleCnt="0"/>
      <dgm:spPr/>
    </dgm:pt>
    <dgm:pt modelId="{F27B9CDB-BFFF-45B4-AAA8-F6C9836AD9C5}" type="pres">
      <dgm:prSet presAssocID="{6E79CC0B-71EC-4585-AF3A-F5C8B09D4652}" presName="thinLine2b" presStyleLbl="callout" presStyleIdx="0" presStyleCnt="5"/>
      <dgm:spPr/>
    </dgm:pt>
    <dgm:pt modelId="{06922897-0815-4C2C-96E0-7D6776C42EB1}" type="pres">
      <dgm:prSet presAssocID="{6E79CC0B-71EC-4585-AF3A-F5C8B09D4652}" presName="vertSpace2b" presStyleCnt="0"/>
      <dgm:spPr/>
    </dgm:pt>
    <dgm:pt modelId="{E414EAF9-90E7-4A2A-A390-0BC55B2EB8C9}" type="pres">
      <dgm:prSet presAssocID="{74E2EB94-C89C-41C2-9A5C-E133A6D01185}" presName="horz2" presStyleCnt="0"/>
      <dgm:spPr/>
    </dgm:pt>
    <dgm:pt modelId="{E56EE234-3338-492B-9F3B-C72DD36180CE}" type="pres">
      <dgm:prSet presAssocID="{74E2EB94-C89C-41C2-9A5C-E133A6D01185}" presName="horzSpace2" presStyleCnt="0"/>
      <dgm:spPr/>
    </dgm:pt>
    <dgm:pt modelId="{80E7281F-736D-441C-A2D8-E330D877C5F3}" type="pres">
      <dgm:prSet presAssocID="{74E2EB94-C89C-41C2-9A5C-E133A6D01185}" presName="tx2" presStyleLbl="revTx" presStyleIdx="2" presStyleCnt="6"/>
      <dgm:spPr/>
    </dgm:pt>
    <dgm:pt modelId="{028D2096-6565-4381-B748-B45A7C1E9959}" type="pres">
      <dgm:prSet presAssocID="{74E2EB94-C89C-41C2-9A5C-E133A6D01185}" presName="vert2" presStyleCnt="0"/>
      <dgm:spPr/>
    </dgm:pt>
    <dgm:pt modelId="{E05842D0-8B43-404F-8D51-8FDF4A001818}" type="pres">
      <dgm:prSet presAssocID="{74E2EB94-C89C-41C2-9A5C-E133A6D01185}" presName="thinLine2b" presStyleLbl="callout" presStyleIdx="1" presStyleCnt="5"/>
      <dgm:spPr/>
    </dgm:pt>
    <dgm:pt modelId="{07E5D452-18CB-426F-8258-02468DF72BC1}" type="pres">
      <dgm:prSet presAssocID="{74E2EB94-C89C-41C2-9A5C-E133A6D01185}" presName="vertSpace2b" presStyleCnt="0"/>
      <dgm:spPr/>
    </dgm:pt>
    <dgm:pt modelId="{B0CAB92A-638D-4780-A5E4-9D40E0523BCA}" type="pres">
      <dgm:prSet presAssocID="{5DA68799-E93E-4454-B031-2748E5E482F8}" presName="horz2" presStyleCnt="0"/>
      <dgm:spPr/>
    </dgm:pt>
    <dgm:pt modelId="{7A77B95C-DB6E-4FCA-8A5E-D9D9AEB58322}" type="pres">
      <dgm:prSet presAssocID="{5DA68799-E93E-4454-B031-2748E5E482F8}" presName="horzSpace2" presStyleCnt="0"/>
      <dgm:spPr/>
    </dgm:pt>
    <dgm:pt modelId="{820C555B-FB34-440C-9024-F81DFEB6FBCB}" type="pres">
      <dgm:prSet presAssocID="{5DA68799-E93E-4454-B031-2748E5E482F8}" presName="tx2" presStyleLbl="revTx" presStyleIdx="3" presStyleCnt="6"/>
      <dgm:spPr/>
    </dgm:pt>
    <dgm:pt modelId="{C8D394C4-2B5C-4347-B0CD-4B4577A2BA38}" type="pres">
      <dgm:prSet presAssocID="{5DA68799-E93E-4454-B031-2748E5E482F8}" presName="vert2" presStyleCnt="0"/>
      <dgm:spPr/>
    </dgm:pt>
    <dgm:pt modelId="{3A103039-E24D-42C4-8BDB-91DD44DEEAA7}" type="pres">
      <dgm:prSet presAssocID="{5DA68799-E93E-4454-B031-2748E5E482F8}" presName="thinLine2b" presStyleLbl="callout" presStyleIdx="2" presStyleCnt="5"/>
      <dgm:spPr/>
    </dgm:pt>
    <dgm:pt modelId="{1190ECA4-3A9D-4022-9DB4-8B390E747AB0}" type="pres">
      <dgm:prSet presAssocID="{5DA68799-E93E-4454-B031-2748E5E482F8}" presName="vertSpace2b" presStyleCnt="0"/>
      <dgm:spPr/>
    </dgm:pt>
    <dgm:pt modelId="{CBEF505E-1D61-4A74-8F69-D5476C7A6835}" type="pres">
      <dgm:prSet presAssocID="{D09C196E-BEB5-4AC7-A222-14B92CAFD6B2}" presName="horz2" presStyleCnt="0"/>
      <dgm:spPr/>
    </dgm:pt>
    <dgm:pt modelId="{1D6B5045-9568-4423-AB7D-315DAB65B0D6}" type="pres">
      <dgm:prSet presAssocID="{D09C196E-BEB5-4AC7-A222-14B92CAFD6B2}" presName="horzSpace2" presStyleCnt="0"/>
      <dgm:spPr/>
    </dgm:pt>
    <dgm:pt modelId="{9D701743-3CEB-47F8-AC1B-4597F23506FD}" type="pres">
      <dgm:prSet presAssocID="{D09C196E-BEB5-4AC7-A222-14B92CAFD6B2}" presName="tx2" presStyleLbl="revTx" presStyleIdx="4" presStyleCnt="6"/>
      <dgm:spPr/>
    </dgm:pt>
    <dgm:pt modelId="{D15A87EF-C737-4433-B0CA-9C9842881081}" type="pres">
      <dgm:prSet presAssocID="{D09C196E-BEB5-4AC7-A222-14B92CAFD6B2}" presName="vert2" presStyleCnt="0"/>
      <dgm:spPr/>
    </dgm:pt>
    <dgm:pt modelId="{D30B4B3A-51BE-4C58-B69C-3486696D5BAE}" type="pres">
      <dgm:prSet presAssocID="{D09C196E-BEB5-4AC7-A222-14B92CAFD6B2}" presName="thinLine2b" presStyleLbl="callout" presStyleIdx="3" presStyleCnt="5"/>
      <dgm:spPr/>
    </dgm:pt>
    <dgm:pt modelId="{9084835E-6999-441A-A81A-5ED12D63CFFE}" type="pres">
      <dgm:prSet presAssocID="{D09C196E-BEB5-4AC7-A222-14B92CAFD6B2}" presName="vertSpace2b" presStyleCnt="0"/>
      <dgm:spPr/>
    </dgm:pt>
    <dgm:pt modelId="{580B7E0B-5B22-4BEA-BA01-02582E56C1D2}" type="pres">
      <dgm:prSet presAssocID="{895C41FC-0AB6-4AD6-92C2-E90CCF52C8B6}" presName="horz2" presStyleCnt="0"/>
      <dgm:spPr/>
    </dgm:pt>
    <dgm:pt modelId="{DE98BA21-70C8-4013-B46D-80EF73342067}" type="pres">
      <dgm:prSet presAssocID="{895C41FC-0AB6-4AD6-92C2-E90CCF52C8B6}" presName="horzSpace2" presStyleCnt="0"/>
      <dgm:spPr/>
    </dgm:pt>
    <dgm:pt modelId="{21B89202-29EE-445B-A1AD-731D27C7EA81}" type="pres">
      <dgm:prSet presAssocID="{895C41FC-0AB6-4AD6-92C2-E90CCF52C8B6}" presName="tx2" presStyleLbl="revTx" presStyleIdx="5" presStyleCnt="6"/>
      <dgm:spPr/>
    </dgm:pt>
    <dgm:pt modelId="{75C5FAC5-D979-4CB4-8CA8-E5CF2DB49B83}" type="pres">
      <dgm:prSet presAssocID="{895C41FC-0AB6-4AD6-92C2-E90CCF52C8B6}" presName="vert2" presStyleCnt="0"/>
      <dgm:spPr/>
    </dgm:pt>
    <dgm:pt modelId="{BC49B82A-DD25-4843-8929-C15EA106133A}" type="pres">
      <dgm:prSet presAssocID="{895C41FC-0AB6-4AD6-92C2-E90CCF52C8B6}" presName="thinLine2b" presStyleLbl="callout" presStyleIdx="4" presStyleCnt="5"/>
      <dgm:spPr/>
    </dgm:pt>
    <dgm:pt modelId="{82CB7E04-9C9F-4C78-B00F-AC869ED675DC}" type="pres">
      <dgm:prSet presAssocID="{895C41FC-0AB6-4AD6-92C2-E90CCF52C8B6}" presName="vertSpace2b" presStyleCnt="0"/>
      <dgm:spPr/>
    </dgm:pt>
  </dgm:ptLst>
  <dgm:cxnLst>
    <dgm:cxn modelId="{24A21402-5ECF-476B-964C-FBD9D3F04F62}" type="presOf" srcId="{5DA68799-E93E-4454-B031-2748E5E482F8}" destId="{820C555B-FB34-440C-9024-F81DFEB6FBCB}" srcOrd="0" destOrd="0" presId="urn:microsoft.com/office/officeart/2008/layout/LinedList"/>
    <dgm:cxn modelId="{AD616D17-A239-4770-8713-36ED750D3F31}" type="presOf" srcId="{895C41FC-0AB6-4AD6-92C2-E90CCF52C8B6}" destId="{21B89202-29EE-445B-A1AD-731D27C7EA81}" srcOrd="0" destOrd="0" presId="urn:microsoft.com/office/officeart/2008/layout/LinedList"/>
    <dgm:cxn modelId="{BA541D40-22D0-4BB3-A132-84302FC7F3E8}" type="presOf" srcId="{22D4C352-FB56-4680-9767-66CA4DA68A81}" destId="{4DFDBC6A-A501-4134-9C9A-A978A637D003}" srcOrd="0" destOrd="0" presId="urn:microsoft.com/office/officeart/2008/layout/LinedList"/>
    <dgm:cxn modelId="{3778B663-C3F6-4D2D-AB75-38C7950BEEA6}" srcId="{22D4C352-FB56-4680-9767-66CA4DA68A81}" destId="{5DA68799-E93E-4454-B031-2748E5E482F8}" srcOrd="2" destOrd="0" parTransId="{0DE1A078-D376-47E6-8DAB-3F5A4909F38E}" sibTransId="{0A8EF1B8-ECA1-434A-8172-E77ABE079DD9}"/>
    <dgm:cxn modelId="{7ED0006D-4E9D-4735-A12B-A890F6B802A1}" type="presOf" srcId="{D24F619C-30E5-48B1-BCE8-26DAB10AAF09}" destId="{EED6E988-0935-432E-8835-308D99401AD0}" srcOrd="0" destOrd="0" presId="urn:microsoft.com/office/officeart/2008/layout/LinedList"/>
    <dgm:cxn modelId="{65E2CF57-8BA8-43DC-AF59-ACD31CF98979}" srcId="{22D4C352-FB56-4680-9767-66CA4DA68A81}" destId="{6E79CC0B-71EC-4585-AF3A-F5C8B09D4652}" srcOrd="0" destOrd="0" parTransId="{50F65ED5-A7A5-432F-ABE0-59539CE71BC8}" sibTransId="{B8BBFB33-1EF8-476A-BF2E-C5EEC104FA61}"/>
    <dgm:cxn modelId="{3DF58B8C-55A8-4A98-AC9C-129E2257239F}" type="presOf" srcId="{D09C196E-BEB5-4AC7-A222-14B92CAFD6B2}" destId="{9D701743-3CEB-47F8-AC1B-4597F23506FD}" srcOrd="0" destOrd="0" presId="urn:microsoft.com/office/officeart/2008/layout/LinedList"/>
    <dgm:cxn modelId="{138B46A0-9C44-425A-AB03-F274E55E8FC7}" srcId="{22D4C352-FB56-4680-9767-66CA4DA68A81}" destId="{D09C196E-BEB5-4AC7-A222-14B92CAFD6B2}" srcOrd="3" destOrd="0" parTransId="{8C72842A-C042-4F46-96D1-B91372E0CC70}" sibTransId="{F52AFF9A-2831-445C-A308-7D226A862293}"/>
    <dgm:cxn modelId="{2E9AE8A0-35BB-4CD2-AF6A-9BDFDBA88EF1}" type="presOf" srcId="{74E2EB94-C89C-41C2-9A5C-E133A6D01185}" destId="{80E7281F-736D-441C-A2D8-E330D877C5F3}" srcOrd="0" destOrd="0" presId="urn:microsoft.com/office/officeart/2008/layout/LinedList"/>
    <dgm:cxn modelId="{2ADA68AB-8D7E-49B2-AD56-CBE1A139A0BC}" srcId="{22D4C352-FB56-4680-9767-66CA4DA68A81}" destId="{74E2EB94-C89C-41C2-9A5C-E133A6D01185}" srcOrd="1" destOrd="0" parTransId="{187634F9-3AE8-41AF-9092-749EBA43A0F7}" sibTransId="{C5055F70-CBEA-4008-9A82-06AB6E7F2973}"/>
    <dgm:cxn modelId="{1310D8B0-FCFB-44F2-974A-1470EB7D018D}" srcId="{D24F619C-30E5-48B1-BCE8-26DAB10AAF09}" destId="{22D4C352-FB56-4680-9767-66CA4DA68A81}" srcOrd="0" destOrd="0" parTransId="{4E75FD81-DC63-4865-B05C-3E7BDFB9B1E5}" sibTransId="{238C8E28-DB27-49F2-A1D2-B86CA7AD8101}"/>
    <dgm:cxn modelId="{0C84A6B1-30B5-4856-8AE7-33D269E50FD0}" type="presOf" srcId="{6E79CC0B-71EC-4585-AF3A-F5C8B09D4652}" destId="{BADAAC24-76A2-4621-887A-404ACE89DB56}" srcOrd="0" destOrd="0" presId="urn:microsoft.com/office/officeart/2008/layout/LinedList"/>
    <dgm:cxn modelId="{A47C8CF4-C485-4D8B-8942-83812CD4F582}" srcId="{22D4C352-FB56-4680-9767-66CA4DA68A81}" destId="{895C41FC-0AB6-4AD6-92C2-E90CCF52C8B6}" srcOrd="4" destOrd="0" parTransId="{830F0B97-7F21-415E-8776-81A3746C1839}" sibTransId="{58BC41EC-2936-4A56-A344-73C68E44DF35}"/>
    <dgm:cxn modelId="{AEAF13CE-36E3-438E-B728-D30662B95CBB}" type="presParOf" srcId="{EED6E988-0935-432E-8835-308D99401AD0}" destId="{F90AB290-DABE-4FC8-9048-61F1F0C8AB4A}" srcOrd="0" destOrd="0" presId="urn:microsoft.com/office/officeart/2008/layout/LinedList"/>
    <dgm:cxn modelId="{7DC31BF5-4952-47A9-8D3B-8671C64DB75B}" type="presParOf" srcId="{EED6E988-0935-432E-8835-308D99401AD0}" destId="{1E5D03DA-0692-4978-8081-18A6C416F583}" srcOrd="1" destOrd="0" presId="urn:microsoft.com/office/officeart/2008/layout/LinedList"/>
    <dgm:cxn modelId="{030C16D0-CCD4-408E-9D59-208177ED64D0}" type="presParOf" srcId="{1E5D03DA-0692-4978-8081-18A6C416F583}" destId="{4DFDBC6A-A501-4134-9C9A-A978A637D003}" srcOrd="0" destOrd="0" presId="urn:microsoft.com/office/officeart/2008/layout/LinedList"/>
    <dgm:cxn modelId="{CC25E8C5-57A9-4E86-9321-620B9B8AEEA0}" type="presParOf" srcId="{1E5D03DA-0692-4978-8081-18A6C416F583}" destId="{F16AF477-3CB8-476C-B24A-9566347C7495}" srcOrd="1" destOrd="0" presId="urn:microsoft.com/office/officeart/2008/layout/LinedList"/>
    <dgm:cxn modelId="{045C3BAC-03A6-4412-8147-36B7A930653E}" type="presParOf" srcId="{F16AF477-3CB8-476C-B24A-9566347C7495}" destId="{31BBDA85-0F4F-4ED6-AAF0-746A5813018F}" srcOrd="0" destOrd="0" presId="urn:microsoft.com/office/officeart/2008/layout/LinedList"/>
    <dgm:cxn modelId="{34E8AE6E-7B27-4D1A-92AC-39D23D18B0BB}" type="presParOf" srcId="{F16AF477-3CB8-476C-B24A-9566347C7495}" destId="{E0A2BD58-5E6C-4F45-B143-C739C1EBE1E7}" srcOrd="1" destOrd="0" presId="urn:microsoft.com/office/officeart/2008/layout/LinedList"/>
    <dgm:cxn modelId="{6CA1CB29-D190-47C5-9E4F-612FB2C52351}" type="presParOf" srcId="{E0A2BD58-5E6C-4F45-B143-C739C1EBE1E7}" destId="{DE53E408-4D71-42AF-A1DA-8C02AF7D0784}" srcOrd="0" destOrd="0" presId="urn:microsoft.com/office/officeart/2008/layout/LinedList"/>
    <dgm:cxn modelId="{4D65695D-339A-48C5-8EF2-AC63B6FF3A89}" type="presParOf" srcId="{E0A2BD58-5E6C-4F45-B143-C739C1EBE1E7}" destId="{BADAAC24-76A2-4621-887A-404ACE89DB56}" srcOrd="1" destOrd="0" presId="urn:microsoft.com/office/officeart/2008/layout/LinedList"/>
    <dgm:cxn modelId="{1E2A0BC3-E003-4C94-987A-102C3707C6D6}" type="presParOf" srcId="{E0A2BD58-5E6C-4F45-B143-C739C1EBE1E7}" destId="{1675F4F3-221F-4EFD-97D5-2862A8730C5E}" srcOrd="2" destOrd="0" presId="urn:microsoft.com/office/officeart/2008/layout/LinedList"/>
    <dgm:cxn modelId="{F19D5CB3-4EC2-40C3-8198-9B8FDB71F97C}" type="presParOf" srcId="{F16AF477-3CB8-476C-B24A-9566347C7495}" destId="{F27B9CDB-BFFF-45B4-AAA8-F6C9836AD9C5}" srcOrd="2" destOrd="0" presId="urn:microsoft.com/office/officeart/2008/layout/LinedList"/>
    <dgm:cxn modelId="{1E1194A2-1684-4E7C-A8D6-A5B9F0E666BB}" type="presParOf" srcId="{F16AF477-3CB8-476C-B24A-9566347C7495}" destId="{06922897-0815-4C2C-96E0-7D6776C42EB1}" srcOrd="3" destOrd="0" presId="urn:microsoft.com/office/officeart/2008/layout/LinedList"/>
    <dgm:cxn modelId="{B5EA1F3F-37F3-4761-AE62-0B0383573C03}" type="presParOf" srcId="{F16AF477-3CB8-476C-B24A-9566347C7495}" destId="{E414EAF9-90E7-4A2A-A390-0BC55B2EB8C9}" srcOrd="4" destOrd="0" presId="urn:microsoft.com/office/officeart/2008/layout/LinedList"/>
    <dgm:cxn modelId="{C852EF5D-6AEB-4E06-A51E-58467DE01181}" type="presParOf" srcId="{E414EAF9-90E7-4A2A-A390-0BC55B2EB8C9}" destId="{E56EE234-3338-492B-9F3B-C72DD36180CE}" srcOrd="0" destOrd="0" presId="urn:microsoft.com/office/officeart/2008/layout/LinedList"/>
    <dgm:cxn modelId="{F0AD2B5F-A87F-4074-93EF-3C94230500CE}" type="presParOf" srcId="{E414EAF9-90E7-4A2A-A390-0BC55B2EB8C9}" destId="{80E7281F-736D-441C-A2D8-E330D877C5F3}" srcOrd="1" destOrd="0" presId="urn:microsoft.com/office/officeart/2008/layout/LinedList"/>
    <dgm:cxn modelId="{5E10FA64-9105-47A0-BB70-6B61FB45D0A4}" type="presParOf" srcId="{E414EAF9-90E7-4A2A-A390-0BC55B2EB8C9}" destId="{028D2096-6565-4381-B748-B45A7C1E9959}" srcOrd="2" destOrd="0" presId="urn:microsoft.com/office/officeart/2008/layout/LinedList"/>
    <dgm:cxn modelId="{7E18748D-0EFA-4495-A5B7-139B58785DCB}" type="presParOf" srcId="{F16AF477-3CB8-476C-B24A-9566347C7495}" destId="{E05842D0-8B43-404F-8D51-8FDF4A001818}" srcOrd="5" destOrd="0" presId="urn:microsoft.com/office/officeart/2008/layout/LinedList"/>
    <dgm:cxn modelId="{A19A7862-C139-4B3C-8E82-191B32D8260C}" type="presParOf" srcId="{F16AF477-3CB8-476C-B24A-9566347C7495}" destId="{07E5D452-18CB-426F-8258-02468DF72BC1}" srcOrd="6" destOrd="0" presId="urn:microsoft.com/office/officeart/2008/layout/LinedList"/>
    <dgm:cxn modelId="{3BC0C368-14ED-4EBD-8146-8EB445CDF976}" type="presParOf" srcId="{F16AF477-3CB8-476C-B24A-9566347C7495}" destId="{B0CAB92A-638D-4780-A5E4-9D40E0523BCA}" srcOrd="7" destOrd="0" presId="urn:microsoft.com/office/officeart/2008/layout/LinedList"/>
    <dgm:cxn modelId="{CC733BFB-58D2-4021-B1C9-3F37938C0929}" type="presParOf" srcId="{B0CAB92A-638D-4780-A5E4-9D40E0523BCA}" destId="{7A77B95C-DB6E-4FCA-8A5E-D9D9AEB58322}" srcOrd="0" destOrd="0" presId="urn:microsoft.com/office/officeart/2008/layout/LinedList"/>
    <dgm:cxn modelId="{474C2232-99A2-4BAC-9C5C-4AC4C1318EDC}" type="presParOf" srcId="{B0CAB92A-638D-4780-A5E4-9D40E0523BCA}" destId="{820C555B-FB34-440C-9024-F81DFEB6FBCB}" srcOrd="1" destOrd="0" presId="urn:microsoft.com/office/officeart/2008/layout/LinedList"/>
    <dgm:cxn modelId="{50DD6A59-4F2A-4AF4-8B06-881213219B83}" type="presParOf" srcId="{B0CAB92A-638D-4780-A5E4-9D40E0523BCA}" destId="{C8D394C4-2B5C-4347-B0CD-4B4577A2BA38}" srcOrd="2" destOrd="0" presId="urn:microsoft.com/office/officeart/2008/layout/LinedList"/>
    <dgm:cxn modelId="{9615C302-55D9-465E-9594-9BCDA422725A}" type="presParOf" srcId="{F16AF477-3CB8-476C-B24A-9566347C7495}" destId="{3A103039-E24D-42C4-8BDB-91DD44DEEAA7}" srcOrd="8" destOrd="0" presId="urn:microsoft.com/office/officeart/2008/layout/LinedList"/>
    <dgm:cxn modelId="{1E4EF63A-B704-49EA-8558-59320F34B949}" type="presParOf" srcId="{F16AF477-3CB8-476C-B24A-9566347C7495}" destId="{1190ECA4-3A9D-4022-9DB4-8B390E747AB0}" srcOrd="9" destOrd="0" presId="urn:microsoft.com/office/officeart/2008/layout/LinedList"/>
    <dgm:cxn modelId="{0ADC6C69-2B14-4F95-8172-653C7E35B354}" type="presParOf" srcId="{F16AF477-3CB8-476C-B24A-9566347C7495}" destId="{CBEF505E-1D61-4A74-8F69-D5476C7A6835}" srcOrd="10" destOrd="0" presId="urn:microsoft.com/office/officeart/2008/layout/LinedList"/>
    <dgm:cxn modelId="{414207B4-99DB-4E29-8F1A-B4921746A1B9}" type="presParOf" srcId="{CBEF505E-1D61-4A74-8F69-D5476C7A6835}" destId="{1D6B5045-9568-4423-AB7D-315DAB65B0D6}" srcOrd="0" destOrd="0" presId="urn:microsoft.com/office/officeart/2008/layout/LinedList"/>
    <dgm:cxn modelId="{EE90B2E6-9BD4-4A4C-8B4B-EAFE58B47D3D}" type="presParOf" srcId="{CBEF505E-1D61-4A74-8F69-D5476C7A6835}" destId="{9D701743-3CEB-47F8-AC1B-4597F23506FD}" srcOrd="1" destOrd="0" presId="urn:microsoft.com/office/officeart/2008/layout/LinedList"/>
    <dgm:cxn modelId="{89C75BBE-CAD1-4382-B597-FBC9A5C43ACE}" type="presParOf" srcId="{CBEF505E-1D61-4A74-8F69-D5476C7A6835}" destId="{D15A87EF-C737-4433-B0CA-9C9842881081}" srcOrd="2" destOrd="0" presId="urn:microsoft.com/office/officeart/2008/layout/LinedList"/>
    <dgm:cxn modelId="{D4DD7923-172E-4673-B2AB-7871D6B15051}" type="presParOf" srcId="{F16AF477-3CB8-476C-B24A-9566347C7495}" destId="{D30B4B3A-51BE-4C58-B69C-3486696D5BAE}" srcOrd="11" destOrd="0" presId="urn:microsoft.com/office/officeart/2008/layout/LinedList"/>
    <dgm:cxn modelId="{21B98738-0710-47FE-AC7C-0D456CAB0DC4}" type="presParOf" srcId="{F16AF477-3CB8-476C-B24A-9566347C7495}" destId="{9084835E-6999-441A-A81A-5ED12D63CFFE}" srcOrd="12" destOrd="0" presId="urn:microsoft.com/office/officeart/2008/layout/LinedList"/>
    <dgm:cxn modelId="{33C8F8B3-4A73-4B3D-BD0A-6BD53E11A9EC}" type="presParOf" srcId="{F16AF477-3CB8-476C-B24A-9566347C7495}" destId="{580B7E0B-5B22-4BEA-BA01-02582E56C1D2}" srcOrd="13" destOrd="0" presId="urn:microsoft.com/office/officeart/2008/layout/LinedList"/>
    <dgm:cxn modelId="{48480B09-FBF9-47AE-81D0-EA165677C8B0}" type="presParOf" srcId="{580B7E0B-5B22-4BEA-BA01-02582E56C1D2}" destId="{DE98BA21-70C8-4013-B46D-80EF73342067}" srcOrd="0" destOrd="0" presId="urn:microsoft.com/office/officeart/2008/layout/LinedList"/>
    <dgm:cxn modelId="{3784BF84-CBAE-41FF-A0FB-1CE86C1176D5}" type="presParOf" srcId="{580B7E0B-5B22-4BEA-BA01-02582E56C1D2}" destId="{21B89202-29EE-445B-A1AD-731D27C7EA81}" srcOrd="1" destOrd="0" presId="urn:microsoft.com/office/officeart/2008/layout/LinedList"/>
    <dgm:cxn modelId="{4F0075A7-6F38-402D-8189-3EB3CB904A94}" type="presParOf" srcId="{580B7E0B-5B22-4BEA-BA01-02582E56C1D2}" destId="{75C5FAC5-D979-4CB4-8CA8-E5CF2DB49B83}" srcOrd="2" destOrd="0" presId="urn:microsoft.com/office/officeart/2008/layout/LinedList"/>
    <dgm:cxn modelId="{E41E39A2-41C8-4CAD-A317-6E8D081D9825}" type="presParOf" srcId="{F16AF477-3CB8-476C-B24A-9566347C7495}" destId="{BC49B82A-DD25-4843-8929-C15EA106133A}" srcOrd="14" destOrd="0" presId="urn:microsoft.com/office/officeart/2008/layout/LinedList"/>
    <dgm:cxn modelId="{D267F68C-F20A-4AF7-8F89-1106ED14B81A}" type="presParOf" srcId="{F16AF477-3CB8-476C-B24A-9566347C7495}" destId="{82CB7E04-9C9F-4C78-B00F-AC869ED675DC}" srcOrd="15"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F619C-30E5-48B1-BCE8-26DAB10AAF0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74E2EB94-C89C-41C2-9A5C-E133A6D01185}">
      <dgm:prSet phldrT="[Texto]"/>
      <dgm:spPr/>
      <dgm:t>
        <a:bodyPr/>
        <a:lstStyle/>
        <a:p>
          <a:pPr>
            <a:buFont typeface="Arial" panose="020B0604020202020204" pitchFamily="34" charset="0"/>
            <a:buChar char="•"/>
          </a:pPr>
          <a:r>
            <a:rPr lang="en-US" dirty="0"/>
            <a:t>Kaynak </a:t>
          </a:r>
          <a:r>
            <a:rPr lang="en-US" dirty="0" err="1"/>
            <a:t>tahsisi</a:t>
          </a:r>
          <a:r>
            <a:rPr lang="en-US" dirty="0"/>
            <a:t> ve </a:t>
          </a:r>
          <a:r>
            <a:rPr lang="en-US" dirty="0" err="1"/>
            <a:t>yönetimi</a:t>
          </a:r>
          <a:endParaRPr lang="pt-PT" dirty="0"/>
        </a:p>
      </dgm:t>
    </dgm:pt>
    <dgm:pt modelId="{187634F9-3AE8-41AF-9092-749EBA43A0F7}" type="parTrans" cxnId="{2ADA68AB-8D7E-49B2-AD56-CBE1A139A0BC}">
      <dgm:prSet/>
      <dgm:spPr/>
      <dgm:t>
        <a:bodyPr/>
        <a:lstStyle/>
        <a:p>
          <a:endParaRPr lang="pt-PT"/>
        </a:p>
      </dgm:t>
    </dgm:pt>
    <dgm:pt modelId="{C5055F70-CBEA-4008-9A82-06AB6E7F2973}" type="sibTrans" cxnId="{2ADA68AB-8D7E-49B2-AD56-CBE1A139A0BC}">
      <dgm:prSet/>
      <dgm:spPr/>
      <dgm:t>
        <a:bodyPr/>
        <a:lstStyle/>
        <a:p>
          <a:endParaRPr lang="pt-PT"/>
        </a:p>
      </dgm:t>
    </dgm:pt>
    <dgm:pt modelId="{5DA68799-E93E-4454-B031-2748E5E482F8}">
      <dgm:prSet phldrT="[Texto]"/>
      <dgm:spPr/>
      <dgm:t>
        <a:bodyPr/>
        <a:lstStyle/>
        <a:p>
          <a:pPr>
            <a:buFont typeface="Arial" panose="020B0604020202020204" pitchFamily="34" charset="0"/>
            <a:buChar char="•"/>
          </a:pPr>
          <a:r>
            <a:rPr lang="en-US" dirty="0" err="1"/>
            <a:t>Üretim</a:t>
          </a:r>
          <a:r>
            <a:rPr lang="en-US" dirty="0"/>
            <a:t> </a:t>
          </a:r>
          <a:r>
            <a:rPr lang="en-US" dirty="0" err="1"/>
            <a:t>projelerinde</a:t>
          </a:r>
          <a:r>
            <a:rPr lang="en-US" dirty="0"/>
            <a:t> risk </a:t>
          </a:r>
          <a:r>
            <a:rPr lang="en-US" dirty="0" err="1"/>
            <a:t>yönetimi</a:t>
          </a:r>
          <a:endParaRPr lang="pt-PT" dirty="0"/>
        </a:p>
      </dgm:t>
    </dgm:pt>
    <dgm:pt modelId="{0DE1A078-D376-47E6-8DAB-3F5A4909F38E}" type="parTrans" cxnId="{3778B663-C3F6-4D2D-AB75-38C7950BEEA6}">
      <dgm:prSet/>
      <dgm:spPr/>
      <dgm:t>
        <a:bodyPr/>
        <a:lstStyle/>
        <a:p>
          <a:endParaRPr lang="pt-PT"/>
        </a:p>
      </dgm:t>
    </dgm:pt>
    <dgm:pt modelId="{0A8EF1B8-ECA1-434A-8172-E77ABE079DD9}" type="sibTrans" cxnId="{3778B663-C3F6-4D2D-AB75-38C7950BEEA6}">
      <dgm:prSet/>
      <dgm:spPr/>
      <dgm:t>
        <a:bodyPr/>
        <a:lstStyle/>
        <a:p>
          <a:endParaRPr lang="pt-PT"/>
        </a:p>
      </dgm:t>
    </dgm:pt>
    <dgm:pt modelId="{D09C196E-BEB5-4AC7-A222-14B92CAFD6B2}">
      <dgm:prSet phldrT="[Texto]"/>
      <dgm:spPr/>
      <dgm:t>
        <a:bodyPr/>
        <a:lstStyle/>
        <a:p>
          <a:r>
            <a:rPr lang="en-US" dirty="0" err="1"/>
            <a:t>Bütçeleme</a:t>
          </a:r>
          <a:r>
            <a:rPr lang="en-US" dirty="0"/>
            <a:t> ve </a:t>
          </a:r>
          <a:r>
            <a:rPr lang="en-US" dirty="0" err="1"/>
            <a:t>maliyet</a:t>
          </a:r>
          <a:r>
            <a:rPr lang="en-US" dirty="0"/>
            <a:t> </a:t>
          </a:r>
          <a:r>
            <a:rPr lang="en-US" dirty="0" err="1"/>
            <a:t>kontrolü</a:t>
          </a:r>
          <a:endParaRPr lang="pt-PT" dirty="0"/>
        </a:p>
      </dgm:t>
    </dgm:pt>
    <dgm:pt modelId="{8C72842A-C042-4F46-96D1-B91372E0CC70}" type="parTrans" cxnId="{138B46A0-9C44-425A-AB03-F274E55E8FC7}">
      <dgm:prSet/>
      <dgm:spPr/>
      <dgm:t>
        <a:bodyPr/>
        <a:lstStyle/>
        <a:p>
          <a:endParaRPr lang="pt-PT"/>
        </a:p>
      </dgm:t>
    </dgm:pt>
    <dgm:pt modelId="{F52AFF9A-2831-445C-A308-7D226A862293}" type="sibTrans" cxnId="{138B46A0-9C44-425A-AB03-F274E55E8FC7}">
      <dgm:prSet/>
      <dgm:spPr/>
      <dgm:t>
        <a:bodyPr/>
        <a:lstStyle/>
        <a:p>
          <a:endParaRPr lang="pt-PT"/>
        </a:p>
      </dgm:t>
    </dgm:pt>
    <dgm:pt modelId="{895C41FC-0AB6-4AD6-92C2-E90CCF52C8B6}">
      <dgm:prSet phldrT="[Texto]"/>
      <dgm:spPr/>
      <dgm:t>
        <a:bodyPr/>
        <a:lstStyle/>
        <a:p>
          <a:pPr>
            <a:buFont typeface="Arial" panose="020B0604020202020204" pitchFamily="34" charset="0"/>
            <a:buChar char="•"/>
          </a:pPr>
          <a:r>
            <a:rPr lang="en-US" dirty="0" err="1"/>
            <a:t>Paydaş</a:t>
          </a:r>
          <a:r>
            <a:rPr lang="en-US" dirty="0"/>
            <a:t> </a:t>
          </a:r>
          <a:r>
            <a:rPr lang="en-US" dirty="0" err="1"/>
            <a:t>yönetimi</a:t>
          </a:r>
          <a:endParaRPr lang="pt-PT" dirty="0"/>
        </a:p>
      </dgm:t>
    </dgm:pt>
    <dgm:pt modelId="{830F0B97-7F21-415E-8776-81A3746C1839}" type="parTrans" cxnId="{A47C8CF4-C485-4D8B-8942-83812CD4F582}">
      <dgm:prSet/>
      <dgm:spPr/>
      <dgm:t>
        <a:bodyPr/>
        <a:lstStyle/>
        <a:p>
          <a:endParaRPr lang="pt-PT"/>
        </a:p>
      </dgm:t>
    </dgm:pt>
    <dgm:pt modelId="{58BC41EC-2936-4A56-A344-73C68E44DF35}" type="sibTrans" cxnId="{A47C8CF4-C485-4D8B-8942-83812CD4F582}">
      <dgm:prSet/>
      <dgm:spPr/>
      <dgm:t>
        <a:bodyPr/>
        <a:lstStyle/>
        <a:p>
          <a:endParaRPr lang="pt-PT"/>
        </a:p>
      </dgm:t>
    </dgm:pt>
    <dgm:pt modelId="{6E79CC0B-71EC-4585-AF3A-F5C8B09D4652}">
      <dgm:prSet phldrT="[Texto]"/>
      <dgm:spPr/>
      <dgm:t>
        <a:bodyPr/>
        <a:lstStyle/>
        <a:p>
          <a:pPr>
            <a:buFont typeface="Arial" panose="020B0604020202020204" pitchFamily="34" charset="0"/>
            <a:buChar char="•"/>
          </a:pPr>
          <a:r>
            <a:rPr lang="en-US" dirty="0"/>
            <a:t>Proje </a:t>
          </a:r>
          <a:r>
            <a:rPr lang="en-US" dirty="0" err="1"/>
            <a:t>planlama</a:t>
          </a:r>
          <a:r>
            <a:rPr lang="en-US" dirty="0"/>
            <a:t> ve </a:t>
          </a:r>
          <a:r>
            <a:rPr lang="en-US" dirty="0" err="1"/>
            <a:t>çizelgeleme</a:t>
          </a:r>
          <a:endParaRPr lang="pt-PT" dirty="0"/>
        </a:p>
      </dgm:t>
    </dgm:pt>
    <dgm:pt modelId="{B8BBFB33-1EF8-476A-BF2E-C5EEC104FA61}" type="sibTrans" cxnId="{65E2CF57-8BA8-43DC-AF59-ACD31CF98979}">
      <dgm:prSet/>
      <dgm:spPr/>
      <dgm:t>
        <a:bodyPr/>
        <a:lstStyle/>
        <a:p>
          <a:endParaRPr lang="pt-PT"/>
        </a:p>
      </dgm:t>
    </dgm:pt>
    <dgm:pt modelId="{50F65ED5-A7A5-432F-ABE0-59539CE71BC8}" type="parTrans" cxnId="{65E2CF57-8BA8-43DC-AF59-ACD31CF98979}">
      <dgm:prSet/>
      <dgm:spPr/>
      <dgm:t>
        <a:bodyPr/>
        <a:lstStyle/>
        <a:p>
          <a:endParaRPr lang="pt-PT"/>
        </a:p>
      </dgm:t>
    </dgm:pt>
    <dgm:pt modelId="{22D4C352-FB56-4680-9767-66CA4DA68A81}">
      <dgm:prSet phldrT="[Texto]"/>
      <dgm:spPr/>
      <dgm:t>
        <a:bodyPr/>
        <a:lstStyle/>
        <a:p>
          <a:r>
            <a:rPr lang="en-US" dirty="0">
              <a:solidFill>
                <a:srgbClr val="2D5693"/>
              </a:solidFill>
              <a:latin typeface="Josefin Sans Bold" pitchFamily="2" charset="0"/>
            </a:rPr>
            <a:t>Proje </a:t>
          </a:r>
          <a:r>
            <a:rPr lang="en-US" dirty="0" err="1">
              <a:solidFill>
                <a:srgbClr val="2D5693"/>
              </a:solidFill>
              <a:latin typeface="Josefin Sans Bold" pitchFamily="2" charset="0"/>
            </a:rPr>
            <a:t>yönetiminin</a:t>
          </a:r>
          <a:r>
            <a:rPr lang="en-US" dirty="0">
              <a:solidFill>
                <a:srgbClr val="2D5693"/>
              </a:solidFill>
              <a:latin typeface="Josefin Sans Bold" pitchFamily="2" charset="0"/>
            </a:rPr>
            <a:t> </a:t>
          </a:r>
          <a:r>
            <a:rPr lang="en-US" dirty="0" err="1">
              <a:solidFill>
                <a:srgbClr val="2D5693"/>
              </a:solidFill>
              <a:latin typeface="Josefin Sans Bold" pitchFamily="2" charset="0"/>
            </a:rPr>
            <a:t>temelleri</a:t>
          </a:r>
          <a:endParaRPr lang="pt-PT" dirty="0"/>
        </a:p>
      </dgm:t>
    </dgm:pt>
    <dgm:pt modelId="{238C8E28-DB27-49F2-A1D2-B86CA7AD8101}" type="sibTrans" cxnId="{1310D8B0-FCFB-44F2-974A-1470EB7D018D}">
      <dgm:prSet/>
      <dgm:spPr/>
      <dgm:t>
        <a:bodyPr/>
        <a:lstStyle/>
        <a:p>
          <a:endParaRPr lang="pt-PT"/>
        </a:p>
      </dgm:t>
    </dgm:pt>
    <dgm:pt modelId="{4E75FD81-DC63-4865-B05C-3E7BDFB9B1E5}" type="parTrans" cxnId="{1310D8B0-FCFB-44F2-974A-1470EB7D018D}">
      <dgm:prSet/>
      <dgm:spPr/>
      <dgm:t>
        <a:bodyPr/>
        <a:lstStyle/>
        <a:p>
          <a:endParaRPr lang="pt-PT"/>
        </a:p>
      </dgm:t>
    </dgm:pt>
    <dgm:pt modelId="{EED6E988-0935-432E-8835-308D99401AD0}" type="pres">
      <dgm:prSet presAssocID="{D24F619C-30E5-48B1-BCE8-26DAB10AAF09}" presName="vert0" presStyleCnt="0">
        <dgm:presLayoutVars>
          <dgm:dir/>
          <dgm:animOne val="branch"/>
          <dgm:animLvl val="lvl"/>
        </dgm:presLayoutVars>
      </dgm:prSet>
      <dgm:spPr/>
    </dgm:pt>
    <dgm:pt modelId="{F90AB290-DABE-4FC8-9048-61F1F0C8AB4A}" type="pres">
      <dgm:prSet presAssocID="{22D4C352-FB56-4680-9767-66CA4DA68A81}" presName="thickLine" presStyleLbl="alignNode1" presStyleIdx="0" presStyleCnt="1"/>
      <dgm:spPr/>
    </dgm:pt>
    <dgm:pt modelId="{1E5D03DA-0692-4978-8081-18A6C416F583}" type="pres">
      <dgm:prSet presAssocID="{22D4C352-FB56-4680-9767-66CA4DA68A81}" presName="horz1" presStyleCnt="0"/>
      <dgm:spPr/>
    </dgm:pt>
    <dgm:pt modelId="{4DFDBC6A-A501-4134-9C9A-A978A637D003}" type="pres">
      <dgm:prSet presAssocID="{22D4C352-FB56-4680-9767-66CA4DA68A81}" presName="tx1" presStyleLbl="revTx" presStyleIdx="0" presStyleCnt="6"/>
      <dgm:spPr/>
    </dgm:pt>
    <dgm:pt modelId="{F16AF477-3CB8-476C-B24A-9566347C7495}" type="pres">
      <dgm:prSet presAssocID="{22D4C352-FB56-4680-9767-66CA4DA68A81}" presName="vert1" presStyleCnt="0"/>
      <dgm:spPr/>
    </dgm:pt>
    <dgm:pt modelId="{31BBDA85-0F4F-4ED6-AAF0-746A5813018F}" type="pres">
      <dgm:prSet presAssocID="{6E79CC0B-71EC-4585-AF3A-F5C8B09D4652}" presName="vertSpace2a" presStyleCnt="0"/>
      <dgm:spPr/>
    </dgm:pt>
    <dgm:pt modelId="{E0A2BD58-5E6C-4F45-B143-C739C1EBE1E7}" type="pres">
      <dgm:prSet presAssocID="{6E79CC0B-71EC-4585-AF3A-F5C8B09D4652}" presName="horz2" presStyleCnt="0"/>
      <dgm:spPr/>
    </dgm:pt>
    <dgm:pt modelId="{DE53E408-4D71-42AF-A1DA-8C02AF7D0784}" type="pres">
      <dgm:prSet presAssocID="{6E79CC0B-71EC-4585-AF3A-F5C8B09D4652}" presName="horzSpace2" presStyleCnt="0"/>
      <dgm:spPr/>
    </dgm:pt>
    <dgm:pt modelId="{BADAAC24-76A2-4621-887A-404ACE89DB56}" type="pres">
      <dgm:prSet presAssocID="{6E79CC0B-71EC-4585-AF3A-F5C8B09D4652}" presName="tx2" presStyleLbl="revTx" presStyleIdx="1" presStyleCnt="6"/>
      <dgm:spPr/>
    </dgm:pt>
    <dgm:pt modelId="{1675F4F3-221F-4EFD-97D5-2862A8730C5E}" type="pres">
      <dgm:prSet presAssocID="{6E79CC0B-71EC-4585-AF3A-F5C8B09D4652}" presName="vert2" presStyleCnt="0"/>
      <dgm:spPr/>
    </dgm:pt>
    <dgm:pt modelId="{F27B9CDB-BFFF-45B4-AAA8-F6C9836AD9C5}" type="pres">
      <dgm:prSet presAssocID="{6E79CC0B-71EC-4585-AF3A-F5C8B09D4652}" presName="thinLine2b" presStyleLbl="callout" presStyleIdx="0" presStyleCnt="5"/>
      <dgm:spPr/>
    </dgm:pt>
    <dgm:pt modelId="{06922897-0815-4C2C-96E0-7D6776C42EB1}" type="pres">
      <dgm:prSet presAssocID="{6E79CC0B-71EC-4585-AF3A-F5C8B09D4652}" presName="vertSpace2b" presStyleCnt="0"/>
      <dgm:spPr/>
    </dgm:pt>
    <dgm:pt modelId="{E414EAF9-90E7-4A2A-A390-0BC55B2EB8C9}" type="pres">
      <dgm:prSet presAssocID="{74E2EB94-C89C-41C2-9A5C-E133A6D01185}" presName="horz2" presStyleCnt="0"/>
      <dgm:spPr/>
    </dgm:pt>
    <dgm:pt modelId="{E56EE234-3338-492B-9F3B-C72DD36180CE}" type="pres">
      <dgm:prSet presAssocID="{74E2EB94-C89C-41C2-9A5C-E133A6D01185}" presName="horzSpace2" presStyleCnt="0"/>
      <dgm:spPr/>
    </dgm:pt>
    <dgm:pt modelId="{80E7281F-736D-441C-A2D8-E330D877C5F3}" type="pres">
      <dgm:prSet presAssocID="{74E2EB94-C89C-41C2-9A5C-E133A6D01185}" presName="tx2" presStyleLbl="revTx" presStyleIdx="2" presStyleCnt="6"/>
      <dgm:spPr/>
    </dgm:pt>
    <dgm:pt modelId="{028D2096-6565-4381-B748-B45A7C1E9959}" type="pres">
      <dgm:prSet presAssocID="{74E2EB94-C89C-41C2-9A5C-E133A6D01185}" presName="vert2" presStyleCnt="0"/>
      <dgm:spPr/>
    </dgm:pt>
    <dgm:pt modelId="{E05842D0-8B43-404F-8D51-8FDF4A001818}" type="pres">
      <dgm:prSet presAssocID="{74E2EB94-C89C-41C2-9A5C-E133A6D01185}" presName="thinLine2b" presStyleLbl="callout" presStyleIdx="1" presStyleCnt="5"/>
      <dgm:spPr/>
    </dgm:pt>
    <dgm:pt modelId="{07E5D452-18CB-426F-8258-02468DF72BC1}" type="pres">
      <dgm:prSet presAssocID="{74E2EB94-C89C-41C2-9A5C-E133A6D01185}" presName="vertSpace2b" presStyleCnt="0"/>
      <dgm:spPr/>
    </dgm:pt>
    <dgm:pt modelId="{B0CAB92A-638D-4780-A5E4-9D40E0523BCA}" type="pres">
      <dgm:prSet presAssocID="{5DA68799-E93E-4454-B031-2748E5E482F8}" presName="horz2" presStyleCnt="0"/>
      <dgm:spPr/>
    </dgm:pt>
    <dgm:pt modelId="{7A77B95C-DB6E-4FCA-8A5E-D9D9AEB58322}" type="pres">
      <dgm:prSet presAssocID="{5DA68799-E93E-4454-B031-2748E5E482F8}" presName="horzSpace2" presStyleCnt="0"/>
      <dgm:spPr/>
    </dgm:pt>
    <dgm:pt modelId="{820C555B-FB34-440C-9024-F81DFEB6FBCB}" type="pres">
      <dgm:prSet presAssocID="{5DA68799-E93E-4454-B031-2748E5E482F8}" presName="tx2" presStyleLbl="revTx" presStyleIdx="3" presStyleCnt="6"/>
      <dgm:spPr/>
    </dgm:pt>
    <dgm:pt modelId="{C8D394C4-2B5C-4347-B0CD-4B4577A2BA38}" type="pres">
      <dgm:prSet presAssocID="{5DA68799-E93E-4454-B031-2748E5E482F8}" presName="vert2" presStyleCnt="0"/>
      <dgm:spPr/>
    </dgm:pt>
    <dgm:pt modelId="{3A103039-E24D-42C4-8BDB-91DD44DEEAA7}" type="pres">
      <dgm:prSet presAssocID="{5DA68799-E93E-4454-B031-2748E5E482F8}" presName="thinLine2b" presStyleLbl="callout" presStyleIdx="2" presStyleCnt="5"/>
      <dgm:spPr/>
    </dgm:pt>
    <dgm:pt modelId="{1190ECA4-3A9D-4022-9DB4-8B390E747AB0}" type="pres">
      <dgm:prSet presAssocID="{5DA68799-E93E-4454-B031-2748E5E482F8}" presName="vertSpace2b" presStyleCnt="0"/>
      <dgm:spPr/>
    </dgm:pt>
    <dgm:pt modelId="{CBEF505E-1D61-4A74-8F69-D5476C7A6835}" type="pres">
      <dgm:prSet presAssocID="{D09C196E-BEB5-4AC7-A222-14B92CAFD6B2}" presName="horz2" presStyleCnt="0"/>
      <dgm:spPr/>
    </dgm:pt>
    <dgm:pt modelId="{1D6B5045-9568-4423-AB7D-315DAB65B0D6}" type="pres">
      <dgm:prSet presAssocID="{D09C196E-BEB5-4AC7-A222-14B92CAFD6B2}" presName="horzSpace2" presStyleCnt="0"/>
      <dgm:spPr/>
    </dgm:pt>
    <dgm:pt modelId="{9D701743-3CEB-47F8-AC1B-4597F23506FD}" type="pres">
      <dgm:prSet presAssocID="{D09C196E-BEB5-4AC7-A222-14B92CAFD6B2}" presName="tx2" presStyleLbl="revTx" presStyleIdx="4" presStyleCnt="6"/>
      <dgm:spPr/>
    </dgm:pt>
    <dgm:pt modelId="{D15A87EF-C737-4433-B0CA-9C9842881081}" type="pres">
      <dgm:prSet presAssocID="{D09C196E-BEB5-4AC7-A222-14B92CAFD6B2}" presName="vert2" presStyleCnt="0"/>
      <dgm:spPr/>
    </dgm:pt>
    <dgm:pt modelId="{D30B4B3A-51BE-4C58-B69C-3486696D5BAE}" type="pres">
      <dgm:prSet presAssocID="{D09C196E-BEB5-4AC7-A222-14B92CAFD6B2}" presName="thinLine2b" presStyleLbl="callout" presStyleIdx="3" presStyleCnt="5"/>
      <dgm:spPr/>
    </dgm:pt>
    <dgm:pt modelId="{9084835E-6999-441A-A81A-5ED12D63CFFE}" type="pres">
      <dgm:prSet presAssocID="{D09C196E-BEB5-4AC7-A222-14B92CAFD6B2}" presName="vertSpace2b" presStyleCnt="0"/>
      <dgm:spPr/>
    </dgm:pt>
    <dgm:pt modelId="{580B7E0B-5B22-4BEA-BA01-02582E56C1D2}" type="pres">
      <dgm:prSet presAssocID="{895C41FC-0AB6-4AD6-92C2-E90CCF52C8B6}" presName="horz2" presStyleCnt="0"/>
      <dgm:spPr/>
    </dgm:pt>
    <dgm:pt modelId="{DE98BA21-70C8-4013-B46D-80EF73342067}" type="pres">
      <dgm:prSet presAssocID="{895C41FC-0AB6-4AD6-92C2-E90CCF52C8B6}" presName="horzSpace2" presStyleCnt="0"/>
      <dgm:spPr/>
    </dgm:pt>
    <dgm:pt modelId="{21B89202-29EE-445B-A1AD-731D27C7EA81}" type="pres">
      <dgm:prSet presAssocID="{895C41FC-0AB6-4AD6-92C2-E90CCF52C8B6}" presName="tx2" presStyleLbl="revTx" presStyleIdx="5" presStyleCnt="6"/>
      <dgm:spPr/>
    </dgm:pt>
    <dgm:pt modelId="{75C5FAC5-D979-4CB4-8CA8-E5CF2DB49B83}" type="pres">
      <dgm:prSet presAssocID="{895C41FC-0AB6-4AD6-92C2-E90CCF52C8B6}" presName="vert2" presStyleCnt="0"/>
      <dgm:spPr/>
    </dgm:pt>
    <dgm:pt modelId="{BC49B82A-DD25-4843-8929-C15EA106133A}" type="pres">
      <dgm:prSet presAssocID="{895C41FC-0AB6-4AD6-92C2-E90CCF52C8B6}" presName="thinLine2b" presStyleLbl="callout" presStyleIdx="4" presStyleCnt="5"/>
      <dgm:spPr/>
    </dgm:pt>
    <dgm:pt modelId="{82CB7E04-9C9F-4C78-B00F-AC869ED675DC}" type="pres">
      <dgm:prSet presAssocID="{895C41FC-0AB6-4AD6-92C2-E90CCF52C8B6}" presName="vertSpace2b" presStyleCnt="0"/>
      <dgm:spPr/>
    </dgm:pt>
  </dgm:ptLst>
  <dgm:cxnLst>
    <dgm:cxn modelId="{24A21402-5ECF-476B-964C-FBD9D3F04F62}" type="presOf" srcId="{5DA68799-E93E-4454-B031-2748E5E482F8}" destId="{820C555B-FB34-440C-9024-F81DFEB6FBCB}" srcOrd="0" destOrd="0" presId="urn:microsoft.com/office/officeart/2008/layout/LinedList"/>
    <dgm:cxn modelId="{AD616D17-A239-4770-8713-36ED750D3F31}" type="presOf" srcId="{895C41FC-0AB6-4AD6-92C2-E90CCF52C8B6}" destId="{21B89202-29EE-445B-A1AD-731D27C7EA81}" srcOrd="0" destOrd="0" presId="urn:microsoft.com/office/officeart/2008/layout/LinedList"/>
    <dgm:cxn modelId="{BA541D40-22D0-4BB3-A132-84302FC7F3E8}" type="presOf" srcId="{22D4C352-FB56-4680-9767-66CA4DA68A81}" destId="{4DFDBC6A-A501-4134-9C9A-A978A637D003}" srcOrd="0" destOrd="0" presId="urn:microsoft.com/office/officeart/2008/layout/LinedList"/>
    <dgm:cxn modelId="{3778B663-C3F6-4D2D-AB75-38C7950BEEA6}" srcId="{22D4C352-FB56-4680-9767-66CA4DA68A81}" destId="{5DA68799-E93E-4454-B031-2748E5E482F8}" srcOrd="2" destOrd="0" parTransId="{0DE1A078-D376-47E6-8DAB-3F5A4909F38E}" sibTransId="{0A8EF1B8-ECA1-434A-8172-E77ABE079DD9}"/>
    <dgm:cxn modelId="{7ED0006D-4E9D-4735-A12B-A890F6B802A1}" type="presOf" srcId="{D24F619C-30E5-48B1-BCE8-26DAB10AAF09}" destId="{EED6E988-0935-432E-8835-308D99401AD0}" srcOrd="0" destOrd="0" presId="urn:microsoft.com/office/officeart/2008/layout/LinedList"/>
    <dgm:cxn modelId="{65E2CF57-8BA8-43DC-AF59-ACD31CF98979}" srcId="{22D4C352-FB56-4680-9767-66CA4DA68A81}" destId="{6E79CC0B-71EC-4585-AF3A-F5C8B09D4652}" srcOrd="0" destOrd="0" parTransId="{50F65ED5-A7A5-432F-ABE0-59539CE71BC8}" sibTransId="{B8BBFB33-1EF8-476A-BF2E-C5EEC104FA61}"/>
    <dgm:cxn modelId="{3DF58B8C-55A8-4A98-AC9C-129E2257239F}" type="presOf" srcId="{D09C196E-BEB5-4AC7-A222-14B92CAFD6B2}" destId="{9D701743-3CEB-47F8-AC1B-4597F23506FD}" srcOrd="0" destOrd="0" presId="urn:microsoft.com/office/officeart/2008/layout/LinedList"/>
    <dgm:cxn modelId="{138B46A0-9C44-425A-AB03-F274E55E8FC7}" srcId="{22D4C352-FB56-4680-9767-66CA4DA68A81}" destId="{D09C196E-BEB5-4AC7-A222-14B92CAFD6B2}" srcOrd="3" destOrd="0" parTransId="{8C72842A-C042-4F46-96D1-B91372E0CC70}" sibTransId="{F52AFF9A-2831-445C-A308-7D226A862293}"/>
    <dgm:cxn modelId="{2E9AE8A0-35BB-4CD2-AF6A-9BDFDBA88EF1}" type="presOf" srcId="{74E2EB94-C89C-41C2-9A5C-E133A6D01185}" destId="{80E7281F-736D-441C-A2D8-E330D877C5F3}" srcOrd="0" destOrd="0" presId="urn:microsoft.com/office/officeart/2008/layout/LinedList"/>
    <dgm:cxn modelId="{2ADA68AB-8D7E-49B2-AD56-CBE1A139A0BC}" srcId="{22D4C352-FB56-4680-9767-66CA4DA68A81}" destId="{74E2EB94-C89C-41C2-9A5C-E133A6D01185}" srcOrd="1" destOrd="0" parTransId="{187634F9-3AE8-41AF-9092-749EBA43A0F7}" sibTransId="{C5055F70-CBEA-4008-9A82-06AB6E7F2973}"/>
    <dgm:cxn modelId="{1310D8B0-FCFB-44F2-974A-1470EB7D018D}" srcId="{D24F619C-30E5-48B1-BCE8-26DAB10AAF09}" destId="{22D4C352-FB56-4680-9767-66CA4DA68A81}" srcOrd="0" destOrd="0" parTransId="{4E75FD81-DC63-4865-B05C-3E7BDFB9B1E5}" sibTransId="{238C8E28-DB27-49F2-A1D2-B86CA7AD8101}"/>
    <dgm:cxn modelId="{0C84A6B1-30B5-4856-8AE7-33D269E50FD0}" type="presOf" srcId="{6E79CC0B-71EC-4585-AF3A-F5C8B09D4652}" destId="{BADAAC24-76A2-4621-887A-404ACE89DB56}" srcOrd="0" destOrd="0" presId="urn:microsoft.com/office/officeart/2008/layout/LinedList"/>
    <dgm:cxn modelId="{A47C8CF4-C485-4D8B-8942-83812CD4F582}" srcId="{22D4C352-FB56-4680-9767-66CA4DA68A81}" destId="{895C41FC-0AB6-4AD6-92C2-E90CCF52C8B6}" srcOrd="4" destOrd="0" parTransId="{830F0B97-7F21-415E-8776-81A3746C1839}" sibTransId="{58BC41EC-2936-4A56-A344-73C68E44DF35}"/>
    <dgm:cxn modelId="{AEAF13CE-36E3-438E-B728-D30662B95CBB}" type="presParOf" srcId="{EED6E988-0935-432E-8835-308D99401AD0}" destId="{F90AB290-DABE-4FC8-9048-61F1F0C8AB4A}" srcOrd="0" destOrd="0" presId="urn:microsoft.com/office/officeart/2008/layout/LinedList"/>
    <dgm:cxn modelId="{7DC31BF5-4952-47A9-8D3B-8671C64DB75B}" type="presParOf" srcId="{EED6E988-0935-432E-8835-308D99401AD0}" destId="{1E5D03DA-0692-4978-8081-18A6C416F583}" srcOrd="1" destOrd="0" presId="urn:microsoft.com/office/officeart/2008/layout/LinedList"/>
    <dgm:cxn modelId="{030C16D0-CCD4-408E-9D59-208177ED64D0}" type="presParOf" srcId="{1E5D03DA-0692-4978-8081-18A6C416F583}" destId="{4DFDBC6A-A501-4134-9C9A-A978A637D003}" srcOrd="0" destOrd="0" presId="urn:microsoft.com/office/officeart/2008/layout/LinedList"/>
    <dgm:cxn modelId="{CC25E8C5-57A9-4E86-9321-620B9B8AEEA0}" type="presParOf" srcId="{1E5D03DA-0692-4978-8081-18A6C416F583}" destId="{F16AF477-3CB8-476C-B24A-9566347C7495}" srcOrd="1" destOrd="0" presId="urn:microsoft.com/office/officeart/2008/layout/LinedList"/>
    <dgm:cxn modelId="{045C3BAC-03A6-4412-8147-36B7A930653E}" type="presParOf" srcId="{F16AF477-3CB8-476C-B24A-9566347C7495}" destId="{31BBDA85-0F4F-4ED6-AAF0-746A5813018F}" srcOrd="0" destOrd="0" presId="urn:microsoft.com/office/officeart/2008/layout/LinedList"/>
    <dgm:cxn modelId="{34E8AE6E-7B27-4D1A-92AC-39D23D18B0BB}" type="presParOf" srcId="{F16AF477-3CB8-476C-B24A-9566347C7495}" destId="{E0A2BD58-5E6C-4F45-B143-C739C1EBE1E7}" srcOrd="1" destOrd="0" presId="urn:microsoft.com/office/officeart/2008/layout/LinedList"/>
    <dgm:cxn modelId="{6CA1CB29-D190-47C5-9E4F-612FB2C52351}" type="presParOf" srcId="{E0A2BD58-5E6C-4F45-B143-C739C1EBE1E7}" destId="{DE53E408-4D71-42AF-A1DA-8C02AF7D0784}" srcOrd="0" destOrd="0" presId="urn:microsoft.com/office/officeart/2008/layout/LinedList"/>
    <dgm:cxn modelId="{4D65695D-339A-48C5-8EF2-AC63B6FF3A89}" type="presParOf" srcId="{E0A2BD58-5E6C-4F45-B143-C739C1EBE1E7}" destId="{BADAAC24-76A2-4621-887A-404ACE89DB56}" srcOrd="1" destOrd="0" presId="urn:microsoft.com/office/officeart/2008/layout/LinedList"/>
    <dgm:cxn modelId="{1E2A0BC3-E003-4C94-987A-102C3707C6D6}" type="presParOf" srcId="{E0A2BD58-5E6C-4F45-B143-C739C1EBE1E7}" destId="{1675F4F3-221F-4EFD-97D5-2862A8730C5E}" srcOrd="2" destOrd="0" presId="urn:microsoft.com/office/officeart/2008/layout/LinedList"/>
    <dgm:cxn modelId="{F19D5CB3-4EC2-40C3-8198-9B8FDB71F97C}" type="presParOf" srcId="{F16AF477-3CB8-476C-B24A-9566347C7495}" destId="{F27B9CDB-BFFF-45B4-AAA8-F6C9836AD9C5}" srcOrd="2" destOrd="0" presId="urn:microsoft.com/office/officeart/2008/layout/LinedList"/>
    <dgm:cxn modelId="{1E1194A2-1684-4E7C-A8D6-A5B9F0E666BB}" type="presParOf" srcId="{F16AF477-3CB8-476C-B24A-9566347C7495}" destId="{06922897-0815-4C2C-96E0-7D6776C42EB1}" srcOrd="3" destOrd="0" presId="urn:microsoft.com/office/officeart/2008/layout/LinedList"/>
    <dgm:cxn modelId="{B5EA1F3F-37F3-4761-AE62-0B0383573C03}" type="presParOf" srcId="{F16AF477-3CB8-476C-B24A-9566347C7495}" destId="{E414EAF9-90E7-4A2A-A390-0BC55B2EB8C9}" srcOrd="4" destOrd="0" presId="urn:microsoft.com/office/officeart/2008/layout/LinedList"/>
    <dgm:cxn modelId="{C852EF5D-6AEB-4E06-A51E-58467DE01181}" type="presParOf" srcId="{E414EAF9-90E7-4A2A-A390-0BC55B2EB8C9}" destId="{E56EE234-3338-492B-9F3B-C72DD36180CE}" srcOrd="0" destOrd="0" presId="urn:microsoft.com/office/officeart/2008/layout/LinedList"/>
    <dgm:cxn modelId="{F0AD2B5F-A87F-4074-93EF-3C94230500CE}" type="presParOf" srcId="{E414EAF9-90E7-4A2A-A390-0BC55B2EB8C9}" destId="{80E7281F-736D-441C-A2D8-E330D877C5F3}" srcOrd="1" destOrd="0" presId="urn:microsoft.com/office/officeart/2008/layout/LinedList"/>
    <dgm:cxn modelId="{5E10FA64-9105-47A0-BB70-6B61FB45D0A4}" type="presParOf" srcId="{E414EAF9-90E7-4A2A-A390-0BC55B2EB8C9}" destId="{028D2096-6565-4381-B748-B45A7C1E9959}" srcOrd="2" destOrd="0" presId="urn:microsoft.com/office/officeart/2008/layout/LinedList"/>
    <dgm:cxn modelId="{7E18748D-0EFA-4495-A5B7-139B58785DCB}" type="presParOf" srcId="{F16AF477-3CB8-476C-B24A-9566347C7495}" destId="{E05842D0-8B43-404F-8D51-8FDF4A001818}" srcOrd="5" destOrd="0" presId="urn:microsoft.com/office/officeart/2008/layout/LinedList"/>
    <dgm:cxn modelId="{A19A7862-C139-4B3C-8E82-191B32D8260C}" type="presParOf" srcId="{F16AF477-3CB8-476C-B24A-9566347C7495}" destId="{07E5D452-18CB-426F-8258-02468DF72BC1}" srcOrd="6" destOrd="0" presId="urn:microsoft.com/office/officeart/2008/layout/LinedList"/>
    <dgm:cxn modelId="{3BC0C368-14ED-4EBD-8146-8EB445CDF976}" type="presParOf" srcId="{F16AF477-3CB8-476C-B24A-9566347C7495}" destId="{B0CAB92A-638D-4780-A5E4-9D40E0523BCA}" srcOrd="7" destOrd="0" presId="urn:microsoft.com/office/officeart/2008/layout/LinedList"/>
    <dgm:cxn modelId="{CC733BFB-58D2-4021-B1C9-3F37938C0929}" type="presParOf" srcId="{B0CAB92A-638D-4780-A5E4-9D40E0523BCA}" destId="{7A77B95C-DB6E-4FCA-8A5E-D9D9AEB58322}" srcOrd="0" destOrd="0" presId="urn:microsoft.com/office/officeart/2008/layout/LinedList"/>
    <dgm:cxn modelId="{474C2232-99A2-4BAC-9C5C-4AC4C1318EDC}" type="presParOf" srcId="{B0CAB92A-638D-4780-A5E4-9D40E0523BCA}" destId="{820C555B-FB34-440C-9024-F81DFEB6FBCB}" srcOrd="1" destOrd="0" presId="urn:microsoft.com/office/officeart/2008/layout/LinedList"/>
    <dgm:cxn modelId="{50DD6A59-4F2A-4AF4-8B06-881213219B83}" type="presParOf" srcId="{B0CAB92A-638D-4780-A5E4-9D40E0523BCA}" destId="{C8D394C4-2B5C-4347-B0CD-4B4577A2BA38}" srcOrd="2" destOrd="0" presId="urn:microsoft.com/office/officeart/2008/layout/LinedList"/>
    <dgm:cxn modelId="{9615C302-55D9-465E-9594-9BCDA422725A}" type="presParOf" srcId="{F16AF477-3CB8-476C-B24A-9566347C7495}" destId="{3A103039-E24D-42C4-8BDB-91DD44DEEAA7}" srcOrd="8" destOrd="0" presId="urn:microsoft.com/office/officeart/2008/layout/LinedList"/>
    <dgm:cxn modelId="{1E4EF63A-B704-49EA-8558-59320F34B949}" type="presParOf" srcId="{F16AF477-3CB8-476C-B24A-9566347C7495}" destId="{1190ECA4-3A9D-4022-9DB4-8B390E747AB0}" srcOrd="9" destOrd="0" presId="urn:microsoft.com/office/officeart/2008/layout/LinedList"/>
    <dgm:cxn modelId="{0ADC6C69-2B14-4F95-8172-653C7E35B354}" type="presParOf" srcId="{F16AF477-3CB8-476C-B24A-9566347C7495}" destId="{CBEF505E-1D61-4A74-8F69-D5476C7A6835}" srcOrd="10" destOrd="0" presId="urn:microsoft.com/office/officeart/2008/layout/LinedList"/>
    <dgm:cxn modelId="{414207B4-99DB-4E29-8F1A-B4921746A1B9}" type="presParOf" srcId="{CBEF505E-1D61-4A74-8F69-D5476C7A6835}" destId="{1D6B5045-9568-4423-AB7D-315DAB65B0D6}" srcOrd="0" destOrd="0" presId="urn:microsoft.com/office/officeart/2008/layout/LinedList"/>
    <dgm:cxn modelId="{EE90B2E6-9BD4-4A4C-8B4B-EAFE58B47D3D}" type="presParOf" srcId="{CBEF505E-1D61-4A74-8F69-D5476C7A6835}" destId="{9D701743-3CEB-47F8-AC1B-4597F23506FD}" srcOrd="1" destOrd="0" presId="urn:microsoft.com/office/officeart/2008/layout/LinedList"/>
    <dgm:cxn modelId="{89C75BBE-CAD1-4382-B597-FBC9A5C43ACE}" type="presParOf" srcId="{CBEF505E-1D61-4A74-8F69-D5476C7A6835}" destId="{D15A87EF-C737-4433-B0CA-9C9842881081}" srcOrd="2" destOrd="0" presId="urn:microsoft.com/office/officeart/2008/layout/LinedList"/>
    <dgm:cxn modelId="{D4DD7923-172E-4673-B2AB-7871D6B15051}" type="presParOf" srcId="{F16AF477-3CB8-476C-B24A-9566347C7495}" destId="{D30B4B3A-51BE-4C58-B69C-3486696D5BAE}" srcOrd="11" destOrd="0" presId="urn:microsoft.com/office/officeart/2008/layout/LinedList"/>
    <dgm:cxn modelId="{21B98738-0710-47FE-AC7C-0D456CAB0DC4}" type="presParOf" srcId="{F16AF477-3CB8-476C-B24A-9566347C7495}" destId="{9084835E-6999-441A-A81A-5ED12D63CFFE}" srcOrd="12" destOrd="0" presId="urn:microsoft.com/office/officeart/2008/layout/LinedList"/>
    <dgm:cxn modelId="{33C8F8B3-4A73-4B3D-BD0A-6BD53E11A9EC}" type="presParOf" srcId="{F16AF477-3CB8-476C-B24A-9566347C7495}" destId="{580B7E0B-5B22-4BEA-BA01-02582E56C1D2}" srcOrd="13" destOrd="0" presId="urn:microsoft.com/office/officeart/2008/layout/LinedList"/>
    <dgm:cxn modelId="{48480B09-FBF9-47AE-81D0-EA165677C8B0}" type="presParOf" srcId="{580B7E0B-5B22-4BEA-BA01-02582E56C1D2}" destId="{DE98BA21-70C8-4013-B46D-80EF73342067}" srcOrd="0" destOrd="0" presId="urn:microsoft.com/office/officeart/2008/layout/LinedList"/>
    <dgm:cxn modelId="{3784BF84-CBAE-41FF-A0FB-1CE86C1176D5}" type="presParOf" srcId="{580B7E0B-5B22-4BEA-BA01-02582E56C1D2}" destId="{21B89202-29EE-445B-A1AD-731D27C7EA81}" srcOrd="1" destOrd="0" presId="urn:microsoft.com/office/officeart/2008/layout/LinedList"/>
    <dgm:cxn modelId="{4F0075A7-6F38-402D-8189-3EB3CB904A94}" type="presParOf" srcId="{580B7E0B-5B22-4BEA-BA01-02582E56C1D2}" destId="{75C5FAC5-D979-4CB4-8CA8-E5CF2DB49B83}" srcOrd="2" destOrd="0" presId="urn:microsoft.com/office/officeart/2008/layout/LinedList"/>
    <dgm:cxn modelId="{E41E39A2-41C8-4CAD-A317-6E8D081D9825}" type="presParOf" srcId="{F16AF477-3CB8-476C-B24A-9566347C7495}" destId="{BC49B82A-DD25-4843-8929-C15EA106133A}" srcOrd="14" destOrd="0" presId="urn:microsoft.com/office/officeart/2008/layout/LinedList"/>
    <dgm:cxn modelId="{D267F68C-F20A-4AF7-8F89-1106ED14B81A}" type="presParOf" srcId="{F16AF477-3CB8-476C-B24A-9566347C7495}" destId="{82CB7E04-9C9F-4C78-B00F-AC869ED675DC}" srcOrd="15"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4F619C-30E5-48B1-BCE8-26DAB10AAF0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74E2EB94-C89C-41C2-9A5C-E133A6D01185}">
      <dgm:prSet phldrT="[Texto]"/>
      <dgm:spPr/>
      <dgm:t>
        <a:bodyPr/>
        <a:lstStyle/>
        <a:p>
          <a:pPr>
            <a:buFont typeface="Arial" panose="020B0604020202020204" pitchFamily="34" charset="0"/>
            <a:buChar char="•"/>
          </a:pPr>
          <a:r>
            <a:rPr lang="en-US" dirty="0"/>
            <a:t>Pilot test ve yeni </a:t>
          </a:r>
          <a:r>
            <a:rPr lang="en-US" dirty="0" err="1"/>
            <a:t>teknolojilerin</a:t>
          </a:r>
          <a:r>
            <a:rPr lang="en-US" dirty="0"/>
            <a:t> </a:t>
          </a:r>
          <a:r>
            <a:rPr lang="en-US" dirty="0" err="1"/>
            <a:t>ölçeklendirilmesi</a:t>
          </a:r>
          <a:endParaRPr lang="pt-PT" dirty="0"/>
        </a:p>
      </dgm:t>
    </dgm:pt>
    <dgm:pt modelId="{187634F9-3AE8-41AF-9092-749EBA43A0F7}" type="parTrans" cxnId="{2ADA68AB-8D7E-49B2-AD56-CBE1A139A0BC}">
      <dgm:prSet/>
      <dgm:spPr/>
      <dgm:t>
        <a:bodyPr/>
        <a:lstStyle/>
        <a:p>
          <a:endParaRPr lang="pt-PT"/>
        </a:p>
      </dgm:t>
    </dgm:pt>
    <dgm:pt modelId="{C5055F70-CBEA-4008-9A82-06AB6E7F2973}" type="sibTrans" cxnId="{2ADA68AB-8D7E-49B2-AD56-CBE1A139A0BC}">
      <dgm:prSet/>
      <dgm:spPr/>
      <dgm:t>
        <a:bodyPr/>
        <a:lstStyle/>
        <a:p>
          <a:endParaRPr lang="pt-PT"/>
        </a:p>
      </dgm:t>
    </dgm:pt>
    <dgm:pt modelId="{5DA68799-E93E-4454-B031-2748E5E482F8}">
      <dgm:prSet phldrT="[Texto]"/>
      <dgm:spPr/>
      <dgm:t>
        <a:bodyPr/>
        <a:lstStyle/>
        <a:p>
          <a:pPr>
            <a:buFont typeface="Arial" panose="020B0604020202020204" pitchFamily="34" charset="0"/>
            <a:buChar char="•"/>
          </a:pPr>
          <a:r>
            <a:rPr lang="en-US" dirty="0"/>
            <a:t>Yeni </a:t>
          </a:r>
          <a:r>
            <a:rPr lang="en-US" dirty="0" err="1"/>
            <a:t>teknolojilerin</a:t>
          </a:r>
          <a:r>
            <a:rPr lang="en-US" dirty="0"/>
            <a:t> </a:t>
          </a:r>
          <a:r>
            <a:rPr lang="en-US" dirty="0" err="1"/>
            <a:t>mevcut</a:t>
          </a:r>
          <a:r>
            <a:rPr lang="en-US" dirty="0"/>
            <a:t> </a:t>
          </a:r>
          <a:r>
            <a:rPr lang="en-US" dirty="0" err="1"/>
            <a:t>sistemlerle</a:t>
          </a:r>
          <a:r>
            <a:rPr lang="en-US" dirty="0"/>
            <a:t> </a:t>
          </a:r>
          <a:r>
            <a:rPr lang="en-US" dirty="0" err="1"/>
            <a:t>entegrasyonu</a:t>
          </a:r>
          <a:endParaRPr lang="pt-PT" dirty="0"/>
        </a:p>
      </dgm:t>
    </dgm:pt>
    <dgm:pt modelId="{0DE1A078-D376-47E6-8DAB-3F5A4909F38E}" type="parTrans" cxnId="{3778B663-C3F6-4D2D-AB75-38C7950BEEA6}">
      <dgm:prSet/>
      <dgm:spPr/>
      <dgm:t>
        <a:bodyPr/>
        <a:lstStyle/>
        <a:p>
          <a:endParaRPr lang="pt-PT"/>
        </a:p>
      </dgm:t>
    </dgm:pt>
    <dgm:pt modelId="{0A8EF1B8-ECA1-434A-8172-E77ABE079DD9}" type="sibTrans" cxnId="{3778B663-C3F6-4D2D-AB75-38C7950BEEA6}">
      <dgm:prSet/>
      <dgm:spPr/>
      <dgm:t>
        <a:bodyPr/>
        <a:lstStyle/>
        <a:p>
          <a:endParaRPr lang="pt-PT"/>
        </a:p>
      </dgm:t>
    </dgm:pt>
    <dgm:pt modelId="{D09C196E-BEB5-4AC7-A222-14B92CAFD6B2}">
      <dgm:prSet phldrT="[Texto]"/>
      <dgm:spPr/>
      <dgm:t>
        <a:bodyPr/>
        <a:lstStyle/>
        <a:p>
          <a:r>
            <a:rPr lang="en-US" dirty="0" err="1"/>
            <a:t>Teknolojinin</a:t>
          </a:r>
          <a:r>
            <a:rPr lang="en-US" dirty="0"/>
            <a:t> </a:t>
          </a:r>
          <a:r>
            <a:rPr lang="en-US" dirty="0" err="1"/>
            <a:t>benimsenmesi</a:t>
          </a:r>
          <a:r>
            <a:rPr lang="en-US" dirty="0"/>
            <a:t> </a:t>
          </a:r>
          <a:r>
            <a:rPr lang="en-US" dirty="0" err="1"/>
            <a:t>için</a:t>
          </a:r>
          <a:r>
            <a:rPr lang="en-US" dirty="0"/>
            <a:t> </a:t>
          </a:r>
          <a:r>
            <a:rPr lang="en-US" dirty="0" err="1"/>
            <a:t>eğitim</a:t>
          </a:r>
          <a:r>
            <a:rPr lang="en-US" dirty="0"/>
            <a:t> ve </a:t>
          </a:r>
          <a:r>
            <a:rPr lang="en-US" dirty="0" err="1"/>
            <a:t>iş</a:t>
          </a:r>
          <a:r>
            <a:rPr lang="en-US" dirty="0"/>
            <a:t> </a:t>
          </a:r>
          <a:r>
            <a:rPr lang="en-US" dirty="0" err="1"/>
            <a:t>gücü</a:t>
          </a:r>
          <a:r>
            <a:rPr lang="en-US" dirty="0"/>
            <a:t> </a:t>
          </a:r>
          <a:r>
            <a:rPr lang="en-US" dirty="0" err="1"/>
            <a:t>geliştirme</a:t>
          </a:r>
          <a:endParaRPr lang="pt-PT" dirty="0"/>
        </a:p>
      </dgm:t>
    </dgm:pt>
    <dgm:pt modelId="{8C72842A-C042-4F46-96D1-B91372E0CC70}" type="parTrans" cxnId="{138B46A0-9C44-425A-AB03-F274E55E8FC7}">
      <dgm:prSet/>
      <dgm:spPr/>
      <dgm:t>
        <a:bodyPr/>
        <a:lstStyle/>
        <a:p>
          <a:endParaRPr lang="pt-PT"/>
        </a:p>
      </dgm:t>
    </dgm:pt>
    <dgm:pt modelId="{F52AFF9A-2831-445C-A308-7D226A862293}" type="sibTrans" cxnId="{138B46A0-9C44-425A-AB03-F274E55E8FC7}">
      <dgm:prSet/>
      <dgm:spPr/>
      <dgm:t>
        <a:bodyPr/>
        <a:lstStyle/>
        <a:p>
          <a:endParaRPr lang="pt-PT"/>
        </a:p>
      </dgm:t>
    </dgm:pt>
    <dgm:pt modelId="{895C41FC-0AB6-4AD6-92C2-E90CCF52C8B6}">
      <dgm:prSet phldrT="[Texto]"/>
      <dgm:spPr/>
      <dgm:t>
        <a:bodyPr/>
        <a:lstStyle/>
        <a:p>
          <a:pPr>
            <a:buFont typeface="Arial" panose="020B0604020202020204" pitchFamily="34" charset="0"/>
            <a:buChar char="•"/>
          </a:pPr>
          <a:r>
            <a:rPr lang="en-US" dirty="0" err="1"/>
            <a:t>Performans</a:t>
          </a:r>
          <a:r>
            <a:rPr lang="en-US" dirty="0"/>
            <a:t> </a:t>
          </a:r>
          <a:r>
            <a:rPr lang="en-US" dirty="0" err="1"/>
            <a:t>ölçme</a:t>
          </a:r>
          <a:r>
            <a:rPr lang="en-US" dirty="0"/>
            <a:t> ve </a:t>
          </a:r>
          <a:r>
            <a:rPr lang="en-US" dirty="0" err="1"/>
            <a:t>değerlendirme</a:t>
          </a:r>
          <a:endParaRPr lang="pt-PT" dirty="0"/>
        </a:p>
      </dgm:t>
    </dgm:pt>
    <dgm:pt modelId="{830F0B97-7F21-415E-8776-81A3746C1839}" type="parTrans" cxnId="{A47C8CF4-C485-4D8B-8942-83812CD4F582}">
      <dgm:prSet/>
      <dgm:spPr/>
      <dgm:t>
        <a:bodyPr/>
        <a:lstStyle/>
        <a:p>
          <a:endParaRPr lang="pt-PT"/>
        </a:p>
      </dgm:t>
    </dgm:pt>
    <dgm:pt modelId="{58BC41EC-2936-4A56-A344-73C68E44DF35}" type="sibTrans" cxnId="{A47C8CF4-C485-4D8B-8942-83812CD4F582}">
      <dgm:prSet/>
      <dgm:spPr/>
      <dgm:t>
        <a:bodyPr/>
        <a:lstStyle/>
        <a:p>
          <a:endParaRPr lang="pt-PT"/>
        </a:p>
      </dgm:t>
    </dgm:pt>
    <dgm:pt modelId="{6E79CC0B-71EC-4585-AF3A-F5C8B09D4652}">
      <dgm:prSet phldrT="[Texto]"/>
      <dgm:spPr/>
      <dgm:t>
        <a:bodyPr/>
        <a:lstStyle/>
        <a:p>
          <a:pPr>
            <a:buFont typeface="Arial" panose="020B0604020202020204" pitchFamily="34" charset="0"/>
            <a:buChar char="•"/>
          </a:pPr>
          <a:r>
            <a:rPr lang="en-US" dirty="0"/>
            <a:t>Teknoloji </a:t>
          </a:r>
          <a:r>
            <a:rPr lang="en-US" dirty="0" err="1"/>
            <a:t>hazırlığı</a:t>
          </a:r>
          <a:r>
            <a:rPr lang="en-US" dirty="0"/>
            <a:t> </a:t>
          </a:r>
          <a:r>
            <a:rPr lang="en-US" dirty="0" err="1"/>
            <a:t>değerlendirmesi</a:t>
          </a:r>
          <a:endParaRPr lang="pt-PT" dirty="0"/>
        </a:p>
      </dgm:t>
    </dgm:pt>
    <dgm:pt modelId="{B8BBFB33-1EF8-476A-BF2E-C5EEC104FA61}" type="sibTrans" cxnId="{65E2CF57-8BA8-43DC-AF59-ACD31CF98979}">
      <dgm:prSet/>
      <dgm:spPr/>
      <dgm:t>
        <a:bodyPr/>
        <a:lstStyle/>
        <a:p>
          <a:endParaRPr lang="pt-PT"/>
        </a:p>
      </dgm:t>
    </dgm:pt>
    <dgm:pt modelId="{50F65ED5-A7A5-432F-ABE0-59539CE71BC8}" type="parTrans" cxnId="{65E2CF57-8BA8-43DC-AF59-ACD31CF98979}">
      <dgm:prSet/>
      <dgm:spPr/>
      <dgm:t>
        <a:bodyPr/>
        <a:lstStyle/>
        <a:p>
          <a:endParaRPr lang="pt-PT"/>
        </a:p>
      </dgm:t>
    </dgm:pt>
    <dgm:pt modelId="{22D4C352-FB56-4680-9767-66CA4DA68A81}">
      <dgm:prSet phldrT="[Texto]"/>
      <dgm:spPr/>
      <dgm:t>
        <a:bodyPr/>
        <a:lstStyle/>
        <a:p>
          <a:r>
            <a:rPr lang="pt-PT" dirty="0">
              <a:solidFill>
                <a:srgbClr val="2D5693"/>
              </a:solidFill>
              <a:latin typeface="Josefin Sans Bold" pitchFamily="2" charset="0"/>
            </a:rPr>
            <a:t>Teknolojinin benimsenmesi ve uygulanması</a:t>
          </a:r>
          <a:endParaRPr lang="pt-PT" dirty="0"/>
        </a:p>
      </dgm:t>
    </dgm:pt>
    <dgm:pt modelId="{238C8E28-DB27-49F2-A1D2-B86CA7AD8101}" type="sibTrans" cxnId="{1310D8B0-FCFB-44F2-974A-1470EB7D018D}">
      <dgm:prSet/>
      <dgm:spPr/>
      <dgm:t>
        <a:bodyPr/>
        <a:lstStyle/>
        <a:p>
          <a:endParaRPr lang="pt-PT"/>
        </a:p>
      </dgm:t>
    </dgm:pt>
    <dgm:pt modelId="{4E75FD81-DC63-4865-B05C-3E7BDFB9B1E5}" type="parTrans" cxnId="{1310D8B0-FCFB-44F2-974A-1470EB7D018D}">
      <dgm:prSet/>
      <dgm:spPr/>
      <dgm:t>
        <a:bodyPr/>
        <a:lstStyle/>
        <a:p>
          <a:endParaRPr lang="pt-PT"/>
        </a:p>
      </dgm:t>
    </dgm:pt>
    <dgm:pt modelId="{EED6E988-0935-432E-8835-308D99401AD0}" type="pres">
      <dgm:prSet presAssocID="{D24F619C-30E5-48B1-BCE8-26DAB10AAF09}" presName="vert0" presStyleCnt="0">
        <dgm:presLayoutVars>
          <dgm:dir/>
          <dgm:animOne val="branch"/>
          <dgm:animLvl val="lvl"/>
        </dgm:presLayoutVars>
      </dgm:prSet>
      <dgm:spPr/>
    </dgm:pt>
    <dgm:pt modelId="{F90AB290-DABE-4FC8-9048-61F1F0C8AB4A}" type="pres">
      <dgm:prSet presAssocID="{22D4C352-FB56-4680-9767-66CA4DA68A81}" presName="thickLine" presStyleLbl="alignNode1" presStyleIdx="0" presStyleCnt="1"/>
      <dgm:spPr/>
    </dgm:pt>
    <dgm:pt modelId="{1E5D03DA-0692-4978-8081-18A6C416F583}" type="pres">
      <dgm:prSet presAssocID="{22D4C352-FB56-4680-9767-66CA4DA68A81}" presName="horz1" presStyleCnt="0"/>
      <dgm:spPr/>
    </dgm:pt>
    <dgm:pt modelId="{4DFDBC6A-A501-4134-9C9A-A978A637D003}" type="pres">
      <dgm:prSet presAssocID="{22D4C352-FB56-4680-9767-66CA4DA68A81}" presName="tx1" presStyleLbl="revTx" presStyleIdx="0" presStyleCnt="6"/>
      <dgm:spPr/>
    </dgm:pt>
    <dgm:pt modelId="{F16AF477-3CB8-476C-B24A-9566347C7495}" type="pres">
      <dgm:prSet presAssocID="{22D4C352-FB56-4680-9767-66CA4DA68A81}" presName="vert1" presStyleCnt="0"/>
      <dgm:spPr/>
    </dgm:pt>
    <dgm:pt modelId="{31BBDA85-0F4F-4ED6-AAF0-746A5813018F}" type="pres">
      <dgm:prSet presAssocID="{6E79CC0B-71EC-4585-AF3A-F5C8B09D4652}" presName="vertSpace2a" presStyleCnt="0"/>
      <dgm:spPr/>
    </dgm:pt>
    <dgm:pt modelId="{E0A2BD58-5E6C-4F45-B143-C739C1EBE1E7}" type="pres">
      <dgm:prSet presAssocID="{6E79CC0B-71EC-4585-AF3A-F5C8B09D4652}" presName="horz2" presStyleCnt="0"/>
      <dgm:spPr/>
    </dgm:pt>
    <dgm:pt modelId="{DE53E408-4D71-42AF-A1DA-8C02AF7D0784}" type="pres">
      <dgm:prSet presAssocID="{6E79CC0B-71EC-4585-AF3A-F5C8B09D4652}" presName="horzSpace2" presStyleCnt="0"/>
      <dgm:spPr/>
    </dgm:pt>
    <dgm:pt modelId="{BADAAC24-76A2-4621-887A-404ACE89DB56}" type="pres">
      <dgm:prSet presAssocID="{6E79CC0B-71EC-4585-AF3A-F5C8B09D4652}" presName="tx2" presStyleLbl="revTx" presStyleIdx="1" presStyleCnt="6"/>
      <dgm:spPr/>
    </dgm:pt>
    <dgm:pt modelId="{1675F4F3-221F-4EFD-97D5-2862A8730C5E}" type="pres">
      <dgm:prSet presAssocID="{6E79CC0B-71EC-4585-AF3A-F5C8B09D4652}" presName="vert2" presStyleCnt="0"/>
      <dgm:spPr/>
    </dgm:pt>
    <dgm:pt modelId="{F27B9CDB-BFFF-45B4-AAA8-F6C9836AD9C5}" type="pres">
      <dgm:prSet presAssocID="{6E79CC0B-71EC-4585-AF3A-F5C8B09D4652}" presName="thinLine2b" presStyleLbl="callout" presStyleIdx="0" presStyleCnt="5"/>
      <dgm:spPr/>
    </dgm:pt>
    <dgm:pt modelId="{06922897-0815-4C2C-96E0-7D6776C42EB1}" type="pres">
      <dgm:prSet presAssocID="{6E79CC0B-71EC-4585-AF3A-F5C8B09D4652}" presName="vertSpace2b" presStyleCnt="0"/>
      <dgm:spPr/>
    </dgm:pt>
    <dgm:pt modelId="{E414EAF9-90E7-4A2A-A390-0BC55B2EB8C9}" type="pres">
      <dgm:prSet presAssocID="{74E2EB94-C89C-41C2-9A5C-E133A6D01185}" presName="horz2" presStyleCnt="0"/>
      <dgm:spPr/>
    </dgm:pt>
    <dgm:pt modelId="{E56EE234-3338-492B-9F3B-C72DD36180CE}" type="pres">
      <dgm:prSet presAssocID="{74E2EB94-C89C-41C2-9A5C-E133A6D01185}" presName="horzSpace2" presStyleCnt="0"/>
      <dgm:spPr/>
    </dgm:pt>
    <dgm:pt modelId="{80E7281F-736D-441C-A2D8-E330D877C5F3}" type="pres">
      <dgm:prSet presAssocID="{74E2EB94-C89C-41C2-9A5C-E133A6D01185}" presName="tx2" presStyleLbl="revTx" presStyleIdx="2" presStyleCnt="6"/>
      <dgm:spPr/>
    </dgm:pt>
    <dgm:pt modelId="{028D2096-6565-4381-B748-B45A7C1E9959}" type="pres">
      <dgm:prSet presAssocID="{74E2EB94-C89C-41C2-9A5C-E133A6D01185}" presName="vert2" presStyleCnt="0"/>
      <dgm:spPr/>
    </dgm:pt>
    <dgm:pt modelId="{E05842D0-8B43-404F-8D51-8FDF4A001818}" type="pres">
      <dgm:prSet presAssocID="{74E2EB94-C89C-41C2-9A5C-E133A6D01185}" presName="thinLine2b" presStyleLbl="callout" presStyleIdx="1" presStyleCnt="5"/>
      <dgm:spPr/>
    </dgm:pt>
    <dgm:pt modelId="{07E5D452-18CB-426F-8258-02468DF72BC1}" type="pres">
      <dgm:prSet presAssocID="{74E2EB94-C89C-41C2-9A5C-E133A6D01185}" presName="vertSpace2b" presStyleCnt="0"/>
      <dgm:spPr/>
    </dgm:pt>
    <dgm:pt modelId="{B0CAB92A-638D-4780-A5E4-9D40E0523BCA}" type="pres">
      <dgm:prSet presAssocID="{5DA68799-E93E-4454-B031-2748E5E482F8}" presName="horz2" presStyleCnt="0"/>
      <dgm:spPr/>
    </dgm:pt>
    <dgm:pt modelId="{7A77B95C-DB6E-4FCA-8A5E-D9D9AEB58322}" type="pres">
      <dgm:prSet presAssocID="{5DA68799-E93E-4454-B031-2748E5E482F8}" presName="horzSpace2" presStyleCnt="0"/>
      <dgm:spPr/>
    </dgm:pt>
    <dgm:pt modelId="{820C555B-FB34-440C-9024-F81DFEB6FBCB}" type="pres">
      <dgm:prSet presAssocID="{5DA68799-E93E-4454-B031-2748E5E482F8}" presName="tx2" presStyleLbl="revTx" presStyleIdx="3" presStyleCnt="6"/>
      <dgm:spPr/>
    </dgm:pt>
    <dgm:pt modelId="{C8D394C4-2B5C-4347-B0CD-4B4577A2BA38}" type="pres">
      <dgm:prSet presAssocID="{5DA68799-E93E-4454-B031-2748E5E482F8}" presName="vert2" presStyleCnt="0"/>
      <dgm:spPr/>
    </dgm:pt>
    <dgm:pt modelId="{3A103039-E24D-42C4-8BDB-91DD44DEEAA7}" type="pres">
      <dgm:prSet presAssocID="{5DA68799-E93E-4454-B031-2748E5E482F8}" presName="thinLine2b" presStyleLbl="callout" presStyleIdx="2" presStyleCnt="5"/>
      <dgm:spPr/>
    </dgm:pt>
    <dgm:pt modelId="{1190ECA4-3A9D-4022-9DB4-8B390E747AB0}" type="pres">
      <dgm:prSet presAssocID="{5DA68799-E93E-4454-B031-2748E5E482F8}" presName="vertSpace2b" presStyleCnt="0"/>
      <dgm:spPr/>
    </dgm:pt>
    <dgm:pt modelId="{CBEF505E-1D61-4A74-8F69-D5476C7A6835}" type="pres">
      <dgm:prSet presAssocID="{D09C196E-BEB5-4AC7-A222-14B92CAFD6B2}" presName="horz2" presStyleCnt="0"/>
      <dgm:spPr/>
    </dgm:pt>
    <dgm:pt modelId="{1D6B5045-9568-4423-AB7D-315DAB65B0D6}" type="pres">
      <dgm:prSet presAssocID="{D09C196E-BEB5-4AC7-A222-14B92CAFD6B2}" presName="horzSpace2" presStyleCnt="0"/>
      <dgm:spPr/>
    </dgm:pt>
    <dgm:pt modelId="{9D701743-3CEB-47F8-AC1B-4597F23506FD}" type="pres">
      <dgm:prSet presAssocID="{D09C196E-BEB5-4AC7-A222-14B92CAFD6B2}" presName="tx2" presStyleLbl="revTx" presStyleIdx="4" presStyleCnt="6"/>
      <dgm:spPr/>
    </dgm:pt>
    <dgm:pt modelId="{D15A87EF-C737-4433-B0CA-9C9842881081}" type="pres">
      <dgm:prSet presAssocID="{D09C196E-BEB5-4AC7-A222-14B92CAFD6B2}" presName="vert2" presStyleCnt="0"/>
      <dgm:spPr/>
    </dgm:pt>
    <dgm:pt modelId="{D30B4B3A-51BE-4C58-B69C-3486696D5BAE}" type="pres">
      <dgm:prSet presAssocID="{D09C196E-BEB5-4AC7-A222-14B92CAFD6B2}" presName="thinLine2b" presStyleLbl="callout" presStyleIdx="3" presStyleCnt="5"/>
      <dgm:spPr/>
    </dgm:pt>
    <dgm:pt modelId="{9084835E-6999-441A-A81A-5ED12D63CFFE}" type="pres">
      <dgm:prSet presAssocID="{D09C196E-BEB5-4AC7-A222-14B92CAFD6B2}" presName="vertSpace2b" presStyleCnt="0"/>
      <dgm:spPr/>
    </dgm:pt>
    <dgm:pt modelId="{580B7E0B-5B22-4BEA-BA01-02582E56C1D2}" type="pres">
      <dgm:prSet presAssocID="{895C41FC-0AB6-4AD6-92C2-E90CCF52C8B6}" presName="horz2" presStyleCnt="0"/>
      <dgm:spPr/>
    </dgm:pt>
    <dgm:pt modelId="{DE98BA21-70C8-4013-B46D-80EF73342067}" type="pres">
      <dgm:prSet presAssocID="{895C41FC-0AB6-4AD6-92C2-E90CCF52C8B6}" presName="horzSpace2" presStyleCnt="0"/>
      <dgm:spPr/>
    </dgm:pt>
    <dgm:pt modelId="{21B89202-29EE-445B-A1AD-731D27C7EA81}" type="pres">
      <dgm:prSet presAssocID="{895C41FC-0AB6-4AD6-92C2-E90CCF52C8B6}" presName="tx2" presStyleLbl="revTx" presStyleIdx="5" presStyleCnt="6"/>
      <dgm:spPr/>
    </dgm:pt>
    <dgm:pt modelId="{75C5FAC5-D979-4CB4-8CA8-E5CF2DB49B83}" type="pres">
      <dgm:prSet presAssocID="{895C41FC-0AB6-4AD6-92C2-E90CCF52C8B6}" presName="vert2" presStyleCnt="0"/>
      <dgm:spPr/>
    </dgm:pt>
    <dgm:pt modelId="{BC49B82A-DD25-4843-8929-C15EA106133A}" type="pres">
      <dgm:prSet presAssocID="{895C41FC-0AB6-4AD6-92C2-E90CCF52C8B6}" presName="thinLine2b" presStyleLbl="callout" presStyleIdx="4" presStyleCnt="5"/>
      <dgm:spPr/>
    </dgm:pt>
    <dgm:pt modelId="{82CB7E04-9C9F-4C78-B00F-AC869ED675DC}" type="pres">
      <dgm:prSet presAssocID="{895C41FC-0AB6-4AD6-92C2-E90CCF52C8B6}" presName="vertSpace2b" presStyleCnt="0"/>
      <dgm:spPr/>
    </dgm:pt>
  </dgm:ptLst>
  <dgm:cxnLst>
    <dgm:cxn modelId="{24A21402-5ECF-476B-964C-FBD9D3F04F62}" type="presOf" srcId="{5DA68799-E93E-4454-B031-2748E5E482F8}" destId="{820C555B-FB34-440C-9024-F81DFEB6FBCB}" srcOrd="0" destOrd="0" presId="urn:microsoft.com/office/officeart/2008/layout/LinedList"/>
    <dgm:cxn modelId="{AD616D17-A239-4770-8713-36ED750D3F31}" type="presOf" srcId="{895C41FC-0AB6-4AD6-92C2-E90CCF52C8B6}" destId="{21B89202-29EE-445B-A1AD-731D27C7EA81}" srcOrd="0" destOrd="0" presId="urn:microsoft.com/office/officeart/2008/layout/LinedList"/>
    <dgm:cxn modelId="{BA541D40-22D0-4BB3-A132-84302FC7F3E8}" type="presOf" srcId="{22D4C352-FB56-4680-9767-66CA4DA68A81}" destId="{4DFDBC6A-A501-4134-9C9A-A978A637D003}" srcOrd="0" destOrd="0" presId="urn:microsoft.com/office/officeart/2008/layout/LinedList"/>
    <dgm:cxn modelId="{3778B663-C3F6-4D2D-AB75-38C7950BEEA6}" srcId="{22D4C352-FB56-4680-9767-66CA4DA68A81}" destId="{5DA68799-E93E-4454-B031-2748E5E482F8}" srcOrd="2" destOrd="0" parTransId="{0DE1A078-D376-47E6-8DAB-3F5A4909F38E}" sibTransId="{0A8EF1B8-ECA1-434A-8172-E77ABE079DD9}"/>
    <dgm:cxn modelId="{7ED0006D-4E9D-4735-A12B-A890F6B802A1}" type="presOf" srcId="{D24F619C-30E5-48B1-BCE8-26DAB10AAF09}" destId="{EED6E988-0935-432E-8835-308D99401AD0}" srcOrd="0" destOrd="0" presId="urn:microsoft.com/office/officeart/2008/layout/LinedList"/>
    <dgm:cxn modelId="{65E2CF57-8BA8-43DC-AF59-ACD31CF98979}" srcId="{22D4C352-FB56-4680-9767-66CA4DA68A81}" destId="{6E79CC0B-71EC-4585-AF3A-F5C8B09D4652}" srcOrd="0" destOrd="0" parTransId="{50F65ED5-A7A5-432F-ABE0-59539CE71BC8}" sibTransId="{B8BBFB33-1EF8-476A-BF2E-C5EEC104FA61}"/>
    <dgm:cxn modelId="{3DF58B8C-55A8-4A98-AC9C-129E2257239F}" type="presOf" srcId="{D09C196E-BEB5-4AC7-A222-14B92CAFD6B2}" destId="{9D701743-3CEB-47F8-AC1B-4597F23506FD}" srcOrd="0" destOrd="0" presId="urn:microsoft.com/office/officeart/2008/layout/LinedList"/>
    <dgm:cxn modelId="{138B46A0-9C44-425A-AB03-F274E55E8FC7}" srcId="{22D4C352-FB56-4680-9767-66CA4DA68A81}" destId="{D09C196E-BEB5-4AC7-A222-14B92CAFD6B2}" srcOrd="3" destOrd="0" parTransId="{8C72842A-C042-4F46-96D1-B91372E0CC70}" sibTransId="{F52AFF9A-2831-445C-A308-7D226A862293}"/>
    <dgm:cxn modelId="{2E9AE8A0-35BB-4CD2-AF6A-9BDFDBA88EF1}" type="presOf" srcId="{74E2EB94-C89C-41C2-9A5C-E133A6D01185}" destId="{80E7281F-736D-441C-A2D8-E330D877C5F3}" srcOrd="0" destOrd="0" presId="urn:microsoft.com/office/officeart/2008/layout/LinedList"/>
    <dgm:cxn modelId="{2ADA68AB-8D7E-49B2-AD56-CBE1A139A0BC}" srcId="{22D4C352-FB56-4680-9767-66CA4DA68A81}" destId="{74E2EB94-C89C-41C2-9A5C-E133A6D01185}" srcOrd="1" destOrd="0" parTransId="{187634F9-3AE8-41AF-9092-749EBA43A0F7}" sibTransId="{C5055F70-CBEA-4008-9A82-06AB6E7F2973}"/>
    <dgm:cxn modelId="{1310D8B0-FCFB-44F2-974A-1470EB7D018D}" srcId="{D24F619C-30E5-48B1-BCE8-26DAB10AAF09}" destId="{22D4C352-FB56-4680-9767-66CA4DA68A81}" srcOrd="0" destOrd="0" parTransId="{4E75FD81-DC63-4865-B05C-3E7BDFB9B1E5}" sibTransId="{238C8E28-DB27-49F2-A1D2-B86CA7AD8101}"/>
    <dgm:cxn modelId="{0C84A6B1-30B5-4856-8AE7-33D269E50FD0}" type="presOf" srcId="{6E79CC0B-71EC-4585-AF3A-F5C8B09D4652}" destId="{BADAAC24-76A2-4621-887A-404ACE89DB56}" srcOrd="0" destOrd="0" presId="urn:microsoft.com/office/officeart/2008/layout/LinedList"/>
    <dgm:cxn modelId="{A47C8CF4-C485-4D8B-8942-83812CD4F582}" srcId="{22D4C352-FB56-4680-9767-66CA4DA68A81}" destId="{895C41FC-0AB6-4AD6-92C2-E90CCF52C8B6}" srcOrd="4" destOrd="0" parTransId="{830F0B97-7F21-415E-8776-81A3746C1839}" sibTransId="{58BC41EC-2936-4A56-A344-73C68E44DF35}"/>
    <dgm:cxn modelId="{AEAF13CE-36E3-438E-B728-D30662B95CBB}" type="presParOf" srcId="{EED6E988-0935-432E-8835-308D99401AD0}" destId="{F90AB290-DABE-4FC8-9048-61F1F0C8AB4A}" srcOrd="0" destOrd="0" presId="urn:microsoft.com/office/officeart/2008/layout/LinedList"/>
    <dgm:cxn modelId="{7DC31BF5-4952-47A9-8D3B-8671C64DB75B}" type="presParOf" srcId="{EED6E988-0935-432E-8835-308D99401AD0}" destId="{1E5D03DA-0692-4978-8081-18A6C416F583}" srcOrd="1" destOrd="0" presId="urn:microsoft.com/office/officeart/2008/layout/LinedList"/>
    <dgm:cxn modelId="{030C16D0-CCD4-408E-9D59-208177ED64D0}" type="presParOf" srcId="{1E5D03DA-0692-4978-8081-18A6C416F583}" destId="{4DFDBC6A-A501-4134-9C9A-A978A637D003}" srcOrd="0" destOrd="0" presId="urn:microsoft.com/office/officeart/2008/layout/LinedList"/>
    <dgm:cxn modelId="{CC25E8C5-57A9-4E86-9321-620B9B8AEEA0}" type="presParOf" srcId="{1E5D03DA-0692-4978-8081-18A6C416F583}" destId="{F16AF477-3CB8-476C-B24A-9566347C7495}" srcOrd="1" destOrd="0" presId="urn:microsoft.com/office/officeart/2008/layout/LinedList"/>
    <dgm:cxn modelId="{045C3BAC-03A6-4412-8147-36B7A930653E}" type="presParOf" srcId="{F16AF477-3CB8-476C-B24A-9566347C7495}" destId="{31BBDA85-0F4F-4ED6-AAF0-746A5813018F}" srcOrd="0" destOrd="0" presId="urn:microsoft.com/office/officeart/2008/layout/LinedList"/>
    <dgm:cxn modelId="{34E8AE6E-7B27-4D1A-92AC-39D23D18B0BB}" type="presParOf" srcId="{F16AF477-3CB8-476C-B24A-9566347C7495}" destId="{E0A2BD58-5E6C-4F45-B143-C739C1EBE1E7}" srcOrd="1" destOrd="0" presId="urn:microsoft.com/office/officeart/2008/layout/LinedList"/>
    <dgm:cxn modelId="{6CA1CB29-D190-47C5-9E4F-612FB2C52351}" type="presParOf" srcId="{E0A2BD58-5E6C-4F45-B143-C739C1EBE1E7}" destId="{DE53E408-4D71-42AF-A1DA-8C02AF7D0784}" srcOrd="0" destOrd="0" presId="urn:microsoft.com/office/officeart/2008/layout/LinedList"/>
    <dgm:cxn modelId="{4D65695D-339A-48C5-8EF2-AC63B6FF3A89}" type="presParOf" srcId="{E0A2BD58-5E6C-4F45-B143-C739C1EBE1E7}" destId="{BADAAC24-76A2-4621-887A-404ACE89DB56}" srcOrd="1" destOrd="0" presId="urn:microsoft.com/office/officeart/2008/layout/LinedList"/>
    <dgm:cxn modelId="{1E2A0BC3-E003-4C94-987A-102C3707C6D6}" type="presParOf" srcId="{E0A2BD58-5E6C-4F45-B143-C739C1EBE1E7}" destId="{1675F4F3-221F-4EFD-97D5-2862A8730C5E}" srcOrd="2" destOrd="0" presId="urn:microsoft.com/office/officeart/2008/layout/LinedList"/>
    <dgm:cxn modelId="{F19D5CB3-4EC2-40C3-8198-9B8FDB71F97C}" type="presParOf" srcId="{F16AF477-3CB8-476C-B24A-9566347C7495}" destId="{F27B9CDB-BFFF-45B4-AAA8-F6C9836AD9C5}" srcOrd="2" destOrd="0" presId="urn:microsoft.com/office/officeart/2008/layout/LinedList"/>
    <dgm:cxn modelId="{1E1194A2-1684-4E7C-A8D6-A5B9F0E666BB}" type="presParOf" srcId="{F16AF477-3CB8-476C-B24A-9566347C7495}" destId="{06922897-0815-4C2C-96E0-7D6776C42EB1}" srcOrd="3" destOrd="0" presId="urn:microsoft.com/office/officeart/2008/layout/LinedList"/>
    <dgm:cxn modelId="{B5EA1F3F-37F3-4761-AE62-0B0383573C03}" type="presParOf" srcId="{F16AF477-3CB8-476C-B24A-9566347C7495}" destId="{E414EAF9-90E7-4A2A-A390-0BC55B2EB8C9}" srcOrd="4" destOrd="0" presId="urn:microsoft.com/office/officeart/2008/layout/LinedList"/>
    <dgm:cxn modelId="{C852EF5D-6AEB-4E06-A51E-58467DE01181}" type="presParOf" srcId="{E414EAF9-90E7-4A2A-A390-0BC55B2EB8C9}" destId="{E56EE234-3338-492B-9F3B-C72DD36180CE}" srcOrd="0" destOrd="0" presId="urn:microsoft.com/office/officeart/2008/layout/LinedList"/>
    <dgm:cxn modelId="{F0AD2B5F-A87F-4074-93EF-3C94230500CE}" type="presParOf" srcId="{E414EAF9-90E7-4A2A-A390-0BC55B2EB8C9}" destId="{80E7281F-736D-441C-A2D8-E330D877C5F3}" srcOrd="1" destOrd="0" presId="urn:microsoft.com/office/officeart/2008/layout/LinedList"/>
    <dgm:cxn modelId="{5E10FA64-9105-47A0-BB70-6B61FB45D0A4}" type="presParOf" srcId="{E414EAF9-90E7-4A2A-A390-0BC55B2EB8C9}" destId="{028D2096-6565-4381-B748-B45A7C1E9959}" srcOrd="2" destOrd="0" presId="urn:microsoft.com/office/officeart/2008/layout/LinedList"/>
    <dgm:cxn modelId="{7E18748D-0EFA-4495-A5B7-139B58785DCB}" type="presParOf" srcId="{F16AF477-3CB8-476C-B24A-9566347C7495}" destId="{E05842D0-8B43-404F-8D51-8FDF4A001818}" srcOrd="5" destOrd="0" presId="urn:microsoft.com/office/officeart/2008/layout/LinedList"/>
    <dgm:cxn modelId="{A19A7862-C139-4B3C-8E82-191B32D8260C}" type="presParOf" srcId="{F16AF477-3CB8-476C-B24A-9566347C7495}" destId="{07E5D452-18CB-426F-8258-02468DF72BC1}" srcOrd="6" destOrd="0" presId="urn:microsoft.com/office/officeart/2008/layout/LinedList"/>
    <dgm:cxn modelId="{3BC0C368-14ED-4EBD-8146-8EB445CDF976}" type="presParOf" srcId="{F16AF477-3CB8-476C-B24A-9566347C7495}" destId="{B0CAB92A-638D-4780-A5E4-9D40E0523BCA}" srcOrd="7" destOrd="0" presId="urn:microsoft.com/office/officeart/2008/layout/LinedList"/>
    <dgm:cxn modelId="{CC733BFB-58D2-4021-B1C9-3F37938C0929}" type="presParOf" srcId="{B0CAB92A-638D-4780-A5E4-9D40E0523BCA}" destId="{7A77B95C-DB6E-4FCA-8A5E-D9D9AEB58322}" srcOrd="0" destOrd="0" presId="urn:microsoft.com/office/officeart/2008/layout/LinedList"/>
    <dgm:cxn modelId="{474C2232-99A2-4BAC-9C5C-4AC4C1318EDC}" type="presParOf" srcId="{B0CAB92A-638D-4780-A5E4-9D40E0523BCA}" destId="{820C555B-FB34-440C-9024-F81DFEB6FBCB}" srcOrd="1" destOrd="0" presId="urn:microsoft.com/office/officeart/2008/layout/LinedList"/>
    <dgm:cxn modelId="{50DD6A59-4F2A-4AF4-8B06-881213219B83}" type="presParOf" srcId="{B0CAB92A-638D-4780-A5E4-9D40E0523BCA}" destId="{C8D394C4-2B5C-4347-B0CD-4B4577A2BA38}" srcOrd="2" destOrd="0" presId="urn:microsoft.com/office/officeart/2008/layout/LinedList"/>
    <dgm:cxn modelId="{9615C302-55D9-465E-9594-9BCDA422725A}" type="presParOf" srcId="{F16AF477-3CB8-476C-B24A-9566347C7495}" destId="{3A103039-E24D-42C4-8BDB-91DD44DEEAA7}" srcOrd="8" destOrd="0" presId="urn:microsoft.com/office/officeart/2008/layout/LinedList"/>
    <dgm:cxn modelId="{1E4EF63A-B704-49EA-8558-59320F34B949}" type="presParOf" srcId="{F16AF477-3CB8-476C-B24A-9566347C7495}" destId="{1190ECA4-3A9D-4022-9DB4-8B390E747AB0}" srcOrd="9" destOrd="0" presId="urn:microsoft.com/office/officeart/2008/layout/LinedList"/>
    <dgm:cxn modelId="{0ADC6C69-2B14-4F95-8172-653C7E35B354}" type="presParOf" srcId="{F16AF477-3CB8-476C-B24A-9566347C7495}" destId="{CBEF505E-1D61-4A74-8F69-D5476C7A6835}" srcOrd="10" destOrd="0" presId="urn:microsoft.com/office/officeart/2008/layout/LinedList"/>
    <dgm:cxn modelId="{414207B4-99DB-4E29-8F1A-B4921746A1B9}" type="presParOf" srcId="{CBEF505E-1D61-4A74-8F69-D5476C7A6835}" destId="{1D6B5045-9568-4423-AB7D-315DAB65B0D6}" srcOrd="0" destOrd="0" presId="urn:microsoft.com/office/officeart/2008/layout/LinedList"/>
    <dgm:cxn modelId="{EE90B2E6-9BD4-4A4C-8B4B-EAFE58B47D3D}" type="presParOf" srcId="{CBEF505E-1D61-4A74-8F69-D5476C7A6835}" destId="{9D701743-3CEB-47F8-AC1B-4597F23506FD}" srcOrd="1" destOrd="0" presId="urn:microsoft.com/office/officeart/2008/layout/LinedList"/>
    <dgm:cxn modelId="{89C75BBE-CAD1-4382-B597-FBC9A5C43ACE}" type="presParOf" srcId="{CBEF505E-1D61-4A74-8F69-D5476C7A6835}" destId="{D15A87EF-C737-4433-B0CA-9C9842881081}" srcOrd="2" destOrd="0" presId="urn:microsoft.com/office/officeart/2008/layout/LinedList"/>
    <dgm:cxn modelId="{D4DD7923-172E-4673-B2AB-7871D6B15051}" type="presParOf" srcId="{F16AF477-3CB8-476C-B24A-9566347C7495}" destId="{D30B4B3A-51BE-4C58-B69C-3486696D5BAE}" srcOrd="11" destOrd="0" presId="urn:microsoft.com/office/officeart/2008/layout/LinedList"/>
    <dgm:cxn modelId="{21B98738-0710-47FE-AC7C-0D456CAB0DC4}" type="presParOf" srcId="{F16AF477-3CB8-476C-B24A-9566347C7495}" destId="{9084835E-6999-441A-A81A-5ED12D63CFFE}" srcOrd="12" destOrd="0" presId="urn:microsoft.com/office/officeart/2008/layout/LinedList"/>
    <dgm:cxn modelId="{33C8F8B3-4A73-4B3D-BD0A-6BD53E11A9EC}" type="presParOf" srcId="{F16AF477-3CB8-476C-B24A-9566347C7495}" destId="{580B7E0B-5B22-4BEA-BA01-02582E56C1D2}" srcOrd="13" destOrd="0" presId="urn:microsoft.com/office/officeart/2008/layout/LinedList"/>
    <dgm:cxn modelId="{48480B09-FBF9-47AE-81D0-EA165677C8B0}" type="presParOf" srcId="{580B7E0B-5B22-4BEA-BA01-02582E56C1D2}" destId="{DE98BA21-70C8-4013-B46D-80EF73342067}" srcOrd="0" destOrd="0" presId="urn:microsoft.com/office/officeart/2008/layout/LinedList"/>
    <dgm:cxn modelId="{3784BF84-CBAE-41FF-A0FB-1CE86C1176D5}" type="presParOf" srcId="{580B7E0B-5B22-4BEA-BA01-02582E56C1D2}" destId="{21B89202-29EE-445B-A1AD-731D27C7EA81}" srcOrd="1" destOrd="0" presId="urn:microsoft.com/office/officeart/2008/layout/LinedList"/>
    <dgm:cxn modelId="{4F0075A7-6F38-402D-8189-3EB3CB904A94}" type="presParOf" srcId="{580B7E0B-5B22-4BEA-BA01-02582E56C1D2}" destId="{75C5FAC5-D979-4CB4-8CA8-E5CF2DB49B83}" srcOrd="2" destOrd="0" presId="urn:microsoft.com/office/officeart/2008/layout/LinedList"/>
    <dgm:cxn modelId="{E41E39A2-41C8-4CAD-A317-6E8D081D9825}" type="presParOf" srcId="{F16AF477-3CB8-476C-B24A-9566347C7495}" destId="{BC49B82A-DD25-4843-8929-C15EA106133A}" srcOrd="14" destOrd="0" presId="urn:microsoft.com/office/officeart/2008/layout/LinedList"/>
    <dgm:cxn modelId="{D267F68C-F20A-4AF7-8F89-1106ED14B81A}" type="presParOf" srcId="{F16AF477-3CB8-476C-B24A-9566347C7495}" destId="{82CB7E04-9C9F-4C78-B00F-AC869ED675DC}" srcOrd="15"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65F8D8-F1EC-4C08-AFED-66B13EF8C579}" type="doc">
      <dgm:prSet loTypeId="urn:microsoft.com/office/officeart/2005/8/layout/process1" loCatId="process" qsTypeId="urn:microsoft.com/office/officeart/2005/8/quickstyle/simple1" qsCatId="simple" csTypeId="urn:microsoft.com/office/officeart/2005/8/colors/accent1_2" csCatId="accent1" phldr="1"/>
      <dgm:spPr/>
    </dgm:pt>
    <dgm:pt modelId="{1E0A527D-ECD6-4710-B44A-5050D46D9A26}">
      <dgm:prSet phldrT="[Texto]"/>
      <dgm:spPr/>
      <dgm:t>
        <a:bodyPr/>
        <a:lstStyle/>
        <a:p>
          <a:r>
            <a:rPr lang="pt-PT" dirty="0"/>
            <a:t>Empati</a:t>
          </a:r>
        </a:p>
      </dgm:t>
    </dgm:pt>
    <dgm:pt modelId="{C8E63366-AD3C-449E-986F-A726BF3B6930}" type="parTrans" cxnId="{4D398632-FB9D-4E86-9D6C-C60EB667A157}">
      <dgm:prSet/>
      <dgm:spPr/>
      <dgm:t>
        <a:bodyPr/>
        <a:lstStyle/>
        <a:p>
          <a:endParaRPr lang="pt-PT"/>
        </a:p>
      </dgm:t>
    </dgm:pt>
    <dgm:pt modelId="{A648D244-A45C-479F-B507-5EE3E08194BD}" type="sibTrans" cxnId="{4D398632-FB9D-4E86-9D6C-C60EB667A157}">
      <dgm:prSet/>
      <dgm:spPr/>
      <dgm:t>
        <a:bodyPr/>
        <a:lstStyle/>
        <a:p>
          <a:endParaRPr lang="pt-PT"/>
        </a:p>
      </dgm:t>
    </dgm:pt>
    <dgm:pt modelId="{1DC7630E-572B-4CA0-B107-2EAE0017C1C1}">
      <dgm:prSet phldrT="[Texto]"/>
      <dgm:spPr/>
      <dgm:t>
        <a:bodyPr/>
        <a:lstStyle/>
        <a:p>
          <a:r>
            <a:rPr lang="pt-PT" dirty="0" err="1"/>
            <a:t>Test</a:t>
          </a:r>
          <a:endParaRPr lang="pt-PT" dirty="0"/>
        </a:p>
      </dgm:t>
    </dgm:pt>
    <dgm:pt modelId="{97828874-92FE-429C-97FF-7DF3CA10BE11}" type="parTrans" cxnId="{C8D2E752-2666-416D-AA81-235BDC4FB613}">
      <dgm:prSet/>
      <dgm:spPr/>
      <dgm:t>
        <a:bodyPr/>
        <a:lstStyle/>
        <a:p>
          <a:endParaRPr lang="pt-PT"/>
        </a:p>
      </dgm:t>
    </dgm:pt>
    <dgm:pt modelId="{EC32AF17-6E13-48BB-A515-62EF58DEE230}" type="sibTrans" cxnId="{C8D2E752-2666-416D-AA81-235BDC4FB613}">
      <dgm:prSet/>
      <dgm:spPr/>
      <dgm:t>
        <a:bodyPr/>
        <a:lstStyle/>
        <a:p>
          <a:endParaRPr lang="pt-PT"/>
        </a:p>
      </dgm:t>
    </dgm:pt>
    <dgm:pt modelId="{D4C3B32B-4D59-4360-BBFE-0DC1E6993AD6}">
      <dgm:prSet phldrT="[Texto]"/>
      <dgm:spPr/>
      <dgm:t>
        <a:bodyPr/>
        <a:lstStyle/>
        <a:p>
          <a:r>
            <a:rPr lang="tr-TR" dirty="0"/>
            <a:t>Tekrar</a:t>
          </a:r>
          <a:endParaRPr lang="pt-PT" dirty="0"/>
        </a:p>
      </dgm:t>
    </dgm:pt>
    <dgm:pt modelId="{CEADF218-FDF5-44B4-8697-575B644B74E1}" type="parTrans" cxnId="{152B2319-AD3E-4D0B-93CC-1301093CF424}">
      <dgm:prSet/>
      <dgm:spPr/>
      <dgm:t>
        <a:bodyPr/>
        <a:lstStyle/>
        <a:p>
          <a:endParaRPr lang="pt-PT"/>
        </a:p>
      </dgm:t>
    </dgm:pt>
    <dgm:pt modelId="{262CDE7D-67ED-4531-8EB3-DF5603A8BB7D}" type="sibTrans" cxnId="{152B2319-AD3E-4D0B-93CC-1301093CF424}">
      <dgm:prSet/>
      <dgm:spPr/>
      <dgm:t>
        <a:bodyPr/>
        <a:lstStyle/>
        <a:p>
          <a:endParaRPr lang="pt-PT"/>
        </a:p>
      </dgm:t>
    </dgm:pt>
    <dgm:pt modelId="{CBC6D471-7F28-42AE-9486-F33CB334FFA8}">
      <dgm:prSet phldrT="[Texto]"/>
      <dgm:spPr/>
      <dgm:t>
        <a:bodyPr/>
        <a:lstStyle/>
        <a:p>
          <a:r>
            <a:rPr lang="pt-PT" dirty="0"/>
            <a:t>Tanımlamak</a:t>
          </a:r>
        </a:p>
      </dgm:t>
    </dgm:pt>
    <dgm:pt modelId="{BA6840FB-5CCA-422A-8D5B-B886CBF54278}" type="parTrans" cxnId="{D72E8780-DA1A-43BA-B5E2-11433254EF98}">
      <dgm:prSet/>
      <dgm:spPr/>
      <dgm:t>
        <a:bodyPr/>
        <a:lstStyle/>
        <a:p>
          <a:endParaRPr lang="pt-PT"/>
        </a:p>
      </dgm:t>
    </dgm:pt>
    <dgm:pt modelId="{D337A75C-145E-4990-873C-A4FFAC733041}" type="sibTrans" cxnId="{D72E8780-DA1A-43BA-B5E2-11433254EF98}">
      <dgm:prSet/>
      <dgm:spPr/>
      <dgm:t>
        <a:bodyPr/>
        <a:lstStyle/>
        <a:p>
          <a:endParaRPr lang="pt-PT"/>
        </a:p>
      </dgm:t>
    </dgm:pt>
    <dgm:pt modelId="{1DB9A092-B785-4461-8DB8-D1F93B9A0DEC}">
      <dgm:prSet phldrT="[Texto]"/>
      <dgm:spPr/>
      <dgm:t>
        <a:bodyPr/>
        <a:lstStyle/>
        <a:p>
          <a:r>
            <a:rPr lang="pt-PT" dirty="0"/>
            <a:t>Tasarla</a:t>
          </a:r>
          <a:r>
            <a:rPr lang="tr-TR" dirty="0" err="1"/>
            <a:t>ma</a:t>
          </a:r>
          <a:endParaRPr lang="pt-PT" dirty="0"/>
        </a:p>
      </dgm:t>
    </dgm:pt>
    <dgm:pt modelId="{5F75005A-A4DB-44C4-9D0A-79B0620D291C}" type="parTrans" cxnId="{6C3EA50E-1D97-4AF3-8D65-4FEF77750F4A}">
      <dgm:prSet/>
      <dgm:spPr/>
      <dgm:t>
        <a:bodyPr/>
        <a:lstStyle/>
        <a:p>
          <a:endParaRPr lang="pt-PT"/>
        </a:p>
      </dgm:t>
    </dgm:pt>
    <dgm:pt modelId="{BA6650D7-086E-4D93-85A9-579669E0D1E9}" type="sibTrans" cxnId="{6C3EA50E-1D97-4AF3-8D65-4FEF77750F4A}">
      <dgm:prSet/>
      <dgm:spPr/>
      <dgm:t>
        <a:bodyPr/>
        <a:lstStyle/>
        <a:p>
          <a:endParaRPr lang="pt-PT"/>
        </a:p>
      </dgm:t>
    </dgm:pt>
    <dgm:pt modelId="{70AAE2BF-4CF0-4102-BCBC-06DDD6680CA8}">
      <dgm:prSet phldrT="[Texto]"/>
      <dgm:spPr/>
      <dgm:t>
        <a:bodyPr/>
        <a:lstStyle/>
        <a:p>
          <a:r>
            <a:rPr lang="tr-TR" dirty="0"/>
            <a:t>Prototipleme</a:t>
          </a:r>
          <a:endParaRPr lang="pt-PT" dirty="0"/>
        </a:p>
      </dgm:t>
    </dgm:pt>
    <dgm:pt modelId="{8CAAE0AC-836E-4DF2-BBA7-910DB47A2A82}" type="parTrans" cxnId="{AAAE9FE9-590C-48C5-B5E9-59E62CDA4AC4}">
      <dgm:prSet/>
      <dgm:spPr/>
      <dgm:t>
        <a:bodyPr/>
        <a:lstStyle/>
        <a:p>
          <a:endParaRPr lang="pt-PT"/>
        </a:p>
      </dgm:t>
    </dgm:pt>
    <dgm:pt modelId="{CA51BE12-794F-4F76-B413-12E400836A16}" type="sibTrans" cxnId="{AAAE9FE9-590C-48C5-B5E9-59E62CDA4AC4}">
      <dgm:prSet/>
      <dgm:spPr/>
      <dgm:t>
        <a:bodyPr/>
        <a:lstStyle/>
        <a:p>
          <a:endParaRPr lang="pt-PT"/>
        </a:p>
      </dgm:t>
    </dgm:pt>
    <dgm:pt modelId="{B6A68FD9-F605-4535-888B-2CA340B1E61B}" type="pres">
      <dgm:prSet presAssocID="{C065F8D8-F1EC-4C08-AFED-66B13EF8C579}" presName="Name0" presStyleCnt="0">
        <dgm:presLayoutVars>
          <dgm:dir/>
          <dgm:resizeHandles val="exact"/>
        </dgm:presLayoutVars>
      </dgm:prSet>
      <dgm:spPr/>
    </dgm:pt>
    <dgm:pt modelId="{A6D22700-6917-4010-B1B9-06301F3D4F07}" type="pres">
      <dgm:prSet presAssocID="{1E0A527D-ECD6-4710-B44A-5050D46D9A26}" presName="node" presStyleLbl="node1" presStyleIdx="0" presStyleCnt="6">
        <dgm:presLayoutVars>
          <dgm:bulletEnabled val="1"/>
        </dgm:presLayoutVars>
      </dgm:prSet>
      <dgm:spPr/>
    </dgm:pt>
    <dgm:pt modelId="{E72CDC64-02C4-482D-A4EA-4906E5EC2292}" type="pres">
      <dgm:prSet presAssocID="{A648D244-A45C-479F-B507-5EE3E08194BD}" presName="sibTrans" presStyleLbl="sibTrans2D1" presStyleIdx="0" presStyleCnt="5"/>
      <dgm:spPr/>
    </dgm:pt>
    <dgm:pt modelId="{6EAC3438-86CA-4579-9823-A58AC0250B84}" type="pres">
      <dgm:prSet presAssocID="{A648D244-A45C-479F-B507-5EE3E08194BD}" presName="connectorText" presStyleLbl="sibTrans2D1" presStyleIdx="0" presStyleCnt="5"/>
      <dgm:spPr/>
    </dgm:pt>
    <dgm:pt modelId="{FF8FF081-5EA2-4635-8C72-00F78FA4F3A1}" type="pres">
      <dgm:prSet presAssocID="{CBC6D471-7F28-42AE-9486-F33CB334FFA8}" presName="node" presStyleLbl="node1" presStyleIdx="1" presStyleCnt="6">
        <dgm:presLayoutVars>
          <dgm:bulletEnabled val="1"/>
        </dgm:presLayoutVars>
      </dgm:prSet>
      <dgm:spPr/>
    </dgm:pt>
    <dgm:pt modelId="{A4B8F182-6250-4E23-8A04-106A669481E8}" type="pres">
      <dgm:prSet presAssocID="{D337A75C-145E-4990-873C-A4FFAC733041}" presName="sibTrans" presStyleLbl="sibTrans2D1" presStyleIdx="1" presStyleCnt="5"/>
      <dgm:spPr/>
    </dgm:pt>
    <dgm:pt modelId="{F6D8968F-7745-4EAB-9ED0-27FB48F2CC92}" type="pres">
      <dgm:prSet presAssocID="{D337A75C-145E-4990-873C-A4FFAC733041}" presName="connectorText" presStyleLbl="sibTrans2D1" presStyleIdx="1" presStyleCnt="5"/>
      <dgm:spPr/>
    </dgm:pt>
    <dgm:pt modelId="{6886C41E-EF8D-46C2-881C-0B583B8AFA9F}" type="pres">
      <dgm:prSet presAssocID="{1DB9A092-B785-4461-8DB8-D1F93B9A0DEC}" presName="node" presStyleLbl="node1" presStyleIdx="2" presStyleCnt="6">
        <dgm:presLayoutVars>
          <dgm:bulletEnabled val="1"/>
        </dgm:presLayoutVars>
      </dgm:prSet>
      <dgm:spPr/>
    </dgm:pt>
    <dgm:pt modelId="{D2EED952-738B-4F77-A51E-833E96206769}" type="pres">
      <dgm:prSet presAssocID="{BA6650D7-086E-4D93-85A9-579669E0D1E9}" presName="sibTrans" presStyleLbl="sibTrans2D1" presStyleIdx="2" presStyleCnt="5"/>
      <dgm:spPr/>
    </dgm:pt>
    <dgm:pt modelId="{C8936D24-00E4-439F-BCA8-51365656F078}" type="pres">
      <dgm:prSet presAssocID="{BA6650D7-086E-4D93-85A9-579669E0D1E9}" presName="connectorText" presStyleLbl="sibTrans2D1" presStyleIdx="2" presStyleCnt="5"/>
      <dgm:spPr/>
    </dgm:pt>
    <dgm:pt modelId="{73CFC233-0102-4DCA-B6C5-22A9A2E3F948}" type="pres">
      <dgm:prSet presAssocID="{70AAE2BF-4CF0-4102-BCBC-06DDD6680CA8}" presName="node" presStyleLbl="node1" presStyleIdx="3" presStyleCnt="6">
        <dgm:presLayoutVars>
          <dgm:bulletEnabled val="1"/>
        </dgm:presLayoutVars>
      </dgm:prSet>
      <dgm:spPr/>
    </dgm:pt>
    <dgm:pt modelId="{62E4C8B7-F0D8-4CC6-B289-3F0B6D34C63B}" type="pres">
      <dgm:prSet presAssocID="{CA51BE12-794F-4F76-B413-12E400836A16}" presName="sibTrans" presStyleLbl="sibTrans2D1" presStyleIdx="3" presStyleCnt="5"/>
      <dgm:spPr/>
    </dgm:pt>
    <dgm:pt modelId="{43BCA7EA-4AD3-4C88-88EE-D4C6F3B3FB64}" type="pres">
      <dgm:prSet presAssocID="{CA51BE12-794F-4F76-B413-12E400836A16}" presName="connectorText" presStyleLbl="sibTrans2D1" presStyleIdx="3" presStyleCnt="5"/>
      <dgm:spPr/>
    </dgm:pt>
    <dgm:pt modelId="{560B0526-F08F-4818-B7C0-02138AF3152C}" type="pres">
      <dgm:prSet presAssocID="{1DC7630E-572B-4CA0-B107-2EAE0017C1C1}" presName="node" presStyleLbl="node1" presStyleIdx="4" presStyleCnt="6">
        <dgm:presLayoutVars>
          <dgm:bulletEnabled val="1"/>
        </dgm:presLayoutVars>
      </dgm:prSet>
      <dgm:spPr/>
    </dgm:pt>
    <dgm:pt modelId="{F788E02F-C4EA-406E-B2BE-26060737842E}" type="pres">
      <dgm:prSet presAssocID="{EC32AF17-6E13-48BB-A515-62EF58DEE230}" presName="sibTrans" presStyleLbl="sibTrans2D1" presStyleIdx="4" presStyleCnt="5"/>
      <dgm:spPr/>
    </dgm:pt>
    <dgm:pt modelId="{2065F50B-0D45-4064-B5FA-C2ABBAD4A7B3}" type="pres">
      <dgm:prSet presAssocID="{EC32AF17-6E13-48BB-A515-62EF58DEE230}" presName="connectorText" presStyleLbl="sibTrans2D1" presStyleIdx="4" presStyleCnt="5"/>
      <dgm:spPr/>
    </dgm:pt>
    <dgm:pt modelId="{88EA3DB7-635A-4799-985A-563B3BA1FC48}" type="pres">
      <dgm:prSet presAssocID="{D4C3B32B-4D59-4360-BBFE-0DC1E6993AD6}" presName="node" presStyleLbl="node1" presStyleIdx="5" presStyleCnt="6">
        <dgm:presLayoutVars>
          <dgm:bulletEnabled val="1"/>
        </dgm:presLayoutVars>
      </dgm:prSet>
      <dgm:spPr/>
    </dgm:pt>
  </dgm:ptLst>
  <dgm:cxnLst>
    <dgm:cxn modelId="{4E2BB90A-CFBF-4D33-A5C0-C325AC493BB8}" type="presOf" srcId="{D4C3B32B-4D59-4360-BBFE-0DC1E6993AD6}" destId="{88EA3DB7-635A-4799-985A-563B3BA1FC48}" srcOrd="0" destOrd="0" presId="urn:microsoft.com/office/officeart/2005/8/layout/process1"/>
    <dgm:cxn modelId="{6C3EA50E-1D97-4AF3-8D65-4FEF77750F4A}" srcId="{C065F8D8-F1EC-4C08-AFED-66B13EF8C579}" destId="{1DB9A092-B785-4461-8DB8-D1F93B9A0DEC}" srcOrd="2" destOrd="0" parTransId="{5F75005A-A4DB-44C4-9D0A-79B0620D291C}" sibTransId="{BA6650D7-086E-4D93-85A9-579669E0D1E9}"/>
    <dgm:cxn modelId="{269B5815-11EE-4B34-866C-0D7F0B654A2F}" type="presOf" srcId="{EC32AF17-6E13-48BB-A515-62EF58DEE230}" destId="{2065F50B-0D45-4064-B5FA-C2ABBAD4A7B3}" srcOrd="1" destOrd="0" presId="urn:microsoft.com/office/officeart/2005/8/layout/process1"/>
    <dgm:cxn modelId="{152B2319-AD3E-4D0B-93CC-1301093CF424}" srcId="{C065F8D8-F1EC-4C08-AFED-66B13EF8C579}" destId="{D4C3B32B-4D59-4360-BBFE-0DC1E6993AD6}" srcOrd="5" destOrd="0" parTransId="{CEADF218-FDF5-44B4-8697-575B644B74E1}" sibTransId="{262CDE7D-67ED-4531-8EB3-DF5603A8BB7D}"/>
    <dgm:cxn modelId="{66270C1D-09F8-4B3B-91ED-756DDB6D2CFD}" type="presOf" srcId="{BA6650D7-086E-4D93-85A9-579669E0D1E9}" destId="{D2EED952-738B-4F77-A51E-833E96206769}" srcOrd="0" destOrd="0" presId="urn:microsoft.com/office/officeart/2005/8/layout/process1"/>
    <dgm:cxn modelId="{3F55AA26-8FF1-455F-9937-3728BFBCEA30}" type="presOf" srcId="{EC32AF17-6E13-48BB-A515-62EF58DEE230}" destId="{F788E02F-C4EA-406E-B2BE-26060737842E}" srcOrd="0" destOrd="0" presId="urn:microsoft.com/office/officeart/2005/8/layout/process1"/>
    <dgm:cxn modelId="{4D398632-FB9D-4E86-9D6C-C60EB667A157}" srcId="{C065F8D8-F1EC-4C08-AFED-66B13EF8C579}" destId="{1E0A527D-ECD6-4710-B44A-5050D46D9A26}" srcOrd="0" destOrd="0" parTransId="{C8E63366-AD3C-449E-986F-A726BF3B6930}" sibTransId="{A648D244-A45C-479F-B507-5EE3E08194BD}"/>
    <dgm:cxn modelId="{8CF08A3B-886C-4FDB-AC9D-F6DAE59D37F4}" type="presOf" srcId="{D337A75C-145E-4990-873C-A4FFAC733041}" destId="{A4B8F182-6250-4E23-8A04-106A669481E8}" srcOrd="0" destOrd="0" presId="urn:microsoft.com/office/officeart/2005/8/layout/process1"/>
    <dgm:cxn modelId="{29268C41-6798-484D-B880-54699C4A25A4}" type="presOf" srcId="{BA6650D7-086E-4D93-85A9-579669E0D1E9}" destId="{C8936D24-00E4-439F-BCA8-51365656F078}" srcOrd="1" destOrd="0" presId="urn:microsoft.com/office/officeart/2005/8/layout/process1"/>
    <dgm:cxn modelId="{39DBC762-7E10-4BD9-8F87-BA90FF551831}" type="presOf" srcId="{1DC7630E-572B-4CA0-B107-2EAE0017C1C1}" destId="{560B0526-F08F-4818-B7C0-02138AF3152C}" srcOrd="0" destOrd="0" presId="urn:microsoft.com/office/officeart/2005/8/layout/process1"/>
    <dgm:cxn modelId="{69440667-94FF-44A8-816E-3EF7D75D09BF}" type="presOf" srcId="{C065F8D8-F1EC-4C08-AFED-66B13EF8C579}" destId="{B6A68FD9-F605-4535-888B-2CA340B1E61B}" srcOrd="0" destOrd="0" presId="urn:microsoft.com/office/officeart/2005/8/layout/process1"/>
    <dgm:cxn modelId="{4E760249-7FAC-4842-9371-36D6F0833CC5}" type="presOf" srcId="{A648D244-A45C-479F-B507-5EE3E08194BD}" destId="{6EAC3438-86CA-4579-9823-A58AC0250B84}" srcOrd="1" destOrd="0" presId="urn:microsoft.com/office/officeart/2005/8/layout/process1"/>
    <dgm:cxn modelId="{CD8A9C4A-FF78-4C4A-886D-7400C8ECE704}" type="presOf" srcId="{CA51BE12-794F-4F76-B413-12E400836A16}" destId="{43BCA7EA-4AD3-4C88-88EE-D4C6F3B3FB64}" srcOrd="1" destOrd="0" presId="urn:microsoft.com/office/officeart/2005/8/layout/process1"/>
    <dgm:cxn modelId="{9C4F5B6B-90C9-4A0D-B0DB-FCEFCFB45D7F}" type="presOf" srcId="{70AAE2BF-4CF0-4102-BCBC-06DDD6680CA8}" destId="{73CFC233-0102-4DCA-B6C5-22A9A2E3F948}" srcOrd="0" destOrd="0" presId="urn:microsoft.com/office/officeart/2005/8/layout/process1"/>
    <dgm:cxn modelId="{C8D2E752-2666-416D-AA81-235BDC4FB613}" srcId="{C065F8D8-F1EC-4C08-AFED-66B13EF8C579}" destId="{1DC7630E-572B-4CA0-B107-2EAE0017C1C1}" srcOrd="4" destOrd="0" parTransId="{97828874-92FE-429C-97FF-7DF3CA10BE11}" sibTransId="{EC32AF17-6E13-48BB-A515-62EF58DEE230}"/>
    <dgm:cxn modelId="{B872F67E-14E9-4BFC-80DA-22E077427B40}" type="presOf" srcId="{D337A75C-145E-4990-873C-A4FFAC733041}" destId="{F6D8968F-7745-4EAB-9ED0-27FB48F2CC92}" srcOrd="1" destOrd="0" presId="urn:microsoft.com/office/officeart/2005/8/layout/process1"/>
    <dgm:cxn modelId="{D72E8780-DA1A-43BA-B5E2-11433254EF98}" srcId="{C065F8D8-F1EC-4C08-AFED-66B13EF8C579}" destId="{CBC6D471-7F28-42AE-9486-F33CB334FFA8}" srcOrd="1" destOrd="0" parTransId="{BA6840FB-5CCA-422A-8D5B-B886CBF54278}" sibTransId="{D337A75C-145E-4990-873C-A4FFAC733041}"/>
    <dgm:cxn modelId="{3FF0F3A5-A81A-4E81-A045-355A4E7D1D60}" type="presOf" srcId="{1DB9A092-B785-4461-8DB8-D1F93B9A0DEC}" destId="{6886C41E-EF8D-46C2-881C-0B583B8AFA9F}" srcOrd="0" destOrd="0" presId="urn:microsoft.com/office/officeart/2005/8/layout/process1"/>
    <dgm:cxn modelId="{BC2428B0-D46A-4454-B9D9-705A45D886CB}" type="presOf" srcId="{A648D244-A45C-479F-B507-5EE3E08194BD}" destId="{E72CDC64-02C4-482D-A4EA-4906E5EC2292}" srcOrd="0" destOrd="0" presId="urn:microsoft.com/office/officeart/2005/8/layout/process1"/>
    <dgm:cxn modelId="{FAC7CAB9-E69D-47D1-B852-F1514C3E3679}" type="presOf" srcId="{1E0A527D-ECD6-4710-B44A-5050D46D9A26}" destId="{A6D22700-6917-4010-B1B9-06301F3D4F07}" srcOrd="0" destOrd="0" presId="urn:microsoft.com/office/officeart/2005/8/layout/process1"/>
    <dgm:cxn modelId="{243A95E5-EC07-418B-95B2-AF35A6F46F6D}" type="presOf" srcId="{CBC6D471-7F28-42AE-9486-F33CB334FFA8}" destId="{FF8FF081-5EA2-4635-8C72-00F78FA4F3A1}" srcOrd="0" destOrd="0" presId="urn:microsoft.com/office/officeart/2005/8/layout/process1"/>
    <dgm:cxn modelId="{AAAE9FE9-590C-48C5-B5E9-59E62CDA4AC4}" srcId="{C065F8D8-F1EC-4C08-AFED-66B13EF8C579}" destId="{70AAE2BF-4CF0-4102-BCBC-06DDD6680CA8}" srcOrd="3" destOrd="0" parTransId="{8CAAE0AC-836E-4DF2-BBA7-910DB47A2A82}" sibTransId="{CA51BE12-794F-4F76-B413-12E400836A16}"/>
    <dgm:cxn modelId="{480D82F0-A059-49D7-9545-A9BEF19B46F0}" type="presOf" srcId="{CA51BE12-794F-4F76-B413-12E400836A16}" destId="{62E4C8B7-F0D8-4CC6-B289-3F0B6D34C63B}" srcOrd="0" destOrd="0" presId="urn:microsoft.com/office/officeart/2005/8/layout/process1"/>
    <dgm:cxn modelId="{073480D0-2DB9-4F7A-93F6-DF5046B70FC6}" type="presParOf" srcId="{B6A68FD9-F605-4535-888B-2CA340B1E61B}" destId="{A6D22700-6917-4010-B1B9-06301F3D4F07}" srcOrd="0" destOrd="0" presId="urn:microsoft.com/office/officeart/2005/8/layout/process1"/>
    <dgm:cxn modelId="{1CB7B45A-AEB4-4C38-B718-97AFAD5F1783}" type="presParOf" srcId="{B6A68FD9-F605-4535-888B-2CA340B1E61B}" destId="{E72CDC64-02C4-482D-A4EA-4906E5EC2292}" srcOrd="1" destOrd="0" presId="urn:microsoft.com/office/officeart/2005/8/layout/process1"/>
    <dgm:cxn modelId="{5127E984-D0E8-4028-9404-2C2A8DEFA02A}" type="presParOf" srcId="{E72CDC64-02C4-482D-A4EA-4906E5EC2292}" destId="{6EAC3438-86CA-4579-9823-A58AC0250B84}" srcOrd="0" destOrd="0" presId="urn:microsoft.com/office/officeart/2005/8/layout/process1"/>
    <dgm:cxn modelId="{52D9996C-F561-412B-ABF3-F8AEBD39D77C}" type="presParOf" srcId="{B6A68FD9-F605-4535-888B-2CA340B1E61B}" destId="{FF8FF081-5EA2-4635-8C72-00F78FA4F3A1}" srcOrd="2" destOrd="0" presId="urn:microsoft.com/office/officeart/2005/8/layout/process1"/>
    <dgm:cxn modelId="{D823C6A2-3793-4F4C-BAFA-81D3F2B9306E}" type="presParOf" srcId="{B6A68FD9-F605-4535-888B-2CA340B1E61B}" destId="{A4B8F182-6250-4E23-8A04-106A669481E8}" srcOrd="3" destOrd="0" presId="urn:microsoft.com/office/officeart/2005/8/layout/process1"/>
    <dgm:cxn modelId="{8BC83099-26CF-4F7A-BA5C-9A4CD265A477}" type="presParOf" srcId="{A4B8F182-6250-4E23-8A04-106A669481E8}" destId="{F6D8968F-7745-4EAB-9ED0-27FB48F2CC92}" srcOrd="0" destOrd="0" presId="urn:microsoft.com/office/officeart/2005/8/layout/process1"/>
    <dgm:cxn modelId="{CDBF8EA9-5F0E-429A-A27B-0CAF21A2E8BB}" type="presParOf" srcId="{B6A68FD9-F605-4535-888B-2CA340B1E61B}" destId="{6886C41E-EF8D-46C2-881C-0B583B8AFA9F}" srcOrd="4" destOrd="0" presId="urn:microsoft.com/office/officeart/2005/8/layout/process1"/>
    <dgm:cxn modelId="{7D02FDCD-2C3F-4259-A57E-0843E380F21D}" type="presParOf" srcId="{B6A68FD9-F605-4535-888B-2CA340B1E61B}" destId="{D2EED952-738B-4F77-A51E-833E96206769}" srcOrd="5" destOrd="0" presId="urn:microsoft.com/office/officeart/2005/8/layout/process1"/>
    <dgm:cxn modelId="{51E4EDC2-0048-4508-9407-B26FE70D5475}" type="presParOf" srcId="{D2EED952-738B-4F77-A51E-833E96206769}" destId="{C8936D24-00E4-439F-BCA8-51365656F078}" srcOrd="0" destOrd="0" presId="urn:microsoft.com/office/officeart/2005/8/layout/process1"/>
    <dgm:cxn modelId="{0A045C25-AE78-4071-BFBE-7AD80B9B3907}" type="presParOf" srcId="{B6A68FD9-F605-4535-888B-2CA340B1E61B}" destId="{73CFC233-0102-4DCA-B6C5-22A9A2E3F948}" srcOrd="6" destOrd="0" presId="urn:microsoft.com/office/officeart/2005/8/layout/process1"/>
    <dgm:cxn modelId="{CF7C89E2-162E-4606-A851-D635C9FA569E}" type="presParOf" srcId="{B6A68FD9-F605-4535-888B-2CA340B1E61B}" destId="{62E4C8B7-F0D8-4CC6-B289-3F0B6D34C63B}" srcOrd="7" destOrd="0" presId="urn:microsoft.com/office/officeart/2005/8/layout/process1"/>
    <dgm:cxn modelId="{14063DBC-37E0-4A2F-B005-995318A02821}" type="presParOf" srcId="{62E4C8B7-F0D8-4CC6-B289-3F0B6D34C63B}" destId="{43BCA7EA-4AD3-4C88-88EE-D4C6F3B3FB64}" srcOrd="0" destOrd="0" presId="urn:microsoft.com/office/officeart/2005/8/layout/process1"/>
    <dgm:cxn modelId="{0CAE6595-DD5E-4A6A-B3BF-06ECA37B0546}" type="presParOf" srcId="{B6A68FD9-F605-4535-888B-2CA340B1E61B}" destId="{560B0526-F08F-4818-B7C0-02138AF3152C}" srcOrd="8" destOrd="0" presId="urn:microsoft.com/office/officeart/2005/8/layout/process1"/>
    <dgm:cxn modelId="{CB94B346-BEFF-4EE7-AEFF-BC3EEF590676}" type="presParOf" srcId="{B6A68FD9-F605-4535-888B-2CA340B1E61B}" destId="{F788E02F-C4EA-406E-B2BE-26060737842E}" srcOrd="9" destOrd="0" presId="urn:microsoft.com/office/officeart/2005/8/layout/process1"/>
    <dgm:cxn modelId="{5CFA657E-413D-4993-A9D5-64167B404A68}" type="presParOf" srcId="{F788E02F-C4EA-406E-B2BE-26060737842E}" destId="{2065F50B-0D45-4064-B5FA-C2ABBAD4A7B3}" srcOrd="0" destOrd="0" presId="urn:microsoft.com/office/officeart/2005/8/layout/process1"/>
    <dgm:cxn modelId="{10636027-F939-4E67-ADBE-C1D60DEE0428}" type="presParOf" srcId="{B6A68FD9-F605-4535-888B-2CA340B1E61B}" destId="{88EA3DB7-635A-4799-985A-563B3BA1FC48}" srcOrd="1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4F619C-30E5-48B1-BCE8-26DAB10AAF0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PT"/>
        </a:p>
      </dgm:t>
    </dgm:pt>
    <dgm:pt modelId="{74E2EB94-C89C-41C2-9A5C-E133A6D01185}">
      <dgm:prSet phldrT="[Texto]"/>
      <dgm:spPr/>
      <dgm:t>
        <a:bodyPr/>
        <a:lstStyle/>
        <a:p>
          <a:pPr>
            <a:buFont typeface="Arial" panose="020B0604020202020204" pitchFamily="34" charset="0"/>
            <a:buChar char="•"/>
          </a:pPr>
          <a:r>
            <a:rPr lang="en-US" dirty="0" err="1"/>
            <a:t>Lisanslama</a:t>
          </a:r>
          <a:r>
            <a:rPr lang="en-US" dirty="0"/>
            <a:t> ve </a:t>
          </a:r>
          <a:r>
            <a:rPr lang="en-US" dirty="0" err="1"/>
            <a:t>teknoloji</a:t>
          </a:r>
          <a:r>
            <a:rPr lang="en-US" dirty="0"/>
            <a:t> </a:t>
          </a:r>
          <a:r>
            <a:rPr lang="en-US" dirty="0" err="1"/>
            <a:t>transferi</a:t>
          </a:r>
          <a:r>
            <a:rPr lang="en-US" dirty="0"/>
            <a:t> </a:t>
          </a:r>
          <a:r>
            <a:rPr lang="en-US" dirty="0" err="1"/>
            <a:t>anlaşmaları</a:t>
          </a:r>
          <a:endParaRPr lang="pt-PT" dirty="0"/>
        </a:p>
      </dgm:t>
    </dgm:pt>
    <dgm:pt modelId="{187634F9-3AE8-41AF-9092-749EBA43A0F7}" type="parTrans" cxnId="{2ADA68AB-8D7E-49B2-AD56-CBE1A139A0BC}">
      <dgm:prSet/>
      <dgm:spPr/>
      <dgm:t>
        <a:bodyPr/>
        <a:lstStyle/>
        <a:p>
          <a:endParaRPr lang="pt-PT"/>
        </a:p>
      </dgm:t>
    </dgm:pt>
    <dgm:pt modelId="{C5055F70-CBEA-4008-9A82-06AB6E7F2973}" type="sibTrans" cxnId="{2ADA68AB-8D7E-49B2-AD56-CBE1A139A0BC}">
      <dgm:prSet/>
      <dgm:spPr/>
      <dgm:t>
        <a:bodyPr/>
        <a:lstStyle/>
        <a:p>
          <a:endParaRPr lang="pt-PT"/>
        </a:p>
      </dgm:t>
    </dgm:pt>
    <dgm:pt modelId="{5DA68799-E93E-4454-B031-2748E5E482F8}">
      <dgm:prSet phldrT="[Texto]"/>
      <dgm:spPr/>
      <dgm:t>
        <a:bodyPr/>
        <a:lstStyle/>
        <a:p>
          <a:pPr>
            <a:buFont typeface="Arial" panose="020B0604020202020204" pitchFamily="34" charset="0"/>
            <a:buChar char="•"/>
          </a:pPr>
          <a:r>
            <a:rPr lang="en-US" dirty="0" err="1"/>
            <a:t>Endüstri</a:t>
          </a:r>
          <a:r>
            <a:rPr lang="en-US" dirty="0"/>
            <a:t> </a:t>
          </a:r>
          <a:r>
            <a:rPr lang="en-US" dirty="0" err="1"/>
            <a:t>standartlarına</a:t>
          </a:r>
          <a:r>
            <a:rPr lang="en-US" dirty="0"/>
            <a:t> ve </a:t>
          </a:r>
          <a:r>
            <a:rPr lang="en-US" dirty="0" err="1"/>
            <a:t>yönetmeliklerine</a:t>
          </a:r>
          <a:r>
            <a:rPr lang="en-US" dirty="0"/>
            <a:t> </a:t>
          </a:r>
          <a:r>
            <a:rPr lang="en-US" dirty="0" err="1"/>
            <a:t>uygunluk</a:t>
          </a:r>
          <a:endParaRPr lang="pt-PT" dirty="0"/>
        </a:p>
      </dgm:t>
    </dgm:pt>
    <dgm:pt modelId="{0DE1A078-D376-47E6-8DAB-3F5A4909F38E}" type="parTrans" cxnId="{3778B663-C3F6-4D2D-AB75-38C7950BEEA6}">
      <dgm:prSet/>
      <dgm:spPr/>
      <dgm:t>
        <a:bodyPr/>
        <a:lstStyle/>
        <a:p>
          <a:endParaRPr lang="pt-PT"/>
        </a:p>
      </dgm:t>
    </dgm:pt>
    <dgm:pt modelId="{0A8EF1B8-ECA1-434A-8172-E77ABE079DD9}" type="sibTrans" cxnId="{3778B663-C3F6-4D2D-AB75-38C7950BEEA6}">
      <dgm:prSet/>
      <dgm:spPr/>
      <dgm:t>
        <a:bodyPr/>
        <a:lstStyle/>
        <a:p>
          <a:endParaRPr lang="pt-PT"/>
        </a:p>
      </dgm:t>
    </dgm:pt>
    <dgm:pt modelId="{D09C196E-BEB5-4AC7-A222-14B92CAFD6B2}">
      <dgm:prSet phldrT="[Texto]"/>
      <dgm:spPr/>
      <dgm:t>
        <a:bodyPr/>
        <a:lstStyle/>
        <a:p>
          <a:r>
            <a:rPr lang="en-US" dirty="0" err="1"/>
            <a:t>Sözleşme</a:t>
          </a:r>
          <a:r>
            <a:rPr lang="en-US" dirty="0"/>
            <a:t> </a:t>
          </a:r>
          <a:r>
            <a:rPr lang="en-US" dirty="0" err="1"/>
            <a:t>müzakeresi</a:t>
          </a:r>
          <a:r>
            <a:rPr lang="en-US" dirty="0"/>
            <a:t> ve </a:t>
          </a:r>
          <a:r>
            <a:rPr lang="en-US" dirty="0" err="1"/>
            <a:t>anlaşmazlık</a:t>
          </a:r>
          <a:r>
            <a:rPr lang="en-US" dirty="0"/>
            <a:t> </a:t>
          </a:r>
          <a:r>
            <a:rPr lang="en-US" dirty="0" err="1"/>
            <a:t>çözümü</a:t>
          </a:r>
          <a:endParaRPr lang="pt-PT" dirty="0"/>
        </a:p>
      </dgm:t>
    </dgm:pt>
    <dgm:pt modelId="{8C72842A-C042-4F46-96D1-B91372E0CC70}" type="parTrans" cxnId="{138B46A0-9C44-425A-AB03-F274E55E8FC7}">
      <dgm:prSet/>
      <dgm:spPr/>
      <dgm:t>
        <a:bodyPr/>
        <a:lstStyle/>
        <a:p>
          <a:endParaRPr lang="pt-PT"/>
        </a:p>
      </dgm:t>
    </dgm:pt>
    <dgm:pt modelId="{F52AFF9A-2831-445C-A308-7D226A862293}" type="sibTrans" cxnId="{138B46A0-9C44-425A-AB03-F274E55E8FC7}">
      <dgm:prSet/>
      <dgm:spPr/>
      <dgm:t>
        <a:bodyPr/>
        <a:lstStyle/>
        <a:p>
          <a:endParaRPr lang="pt-PT"/>
        </a:p>
      </dgm:t>
    </dgm:pt>
    <dgm:pt modelId="{895C41FC-0AB6-4AD6-92C2-E90CCF52C8B6}">
      <dgm:prSet phldrT="[Texto]"/>
      <dgm:spPr/>
      <dgm:t>
        <a:bodyPr/>
        <a:lstStyle/>
        <a:p>
          <a:pPr>
            <a:buFont typeface="Arial" panose="020B0604020202020204" pitchFamily="34" charset="0"/>
            <a:buChar char="•"/>
          </a:pPr>
          <a:r>
            <a:rPr lang="en-US" dirty="0"/>
            <a:t>Teknoloji </a:t>
          </a:r>
          <a:r>
            <a:rPr lang="en-US" dirty="0" err="1"/>
            <a:t>projelerinde</a:t>
          </a:r>
          <a:r>
            <a:rPr lang="en-US" dirty="0"/>
            <a:t> </a:t>
          </a:r>
          <a:r>
            <a:rPr lang="en-US" dirty="0" err="1"/>
            <a:t>etik</a:t>
          </a:r>
          <a:r>
            <a:rPr lang="en-US" dirty="0"/>
            <a:t> ve </a:t>
          </a:r>
          <a:r>
            <a:rPr lang="en-US" dirty="0" err="1"/>
            <a:t>sosyal</a:t>
          </a:r>
          <a:r>
            <a:rPr lang="en-US" dirty="0"/>
            <a:t> </a:t>
          </a:r>
          <a:r>
            <a:rPr lang="en-US" dirty="0" err="1"/>
            <a:t>sorumluluk</a:t>
          </a:r>
          <a:endParaRPr lang="pt-PT" dirty="0"/>
        </a:p>
      </dgm:t>
    </dgm:pt>
    <dgm:pt modelId="{830F0B97-7F21-415E-8776-81A3746C1839}" type="parTrans" cxnId="{A47C8CF4-C485-4D8B-8942-83812CD4F582}">
      <dgm:prSet/>
      <dgm:spPr/>
      <dgm:t>
        <a:bodyPr/>
        <a:lstStyle/>
        <a:p>
          <a:endParaRPr lang="pt-PT"/>
        </a:p>
      </dgm:t>
    </dgm:pt>
    <dgm:pt modelId="{58BC41EC-2936-4A56-A344-73C68E44DF35}" type="sibTrans" cxnId="{A47C8CF4-C485-4D8B-8942-83812CD4F582}">
      <dgm:prSet/>
      <dgm:spPr/>
      <dgm:t>
        <a:bodyPr/>
        <a:lstStyle/>
        <a:p>
          <a:endParaRPr lang="pt-PT"/>
        </a:p>
      </dgm:t>
    </dgm:pt>
    <dgm:pt modelId="{6E79CC0B-71EC-4585-AF3A-F5C8B09D4652}">
      <dgm:prSet phldrT="[Texto]"/>
      <dgm:spPr/>
      <dgm:t>
        <a:bodyPr/>
        <a:lstStyle/>
        <a:p>
          <a:pPr>
            <a:buFont typeface="Arial" panose="020B0604020202020204" pitchFamily="34" charset="0"/>
            <a:buChar char="•"/>
          </a:pPr>
          <a:r>
            <a:rPr lang="en-US" dirty="0"/>
            <a:t>Yeni </a:t>
          </a:r>
          <a:r>
            <a:rPr lang="en-US" dirty="0" err="1"/>
            <a:t>teknolojiler</a:t>
          </a:r>
          <a:r>
            <a:rPr lang="en-US" dirty="0"/>
            <a:t> </a:t>
          </a:r>
          <a:r>
            <a:rPr lang="en-US" dirty="0" err="1"/>
            <a:t>için</a:t>
          </a:r>
          <a:r>
            <a:rPr lang="en-US" dirty="0"/>
            <a:t> IP </a:t>
          </a:r>
          <a:r>
            <a:rPr lang="en-US" dirty="0" err="1"/>
            <a:t>koruma</a:t>
          </a:r>
          <a:r>
            <a:rPr lang="en-US" dirty="0"/>
            <a:t> </a:t>
          </a:r>
          <a:r>
            <a:rPr lang="en-US" dirty="0" err="1"/>
            <a:t>stratejileri</a:t>
          </a:r>
          <a:endParaRPr lang="pt-PT" dirty="0"/>
        </a:p>
      </dgm:t>
    </dgm:pt>
    <dgm:pt modelId="{B8BBFB33-1EF8-476A-BF2E-C5EEC104FA61}" type="sibTrans" cxnId="{65E2CF57-8BA8-43DC-AF59-ACD31CF98979}">
      <dgm:prSet/>
      <dgm:spPr/>
      <dgm:t>
        <a:bodyPr/>
        <a:lstStyle/>
        <a:p>
          <a:endParaRPr lang="pt-PT"/>
        </a:p>
      </dgm:t>
    </dgm:pt>
    <dgm:pt modelId="{50F65ED5-A7A5-432F-ABE0-59539CE71BC8}" type="parTrans" cxnId="{65E2CF57-8BA8-43DC-AF59-ACD31CF98979}">
      <dgm:prSet/>
      <dgm:spPr/>
      <dgm:t>
        <a:bodyPr/>
        <a:lstStyle/>
        <a:p>
          <a:endParaRPr lang="pt-PT"/>
        </a:p>
      </dgm:t>
    </dgm:pt>
    <dgm:pt modelId="{22D4C352-FB56-4680-9767-66CA4DA68A81}">
      <dgm:prSet phldrT="[Texto]"/>
      <dgm:spPr/>
      <dgm:t>
        <a:bodyPr/>
        <a:lstStyle/>
        <a:p>
          <a:r>
            <a:rPr lang="en-US" dirty="0" err="1"/>
            <a:t>Dikkate</a:t>
          </a:r>
          <a:r>
            <a:rPr lang="en-US" dirty="0"/>
            <a:t> </a:t>
          </a:r>
          <a:r>
            <a:rPr lang="en-US" dirty="0" err="1"/>
            <a:t>alınması</a:t>
          </a:r>
          <a:r>
            <a:rPr lang="en-US" dirty="0"/>
            <a:t> </a:t>
          </a:r>
          <a:r>
            <a:rPr lang="en-US" dirty="0" err="1"/>
            <a:t>gereken</a:t>
          </a:r>
          <a:endParaRPr lang="pt-PT" dirty="0"/>
        </a:p>
      </dgm:t>
    </dgm:pt>
    <dgm:pt modelId="{238C8E28-DB27-49F2-A1D2-B86CA7AD8101}" type="sibTrans" cxnId="{1310D8B0-FCFB-44F2-974A-1470EB7D018D}">
      <dgm:prSet/>
      <dgm:spPr/>
      <dgm:t>
        <a:bodyPr/>
        <a:lstStyle/>
        <a:p>
          <a:endParaRPr lang="pt-PT"/>
        </a:p>
      </dgm:t>
    </dgm:pt>
    <dgm:pt modelId="{4E75FD81-DC63-4865-B05C-3E7BDFB9B1E5}" type="parTrans" cxnId="{1310D8B0-FCFB-44F2-974A-1470EB7D018D}">
      <dgm:prSet/>
      <dgm:spPr/>
      <dgm:t>
        <a:bodyPr/>
        <a:lstStyle/>
        <a:p>
          <a:endParaRPr lang="pt-PT"/>
        </a:p>
      </dgm:t>
    </dgm:pt>
    <dgm:pt modelId="{EED6E988-0935-432E-8835-308D99401AD0}" type="pres">
      <dgm:prSet presAssocID="{D24F619C-30E5-48B1-BCE8-26DAB10AAF09}" presName="vert0" presStyleCnt="0">
        <dgm:presLayoutVars>
          <dgm:dir/>
          <dgm:animOne val="branch"/>
          <dgm:animLvl val="lvl"/>
        </dgm:presLayoutVars>
      </dgm:prSet>
      <dgm:spPr/>
    </dgm:pt>
    <dgm:pt modelId="{F90AB290-DABE-4FC8-9048-61F1F0C8AB4A}" type="pres">
      <dgm:prSet presAssocID="{22D4C352-FB56-4680-9767-66CA4DA68A81}" presName="thickLine" presStyleLbl="alignNode1" presStyleIdx="0" presStyleCnt="1"/>
      <dgm:spPr/>
    </dgm:pt>
    <dgm:pt modelId="{1E5D03DA-0692-4978-8081-18A6C416F583}" type="pres">
      <dgm:prSet presAssocID="{22D4C352-FB56-4680-9767-66CA4DA68A81}" presName="horz1" presStyleCnt="0"/>
      <dgm:spPr/>
    </dgm:pt>
    <dgm:pt modelId="{4DFDBC6A-A501-4134-9C9A-A978A637D003}" type="pres">
      <dgm:prSet presAssocID="{22D4C352-FB56-4680-9767-66CA4DA68A81}" presName="tx1" presStyleLbl="revTx" presStyleIdx="0" presStyleCnt="6"/>
      <dgm:spPr/>
    </dgm:pt>
    <dgm:pt modelId="{F16AF477-3CB8-476C-B24A-9566347C7495}" type="pres">
      <dgm:prSet presAssocID="{22D4C352-FB56-4680-9767-66CA4DA68A81}" presName="vert1" presStyleCnt="0"/>
      <dgm:spPr/>
    </dgm:pt>
    <dgm:pt modelId="{31BBDA85-0F4F-4ED6-AAF0-746A5813018F}" type="pres">
      <dgm:prSet presAssocID="{6E79CC0B-71EC-4585-AF3A-F5C8B09D4652}" presName="vertSpace2a" presStyleCnt="0"/>
      <dgm:spPr/>
    </dgm:pt>
    <dgm:pt modelId="{E0A2BD58-5E6C-4F45-B143-C739C1EBE1E7}" type="pres">
      <dgm:prSet presAssocID="{6E79CC0B-71EC-4585-AF3A-F5C8B09D4652}" presName="horz2" presStyleCnt="0"/>
      <dgm:spPr/>
    </dgm:pt>
    <dgm:pt modelId="{DE53E408-4D71-42AF-A1DA-8C02AF7D0784}" type="pres">
      <dgm:prSet presAssocID="{6E79CC0B-71EC-4585-AF3A-F5C8B09D4652}" presName="horzSpace2" presStyleCnt="0"/>
      <dgm:spPr/>
    </dgm:pt>
    <dgm:pt modelId="{BADAAC24-76A2-4621-887A-404ACE89DB56}" type="pres">
      <dgm:prSet presAssocID="{6E79CC0B-71EC-4585-AF3A-F5C8B09D4652}" presName="tx2" presStyleLbl="revTx" presStyleIdx="1" presStyleCnt="6"/>
      <dgm:spPr/>
    </dgm:pt>
    <dgm:pt modelId="{1675F4F3-221F-4EFD-97D5-2862A8730C5E}" type="pres">
      <dgm:prSet presAssocID="{6E79CC0B-71EC-4585-AF3A-F5C8B09D4652}" presName="vert2" presStyleCnt="0"/>
      <dgm:spPr/>
    </dgm:pt>
    <dgm:pt modelId="{F27B9CDB-BFFF-45B4-AAA8-F6C9836AD9C5}" type="pres">
      <dgm:prSet presAssocID="{6E79CC0B-71EC-4585-AF3A-F5C8B09D4652}" presName="thinLine2b" presStyleLbl="callout" presStyleIdx="0" presStyleCnt="5"/>
      <dgm:spPr/>
    </dgm:pt>
    <dgm:pt modelId="{06922897-0815-4C2C-96E0-7D6776C42EB1}" type="pres">
      <dgm:prSet presAssocID="{6E79CC0B-71EC-4585-AF3A-F5C8B09D4652}" presName="vertSpace2b" presStyleCnt="0"/>
      <dgm:spPr/>
    </dgm:pt>
    <dgm:pt modelId="{E414EAF9-90E7-4A2A-A390-0BC55B2EB8C9}" type="pres">
      <dgm:prSet presAssocID="{74E2EB94-C89C-41C2-9A5C-E133A6D01185}" presName="horz2" presStyleCnt="0"/>
      <dgm:spPr/>
    </dgm:pt>
    <dgm:pt modelId="{E56EE234-3338-492B-9F3B-C72DD36180CE}" type="pres">
      <dgm:prSet presAssocID="{74E2EB94-C89C-41C2-9A5C-E133A6D01185}" presName="horzSpace2" presStyleCnt="0"/>
      <dgm:spPr/>
    </dgm:pt>
    <dgm:pt modelId="{80E7281F-736D-441C-A2D8-E330D877C5F3}" type="pres">
      <dgm:prSet presAssocID="{74E2EB94-C89C-41C2-9A5C-E133A6D01185}" presName="tx2" presStyleLbl="revTx" presStyleIdx="2" presStyleCnt="6"/>
      <dgm:spPr/>
    </dgm:pt>
    <dgm:pt modelId="{028D2096-6565-4381-B748-B45A7C1E9959}" type="pres">
      <dgm:prSet presAssocID="{74E2EB94-C89C-41C2-9A5C-E133A6D01185}" presName="vert2" presStyleCnt="0"/>
      <dgm:spPr/>
    </dgm:pt>
    <dgm:pt modelId="{E05842D0-8B43-404F-8D51-8FDF4A001818}" type="pres">
      <dgm:prSet presAssocID="{74E2EB94-C89C-41C2-9A5C-E133A6D01185}" presName="thinLine2b" presStyleLbl="callout" presStyleIdx="1" presStyleCnt="5"/>
      <dgm:spPr/>
    </dgm:pt>
    <dgm:pt modelId="{07E5D452-18CB-426F-8258-02468DF72BC1}" type="pres">
      <dgm:prSet presAssocID="{74E2EB94-C89C-41C2-9A5C-E133A6D01185}" presName="vertSpace2b" presStyleCnt="0"/>
      <dgm:spPr/>
    </dgm:pt>
    <dgm:pt modelId="{B0CAB92A-638D-4780-A5E4-9D40E0523BCA}" type="pres">
      <dgm:prSet presAssocID="{5DA68799-E93E-4454-B031-2748E5E482F8}" presName="horz2" presStyleCnt="0"/>
      <dgm:spPr/>
    </dgm:pt>
    <dgm:pt modelId="{7A77B95C-DB6E-4FCA-8A5E-D9D9AEB58322}" type="pres">
      <dgm:prSet presAssocID="{5DA68799-E93E-4454-B031-2748E5E482F8}" presName="horzSpace2" presStyleCnt="0"/>
      <dgm:spPr/>
    </dgm:pt>
    <dgm:pt modelId="{820C555B-FB34-440C-9024-F81DFEB6FBCB}" type="pres">
      <dgm:prSet presAssocID="{5DA68799-E93E-4454-B031-2748E5E482F8}" presName="tx2" presStyleLbl="revTx" presStyleIdx="3" presStyleCnt="6"/>
      <dgm:spPr/>
    </dgm:pt>
    <dgm:pt modelId="{C8D394C4-2B5C-4347-B0CD-4B4577A2BA38}" type="pres">
      <dgm:prSet presAssocID="{5DA68799-E93E-4454-B031-2748E5E482F8}" presName="vert2" presStyleCnt="0"/>
      <dgm:spPr/>
    </dgm:pt>
    <dgm:pt modelId="{3A103039-E24D-42C4-8BDB-91DD44DEEAA7}" type="pres">
      <dgm:prSet presAssocID="{5DA68799-E93E-4454-B031-2748E5E482F8}" presName="thinLine2b" presStyleLbl="callout" presStyleIdx="2" presStyleCnt="5"/>
      <dgm:spPr/>
    </dgm:pt>
    <dgm:pt modelId="{1190ECA4-3A9D-4022-9DB4-8B390E747AB0}" type="pres">
      <dgm:prSet presAssocID="{5DA68799-E93E-4454-B031-2748E5E482F8}" presName="vertSpace2b" presStyleCnt="0"/>
      <dgm:spPr/>
    </dgm:pt>
    <dgm:pt modelId="{CBEF505E-1D61-4A74-8F69-D5476C7A6835}" type="pres">
      <dgm:prSet presAssocID="{D09C196E-BEB5-4AC7-A222-14B92CAFD6B2}" presName="horz2" presStyleCnt="0"/>
      <dgm:spPr/>
    </dgm:pt>
    <dgm:pt modelId="{1D6B5045-9568-4423-AB7D-315DAB65B0D6}" type="pres">
      <dgm:prSet presAssocID="{D09C196E-BEB5-4AC7-A222-14B92CAFD6B2}" presName="horzSpace2" presStyleCnt="0"/>
      <dgm:spPr/>
    </dgm:pt>
    <dgm:pt modelId="{9D701743-3CEB-47F8-AC1B-4597F23506FD}" type="pres">
      <dgm:prSet presAssocID="{D09C196E-BEB5-4AC7-A222-14B92CAFD6B2}" presName="tx2" presStyleLbl="revTx" presStyleIdx="4" presStyleCnt="6"/>
      <dgm:spPr/>
    </dgm:pt>
    <dgm:pt modelId="{D15A87EF-C737-4433-B0CA-9C9842881081}" type="pres">
      <dgm:prSet presAssocID="{D09C196E-BEB5-4AC7-A222-14B92CAFD6B2}" presName="vert2" presStyleCnt="0"/>
      <dgm:spPr/>
    </dgm:pt>
    <dgm:pt modelId="{D30B4B3A-51BE-4C58-B69C-3486696D5BAE}" type="pres">
      <dgm:prSet presAssocID="{D09C196E-BEB5-4AC7-A222-14B92CAFD6B2}" presName="thinLine2b" presStyleLbl="callout" presStyleIdx="3" presStyleCnt="5"/>
      <dgm:spPr/>
    </dgm:pt>
    <dgm:pt modelId="{9084835E-6999-441A-A81A-5ED12D63CFFE}" type="pres">
      <dgm:prSet presAssocID="{D09C196E-BEB5-4AC7-A222-14B92CAFD6B2}" presName="vertSpace2b" presStyleCnt="0"/>
      <dgm:spPr/>
    </dgm:pt>
    <dgm:pt modelId="{580B7E0B-5B22-4BEA-BA01-02582E56C1D2}" type="pres">
      <dgm:prSet presAssocID="{895C41FC-0AB6-4AD6-92C2-E90CCF52C8B6}" presName="horz2" presStyleCnt="0"/>
      <dgm:spPr/>
    </dgm:pt>
    <dgm:pt modelId="{DE98BA21-70C8-4013-B46D-80EF73342067}" type="pres">
      <dgm:prSet presAssocID="{895C41FC-0AB6-4AD6-92C2-E90CCF52C8B6}" presName="horzSpace2" presStyleCnt="0"/>
      <dgm:spPr/>
    </dgm:pt>
    <dgm:pt modelId="{21B89202-29EE-445B-A1AD-731D27C7EA81}" type="pres">
      <dgm:prSet presAssocID="{895C41FC-0AB6-4AD6-92C2-E90CCF52C8B6}" presName="tx2" presStyleLbl="revTx" presStyleIdx="5" presStyleCnt="6"/>
      <dgm:spPr/>
    </dgm:pt>
    <dgm:pt modelId="{75C5FAC5-D979-4CB4-8CA8-E5CF2DB49B83}" type="pres">
      <dgm:prSet presAssocID="{895C41FC-0AB6-4AD6-92C2-E90CCF52C8B6}" presName="vert2" presStyleCnt="0"/>
      <dgm:spPr/>
    </dgm:pt>
    <dgm:pt modelId="{BC49B82A-DD25-4843-8929-C15EA106133A}" type="pres">
      <dgm:prSet presAssocID="{895C41FC-0AB6-4AD6-92C2-E90CCF52C8B6}" presName="thinLine2b" presStyleLbl="callout" presStyleIdx="4" presStyleCnt="5"/>
      <dgm:spPr/>
    </dgm:pt>
    <dgm:pt modelId="{82CB7E04-9C9F-4C78-B00F-AC869ED675DC}" type="pres">
      <dgm:prSet presAssocID="{895C41FC-0AB6-4AD6-92C2-E90CCF52C8B6}" presName="vertSpace2b" presStyleCnt="0"/>
      <dgm:spPr/>
    </dgm:pt>
  </dgm:ptLst>
  <dgm:cxnLst>
    <dgm:cxn modelId="{24A21402-5ECF-476B-964C-FBD9D3F04F62}" type="presOf" srcId="{5DA68799-E93E-4454-B031-2748E5E482F8}" destId="{820C555B-FB34-440C-9024-F81DFEB6FBCB}" srcOrd="0" destOrd="0" presId="urn:microsoft.com/office/officeart/2008/layout/LinedList"/>
    <dgm:cxn modelId="{AD616D17-A239-4770-8713-36ED750D3F31}" type="presOf" srcId="{895C41FC-0AB6-4AD6-92C2-E90CCF52C8B6}" destId="{21B89202-29EE-445B-A1AD-731D27C7EA81}" srcOrd="0" destOrd="0" presId="urn:microsoft.com/office/officeart/2008/layout/LinedList"/>
    <dgm:cxn modelId="{BA541D40-22D0-4BB3-A132-84302FC7F3E8}" type="presOf" srcId="{22D4C352-FB56-4680-9767-66CA4DA68A81}" destId="{4DFDBC6A-A501-4134-9C9A-A978A637D003}" srcOrd="0" destOrd="0" presId="urn:microsoft.com/office/officeart/2008/layout/LinedList"/>
    <dgm:cxn modelId="{3778B663-C3F6-4D2D-AB75-38C7950BEEA6}" srcId="{22D4C352-FB56-4680-9767-66CA4DA68A81}" destId="{5DA68799-E93E-4454-B031-2748E5E482F8}" srcOrd="2" destOrd="0" parTransId="{0DE1A078-D376-47E6-8DAB-3F5A4909F38E}" sibTransId="{0A8EF1B8-ECA1-434A-8172-E77ABE079DD9}"/>
    <dgm:cxn modelId="{7ED0006D-4E9D-4735-A12B-A890F6B802A1}" type="presOf" srcId="{D24F619C-30E5-48B1-BCE8-26DAB10AAF09}" destId="{EED6E988-0935-432E-8835-308D99401AD0}" srcOrd="0" destOrd="0" presId="urn:microsoft.com/office/officeart/2008/layout/LinedList"/>
    <dgm:cxn modelId="{65E2CF57-8BA8-43DC-AF59-ACD31CF98979}" srcId="{22D4C352-FB56-4680-9767-66CA4DA68A81}" destId="{6E79CC0B-71EC-4585-AF3A-F5C8B09D4652}" srcOrd="0" destOrd="0" parTransId="{50F65ED5-A7A5-432F-ABE0-59539CE71BC8}" sibTransId="{B8BBFB33-1EF8-476A-BF2E-C5EEC104FA61}"/>
    <dgm:cxn modelId="{3DF58B8C-55A8-4A98-AC9C-129E2257239F}" type="presOf" srcId="{D09C196E-BEB5-4AC7-A222-14B92CAFD6B2}" destId="{9D701743-3CEB-47F8-AC1B-4597F23506FD}" srcOrd="0" destOrd="0" presId="urn:microsoft.com/office/officeart/2008/layout/LinedList"/>
    <dgm:cxn modelId="{138B46A0-9C44-425A-AB03-F274E55E8FC7}" srcId="{22D4C352-FB56-4680-9767-66CA4DA68A81}" destId="{D09C196E-BEB5-4AC7-A222-14B92CAFD6B2}" srcOrd="3" destOrd="0" parTransId="{8C72842A-C042-4F46-96D1-B91372E0CC70}" sibTransId="{F52AFF9A-2831-445C-A308-7D226A862293}"/>
    <dgm:cxn modelId="{2E9AE8A0-35BB-4CD2-AF6A-9BDFDBA88EF1}" type="presOf" srcId="{74E2EB94-C89C-41C2-9A5C-E133A6D01185}" destId="{80E7281F-736D-441C-A2D8-E330D877C5F3}" srcOrd="0" destOrd="0" presId="urn:microsoft.com/office/officeart/2008/layout/LinedList"/>
    <dgm:cxn modelId="{2ADA68AB-8D7E-49B2-AD56-CBE1A139A0BC}" srcId="{22D4C352-FB56-4680-9767-66CA4DA68A81}" destId="{74E2EB94-C89C-41C2-9A5C-E133A6D01185}" srcOrd="1" destOrd="0" parTransId="{187634F9-3AE8-41AF-9092-749EBA43A0F7}" sibTransId="{C5055F70-CBEA-4008-9A82-06AB6E7F2973}"/>
    <dgm:cxn modelId="{1310D8B0-FCFB-44F2-974A-1470EB7D018D}" srcId="{D24F619C-30E5-48B1-BCE8-26DAB10AAF09}" destId="{22D4C352-FB56-4680-9767-66CA4DA68A81}" srcOrd="0" destOrd="0" parTransId="{4E75FD81-DC63-4865-B05C-3E7BDFB9B1E5}" sibTransId="{238C8E28-DB27-49F2-A1D2-B86CA7AD8101}"/>
    <dgm:cxn modelId="{0C84A6B1-30B5-4856-8AE7-33D269E50FD0}" type="presOf" srcId="{6E79CC0B-71EC-4585-AF3A-F5C8B09D4652}" destId="{BADAAC24-76A2-4621-887A-404ACE89DB56}" srcOrd="0" destOrd="0" presId="urn:microsoft.com/office/officeart/2008/layout/LinedList"/>
    <dgm:cxn modelId="{A47C8CF4-C485-4D8B-8942-83812CD4F582}" srcId="{22D4C352-FB56-4680-9767-66CA4DA68A81}" destId="{895C41FC-0AB6-4AD6-92C2-E90CCF52C8B6}" srcOrd="4" destOrd="0" parTransId="{830F0B97-7F21-415E-8776-81A3746C1839}" sibTransId="{58BC41EC-2936-4A56-A344-73C68E44DF35}"/>
    <dgm:cxn modelId="{AEAF13CE-36E3-438E-B728-D30662B95CBB}" type="presParOf" srcId="{EED6E988-0935-432E-8835-308D99401AD0}" destId="{F90AB290-DABE-4FC8-9048-61F1F0C8AB4A}" srcOrd="0" destOrd="0" presId="urn:microsoft.com/office/officeart/2008/layout/LinedList"/>
    <dgm:cxn modelId="{7DC31BF5-4952-47A9-8D3B-8671C64DB75B}" type="presParOf" srcId="{EED6E988-0935-432E-8835-308D99401AD0}" destId="{1E5D03DA-0692-4978-8081-18A6C416F583}" srcOrd="1" destOrd="0" presId="urn:microsoft.com/office/officeart/2008/layout/LinedList"/>
    <dgm:cxn modelId="{030C16D0-CCD4-408E-9D59-208177ED64D0}" type="presParOf" srcId="{1E5D03DA-0692-4978-8081-18A6C416F583}" destId="{4DFDBC6A-A501-4134-9C9A-A978A637D003}" srcOrd="0" destOrd="0" presId="urn:microsoft.com/office/officeart/2008/layout/LinedList"/>
    <dgm:cxn modelId="{CC25E8C5-57A9-4E86-9321-620B9B8AEEA0}" type="presParOf" srcId="{1E5D03DA-0692-4978-8081-18A6C416F583}" destId="{F16AF477-3CB8-476C-B24A-9566347C7495}" srcOrd="1" destOrd="0" presId="urn:microsoft.com/office/officeart/2008/layout/LinedList"/>
    <dgm:cxn modelId="{045C3BAC-03A6-4412-8147-36B7A930653E}" type="presParOf" srcId="{F16AF477-3CB8-476C-B24A-9566347C7495}" destId="{31BBDA85-0F4F-4ED6-AAF0-746A5813018F}" srcOrd="0" destOrd="0" presId="urn:microsoft.com/office/officeart/2008/layout/LinedList"/>
    <dgm:cxn modelId="{34E8AE6E-7B27-4D1A-92AC-39D23D18B0BB}" type="presParOf" srcId="{F16AF477-3CB8-476C-B24A-9566347C7495}" destId="{E0A2BD58-5E6C-4F45-B143-C739C1EBE1E7}" srcOrd="1" destOrd="0" presId="urn:microsoft.com/office/officeart/2008/layout/LinedList"/>
    <dgm:cxn modelId="{6CA1CB29-D190-47C5-9E4F-612FB2C52351}" type="presParOf" srcId="{E0A2BD58-5E6C-4F45-B143-C739C1EBE1E7}" destId="{DE53E408-4D71-42AF-A1DA-8C02AF7D0784}" srcOrd="0" destOrd="0" presId="urn:microsoft.com/office/officeart/2008/layout/LinedList"/>
    <dgm:cxn modelId="{4D65695D-339A-48C5-8EF2-AC63B6FF3A89}" type="presParOf" srcId="{E0A2BD58-5E6C-4F45-B143-C739C1EBE1E7}" destId="{BADAAC24-76A2-4621-887A-404ACE89DB56}" srcOrd="1" destOrd="0" presId="urn:microsoft.com/office/officeart/2008/layout/LinedList"/>
    <dgm:cxn modelId="{1E2A0BC3-E003-4C94-987A-102C3707C6D6}" type="presParOf" srcId="{E0A2BD58-5E6C-4F45-B143-C739C1EBE1E7}" destId="{1675F4F3-221F-4EFD-97D5-2862A8730C5E}" srcOrd="2" destOrd="0" presId="urn:microsoft.com/office/officeart/2008/layout/LinedList"/>
    <dgm:cxn modelId="{F19D5CB3-4EC2-40C3-8198-9B8FDB71F97C}" type="presParOf" srcId="{F16AF477-3CB8-476C-B24A-9566347C7495}" destId="{F27B9CDB-BFFF-45B4-AAA8-F6C9836AD9C5}" srcOrd="2" destOrd="0" presId="urn:microsoft.com/office/officeart/2008/layout/LinedList"/>
    <dgm:cxn modelId="{1E1194A2-1684-4E7C-A8D6-A5B9F0E666BB}" type="presParOf" srcId="{F16AF477-3CB8-476C-B24A-9566347C7495}" destId="{06922897-0815-4C2C-96E0-7D6776C42EB1}" srcOrd="3" destOrd="0" presId="urn:microsoft.com/office/officeart/2008/layout/LinedList"/>
    <dgm:cxn modelId="{B5EA1F3F-37F3-4761-AE62-0B0383573C03}" type="presParOf" srcId="{F16AF477-3CB8-476C-B24A-9566347C7495}" destId="{E414EAF9-90E7-4A2A-A390-0BC55B2EB8C9}" srcOrd="4" destOrd="0" presId="urn:microsoft.com/office/officeart/2008/layout/LinedList"/>
    <dgm:cxn modelId="{C852EF5D-6AEB-4E06-A51E-58467DE01181}" type="presParOf" srcId="{E414EAF9-90E7-4A2A-A390-0BC55B2EB8C9}" destId="{E56EE234-3338-492B-9F3B-C72DD36180CE}" srcOrd="0" destOrd="0" presId="urn:microsoft.com/office/officeart/2008/layout/LinedList"/>
    <dgm:cxn modelId="{F0AD2B5F-A87F-4074-93EF-3C94230500CE}" type="presParOf" srcId="{E414EAF9-90E7-4A2A-A390-0BC55B2EB8C9}" destId="{80E7281F-736D-441C-A2D8-E330D877C5F3}" srcOrd="1" destOrd="0" presId="urn:microsoft.com/office/officeart/2008/layout/LinedList"/>
    <dgm:cxn modelId="{5E10FA64-9105-47A0-BB70-6B61FB45D0A4}" type="presParOf" srcId="{E414EAF9-90E7-4A2A-A390-0BC55B2EB8C9}" destId="{028D2096-6565-4381-B748-B45A7C1E9959}" srcOrd="2" destOrd="0" presId="urn:microsoft.com/office/officeart/2008/layout/LinedList"/>
    <dgm:cxn modelId="{7E18748D-0EFA-4495-A5B7-139B58785DCB}" type="presParOf" srcId="{F16AF477-3CB8-476C-B24A-9566347C7495}" destId="{E05842D0-8B43-404F-8D51-8FDF4A001818}" srcOrd="5" destOrd="0" presId="urn:microsoft.com/office/officeart/2008/layout/LinedList"/>
    <dgm:cxn modelId="{A19A7862-C139-4B3C-8E82-191B32D8260C}" type="presParOf" srcId="{F16AF477-3CB8-476C-B24A-9566347C7495}" destId="{07E5D452-18CB-426F-8258-02468DF72BC1}" srcOrd="6" destOrd="0" presId="urn:microsoft.com/office/officeart/2008/layout/LinedList"/>
    <dgm:cxn modelId="{3BC0C368-14ED-4EBD-8146-8EB445CDF976}" type="presParOf" srcId="{F16AF477-3CB8-476C-B24A-9566347C7495}" destId="{B0CAB92A-638D-4780-A5E4-9D40E0523BCA}" srcOrd="7" destOrd="0" presId="urn:microsoft.com/office/officeart/2008/layout/LinedList"/>
    <dgm:cxn modelId="{CC733BFB-58D2-4021-B1C9-3F37938C0929}" type="presParOf" srcId="{B0CAB92A-638D-4780-A5E4-9D40E0523BCA}" destId="{7A77B95C-DB6E-4FCA-8A5E-D9D9AEB58322}" srcOrd="0" destOrd="0" presId="urn:microsoft.com/office/officeart/2008/layout/LinedList"/>
    <dgm:cxn modelId="{474C2232-99A2-4BAC-9C5C-4AC4C1318EDC}" type="presParOf" srcId="{B0CAB92A-638D-4780-A5E4-9D40E0523BCA}" destId="{820C555B-FB34-440C-9024-F81DFEB6FBCB}" srcOrd="1" destOrd="0" presId="urn:microsoft.com/office/officeart/2008/layout/LinedList"/>
    <dgm:cxn modelId="{50DD6A59-4F2A-4AF4-8B06-881213219B83}" type="presParOf" srcId="{B0CAB92A-638D-4780-A5E4-9D40E0523BCA}" destId="{C8D394C4-2B5C-4347-B0CD-4B4577A2BA38}" srcOrd="2" destOrd="0" presId="urn:microsoft.com/office/officeart/2008/layout/LinedList"/>
    <dgm:cxn modelId="{9615C302-55D9-465E-9594-9BCDA422725A}" type="presParOf" srcId="{F16AF477-3CB8-476C-B24A-9566347C7495}" destId="{3A103039-E24D-42C4-8BDB-91DD44DEEAA7}" srcOrd="8" destOrd="0" presId="urn:microsoft.com/office/officeart/2008/layout/LinedList"/>
    <dgm:cxn modelId="{1E4EF63A-B704-49EA-8558-59320F34B949}" type="presParOf" srcId="{F16AF477-3CB8-476C-B24A-9566347C7495}" destId="{1190ECA4-3A9D-4022-9DB4-8B390E747AB0}" srcOrd="9" destOrd="0" presId="urn:microsoft.com/office/officeart/2008/layout/LinedList"/>
    <dgm:cxn modelId="{0ADC6C69-2B14-4F95-8172-653C7E35B354}" type="presParOf" srcId="{F16AF477-3CB8-476C-B24A-9566347C7495}" destId="{CBEF505E-1D61-4A74-8F69-D5476C7A6835}" srcOrd="10" destOrd="0" presId="urn:microsoft.com/office/officeart/2008/layout/LinedList"/>
    <dgm:cxn modelId="{414207B4-99DB-4E29-8F1A-B4921746A1B9}" type="presParOf" srcId="{CBEF505E-1D61-4A74-8F69-D5476C7A6835}" destId="{1D6B5045-9568-4423-AB7D-315DAB65B0D6}" srcOrd="0" destOrd="0" presId="urn:microsoft.com/office/officeart/2008/layout/LinedList"/>
    <dgm:cxn modelId="{EE90B2E6-9BD4-4A4C-8B4B-EAFE58B47D3D}" type="presParOf" srcId="{CBEF505E-1D61-4A74-8F69-D5476C7A6835}" destId="{9D701743-3CEB-47F8-AC1B-4597F23506FD}" srcOrd="1" destOrd="0" presId="urn:microsoft.com/office/officeart/2008/layout/LinedList"/>
    <dgm:cxn modelId="{89C75BBE-CAD1-4382-B597-FBC9A5C43ACE}" type="presParOf" srcId="{CBEF505E-1D61-4A74-8F69-D5476C7A6835}" destId="{D15A87EF-C737-4433-B0CA-9C9842881081}" srcOrd="2" destOrd="0" presId="urn:microsoft.com/office/officeart/2008/layout/LinedList"/>
    <dgm:cxn modelId="{D4DD7923-172E-4673-B2AB-7871D6B15051}" type="presParOf" srcId="{F16AF477-3CB8-476C-B24A-9566347C7495}" destId="{D30B4B3A-51BE-4C58-B69C-3486696D5BAE}" srcOrd="11" destOrd="0" presId="urn:microsoft.com/office/officeart/2008/layout/LinedList"/>
    <dgm:cxn modelId="{21B98738-0710-47FE-AC7C-0D456CAB0DC4}" type="presParOf" srcId="{F16AF477-3CB8-476C-B24A-9566347C7495}" destId="{9084835E-6999-441A-A81A-5ED12D63CFFE}" srcOrd="12" destOrd="0" presId="urn:microsoft.com/office/officeart/2008/layout/LinedList"/>
    <dgm:cxn modelId="{33C8F8B3-4A73-4B3D-BD0A-6BD53E11A9EC}" type="presParOf" srcId="{F16AF477-3CB8-476C-B24A-9566347C7495}" destId="{580B7E0B-5B22-4BEA-BA01-02582E56C1D2}" srcOrd="13" destOrd="0" presId="urn:microsoft.com/office/officeart/2008/layout/LinedList"/>
    <dgm:cxn modelId="{48480B09-FBF9-47AE-81D0-EA165677C8B0}" type="presParOf" srcId="{580B7E0B-5B22-4BEA-BA01-02582E56C1D2}" destId="{DE98BA21-70C8-4013-B46D-80EF73342067}" srcOrd="0" destOrd="0" presId="urn:microsoft.com/office/officeart/2008/layout/LinedList"/>
    <dgm:cxn modelId="{3784BF84-CBAE-41FF-A0FB-1CE86C1176D5}" type="presParOf" srcId="{580B7E0B-5B22-4BEA-BA01-02582E56C1D2}" destId="{21B89202-29EE-445B-A1AD-731D27C7EA81}" srcOrd="1" destOrd="0" presId="urn:microsoft.com/office/officeart/2008/layout/LinedList"/>
    <dgm:cxn modelId="{4F0075A7-6F38-402D-8189-3EB3CB904A94}" type="presParOf" srcId="{580B7E0B-5B22-4BEA-BA01-02582E56C1D2}" destId="{75C5FAC5-D979-4CB4-8CA8-E5CF2DB49B83}" srcOrd="2" destOrd="0" presId="urn:microsoft.com/office/officeart/2008/layout/LinedList"/>
    <dgm:cxn modelId="{E41E39A2-41C8-4CAD-A317-6E8D081D9825}" type="presParOf" srcId="{F16AF477-3CB8-476C-B24A-9566347C7495}" destId="{BC49B82A-DD25-4843-8929-C15EA106133A}" srcOrd="14" destOrd="0" presId="urn:microsoft.com/office/officeart/2008/layout/LinedList"/>
    <dgm:cxn modelId="{D267F68C-F20A-4AF7-8F89-1106ED14B81A}" type="presParOf" srcId="{F16AF477-3CB8-476C-B24A-9566347C7495}" destId="{82CB7E04-9C9F-4C78-B00F-AC869ED675DC}" srcOrd="15"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AB290-DABE-4FC8-9048-61F1F0C8AB4A}">
      <dsp:nvSpPr>
        <dsp:cNvPr id="0" name=""/>
        <dsp:cNvSpPr/>
      </dsp:nvSpPr>
      <dsp:spPr>
        <a:xfrm>
          <a:off x="0" y="0"/>
          <a:ext cx="59847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DBC6A-A501-4134-9C9A-A978A637D003}">
      <dsp:nvSpPr>
        <dsp:cNvPr id="0" name=""/>
        <dsp:cNvSpPr/>
      </dsp:nvSpPr>
      <dsp:spPr>
        <a:xfrm>
          <a:off x="0" y="0"/>
          <a:ext cx="1196959" cy="3913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PT" sz="1500" kern="1200" dirty="0">
              <a:solidFill>
                <a:srgbClr val="2D5693"/>
              </a:solidFill>
              <a:latin typeface="Josefin Sans Bold" pitchFamily="2" charset="0"/>
            </a:rPr>
            <a:t>Gelişmekte olan iş modellerini anlama</a:t>
          </a:r>
          <a:endParaRPr lang="pt-PT" sz="1500" kern="1200" dirty="0"/>
        </a:p>
      </dsp:txBody>
      <dsp:txXfrm>
        <a:off x="0" y="0"/>
        <a:ext cx="1196959" cy="3913797"/>
      </dsp:txXfrm>
    </dsp:sp>
    <dsp:sp modelId="{BADAAC24-76A2-4621-887A-404ACE89DB56}">
      <dsp:nvSpPr>
        <dsp:cNvPr id="0" name=""/>
        <dsp:cNvSpPr/>
      </dsp:nvSpPr>
      <dsp:spPr>
        <a:xfrm>
          <a:off x="1286731" y="36882"/>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err="1"/>
            <a:t>Endüstri</a:t>
          </a:r>
          <a:r>
            <a:rPr lang="en-US" sz="2000" kern="1200" dirty="0"/>
            <a:t> 4.0 ve </a:t>
          </a:r>
          <a:r>
            <a:rPr lang="en-US" sz="2000" kern="1200" dirty="0" err="1"/>
            <a:t>akıllı</a:t>
          </a:r>
          <a:r>
            <a:rPr lang="en-US" sz="2000" kern="1200" dirty="0"/>
            <a:t> </a:t>
          </a:r>
          <a:r>
            <a:rPr lang="en-US" sz="2000" kern="1200" dirty="0" err="1"/>
            <a:t>fabrikalar</a:t>
          </a:r>
          <a:endParaRPr lang="pt-PT" sz="2000" kern="1200" dirty="0"/>
        </a:p>
      </dsp:txBody>
      <dsp:txXfrm>
        <a:off x="1286731" y="36882"/>
        <a:ext cx="4698064" cy="737659"/>
      </dsp:txXfrm>
    </dsp:sp>
    <dsp:sp modelId="{F27B9CDB-BFFF-45B4-AAA8-F6C9836AD9C5}">
      <dsp:nvSpPr>
        <dsp:cNvPr id="0" name=""/>
        <dsp:cNvSpPr/>
      </dsp:nvSpPr>
      <dsp:spPr>
        <a:xfrm>
          <a:off x="1196959" y="774541"/>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E7281F-736D-441C-A2D8-E330D877C5F3}">
      <dsp:nvSpPr>
        <dsp:cNvPr id="0" name=""/>
        <dsp:cNvSpPr/>
      </dsp:nvSpPr>
      <dsp:spPr>
        <a:xfrm>
          <a:off x="1286731" y="811424"/>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err="1"/>
            <a:t>Servitizasyon</a:t>
          </a:r>
          <a:r>
            <a:rPr lang="en-US" sz="2000" kern="1200" dirty="0"/>
            <a:t>: </a:t>
          </a:r>
          <a:r>
            <a:rPr lang="en-US" sz="2000" kern="1200" dirty="0" err="1"/>
            <a:t>ürün</a:t>
          </a:r>
          <a:r>
            <a:rPr lang="en-US" sz="2000" kern="1200" dirty="0"/>
            <a:t> </a:t>
          </a:r>
          <a:r>
            <a:rPr lang="en-US" sz="2000" kern="1200" dirty="0" err="1"/>
            <a:t>odaklı</a:t>
          </a:r>
          <a:r>
            <a:rPr lang="en-US" sz="2000" kern="1200" dirty="0"/>
            <a:t> </a:t>
          </a:r>
          <a:r>
            <a:rPr lang="en-US" sz="2000" kern="1200" dirty="0" err="1"/>
            <a:t>iş</a:t>
          </a:r>
          <a:r>
            <a:rPr lang="en-US" sz="2000" kern="1200" dirty="0"/>
            <a:t> </a:t>
          </a:r>
          <a:r>
            <a:rPr lang="en-US" sz="2000" kern="1200" dirty="0" err="1"/>
            <a:t>modellerinden</a:t>
          </a:r>
          <a:r>
            <a:rPr lang="en-US" sz="2000" kern="1200" dirty="0"/>
            <a:t> </a:t>
          </a:r>
          <a:r>
            <a:rPr lang="en-US" sz="2000" kern="1200" dirty="0" err="1"/>
            <a:t>hizmet</a:t>
          </a:r>
          <a:r>
            <a:rPr lang="en-US" sz="2000" kern="1200" dirty="0"/>
            <a:t> </a:t>
          </a:r>
          <a:r>
            <a:rPr lang="en-US" sz="2000" kern="1200" dirty="0" err="1"/>
            <a:t>odaklı</a:t>
          </a:r>
          <a:r>
            <a:rPr lang="en-US" sz="2000" kern="1200" dirty="0"/>
            <a:t> </a:t>
          </a:r>
          <a:r>
            <a:rPr lang="en-US" sz="2000" kern="1200" dirty="0" err="1"/>
            <a:t>iş</a:t>
          </a:r>
          <a:r>
            <a:rPr lang="en-US" sz="2000" kern="1200" dirty="0"/>
            <a:t> </a:t>
          </a:r>
          <a:r>
            <a:rPr lang="en-US" sz="2000" kern="1200" dirty="0" err="1"/>
            <a:t>modellerine</a:t>
          </a:r>
          <a:r>
            <a:rPr lang="en-US" sz="2000" kern="1200" dirty="0"/>
            <a:t> </a:t>
          </a:r>
          <a:r>
            <a:rPr lang="en-US" sz="2000" kern="1200" dirty="0" err="1"/>
            <a:t>geçiş</a:t>
          </a:r>
          <a:endParaRPr lang="pt-PT" sz="2000" kern="1200" dirty="0"/>
        </a:p>
      </dsp:txBody>
      <dsp:txXfrm>
        <a:off x="1286731" y="811424"/>
        <a:ext cx="4698064" cy="737659"/>
      </dsp:txXfrm>
    </dsp:sp>
    <dsp:sp modelId="{E05842D0-8B43-404F-8D51-8FDF4A001818}">
      <dsp:nvSpPr>
        <dsp:cNvPr id="0" name=""/>
        <dsp:cNvSpPr/>
      </dsp:nvSpPr>
      <dsp:spPr>
        <a:xfrm>
          <a:off x="1196959" y="1549083"/>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C555B-FB34-440C-9024-F81DFEB6FBCB}">
      <dsp:nvSpPr>
        <dsp:cNvPr id="0" name=""/>
        <dsp:cNvSpPr/>
      </dsp:nvSpPr>
      <dsp:spPr>
        <a:xfrm>
          <a:off x="1286731" y="1585966"/>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err="1"/>
            <a:t>Üretimde</a:t>
          </a:r>
          <a:r>
            <a:rPr lang="en-US" sz="2000" kern="1200" dirty="0"/>
            <a:t> </a:t>
          </a:r>
          <a:r>
            <a:rPr lang="en-US" sz="2000" kern="1200" dirty="0" err="1"/>
            <a:t>döngüsel</a:t>
          </a:r>
          <a:r>
            <a:rPr lang="en-US" sz="2000" kern="1200" dirty="0"/>
            <a:t> </a:t>
          </a:r>
          <a:r>
            <a:rPr lang="en-US" sz="2000" kern="1200" dirty="0" err="1"/>
            <a:t>ekonomi</a:t>
          </a:r>
          <a:r>
            <a:rPr lang="en-US" sz="2000" kern="1200" dirty="0"/>
            <a:t> </a:t>
          </a:r>
          <a:r>
            <a:rPr lang="en-US" sz="2000" kern="1200" dirty="0" err="1"/>
            <a:t>ilkeleri</a:t>
          </a:r>
          <a:endParaRPr lang="pt-PT" sz="2000" kern="1200" dirty="0"/>
        </a:p>
      </dsp:txBody>
      <dsp:txXfrm>
        <a:off x="1286731" y="1585966"/>
        <a:ext cx="4698064" cy="737659"/>
      </dsp:txXfrm>
    </dsp:sp>
    <dsp:sp modelId="{3A103039-E24D-42C4-8BDB-91DD44DEEAA7}">
      <dsp:nvSpPr>
        <dsp:cNvPr id="0" name=""/>
        <dsp:cNvSpPr/>
      </dsp:nvSpPr>
      <dsp:spPr>
        <a:xfrm>
          <a:off x="1196959" y="2323625"/>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01743-3CEB-47F8-AC1B-4597F23506FD}">
      <dsp:nvSpPr>
        <dsp:cNvPr id="0" name=""/>
        <dsp:cNvSpPr/>
      </dsp:nvSpPr>
      <dsp:spPr>
        <a:xfrm>
          <a:off x="1286731" y="2360508"/>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Toplu</a:t>
          </a:r>
          <a:r>
            <a:rPr lang="en-US" sz="2000" kern="1200" dirty="0"/>
            <a:t> </a:t>
          </a:r>
          <a:r>
            <a:rPr lang="en-US" sz="2000" kern="1200" dirty="0" err="1"/>
            <a:t>özelleştirme</a:t>
          </a:r>
          <a:r>
            <a:rPr lang="en-US" sz="2000" kern="1200" dirty="0"/>
            <a:t> ve </a:t>
          </a:r>
          <a:r>
            <a:rPr lang="en-US" sz="2000" kern="1200" dirty="0" err="1"/>
            <a:t>kişiselleştirilmiş</a:t>
          </a:r>
          <a:r>
            <a:rPr lang="en-US" sz="2000" kern="1200" dirty="0"/>
            <a:t> </a:t>
          </a:r>
          <a:r>
            <a:rPr lang="en-US" sz="2000" kern="1200" dirty="0" err="1"/>
            <a:t>üretim</a:t>
          </a:r>
          <a:endParaRPr lang="pt-PT" sz="2000" kern="1200" dirty="0"/>
        </a:p>
      </dsp:txBody>
      <dsp:txXfrm>
        <a:off x="1286731" y="2360508"/>
        <a:ext cx="4698064" cy="737659"/>
      </dsp:txXfrm>
    </dsp:sp>
    <dsp:sp modelId="{D30B4B3A-51BE-4C58-B69C-3486696D5BAE}">
      <dsp:nvSpPr>
        <dsp:cNvPr id="0" name=""/>
        <dsp:cNvSpPr/>
      </dsp:nvSpPr>
      <dsp:spPr>
        <a:xfrm>
          <a:off x="1196959" y="3098167"/>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89202-29EE-445B-A1AD-731D27C7EA81}">
      <dsp:nvSpPr>
        <dsp:cNvPr id="0" name=""/>
        <dsp:cNvSpPr/>
      </dsp:nvSpPr>
      <dsp:spPr>
        <a:xfrm>
          <a:off x="1286731" y="3135050"/>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Platform </a:t>
          </a:r>
          <a:r>
            <a:rPr lang="en-US" sz="2000" kern="1200" dirty="0" err="1"/>
            <a:t>tabanlı</a:t>
          </a:r>
          <a:r>
            <a:rPr lang="en-US" sz="2000" kern="1200" dirty="0"/>
            <a:t> </a:t>
          </a:r>
          <a:r>
            <a:rPr lang="en-US" sz="2000" kern="1200" dirty="0" err="1"/>
            <a:t>iş</a:t>
          </a:r>
          <a:r>
            <a:rPr lang="en-US" sz="2000" kern="1200" dirty="0"/>
            <a:t> </a:t>
          </a:r>
          <a:r>
            <a:rPr lang="en-US" sz="2000" kern="1200" dirty="0" err="1"/>
            <a:t>modelleri</a:t>
          </a:r>
          <a:endParaRPr lang="pt-PT" sz="2000" kern="1200" dirty="0"/>
        </a:p>
      </dsp:txBody>
      <dsp:txXfrm>
        <a:off x="1286731" y="3135050"/>
        <a:ext cx="4698064" cy="737659"/>
      </dsp:txXfrm>
    </dsp:sp>
    <dsp:sp modelId="{BC49B82A-DD25-4843-8929-C15EA106133A}">
      <dsp:nvSpPr>
        <dsp:cNvPr id="0" name=""/>
        <dsp:cNvSpPr/>
      </dsp:nvSpPr>
      <dsp:spPr>
        <a:xfrm>
          <a:off x="1196959" y="3872709"/>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AB290-DABE-4FC8-9048-61F1F0C8AB4A}">
      <dsp:nvSpPr>
        <dsp:cNvPr id="0" name=""/>
        <dsp:cNvSpPr/>
      </dsp:nvSpPr>
      <dsp:spPr>
        <a:xfrm>
          <a:off x="0" y="0"/>
          <a:ext cx="59847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DBC6A-A501-4134-9C9A-A978A637D003}">
      <dsp:nvSpPr>
        <dsp:cNvPr id="0" name=""/>
        <dsp:cNvSpPr/>
      </dsp:nvSpPr>
      <dsp:spPr>
        <a:xfrm>
          <a:off x="0" y="0"/>
          <a:ext cx="1196959" cy="3913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rgbClr val="2D5693"/>
              </a:solidFill>
              <a:latin typeface="Josefin Sans Bold" pitchFamily="2" charset="0"/>
            </a:rPr>
            <a:t>Proje </a:t>
          </a:r>
          <a:r>
            <a:rPr lang="en-US" sz="1500" kern="1200" dirty="0" err="1">
              <a:solidFill>
                <a:srgbClr val="2D5693"/>
              </a:solidFill>
              <a:latin typeface="Josefin Sans Bold" pitchFamily="2" charset="0"/>
            </a:rPr>
            <a:t>yönetiminin</a:t>
          </a:r>
          <a:r>
            <a:rPr lang="en-US" sz="1500" kern="1200" dirty="0">
              <a:solidFill>
                <a:srgbClr val="2D5693"/>
              </a:solidFill>
              <a:latin typeface="Josefin Sans Bold" pitchFamily="2" charset="0"/>
            </a:rPr>
            <a:t> </a:t>
          </a:r>
          <a:r>
            <a:rPr lang="en-US" sz="1500" kern="1200" dirty="0" err="1">
              <a:solidFill>
                <a:srgbClr val="2D5693"/>
              </a:solidFill>
              <a:latin typeface="Josefin Sans Bold" pitchFamily="2" charset="0"/>
            </a:rPr>
            <a:t>temelleri</a:t>
          </a:r>
          <a:endParaRPr lang="pt-PT" sz="1500" kern="1200" dirty="0"/>
        </a:p>
      </dsp:txBody>
      <dsp:txXfrm>
        <a:off x="0" y="0"/>
        <a:ext cx="1196959" cy="3913797"/>
      </dsp:txXfrm>
    </dsp:sp>
    <dsp:sp modelId="{BADAAC24-76A2-4621-887A-404ACE89DB56}">
      <dsp:nvSpPr>
        <dsp:cNvPr id="0" name=""/>
        <dsp:cNvSpPr/>
      </dsp:nvSpPr>
      <dsp:spPr>
        <a:xfrm>
          <a:off x="1286731" y="36882"/>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US" sz="2600" kern="1200" dirty="0"/>
            <a:t>Proje </a:t>
          </a:r>
          <a:r>
            <a:rPr lang="en-US" sz="2600" kern="1200" dirty="0" err="1"/>
            <a:t>planlama</a:t>
          </a:r>
          <a:r>
            <a:rPr lang="en-US" sz="2600" kern="1200" dirty="0"/>
            <a:t> ve </a:t>
          </a:r>
          <a:r>
            <a:rPr lang="en-US" sz="2600" kern="1200" dirty="0" err="1"/>
            <a:t>çizelgeleme</a:t>
          </a:r>
          <a:endParaRPr lang="pt-PT" sz="2600" kern="1200" dirty="0"/>
        </a:p>
      </dsp:txBody>
      <dsp:txXfrm>
        <a:off x="1286731" y="36882"/>
        <a:ext cx="4698064" cy="737659"/>
      </dsp:txXfrm>
    </dsp:sp>
    <dsp:sp modelId="{F27B9CDB-BFFF-45B4-AAA8-F6C9836AD9C5}">
      <dsp:nvSpPr>
        <dsp:cNvPr id="0" name=""/>
        <dsp:cNvSpPr/>
      </dsp:nvSpPr>
      <dsp:spPr>
        <a:xfrm>
          <a:off x="1196959" y="774541"/>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E7281F-736D-441C-A2D8-E330D877C5F3}">
      <dsp:nvSpPr>
        <dsp:cNvPr id="0" name=""/>
        <dsp:cNvSpPr/>
      </dsp:nvSpPr>
      <dsp:spPr>
        <a:xfrm>
          <a:off x="1286731" y="811424"/>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US" sz="2600" kern="1200" dirty="0"/>
            <a:t>Kaynak </a:t>
          </a:r>
          <a:r>
            <a:rPr lang="en-US" sz="2600" kern="1200" dirty="0" err="1"/>
            <a:t>tahsisi</a:t>
          </a:r>
          <a:r>
            <a:rPr lang="en-US" sz="2600" kern="1200" dirty="0"/>
            <a:t> ve </a:t>
          </a:r>
          <a:r>
            <a:rPr lang="en-US" sz="2600" kern="1200" dirty="0" err="1"/>
            <a:t>yönetimi</a:t>
          </a:r>
          <a:endParaRPr lang="pt-PT" sz="2600" kern="1200" dirty="0"/>
        </a:p>
      </dsp:txBody>
      <dsp:txXfrm>
        <a:off x="1286731" y="811424"/>
        <a:ext cx="4698064" cy="737659"/>
      </dsp:txXfrm>
    </dsp:sp>
    <dsp:sp modelId="{E05842D0-8B43-404F-8D51-8FDF4A001818}">
      <dsp:nvSpPr>
        <dsp:cNvPr id="0" name=""/>
        <dsp:cNvSpPr/>
      </dsp:nvSpPr>
      <dsp:spPr>
        <a:xfrm>
          <a:off x="1196959" y="1549083"/>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C555B-FB34-440C-9024-F81DFEB6FBCB}">
      <dsp:nvSpPr>
        <dsp:cNvPr id="0" name=""/>
        <dsp:cNvSpPr/>
      </dsp:nvSpPr>
      <dsp:spPr>
        <a:xfrm>
          <a:off x="1286731" y="1585966"/>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US" sz="2600" kern="1200" dirty="0" err="1"/>
            <a:t>Üretim</a:t>
          </a:r>
          <a:r>
            <a:rPr lang="en-US" sz="2600" kern="1200" dirty="0"/>
            <a:t> </a:t>
          </a:r>
          <a:r>
            <a:rPr lang="en-US" sz="2600" kern="1200" dirty="0" err="1"/>
            <a:t>projelerinde</a:t>
          </a:r>
          <a:r>
            <a:rPr lang="en-US" sz="2600" kern="1200" dirty="0"/>
            <a:t> risk </a:t>
          </a:r>
          <a:r>
            <a:rPr lang="en-US" sz="2600" kern="1200" dirty="0" err="1"/>
            <a:t>yönetimi</a:t>
          </a:r>
          <a:endParaRPr lang="pt-PT" sz="2600" kern="1200" dirty="0"/>
        </a:p>
      </dsp:txBody>
      <dsp:txXfrm>
        <a:off x="1286731" y="1585966"/>
        <a:ext cx="4698064" cy="737659"/>
      </dsp:txXfrm>
    </dsp:sp>
    <dsp:sp modelId="{3A103039-E24D-42C4-8BDB-91DD44DEEAA7}">
      <dsp:nvSpPr>
        <dsp:cNvPr id="0" name=""/>
        <dsp:cNvSpPr/>
      </dsp:nvSpPr>
      <dsp:spPr>
        <a:xfrm>
          <a:off x="1196959" y="2323625"/>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01743-3CEB-47F8-AC1B-4597F23506FD}">
      <dsp:nvSpPr>
        <dsp:cNvPr id="0" name=""/>
        <dsp:cNvSpPr/>
      </dsp:nvSpPr>
      <dsp:spPr>
        <a:xfrm>
          <a:off x="1286731" y="2360508"/>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err="1"/>
            <a:t>Bütçeleme</a:t>
          </a:r>
          <a:r>
            <a:rPr lang="en-US" sz="2600" kern="1200" dirty="0"/>
            <a:t> ve </a:t>
          </a:r>
          <a:r>
            <a:rPr lang="en-US" sz="2600" kern="1200" dirty="0" err="1"/>
            <a:t>maliyet</a:t>
          </a:r>
          <a:r>
            <a:rPr lang="en-US" sz="2600" kern="1200" dirty="0"/>
            <a:t> </a:t>
          </a:r>
          <a:r>
            <a:rPr lang="en-US" sz="2600" kern="1200" dirty="0" err="1"/>
            <a:t>kontrolü</a:t>
          </a:r>
          <a:endParaRPr lang="pt-PT" sz="2600" kern="1200" dirty="0"/>
        </a:p>
      </dsp:txBody>
      <dsp:txXfrm>
        <a:off x="1286731" y="2360508"/>
        <a:ext cx="4698064" cy="737659"/>
      </dsp:txXfrm>
    </dsp:sp>
    <dsp:sp modelId="{D30B4B3A-51BE-4C58-B69C-3486696D5BAE}">
      <dsp:nvSpPr>
        <dsp:cNvPr id="0" name=""/>
        <dsp:cNvSpPr/>
      </dsp:nvSpPr>
      <dsp:spPr>
        <a:xfrm>
          <a:off x="1196959" y="3098167"/>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89202-29EE-445B-A1AD-731D27C7EA81}">
      <dsp:nvSpPr>
        <dsp:cNvPr id="0" name=""/>
        <dsp:cNvSpPr/>
      </dsp:nvSpPr>
      <dsp:spPr>
        <a:xfrm>
          <a:off x="1286731" y="3135050"/>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US" sz="2600" kern="1200" dirty="0" err="1"/>
            <a:t>Paydaş</a:t>
          </a:r>
          <a:r>
            <a:rPr lang="en-US" sz="2600" kern="1200" dirty="0"/>
            <a:t> </a:t>
          </a:r>
          <a:r>
            <a:rPr lang="en-US" sz="2600" kern="1200" dirty="0" err="1"/>
            <a:t>yönetimi</a:t>
          </a:r>
          <a:endParaRPr lang="pt-PT" sz="2600" kern="1200" dirty="0"/>
        </a:p>
      </dsp:txBody>
      <dsp:txXfrm>
        <a:off x="1286731" y="3135050"/>
        <a:ext cx="4698064" cy="737659"/>
      </dsp:txXfrm>
    </dsp:sp>
    <dsp:sp modelId="{BC49B82A-DD25-4843-8929-C15EA106133A}">
      <dsp:nvSpPr>
        <dsp:cNvPr id="0" name=""/>
        <dsp:cNvSpPr/>
      </dsp:nvSpPr>
      <dsp:spPr>
        <a:xfrm>
          <a:off x="1196959" y="3872709"/>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AB290-DABE-4FC8-9048-61F1F0C8AB4A}">
      <dsp:nvSpPr>
        <dsp:cNvPr id="0" name=""/>
        <dsp:cNvSpPr/>
      </dsp:nvSpPr>
      <dsp:spPr>
        <a:xfrm>
          <a:off x="0" y="0"/>
          <a:ext cx="59847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DBC6A-A501-4134-9C9A-A978A637D003}">
      <dsp:nvSpPr>
        <dsp:cNvPr id="0" name=""/>
        <dsp:cNvSpPr/>
      </dsp:nvSpPr>
      <dsp:spPr>
        <a:xfrm>
          <a:off x="0" y="0"/>
          <a:ext cx="1196959" cy="3913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PT" sz="1200" kern="1200" dirty="0">
              <a:solidFill>
                <a:srgbClr val="2D5693"/>
              </a:solidFill>
              <a:latin typeface="Josefin Sans Bold" pitchFamily="2" charset="0"/>
            </a:rPr>
            <a:t>Teknolojinin benimsenmesi ve uygulanması</a:t>
          </a:r>
          <a:endParaRPr lang="pt-PT" sz="1200" kern="1200" dirty="0"/>
        </a:p>
      </dsp:txBody>
      <dsp:txXfrm>
        <a:off x="0" y="0"/>
        <a:ext cx="1196959" cy="3913797"/>
      </dsp:txXfrm>
    </dsp:sp>
    <dsp:sp modelId="{BADAAC24-76A2-4621-887A-404ACE89DB56}">
      <dsp:nvSpPr>
        <dsp:cNvPr id="0" name=""/>
        <dsp:cNvSpPr/>
      </dsp:nvSpPr>
      <dsp:spPr>
        <a:xfrm>
          <a:off x="1286731" y="36882"/>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Teknoloji </a:t>
          </a:r>
          <a:r>
            <a:rPr lang="en-US" sz="2000" kern="1200" dirty="0" err="1"/>
            <a:t>hazırlığı</a:t>
          </a:r>
          <a:r>
            <a:rPr lang="en-US" sz="2000" kern="1200" dirty="0"/>
            <a:t> </a:t>
          </a:r>
          <a:r>
            <a:rPr lang="en-US" sz="2000" kern="1200" dirty="0" err="1"/>
            <a:t>değerlendirmesi</a:t>
          </a:r>
          <a:endParaRPr lang="pt-PT" sz="2000" kern="1200" dirty="0"/>
        </a:p>
      </dsp:txBody>
      <dsp:txXfrm>
        <a:off x="1286731" y="36882"/>
        <a:ext cx="4698064" cy="737659"/>
      </dsp:txXfrm>
    </dsp:sp>
    <dsp:sp modelId="{F27B9CDB-BFFF-45B4-AAA8-F6C9836AD9C5}">
      <dsp:nvSpPr>
        <dsp:cNvPr id="0" name=""/>
        <dsp:cNvSpPr/>
      </dsp:nvSpPr>
      <dsp:spPr>
        <a:xfrm>
          <a:off x="1196959" y="774541"/>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E7281F-736D-441C-A2D8-E330D877C5F3}">
      <dsp:nvSpPr>
        <dsp:cNvPr id="0" name=""/>
        <dsp:cNvSpPr/>
      </dsp:nvSpPr>
      <dsp:spPr>
        <a:xfrm>
          <a:off x="1286731" y="811424"/>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Pilot test ve yeni </a:t>
          </a:r>
          <a:r>
            <a:rPr lang="en-US" sz="2000" kern="1200" dirty="0" err="1"/>
            <a:t>teknolojilerin</a:t>
          </a:r>
          <a:r>
            <a:rPr lang="en-US" sz="2000" kern="1200" dirty="0"/>
            <a:t> </a:t>
          </a:r>
          <a:r>
            <a:rPr lang="en-US" sz="2000" kern="1200" dirty="0" err="1"/>
            <a:t>ölçeklendirilmesi</a:t>
          </a:r>
          <a:endParaRPr lang="pt-PT" sz="2000" kern="1200" dirty="0"/>
        </a:p>
      </dsp:txBody>
      <dsp:txXfrm>
        <a:off x="1286731" y="811424"/>
        <a:ext cx="4698064" cy="737659"/>
      </dsp:txXfrm>
    </dsp:sp>
    <dsp:sp modelId="{E05842D0-8B43-404F-8D51-8FDF4A001818}">
      <dsp:nvSpPr>
        <dsp:cNvPr id="0" name=""/>
        <dsp:cNvSpPr/>
      </dsp:nvSpPr>
      <dsp:spPr>
        <a:xfrm>
          <a:off x="1196959" y="1549083"/>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C555B-FB34-440C-9024-F81DFEB6FBCB}">
      <dsp:nvSpPr>
        <dsp:cNvPr id="0" name=""/>
        <dsp:cNvSpPr/>
      </dsp:nvSpPr>
      <dsp:spPr>
        <a:xfrm>
          <a:off x="1286731" y="1585966"/>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Yeni </a:t>
          </a:r>
          <a:r>
            <a:rPr lang="en-US" sz="2000" kern="1200" dirty="0" err="1"/>
            <a:t>teknolojilerin</a:t>
          </a:r>
          <a:r>
            <a:rPr lang="en-US" sz="2000" kern="1200" dirty="0"/>
            <a:t> </a:t>
          </a:r>
          <a:r>
            <a:rPr lang="en-US" sz="2000" kern="1200" dirty="0" err="1"/>
            <a:t>mevcut</a:t>
          </a:r>
          <a:r>
            <a:rPr lang="en-US" sz="2000" kern="1200" dirty="0"/>
            <a:t> </a:t>
          </a:r>
          <a:r>
            <a:rPr lang="en-US" sz="2000" kern="1200" dirty="0" err="1"/>
            <a:t>sistemlerle</a:t>
          </a:r>
          <a:r>
            <a:rPr lang="en-US" sz="2000" kern="1200" dirty="0"/>
            <a:t> </a:t>
          </a:r>
          <a:r>
            <a:rPr lang="en-US" sz="2000" kern="1200" dirty="0" err="1"/>
            <a:t>entegrasyonu</a:t>
          </a:r>
          <a:endParaRPr lang="pt-PT" sz="2000" kern="1200" dirty="0"/>
        </a:p>
      </dsp:txBody>
      <dsp:txXfrm>
        <a:off x="1286731" y="1585966"/>
        <a:ext cx="4698064" cy="737659"/>
      </dsp:txXfrm>
    </dsp:sp>
    <dsp:sp modelId="{3A103039-E24D-42C4-8BDB-91DD44DEEAA7}">
      <dsp:nvSpPr>
        <dsp:cNvPr id="0" name=""/>
        <dsp:cNvSpPr/>
      </dsp:nvSpPr>
      <dsp:spPr>
        <a:xfrm>
          <a:off x="1196959" y="2323625"/>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01743-3CEB-47F8-AC1B-4597F23506FD}">
      <dsp:nvSpPr>
        <dsp:cNvPr id="0" name=""/>
        <dsp:cNvSpPr/>
      </dsp:nvSpPr>
      <dsp:spPr>
        <a:xfrm>
          <a:off x="1286731" y="2360508"/>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Teknolojinin</a:t>
          </a:r>
          <a:r>
            <a:rPr lang="en-US" sz="2000" kern="1200" dirty="0"/>
            <a:t> </a:t>
          </a:r>
          <a:r>
            <a:rPr lang="en-US" sz="2000" kern="1200" dirty="0" err="1"/>
            <a:t>benimsenmesi</a:t>
          </a:r>
          <a:r>
            <a:rPr lang="en-US" sz="2000" kern="1200" dirty="0"/>
            <a:t> </a:t>
          </a:r>
          <a:r>
            <a:rPr lang="en-US" sz="2000" kern="1200" dirty="0" err="1"/>
            <a:t>için</a:t>
          </a:r>
          <a:r>
            <a:rPr lang="en-US" sz="2000" kern="1200" dirty="0"/>
            <a:t> </a:t>
          </a:r>
          <a:r>
            <a:rPr lang="en-US" sz="2000" kern="1200" dirty="0" err="1"/>
            <a:t>eğitim</a:t>
          </a:r>
          <a:r>
            <a:rPr lang="en-US" sz="2000" kern="1200" dirty="0"/>
            <a:t> ve </a:t>
          </a:r>
          <a:r>
            <a:rPr lang="en-US" sz="2000" kern="1200" dirty="0" err="1"/>
            <a:t>iş</a:t>
          </a:r>
          <a:r>
            <a:rPr lang="en-US" sz="2000" kern="1200" dirty="0"/>
            <a:t> </a:t>
          </a:r>
          <a:r>
            <a:rPr lang="en-US" sz="2000" kern="1200" dirty="0" err="1"/>
            <a:t>gücü</a:t>
          </a:r>
          <a:r>
            <a:rPr lang="en-US" sz="2000" kern="1200" dirty="0"/>
            <a:t> </a:t>
          </a:r>
          <a:r>
            <a:rPr lang="en-US" sz="2000" kern="1200" dirty="0" err="1"/>
            <a:t>geliştirme</a:t>
          </a:r>
          <a:endParaRPr lang="pt-PT" sz="2000" kern="1200" dirty="0"/>
        </a:p>
      </dsp:txBody>
      <dsp:txXfrm>
        <a:off x="1286731" y="2360508"/>
        <a:ext cx="4698064" cy="737659"/>
      </dsp:txXfrm>
    </dsp:sp>
    <dsp:sp modelId="{D30B4B3A-51BE-4C58-B69C-3486696D5BAE}">
      <dsp:nvSpPr>
        <dsp:cNvPr id="0" name=""/>
        <dsp:cNvSpPr/>
      </dsp:nvSpPr>
      <dsp:spPr>
        <a:xfrm>
          <a:off x="1196959" y="3098167"/>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89202-29EE-445B-A1AD-731D27C7EA81}">
      <dsp:nvSpPr>
        <dsp:cNvPr id="0" name=""/>
        <dsp:cNvSpPr/>
      </dsp:nvSpPr>
      <dsp:spPr>
        <a:xfrm>
          <a:off x="1286731" y="3135050"/>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err="1"/>
            <a:t>Performans</a:t>
          </a:r>
          <a:r>
            <a:rPr lang="en-US" sz="2000" kern="1200" dirty="0"/>
            <a:t> </a:t>
          </a:r>
          <a:r>
            <a:rPr lang="en-US" sz="2000" kern="1200" dirty="0" err="1"/>
            <a:t>ölçme</a:t>
          </a:r>
          <a:r>
            <a:rPr lang="en-US" sz="2000" kern="1200" dirty="0"/>
            <a:t> ve </a:t>
          </a:r>
          <a:r>
            <a:rPr lang="en-US" sz="2000" kern="1200" dirty="0" err="1"/>
            <a:t>değerlendirme</a:t>
          </a:r>
          <a:endParaRPr lang="pt-PT" sz="2000" kern="1200" dirty="0"/>
        </a:p>
      </dsp:txBody>
      <dsp:txXfrm>
        <a:off x="1286731" y="3135050"/>
        <a:ext cx="4698064" cy="737659"/>
      </dsp:txXfrm>
    </dsp:sp>
    <dsp:sp modelId="{BC49B82A-DD25-4843-8929-C15EA106133A}">
      <dsp:nvSpPr>
        <dsp:cNvPr id="0" name=""/>
        <dsp:cNvSpPr/>
      </dsp:nvSpPr>
      <dsp:spPr>
        <a:xfrm>
          <a:off x="1196959" y="3872709"/>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2700-6917-4010-B1B9-06301F3D4F07}">
      <dsp:nvSpPr>
        <dsp:cNvPr id="0" name=""/>
        <dsp:cNvSpPr/>
      </dsp:nvSpPr>
      <dsp:spPr>
        <a:xfrm>
          <a:off x="0" y="644588"/>
          <a:ext cx="1364322" cy="818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PT" sz="1700" kern="1200" dirty="0"/>
            <a:t>Empati</a:t>
          </a:r>
        </a:p>
      </dsp:txBody>
      <dsp:txXfrm>
        <a:off x="23976" y="668564"/>
        <a:ext cx="1316370" cy="770641"/>
      </dsp:txXfrm>
    </dsp:sp>
    <dsp:sp modelId="{E72CDC64-02C4-482D-A4EA-4906E5EC2292}">
      <dsp:nvSpPr>
        <dsp:cNvPr id="0" name=""/>
        <dsp:cNvSpPr/>
      </dsp:nvSpPr>
      <dsp:spPr>
        <a:xfrm>
          <a:off x="1500754" y="884709"/>
          <a:ext cx="289236" cy="338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kern="1200"/>
        </a:p>
      </dsp:txBody>
      <dsp:txXfrm>
        <a:off x="1500754" y="952379"/>
        <a:ext cx="202465" cy="203011"/>
      </dsp:txXfrm>
    </dsp:sp>
    <dsp:sp modelId="{FF8FF081-5EA2-4635-8C72-00F78FA4F3A1}">
      <dsp:nvSpPr>
        <dsp:cNvPr id="0" name=""/>
        <dsp:cNvSpPr/>
      </dsp:nvSpPr>
      <dsp:spPr>
        <a:xfrm>
          <a:off x="1910051" y="644588"/>
          <a:ext cx="1364322" cy="818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PT" sz="1700" kern="1200" dirty="0"/>
            <a:t>Tanımlamak</a:t>
          </a:r>
        </a:p>
      </dsp:txBody>
      <dsp:txXfrm>
        <a:off x="1934027" y="668564"/>
        <a:ext cx="1316370" cy="770641"/>
      </dsp:txXfrm>
    </dsp:sp>
    <dsp:sp modelId="{A4B8F182-6250-4E23-8A04-106A669481E8}">
      <dsp:nvSpPr>
        <dsp:cNvPr id="0" name=""/>
        <dsp:cNvSpPr/>
      </dsp:nvSpPr>
      <dsp:spPr>
        <a:xfrm>
          <a:off x="3410805" y="884709"/>
          <a:ext cx="289236" cy="338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kern="1200"/>
        </a:p>
      </dsp:txBody>
      <dsp:txXfrm>
        <a:off x="3410805" y="952379"/>
        <a:ext cx="202465" cy="203011"/>
      </dsp:txXfrm>
    </dsp:sp>
    <dsp:sp modelId="{6886C41E-EF8D-46C2-881C-0B583B8AFA9F}">
      <dsp:nvSpPr>
        <dsp:cNvPr id="0" name=""/>
        <dsp:cNvSpPr/>
      </dsp:nvSpPr>
      <dsp:spPr>
        <a:xfrm>
          <a:off x="3820102" y="644588"/>
          <a:ext cx="1364322" cy="818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PT" sz="1700" kern="1200" dirty="0"/>
            <a:t>Tasarla</a:t>
          </a:r>
          <a:r>
            <a:rPr lang="tr-TR" sz="1700" kern="1200" dirty="0" err="1"/>
            <a:t>ma</a:t>
          </a:r>
          <a:endParaRPr lang="pt-PT" sz="1700" kern="1200" dirty="0"/>
        </a:p>
      </dsp:txBody>
      <dsp:txXfrm>
        <a:off x="3844078" y="668564"/>
        <a:ext cx="1316370" cy="770641"/>
      </dsp:txXfrm>
    </dsp:sp>
    <dsp:sp modelId="{D2EED952-738B-4F77-A51E-833E96206769}">
      <dsp:nvSpPr>
        <dsp:cNvPr id="0" name=""/>
        <dsp:cNvSpPr/>
      </dsp:nvSpPr>
      <dsp:spPr>
        <a:xfrm>
          <a:off x="5320857" y="884709"/>
          <a:ext cx="289236" cy="338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kern="1200"/>
        </a:p>
      </dsp:txBody>
      <dsp:txXfrm>
        <a:off x="5320857" y="952379"/>
        <a:ext cx="202465" cy="203011"/>
      </dsp:txXfrm>
    </dsp:sp>
    <dsp:sp modelId="{73CFC233-0102-4DCA-B6C5-22A9A2E3F948}">
      <dsp:nvSpPr>
        <dsp:cNvPr id="0" name=""/>
        <dsp:cNvSpPr/>
      </dsp:nvSpPr>
      <dsp:spPr>
        <a:xfrm>
          <a:off x="5730153" y="644588"/>
          <a:ext cx="1364322" cy="818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Prototipleme</a:t>
          </a:r>
          <a:endParaRPr lang="pt-PT" sz="1700" kern="1200" dirty="0"/>
        </a:p>
      </dsp:txBody>
      <dsp:txXfrm>
        <a:off x="5754129" y="668564"/>
        <a:ext cx="1316370" cy="770641"/>
      </dsp:txXfrm>
    </dsp:sp>
    <dsp:sp modelId="{62E4C8B7-F0D8-4CC6-B289-3F0B6D34C63B}">
      <dsp:nvSpPr>
        <dsp:cNvPr id="0" name=""/>
        <dsp:cNvSpPr/>
      </dsp:nvSpPr>
      <dsp:spPr>
        <a:xfrm>
          <a:off x="7230908" y="884709"/>
          <a:ext cx="289236" cy="338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kern="1200"/>
        </a:p>
      </dsp:txBody>
      <dsp:txXfrm>
        <a:off x="7230908" y="952379"/>
        <a:ext cx="202465" cy="203011"/>
      </dsp:txXfrm>
    </dsp:sp>
    <dsp:sp modelId="{560B0526-F08F-4818-B7C0-02138AF3152C}">
      <dsp:nvSpPr>
        <dsp:cNvPr id="0" name=""/>
        <dsp:cNvSpPr/>
      </dsp:nvSpPr>
      <dsp:spPr>
        <a:xfrm>
          <a:off x="7640205" y="644588"/>
          <a:ext cx="1364322" cy="818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PT" sz="1700" kern="1200" dirty="0" err="1"/>
            <a:t>Test</a:t>
          </a:r>
          <a:endParaRPr lang="pt-PT" sz="1700" kern="1200" dirty="0"/>
        </a:p>
      </dsp:txBody>
      <dsp:txXfrm>
        <a:off x="7664181" y="668564"/>
        <a:ext cx="1316370" cy="770641"/>
      </dsp:txXfrm>
    </dsp:sp>
    <dsp:sp modelId="{F788E02F-C4EA-406E-B2BE-26060737842E}">
      <dsp:nvSpPr>
        <dsp:cNvPr id="0" name=""/>
        <dsp:cNvSpPr/>
      </dsp:nvSpPr>
      <dsp:spPr>
        <a:xfrm>
          <a:off x="9140959" y="884709"/>
          <a:ext cx="289236" cy="338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kern="1200"/>
        </a:p>
      </dsp:txBody>
      <dsp:txXfrm>
        <a:off x="9140959" y="952379"/>
        <a:ext cx="202465" cy="203011"/>
      </dsp:txXfrm>
    </dsp:sp>
    <dsp:sp modelId="{88EA3DB7-635A-4799-985A-563B3BA1FC48}">
      <dsp:nvSpPr>
        <dsp:cNvPr id="0" name=""/>
        <dsp:cNvSpPr/>
      </dsp:nvSpPr>
      <dsp:spPr>
        <a:xfrm>
          <a:off x="9550256" y="644588"/>
          <a:ext cx="1364322" cy="818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Tekrar</a:t>
          </a:r>
          <a:endParaRPr lang="pt-PT" sz="1700" kern="1200" dirty="0"/>
        </a:p>
      </dsp:txBody>
      <dsp:txXfrm>
        <a:off x="9574232" y="668564"/>
        <a:ext cx="1316370" cy="7706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AB290-DABE-4FC8-9048-61F1F0C8AB4A}">
      <dsp:nvSpPr>
        <dsp:cNvPr id="0" name=""/>
        <dsp:cNvSpPr/>
      </dsp:nvSpPr>
      <dsp:spPr>
        <a:xfrm>
          <a:off x="0" y="0"/>
          <a:ext cx="59847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DBC6A-A501-4134-9C9A-A978A637D003}">
      <dsp:nvSpPr>
        <dsp:cNvPr id="0" name=""/>
        <dsp:cNvSpPr/>
      </dsp:nvSpPr>
      <dsp:spPr>
        <a:xfrm>
          <a:off x="0" y="0"/>
          <a:ext cx="1196959" cy="3913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err="1"/>
            <a:t>Dikkate</a:t>
          </a:r>
          <a:r>
            <a:rPr lang="en-US" sz="2300" kern="1200" dirty="0"/>
            <a:t> </a:t>
          </a:r>
          <a:r>
            <a:rPr lang="en-US" sz="2300" kern="1200" dirty="0" err="1"/>
            <a:t>alınması</a:t>
          </a:r>
          <a:r>
            <a:rPr lang="en-US" sz="2300" kern="1200" dirty="0"/>
            <a:t> </a:t>
          </a:r>
          <a:r>
            <a:rPr lang="en-US" sz="2300" kern="1200" dirty="0" err="1"/>
            <a:t>gereken</a:t>
          </a:r>
          <a:endParaRPr lang="pt-PT" sz="2300" kern="1200" dirty="0"/>
        </a:p>
      </dsp:txBody>
      <dsp:txXfrm>
        <a:off x="0" y="0"/>
        <a:ext cx="1196959" cy="3913797"/>
      </dsp:txXfrm>
    </dsp:sp>
    <dsp:sp modelId="{BADAAC24-76A2-4621-887A-404ACE89DB56}">
      <dsp:nvSpPr>
        <dsp:cNvPr id="0" name=""/>
        <dsp:cNvSpPr/>
      </dsp:nvSpPr>
      <dsp:spPr>
        <a:xfrm>
          <a:off x="1286731" y="36882"/>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Yeni </a:t>
          </a:r>
          <a:r>
            <a:rPr lang="en-US" sz="2000" kern="1200" dirty="0" err="1"/>
            <a:t>teknolojiler</a:t>
          </a:r>
          <a:r>
            <a:rPr lang="en-US" sz="2000" kern="1200" dirty="0"/>
            <a:t> </a:t>
          </a:r>
          <a:r>
            <a:rPr lang="en-US" sz="2000" kern="1200" dirty="0" err="1"/>
            <a:t>için</a:t>
          </a:r>
          <a:r>
            <a:rPr lang="en-US" sz="2000" kern="1200" dirty="0"/>
            <a:t> IP </a:t>
          </a:r>
          <a:r>
            <a:rPr lang="en-US" sz="2000" kern="1200" dirty="0" err="1"/>
            <a:t>koruma</a:t>
          </a:r>
          <a:r>
            <a:rPr lang="en-US" sz="2000" kern="1200" dirty="0"/>
            <a:t> </a:t>
          </a:r>
          <a:r>
            <a:rPr lang="en-US" sz="2000" kern="1200" dirty="0" err="1"/>
            <a:t>stratejileri</a:t>
          </a:r>
          <a:endParaRPr lang="pt-PT" sz="2000" kern="1200" dirty="0"/>
        </a:p>
      </dsp:txBody>
      <dsp:txXfrm>
        <a:off x="1286731" y="36882"/>
        <a:ext cx="4698064" cy="737659"/>
      </dsp:txXfrm>
    </dsp:sp>
    <dsp:sp modelId="{F27B9CDB-BFFF-45B4-AAA8-F6C9836AD9C5}">
      <dsp:nvSpPr>
        <dsp:cNvPr id="0" name=""/>
        <dsp:cNvSpPr/>
      </dsp:nvSpPr>
      <dsp:spPr>
        <a:xfrm>
          <a:off x="1196959" y="774541"/>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E7281F-736D-441C-A2D8-E330D877C5F3}">
      <dsp:nvSpPr>
        <dsp:cNvPr id="0" name=""/>
        <dsp:cNvSpPr/>
      </dsp:nvSpPr>
      <dsp:spPr>
        <a:xfrm>
          <a:off x="1286731" y="811424"/>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err="1"/>
            <a:t>Lisanslama</a:t>
          </a:r>
          <a:r>
            <a:rPr lang="en-US" sz="2000" kern="1200" dirty="0"/>
            <a:t> ve </a:t>
          </a:r>
          <a:r>
            <a:rPr lang="en-US" sz="2000" kern="1200" dirty="0" err="1"/>
            <a:t>teknoloji</a:t>
          </a:r>
          <a:r>
            <a:rPr lang="en-US" sz="2000" kern="1200" dirty="0"/>
            <a:t> </a:t>
          </a:r>
          <a:r>
            <a:rPr lang="en-US" sz="2000" kern="1200" dirty="0" err="1"/>
            <a:t>transferi</a:t>
          </a:r>
          <a:r>
            <a:rPr lang="en-US" sz="2000" kern="1200" dirty="0"/>
            <a:t> </a:t>
          </a:r>
          <a:r>
            <a:rPr lang="en-US" sz="2000" kern="1200" dirty="0" err="1"/>
            <a:t>anlaşmaları</a:t>
          </a:r>
          <a:endParaRPr lang="pt-PT" sz="2000" kern="1200" dirty="0"/>
        </a:p>
      </dsp:txBody>
      <dsp:txXfrm>
        <a:off x="1286731" y="811424"/>
        <a:ext cx="4698064" cy="737659"/>
      </dsp:txXfrm>
    </dsp:sp>
    <dsp:sp modelId="{E05842D0-8B43-404F-8D51-8FDF4A001818}">
      <dsp:nvSpPr>
        <dsp:cNvPr id="0" name=""/>
        <dsp:cNvSpPr/>
      </dsp:nvSpPr>
      <dsp:spPr>
        <a:xfrm>
          <a:off x="1196959" y="1549083"/>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C555B-FB34-440C-9024-F81DFEB6FBCB}">
      <dsp:nvSpPr>
        <dsp:cNvPr id="0" name=""/>
        <dsp:cNvSpPr/>
      </dsp:nvSpPr>
      <dsp:spPr>
        <a:xfrm>
          <a:off x="1286731" y="1585966"/>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err="1"/>
            <a:t>Endüstri</a:t>
          </a:r>
          <a:r>
            <a:rPr lang="en-US" sz="2000" kern="1200" dirty="0"/>
            <a:t> </a:t>
          </a:r>
          <a:r>
            <a:rPr lang="en-US" sz="2000" kern="1200" dirty="0" err="1"/>
            <a:t>standartlarına</a:t>
          </a:r>
          <a:r>
            <a:rPr lang="en-US" sz="2000" kern="1200" dirty="0"/>
            <a:t> ve </a:t>
          </a:r>
          <a:r>
            <a:rPr lang="en-US" sz="2000" kern="1200" dirty="0" err="1"/>
            <a:t>yönetmeliklerine</a:t>
          </a:r>
          <a:r>
            <a:rPr lang="en-US" sz="2000" kern="1200" dirty="0"/>
            <a:t> </a:t>
          </a:r>
          <a:r>
            <a:rPr lang="en-US" sz="2000" kern="1200" dirty="0" err="1"/>
            <a:t>uygunluk</a:t>
          </a:r>
          <a:endParaRPr lang="pt-PT" sz="2000" kern="1200" dirty="0"/>
        </a:p>
      </dsp:txBody>
      <dsp:txXfrm>
        <a:off x="1286731" y="1585966"/>
        <a:ext cx="4698064" cy="737659"/>
      </dsp:txXfrm>
    </dsp:sp>
    <dsp:sp modelId="{3A103039-E24D-42C4-8BDB-91DD44DEEAA7}">
      <dsp:nvSpPr>
        <dsp:cNvPr id="0" name=""/>
        <dsp:cNvSpPr/>
      </dsp:nvSpPr>
      <dsp:spPr>
        <a:xfrm>
          <a:off x="1196959" y="2323625"/>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01743-3CEB-47F8-AC1B-4597F23506FD}">
      <dsp:nvSpPr>
        <dsp:cNvPr id="0" name=""/>
        <dsp:cNvSpPr/>
      </dsp:nvSpPr>
      <dsp:spPr>
        <a:xfrm>
          <a:off x="1286731" y="2360508"/>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Sözleşme</a:t>
          </a:r>
          <a:r>
            <a:rPr lang="en-US" sz="2000" kern="1200" dirty="0"/>
            <a:t> </a:t>
          </a:r>
          <a:r>
            <a:rPr lang="en-US" sz="2000" kern="1200" dirty="0" err="1"/>
            <a:t>müzakeresi</a:t>
          </a:r>
          <a:r>
            <a:rPr lang="en-US" sz="2000" kern="1200" dirty="0"/>
            <a:t> ve </a:t>
          </a:r>
          <a:r>
            <a:rPr lang="en-US" sz="2000" kern="1200" dirty="0" err="1"/>
            <a:t>anlaşmazlık</a:t>
          </a:r>
          <a:r>
            <a:rPr lang="en-US" sz="2000" kern="1200" dirty="0"/>
            <a:t> </a:t>
          </a:r>
          <a:r>
            <a:rPr lang="en-US" sz="2000" kern="1200" dirty="0" err="1"/>
            <a:t>çözümü</a:t>
          </a:r>
          <a:endParaRPr lang="pt-PT" sz="2000" kern="1200" dirty="0"/>
        </a:p>
      </dsp:txBody>
      <dsp:txXfrm>
        <a:off x="1286731" y="2360508"/>
        <a:ext cx="4698064" cy="737659"/>
      </dsp:txXfrm>
    </dsp:sp>
    <dsp:sp modelId="{D30B4B3A-51BE-4C58-B69C-3486696D5BAE}">
      <dsp:nvSpPr>
        <dsp:cNvPr id="0" name=""/>
        <dsp:cNvSpPr/>
      </dsp:nvSpPr>
      <dsp:spPr>
        <a:xfrm>
          <a:off x="1196959" y="3098167"/>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89202-29EE-445B-A1AD-731D27C7EA81}">
      <dsp:nvSpPr>
        <dsp:cNvPr id="0" name=""/>
        <dsp:cNvSpPr/>
      </dsp:nvSpPr>
      <dsp:spPr>
        <a:xfrm>
          <a:off x="1286731" y="3135050"/>
          <a:ext cx="4698064" cy="73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Teknoloji </a:t>
          </a:r>
          <a:r>
            <a:rPr lang="en-US" sz="2000" kern="1200" dirty="0" err="1"/>
            <a:t>projelerinde</a:t>
          </a:r>
          <a:r>
            <a:rPr lang="en-US" sz="2000" kern="1200" dirty="0"/>
            <a:t> </a:t>
          </a:r>
          <a:r>
            <a:rPr lang="en-US" sz="2000" kern="1200" dirty="0" err="1"/>
            <a:t>etik</a:t>
          </a:r>
          <a:r>
            <a:rPr lang="en-US" sz="2000" kern="1200" dirty="0"/>
            <a:t> ve </a:t>
          </a:r>
          <a:r>
            <a:rPr lang="en-US" sz="2000" kern="1200" dirty="0" err="1"/>
            <a:t>sosyal</a:t>
          </a:r>
          <a:r>
            <a:rPr lang="en-US" sz="2000" kern="1200" dirty="0"/>
            <a:t> </a:t>
          </a:r>
          <a:r>
            <a:rPr lang="en-US" sz="2000" kern="1200" dirty="0" err="1"/>
            <a:t>sorumluluk</a:t>
          </a:r>
          <a:endParaRPr lang="pt-PT" sz="2000" kern="1200" dirty="0"/>
        </a:p>
      </dsp:txBody>
      <dsp:txXfrm>
        <a:off x="1286731" y="3135050"/>
        <a:ext cx="4698064" cy="737659"/>
      </dsp:txXfrm>
    </dsp:sp>
    <dsp:sp modelId="{BC49B82A-DD25-4843-8929-C15EA106133A}">
      <dsp:nvSpPr>
        <dsp:cNvPr id="0" name=""/>
        <dsp:cNvSpPr/>
      </dsp:nvSpPr>
      <dsp:spPr>
        <a:xfrm>
          <a:off x="1196959" y="3872709"/>
          <a:ext cx="47878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7CA7D-3B98-44BD-8123-78EC05AD755E}" type="datetimeFigureOut">
              <a:rPr lang="en-GB" smtClean="0"/>
              <a:t>25/10/2024</a:t>
            </a:fld>
            <a:endParaRPr lang="en-GB"/>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9D874-D2D9-4365-960D-3C315028749F}" type="slidenum">
              <a:rPr lang="en-GB" smtClean="0"/>
              <a:t>‹#›</a:t>
            </a:fld>
            <a:endParaRPr lang="en-GB"/>
          </a:p>
        </p:txBody>
      </p:sp>
    </p:spTree>
    <p:extLst>
      <p:ext uri="{BB962C8B-B14F-4D97-AF65-F5344CB8AC3E}">
        <p14:creationId xmlns:p14="http://schemas.microsoft.com/office/powerpoint/2010/main" val="424980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a:t>
            </a:r>
            <a:endParaRPr lang="tr-TR"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Ders 4.4-Yeni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üretim</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teknolojileri</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ve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iş</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modelleri</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ile</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ilgili</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en</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son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gelişmelerle</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ilişkili</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olarak</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projelerin</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nasıl</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tasarlanacağı</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ve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uygulanacağı</a:t>
            </a:r>
            <a:r>
              <a:rPr lang="tr-TR"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ders içeriği.</a:t>
            </a:r>
            <a:endParaRPr lang="en-US" sz="1200" b="1" dirty="0">
              <a:solidFill>
                <a:srgbClr val="2A4C8C"/>
              </a:solidFill>
              <a:effectLst/>
              <a:latin typeface="Josefin Sans Bold" pitchFamily="2" charset="0"/>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1</a:t>
            </a:fld>
            <a:endParaRPr lang="en-GB"/>
          </a:p>
        </p:txBody>
      </p:sp>
    </p:spTree>
    <p:extLst>
      <p:ext uri="{BB962C8B-B14F-4D97-AF65-F5344CB8AC3E}">
        <p14:creationId xmlns:p14="http://schemas.microsoft.com/office/powerpoint/2010/main" val="73344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CF763-CFAB-7EB5-1FA8-91E6542D3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F3AB6-57F9-FA22-3FA7-FC82B0D38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5B9EC-35CF-91A2-7CDD-E2CB8A346A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Teknolojinin</a:t>
            </a:r>
            <a:r>
              <a:rPr lang="en-US" sz="1200" dirty="0"/>
              <a:t> </a:t>
            </a:r>
            <a:r>
              <a:rPr lang="en-US" sz="1200" dirty="0" err="1"/>
              <a:t>benimsenmesi</a:t>
            </a:r>
            <a:r>
              <a:rPr lang="en-US" sz="1200" dirty="0"/>
              <a:t> ve </a:t>
            </a:r>
            <a:r>
              <a:rPr lang="en-US" sz="1200" dirty="0" err="1"/>
              <a:t>uygulanması</a:t>
            </a:r>
            <a:r>
              <a:rPr lang="en-US" sz="1200" dirty="0"/>
              <a:t>, </a:t>
            </a:r>
            <a:r>
              <a:rPr lang="en-US" sz="1200" dirty="0" err="1"/>
              <a:t>günümüzün</a:t>
            </a:r>
            <a:r>
              <a:rPr lang="en-US" sz="1200" dirty="0"/>
              <a:t> </a:t>
            </a:r>
            <a:r>
              <a:rPr lang="en-US" sz="1200" dirty="0" err="1"/>
              <a:t>hızlı</a:t>
            </a:r>
            <a:r>
              <a:rPr lang="en-US" sz="1200" dirty="0"/>
              <a:t> </a:t>
            </a:r>
            <a:r>
              <a:rPr lang="en-US" sz="1200" dirty="0" err="1"/>
              <a:t>tempolu</a:t>
            </a:r>
            <a:r>
              <a:rPr lang="en-US" sz="1200" dirty="0"/>
              <a:t> </a:t>
            </a:r>
            <a:r>
              <a:rPr lang="en-US" sz="1200" dirty="0" err="1"/>
              <a:t>ortamında</a:t>
            </a:r>
            <a:r>
              <a:rPr lang="en-US" sz="1200" dirty="0"/>
              <a:t> </a:t>
            </a:r>
            <a:r>
              <a:rPr lang="en-US" sz="1200" dirty="0" err="1"/>
              <a:t>rekabetçi</a:t>
            </a:r>
            <a:r>
              <a:rPr lang="en-US" sz="1200" dirty="0"/>
              <a:t> </a:t>
            </a:r>
            <a:r>
              <a:rPr lang="en-US" sz="1200" dirty="0" err="1"/>
              <a:t>kalabilmek</a:t>
            </a:r>
            <a:r>
              <a:rPr lang="en-US" sz="1200" dirty="0"/>
              <a:t> </a:t>
            </a:r>
            <a:r>
              <a:rPr lang="en-US" sz="1200" dirty="0" err="1"/>
              <a:t>için</a:t>
            </a:r>
            <a:r>
              <a:rPr lang="en-US" sz="1200" dirty="0"/>
              <a:t> </a:t>
            </a:r>
            <a:r>
              <a:rPr lang="en-US" sz="1200" dirty="0" err="1"/>
              <a:t>çok</a:t>
            </a:r>
            <a:r>
              <a:rPr lang="en-US" sz="1200" dirty="0"/>
              <a:t> </a:t>
            </a:r>
            <a:r>
              <a:rPr lang="en-US" sz="1200" dirty="0" err="1"/>
              <a:t>önemlidir</a:t>
            </a:r>
            <a:r>
              <a:rPr lang="en-US" sz="1200" dirty="0"/>
              <a:t>. Teknoloji </a:t>
            </a:r>
            <a:r>
              <a:rPr lang="en-US" sz="1200" dirty="0" err="1"/>
              <a:t>hazırlığının</a:t>
            </a:r>
            <a:r>
              <a:rPr lang="en-US" sz="1200" dirty="0"/>
              <a:t> </a:t>
            </a:r>
            <a:r>
              <a:rPr lang="en-US" sz="1200" dirty="0" err="1"/>
              <a:t>değerlendirilmesi</a:t>
            </a:r>
            <a:r>
              <a:rPr lang="en-US" sz="1200" dirty="0"/>
              <a:t>, </a:t>
            </a:r>
            <a:r>
              <a:rPr lang="en-US" sz="1200" dirty="0" err="1"/>
              <a:t>uygun</a:t>
            </a:r>
            <a:r>
              <a:rPr lang="en-US" sz="1200" dirty="0"/>
              <a:t> </a:t>
            </a:r>
            <a:r>
              <a:rPr lang="en-US" sz="1200" dirty="0" err="1"/>
              <a:t>çözümlerin</a:t>
            </a:r>
            <a:r>
              <a:rPr lang="en-US" sz="1200" dirty="0"/>
              <a:t> </a:t>
            </a:r>
            <a:r>
              <a:rPr lang="en-US" sz="1200" dirty="0" err="1"/>
              <a:t>seçilmesine</a:t>
            </a:r>
            <a:r>
              <a:rPr lang="en-US" sz="1200" dirty="0"/>
              <a:t> ve </a:t>
            </a:r>
            <a:r>
              <a:rPr lang="en-US" sz="1200" dirty="0" err="1"/>
              <a:t>mevcut</a:t>
            </a:r>
            <a:r>
              <a:rPr lang="en-US" sz="1200" dirty="0"/>
              <a:t> </a:t>
            </a:r>
            <a:r>
              <a:rPr lang="en-US" sz="1200" dirty="0" err="1"/>
              <a:t>sistemlere</a:t>
            </a:r>
            <a:r>
              <a:rPr lang="en-US" sz="1200" dirty="0"/>
              <a:t> </a:t>
            </a:r>
            <a:r>
              <a:rPr lang="en-US" sz="1200" dirty="0" err="1"/>
              <a:t>entegre</a:t>
            </a:r>
            <a:r>
              <a:rPr lang="en-US" sz="1200" dirty="0"/>
              <a:t> </a:t>
            </a:r>
            <a:r>
              <a:rPr lang="en-US" sz="1200" dirty="0" err="1"/>
              <a:t>edilmesine</a:t>
            </a:r>
            <a:r>
              <a:rPr lang="en-US" sz="1200" dirty="0"/>
              <a:t> </a:t>
            </a:r>
            <a:r>
              <a:rPr lang="en-US" sz="1200" dirty="0" err="1"/>
              <a:t>yardımcı</a:t>
            </a:r>
            <a:r>
              <a:rPr lang="en-US" sz="1200" dirty="0"/>
              <a:t> </a:t>
            </a:r>
            <a:r>
              <a:rPr lang="en-US" sz="1200" dirty="0" err="1"/>
              <a:t>olur</a:t>
            </a:r>
            <a:r>
              <a:rPr lang="en-US" sz="1200" dirty="0"/>
              <a:t>. Pilot test, </a:t>
            </a:r>
            <a:r>
              <a:rPr lang="en-US" sz="1200" dirty="0" err="1"/>
              <a:t>sorunsuz</a:t>
            </a:r>
            <a:r>
              <a:rPr lang="en-US" sz="1200" dirty="0"/>
              <a:t> </a:t>
            </a:r>
            <a:r>
              <a:rPr lang="en-US" sz="1200" dirty="0" err="1"/>
              <a:t>dağıtım</a:t>
            </a:r>
            <a:r>
              <a:rPr lang="en-US" sz="1200" dirty="0"/>
              <a:t> </a:t>
            </a:r>
            <a:r>
              <a:rPr lang="en-US" sz="1200" dirty="0" err="1"/>
              <a:t>sağlarken</a:t>
            </a:r>
            <a:r>
              <a:rPr lang="en-US" sz="1200" dirty="0"/>
              <a:t>, </a:t>
            </a:r>
            <a:r>
              <a:rPr lang="en-US" sz="1200" dirty="0" err="1"/>
              <a:t>ölçeği</a:t>
            </a:r>
            <a:r>
              <a:rPr lang="en-US" sz="1200" dirty="0"/>
              <a:t> </a:t>
            </a:r>
            <a:r>
              <a:rPr lang="en-US" sz="1200" dirty="0" err="1"/>
              <a:t>büyütme</a:t>
            </a:r>
            <a:r>
              <a:rPr lang="en-US" sz="1200" dirty="0"/>
              <a:t> </a:t>
            </a:r>
            <a:r>
              <a:rPr lang="en-US" sz="1200" dirty="0" err="1"/>
              <a:t>kuruluş</a:t>
            </a:r>
            <a:r>
              <a:rPr lang="en-US" sz="1200" dirty="0"/>
              <a:t> </a:t>
            </a:r>
            <a:r>
              <a:rPr lang="en-US" sz="1200" dirty="0" err="1"/>
              <a:t>genelinde</a:t>
            </a:r>
            <a:r>
              <a:rPr lang="en-US" sz="1200" dirty="0"/>
              <a:t> </a:t>
            </a:r>
            <a:r>
              <a:rPr lang="en-US" sz="1200" dirty="0" err="1"/>
              <a:t>faydaları</a:t>
            </a:r>
            <a:r>
              <a:rPr lang="en-US" sz="1200" dirty="0"/>
              <a:t> </a:t>
            </a:r>
            <a:r>
              <a:rPr lang="en-US" sz="1200" dirty="0" err="1"/>
              <a:t>en</a:t>
            </a:r>
            <a:r>
              <a:rPr lang="en-US" sz="1200" dirty="0"/>
              <a:t> </a:t>
            </a:r>
            <a:r>
              <a:rPr lang="en-US" sz="1200" dirty="0" err="1"/>
              <a:t>üst</a:t>
            </a:r>
            <a:r>
              <a:rPr lang="en-US" sz="1200" dirty="0"/>
              <a:t> </a:t>
            </a:r>
            <a:r>
              <a:rPr lang="en-US" sz="1200" dirty="0" err="1"/>
              <a:t>düzeye</a:t>
            </a:r>
            <a:r>
              <a:rPr lang="en-US" sz="1200" dirty="0"/>
              <a:t> </a:t>
            </a:r>
            <a:r>
              <a:rPr lang="en-US" sz="1200" dirty="0" err="1"/>
              <a:t>çıkarır</a:t>
            </a:r>
            <a:r>
              <a:rPr lang="en-US" sz="1200" dirty="0"/>
              <a:t>. </a:t>
            </a:r>
            <a:r>
              <a:rPr lang="en-US" sz="1200" dirty="0" err="1"/>
              <a:t>Eğitim</a:t>
            </a:r>
            <a:r>
              <a:rPr lang="en-US" sz="1200" dirty="0"/>
              <a:t> ve </a:t>
            </a:r>
            <a:r>
              <a:rPr lang="en-US" sz="1200" dirty="0" err="1"/>
              <a:t>iş</a:t>
            </a:r>
            <a:r>
              <a:rPr lang="en-US" sz="1200" dirty="0"/>
              <a:t> </a:t>
            </a:r>
            <a:r>
              <a:rPr lang="en-US" sz="1200" dirty="0" err="1"/>
              <a:t>gücü</a:t>
            </a:r>
            <a:r>
              <a:rPr lang="en-US" sz="1200" dirty="0"/>
              <a:t> </a:t>
            </a:r>
            <a:r>
              <a:rPr lang="en-US" sz="1200" dirty="0" err="1"/>
              <a:t>geliştirme</a:t>
            </a:r>
            <a:r>
              <a:rPr lang="en-US" sz="1200" dirty="0"/>
              <a:t>, yeni </a:t>
            </a:r>
            <a:r>
              <a:rPr lang="en-US" sz="1200" dirty="0" err="1"/>
              <a:t>teknolojilerin</a:t>
            </a:r>
            <a:r>
              <a:rPr lang="en-US" sz="1200" dirty="0"/>
              <a:t> </a:t>
            </a:r>
            <a:r>
              <a:rPr lang="en-US" sz="1200" dirty="0" err="1"/>
              <a:t>sorunsuz</a:t>
            </a:r>
            <a:r>
              <a:rPr lang="en-US" sz="1200" dirty="0"/>
              <a:t> </a:t>
            </a:r>
            <a:r>
              <a:rPr lang="en-US" sz="1200" dirty="0" err="1"/>
              <a:t>bir</a:t>
            </a:r>
            <a:r>
              <a:rPr lang="en-US" sz="1200" dirty="0"/>
              <a:t> </a:t>
            </a:r>
            <a:r>
              <a:rPr lang="en-US" sz="1200" dirty="0" err="1"/>
              <a:t>şekilde</a:t>
            </a:r>
            <a:r>
              <a:rPr lang="en-US" sz="1200" dirty="0"/>
              <a:t> </a:t>
            </a:r>
            <a:r>
              <a:rPr lang="en-US" sz="1200" dirty="0" err="1"/>
              <a:t>benimsenmesi</a:t>
            </a:r>
            <a:r>
              <a:rPr lang="en-US" sz="1200" dirty="0"/>
              <a:t> ve </a:t>
            </a:r>
            <a:r>
              <a:rPr lang="en-US" sz="1200" dirty="0" err="1"/>
              <a:t>kullanılması</a:t>
            </a:r>
            <a:r>
              <a:rPr lang="en-US" sz="1200" dirty="0"/>
              <a:t> </a:t>
            </a:r>
            <a:r>
              <a:rPr lang="en-US" sz="1200" dirty="0" err="1"/>
              <a:t>için</a:t>
            </a:r>
            <a:r>
              <a:rPr lang="en-US" sz="1200" dirty="0"/>
              <a:t> </a:t>
            </a:r>
            <a:r>
              <a:rPr lang="en-US" sz="1200" dirty="0" err="1"/>
              <a:t>çok</a:t>
            </a:r>
            <a:r>
              <a:rPr lang="en-US" sz="1200" dirty="0"/>
              <a:t> </a:t>
            </a:r>
            <a:r>
              <a:rPr lang="en-US" sz="1200" dirty="0" err="1"/>
              <a:t>önemlidir</a:t>
            </a:r>
            <a:r>
              <a:rPr lang="en-US" sz="1200" dirty="0"/>
              <a:t>. </a:t>
            </a:r>
            <a:r>
              <a:rPr lang="en-US" sz="1200" dirty="0" err="1"/>
              <a:t>Sürekli</a:t>
            </a:r>
            <a:r>
              <a:rPr lang="en-US" sz="1200" dirty="0"/>
              <a:t> </a:t>
            </a:r>
            <a:r>
              <a:rPr lang="en-US" sz="1200" dirty="0" err="1"/>
              <a:t>değerlendirme</a:t>
            </a:r>
            <a:r>
              <a:rPr lang="en-US" sz="1200" dirty="0"/>
              <a:t>, </a:t>
            </a:r>
            <a:r>
              <a:rPr lang="en-US" sz="1200" dirty="0" err="1"/>
              <a:t>teknolojinin</a:t>
            </a:r>
            <a:r>
              <a:rPr lang="en-US" sz="1200" dirty="0"/>
              <a:t> </a:t>
            </a:r>
            <a:r>
              <a:rPr lang="en-US" sz="1200" dirty="0" err="1"/>
              <a:t>iş</a:t>
            </a:r>
            <a:r>
              <a:rPr lang="en-US" sz="1200" dirty="0"/>
              <a:t> </a:t>
            </a:r>
            <a:r>
              <a:rPr lang="en-US" sz="1200" dirty="0" err="1"/>
              <a:t>hedefleriyle</a:t>
            </a:r>
            <a:r>
              <a:rPr lang="en-US" sz="1200" dirty="0"/>
              <a:t> </a:t>
            </a:r>
            <a:r>
              <a:rPr lang="en-US" sz="1200" dirty="0" err="1"/>
              <a:t>uyumlu</a:t>
            </a:r>
            <a:r>
              <a:rPr lang="en-US" sz="1200" dirty="0"/>
              <a:t> </a:t>
            </a:r>
            <a:r>
              <a:rPr lang="en-US" sz="1200" dirty="0" err="1"/>
              <a:t>kalmasını</a:t>
            </a:r>
            <a:r>
              <a:rPr lang="en-US" sz="1200" dirty="0"/>
              <a:t> ve </a:t>
            </a:r>
            <a:r>
              <a:rPr lang="en-US" sz="1200" dirty="0" err="1"/>
              <a:t>değişen</a:t>
            </a:r>
            <a:r>
              <a:rPr lang="en-US" sz="1200" dirty="0"/>
              <a:t> </a:t>
            </a:r>
            <a:r>
              <a:rPr lang="en-US" sz="1200" dirty="0" err="1"/>
              <a:t>ihtiyaçları</a:t>
            </a:r>
            <a:r>
              <a:rPr lang="en-US" sz="1200" dirty="0"/>
              <a:t> </a:t>
            </a:r>
            <a:r>
              <a:rPr lang="en-US" sz="1200" dirty="0" err="1"/>
              <a:t>karşılayacak</a:t>
            </a:r>
            <a:r>
              <a:rPr lang="en-US" sz="1200" dirty="0"/>
              <a:t> </a:t>
            </a:r>
            <a:r>
              <a:rPr lang="en-US" sz="1200" dirty="0" err="1"/>
              <a:t>şekilde</a:t>
            </a:r>
            <a:r>
              <a:rPr lang="en-US" sz="1200" dirty="0"/>
              <a:t> </a:t>
            </a:r>
            <a:r>
              <a:rPr lang="en-US" sz="1200" dirty="0" err="1"/>
              <a:t>gelişmesini</a:t>
            </a:r>
            <a:r>
              <a:rPr lang="en-US" sz="1200" dirty="0"/>
              <a:t> </a:t>
            </a:r>
            <a:r>
              <a:rPr lang="en-US" sz="1200" dirty="0" err="1"/>
              <a:t>sağlar</a:t>
            </a:r>
            <a:r>
              <a:rPr lang="en-US" sz="1200" dirty="0"/>
              <a:t>.</a:t>
            </a:r>
            <a:endParaRPr lang="en-GB" dirty="0"/>
          </a:p>
        </p:txBody>
      </p:sp>
      <p:sp>
        <p:nvSpPr>
          <p:cNvPr id="4" name="Slide Number Placeholder 3">
            <a:extLst>
              <a:ext uri="{FF2B5EF4-FFF2-40B4-BE49-F238E27FC236}">
                <a16:creationId xmlns:a16="http://schemas.microsoft.com/office/drawing/2014/main" id="{18C176EF-28F9-ACFB-1542-EED9C28B6F9A}"/>
              </a:ext>
            </a:extLst>
          </p:cNvPr>
          <p:cNvSpPr>
            <a:spLocks noGrp="1"/>
          </p:cNvSpPr>
          <p:nvPr>
            <p:ph type="sldNum" sz="quarter" idx="10"/>
          </p:nvPr>
        </p:nvSpPr>
        <p:spPr/>
        <p:txBody>
          <a:bodyPr/>
          <a:lstStyle/>
          <a:p>
            <a:fld id="{2939D874-D2D9-4365-960D-3C315028749F}" type="slidenum">
              <a:rPr lang="en-GB" smtClean="0"/>
              <a:t>10</a:t>
            </a:fld>
            <a:endParaRPr lang="en-GB"/>
          </a:p>
        </p:txBody>
      </p:sp>
    </p:spTree>
    <p:extLst>
      <p:ext uri="{BB962C8B-B14F-4D97-AF65-F5344CB8AC3E}">
        <p14:creationId xmlns:p14="http://schemas.microsoft.com/office/powerpoint/2010/main" val="1060948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0941B-F4C3-A8DC-E1C5-C66C84B67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FA202-CA42-FAB3-99EA-36A95EEC0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06058-2F15-F9B5-D4BF-D10E88849FEA}"/>
              </a:ext>
            </a:extLst>
          </p:cNvPr>
          <p:cNvSpPr>
            <a:spLocks noGrp="1"/>
          </p:cNvSpPr>
          <p:nvPr>
            <p:ph type="body" idx="1"/>
          </p:nvPr>
        </p:nvSpPr>
        <p:spPr/>
        <p:txBody>
          <a:bodyPr/>
          <a:lstStyle/>
          <a:p>
            <a:pPr marL="0" lvl="0" indent="0" algn="l">
              <a:spcBef>
                <a:spcPct val="0"/>
              </a:spcBef>
              <a:buFont typeface="Arial" panose="020B0604020202020204" pitchFamily="34" charset="0"/>
              <a:buNone/>
            </a:pPr>
            <a:r>
              <a:rPr lang="en-US" sz="1200" dirty="0"/>
              <a:t>Teknoloji </a:t>
            </a:r>
            <a:r>
              <a:rPr lang="en-US" sz="1200" dirty="0" err="1"/>
              <a:t>hazırlığı</a:t>
            </a:r>
            <a:r>
              <a:rPr lang="en-US" sz="1200" dirty="0"/>
              <a:t> </a:t>
            </a:r>
            <a:r>
              <a:rPr lang="en-US" sz="1200" dirty="0" err="1"/>
              <a:t>değerlendirmesi</a:t>
            </a:r>
            <a:endParaRPr lang="tr-TR" sz="1200" dirty="0"/>
          </a:p>
          <a:p>
            <a:pPr marL="0" lvl="0" indent="0" algn="l">
              <a:spcBef>
                <a:spcPct val="0"/>
              </a:spcBef>
              <a:buFont typeface="Arial" panose="020B0604020202020204" pitchFamily="34" charset="0"/>
              <a:buNone/>
            </a:pPr>
            <a:r>
              <a:rPr lang="en-US" sz="1200" dirty="0"/>
              <a:t>Teknoloji </a:t>
            </a:r>
            <a:r>
              <a:rPr lang="en-US" sz="1200" dirty="0" err="1"/>
              <a:t>hazırlık</a:t>
            </a:r>
            <a:r>
              <a:rPr lang="en-US" sz="1200" dirty="0"/>
              <a:t> </a:t>
            </a:r>
            <a:r>
              <a:rPr lang="en-US" sz="1200" dirty="0" err="1"/>
              <a:t>değerlendirmesi</a:t>
            </a:r>
            <a:r>
              <a:rPr lang="en-US" sz="1200" dirty="0"/>
              <a:t> (TRA), </a:t>
            </a:r>
            <a:r>
              <a:rPr lang="en-US" sz="1200" dirty="0" err="1"/>
              <a:t>bir</a:t>
            </a:r>
            <a:r>
              <a:rPr lang="en-US" sz="1200" dirty="0"/>
              <a:t> </a:t>
            </a:r>
            <a:r>
              <a:rPr lang="en-US" sz="1200" dirty="0" err="1"/>
              <a:t>kuruluş</a:t>
            </a:r>
            <a:r>
              <a:rPr lang="en-US" sz="1200" dirty="0"/>
              <a:t> </a:t>
            </a:r>
            <a:r>
              <a:rPr lang="en-US" sz="1200" dirty="0" err="1"/>
              <a:t>içinde</a:t>
            </a:r>
            <a:r>
              <a:rPr lang="en-US" sz="1200" dirty="0"/>
              <a:t> yeni </a:t>
            </a:r>
            <a:r>
              <a:rPr lang="en-US" sz="1200" dirty="0" err="1"/>
              <a:t>teknolojilerin</a:t>
            </a:r>
            <a:r>
              <a:rPr lang="en-US" sz="1200" dirty="0"/>
              <a:t> </a:t>
            </a:r>
            <a:r>
              <a:rPr lang="en-US" sz="1200" dirty="0" err="1"/>
              <a:t>benimsenmesinin</a:t>
            </a:r>
            <a:r>
              <a:rPr lang="en-US" sz="1200" dirty="0"/>
              <a:t> </a:t>
            </a:r>
            <a:r>
              <a:rPr lang="en-US" sz="1200" dirty="0" err="1"/>
              <a:t>olgunluğunu</a:t>
            </a:r>
            <a:r>
              <a:rPr lang="en-US" sz="1200" dirty="0"/>
              <a:t> ve </a:t>
            </a:r>
            <a:r>
              <a:rPr lang="en-US" sz="1200" dirty="0" err="1"/>
              <a:t>fizibilitesini</a:t>
            </a:r>
            <a:r>
              <a:rPr lang="en-US" sz="1200" dirty="0"/>
              <a:t> </a:t>
            </a:r>
            <a:r>
              <a:rPr lang="en-US" sz="1200" dirty="0" err="1"/>
              <a:t>değerlendirmek</a:t>
            </a:r>
            <a:r>
              <a:rPr lang="en-US" sz="1200" dirty="0"/>
              <a:t> </a:t>
            </a:r>
            <a:r>
              <a:rPr lang="en-US" sz="1200" dirty="0" err="1"/>
              <a:t>için</a:t>
            </a:r>
            <a:r>
              <a:rPr lang="en-US" sz="1200" dirty="0"/>
              <a:t> </a:t>
            </a:r>
            <a:r>
              <a:rPr lang="en-US" sz="1200" dirty="0" err="1"/>
              <a:t>kullanılan</a:t>
            </a:r>
            <a:r>
              <a:rPr lang="en-US" sz="1200" dirty="0"/>
              <a:t> </a:t>
            </a:r>
            <a:r>
              <a:rPr lang="en-US" sz="1200" dirty="0" err="1"/>
              <a:t>sistematik</a:t>
            </a:r>
            <a:r>
              <a:rPr lang="en-US" sz="1200" dirty="0"/>
              <a:t> </a:t>
            </a:r>
            <a:r>
              <a:rPr lang="en-US" sz="1200" dirty="0" err="1"/>
              <a:t>bir</a:t>
            </a:r>
            <a:r>
              <a:rPr lang="en-US" sz="1200" dirty="0"/>
              <a:t> </a:t>
            </a:r>
            <a:r>
              <a:rPr lang="en-US" sz="1200" dirty="0" err="1"/>
              <a:t>süreçtir</a:t>
            </a:r>
            <a:r>
              <a:rPr lang="en-US" sz="1200" dirty="0"/>
              <a:t>. Teknik </a:t>
            </a:r>
            <a:r>
              <a:rPr lang="en-US" sz="1200" dirty="0" err="1"/>
              <a:t>karmaşıklık</a:t>
            </a:r>
            <a:r>
              <a:rPr lang="en-US" sz="1200" dirty="0"/>
              <a:t>, </a:t>
            </a:r>
            <a:r>
              <a:rPr lang="en-US" sz="1200" dirty="0" err="1"/>
              <a:t>hazırlık</a:t>
            </a:r>
            <a:r>
              <a:rPr lang="en-US" sz="1200" dirty="0"/>
              <a:t> </a:t>
            </a:r>
            <a:r>
              <a:rPr lang="en-US" sz="1200" dirty="0" err="1"/>
              <a:t>düzeyi</a:t>
            </a:r>
            <a:r>
              <a:rPr lang="en-US" sz="1200" dirty="0"/>
              <a:t>, </a:t>
            </a:r>
            <a:r>
              <a:rPr lang="en-US" sz="1200" dirty="0" err="1"/>
              <a:t>riskler</a:t>
            </a:r>
            <a:r>
              <a:rPr lang="en-US" sz="1200" dirty="0"/>
              <a:t> ve </a:t>
            </a:r>
            <a:r>
              <a:rPr lang="en-US" sz="1200" dirty="0" err="1"/>
              <a:t>teknolojinin</a:t>
            </a:r>
            <a:r>
              <a:rPr lang="en-US" sz="1200" dirty="0"/>
              <a:t> </a:t>
            </a:r>
            <a:r>
              <a:rPr lang="en-US" sz="1200" dirty="0" err="1"/>
              <a:t>uygulanmasıyla</a:t>
            </a:r>
            <a:r>
              <a:rPr lang="en-US" sz="1200" dirty="0"/>
              <a:t> </a:t>
            </a:r>
            <a:r>
              <a:rPr lang="en-US" sz="1200" dirty="0" err="1"/>
              <a:t>ilişkili</a:t>
            </a:r>
            <a:r>
              <a:rPr lang="en-US" sz="1200" dirty="0"/>
              <a:t> </a:t>
            </a:r>
            <a:r>
              <a:rPr lang="en-US" sz="1200" dirty="0" err="1"/>
              <a:t>potansiyel</a:t>
            </a:r>
            <a:r>
              <a:rPr lang="en-US" sz="1200" dirty="0"/>
              <a:t> </a:t>
            </a:r>
            <a:r>
              <a:rPr lang="en-US" sz="1200" dirty="0" err="1"/>
              <a:t>faydalar</a:t>
            </a:r>
            <a:r>
              <a:rPr lang="en-US" sz="1200" dirty="0"/>
              <a:t> </a:t>
            </a:r>
            <a:r>
              <a:rPr lang="en-US" sz="1200" dirty="0" err="1"/>
              <a:t>gibi</a:t>
            </a:r>
            <a:r>
              <a:rPr lang="en-US" sz="1200" dirty="0"/>
              <a:t> </a:t>
            </a:r>
            <a:r>
              <a:rPr lang="en-US" sz="1200" dirty="0" err="1"/>
              <a:t>çeşitli</a:t>
            </a:r>
            <a:r>
              <a:rPr lang="en-US" sz="1200" dirty="0"/>
              <a:t> </a:t>
            </a:r>
            <a:r>
              <a:rPr lang="en-US" sz="1200" dirty="0" err="1"/>
              <a:t>faktörlerin</a:t>
            </a:r>
            <a:r>
              <a:rPr lang="en-US" sz="1200" dirty="0"/>
              <a:t> </a:t>
            </a:r>
            <a:r>
              <a:rPr lang="en-US" sz="1200" dirty="0" err="1"/>
              <a:t>değerlendirilmesini</a:t>
            </a:r>
            <a:r>
              <a:rPr lang="en-US" sz="1200" dirty="0"/>
              <a:t> </a:t>
            </a:r>
            <a:r>
              <a:rPr lang="en-US" sz="1200" dirty="0" err="1"/>
              <a:t>içerir</a:t>
            </a:r>
            <a:r>
              <a:rPr lang="en-US" sz="1200" dirty="0"/>
              <a:t>. TRA, </a:t>
            </a:r>
            <a:r>
              <a:rPr lang="en-US" sz="1200" dirty="0" err="1"/>
              <a:t>karar</a:t>
            </a:r>
            <a:r>
              <a:rPr lang="en-US" sz="1200" dirty="0"/>
              <a:t> </a:t>
            </a:r>
            <a:r>
              <a:rPr lang="en-US" sz="1200" dirty="0" err="1"/>
              <a:t>vericilerin</a:t>
            </a:r>
            <a:r>
              <a:rPr lang="en-US" sz="1200" dirty="0"/>
              <a:t> </a:t>
            </a:r>
            <a:r>
              <a:rPr lang="en-US" sz="1200" dirty="0" err="1"/>
              <a:t>mevcut</a:t>
            </a:r>
            <a:r>
              <a:rPr lang="en-US" sz="1200" dirty="0"/>
              <a:t> </a:t>
            </a:r>
            <a:r>
              <a:rPr lang="en-US" sz="1200" dirty="0" err="1"/>
              <a:t>sistemlerle</a:t>
            </a:r>
            <a:r>
              <a:rPr lang="en-US" sz="1200" dirty="0"/>
              <a:t> </a:t>
            </a:r>
            <a:r>
              <a:rPr lang="en-US" sz="1200" dirty="0" err="1"/>
              <a:t>uyumlulukları</a:t>
            </a:r>
            <a:r>
              <a:rPr lang="en-US" sz="1200" dirty="0"/>
              <a:t>, </a:t>
            </a:r>
            <a:r>
              <a:rPr lang="en-US" sz="1200" dirty="0" err="1"/>
              <a:t>kaynak</a:t>
            </a:r>
            <a:r>
              <a:rPr lang="en-US" sz="1200" dirty="0"/>
              <a:t> </a:t>
            </a:r>
            <a:r>
              <a:rPr lang="en-US" sz="1200" dirty="0" err="1"/>
              <a:t>gereksinimleri</a:t>
            </a:r>
            <a:r>
              <a:rPr lang="en-US" sz="1200" dirty="0"/>
              <a:t> ve </a:t>
            </a:r>
            <a:r>
              <a:rPr lang="en-US" sz="1200" dirty="0" err="1"/>
              <a:t>iş</a:t>
            </a:r>
            <a:r>
              <a:rPr lang="en-US" sz="1200" dirty="0"/>
              <a:t> </a:t>
            </a:r>
            <a:r>
              <a:rPr lang="en-US" sz="1200" dirty="0" err="1"/>
              <a:t>operasyonları</a:t>
            </a:r>
            <a:r>
              <a:rPr lang="en-US" sz="1200" dirty="0"/>
              <a:t> </a:t>
            </a:r>
            <a:r>
              <a:rPr lang="en-US" sz="1200" dirty="0" err="1"/>
              <a:t>üzerindeki</a:t>
            </a:r>
            <a:r>
              <a:rPr lang="en-US" sz="1200" dirty="0"/>
              <a:t> </a:t>
            </a:r>
            <a:r>
              <a:rPr lang="en-US" sz="1200" dirty="0" err="1"/>
              <a:t>potansiyel</a:t>
            </a:r>
            <a:r>
              <a:rPr lang="en-US" sz="1200" dirty="0"/>
              <a:t> </a:t>
            </a:r>
            <a:r>
              <a:rPr lang="en-US" sz="1200" dirty="0" err="1"/>
              <a:t>etkileri</a:t>
            </a:r>
            <a:r>
              <a:rPr lang="en-US" sz="1200" dirty="0"/>
              <a:t> </a:t>
            </a:r>
            <a:r>
              <a:rPr lang="en-US" sz="1200" dirty="0" err="1"/>
              <a:t>hakkında</a:t>
            </a:r>
            <a:r>
              <a:rPr lang="en-US" sz="1200" dirty="0"/>
              <a:t> </a:t>
            </a:r>
            <a:r>
              <a:rPr lang="en-US" sz="1200" dirty="0" err="1"/>
              <a:t>içgörüler</a:t>
            </a:r>
            <a:r>
              <a:rPr lang="en-US" sz="1200" dirty="0"/>
              <a:t> </a:t>
            </a:r>
            <a:r>
              <a:rPr lang="en-US" sz="1200" dirty="0" err="1"/>
              <a:t>sağlayarak</a:t>
            </a:r>
            <a:r>
              <a:rPr lang="en-US" sz="1200" dirty="0"/>
              <a:t> </a:t>
            </a:r>
            <a:r>
              <a:rPr lang="en-US" sz="1200" dirty="0" err="1"/>
              <a:t>belirli</a:t>
            </a:r>
            <a:r>
              <a:rPr lang="en-US" sz="1200" dirty="0"/>
              <a:t> </a:t>
            </a:r>
            <a:r>
              <a:rPr lang="en-US" sz="1200" dirty="0" err="1"/>
              <a:t>teknolojilere</a:t>
            </a:r>
            <a:r>
              <a:rPr lang="en-US" sz="1200" dirty="0"/>
              <a:t> </a:t>
            </a:r>
            <a:r>
              <a:rPr lang="en-US" sz="1200" dirty="0" err="1"/>
              <a:t>yatırım</a:t>
            </a:r>
            <a:r>
              <a:rPr lang="en-US" sz="1200" dirty="0"/>
              <a:t> </a:t>
            </a:r>
            <a:r>
              <a:rPr lang="en-US" sz="1200" dirty="0" err="1"/>
              <a:t>yapıp</a:t>
            </a:r>
            <a:r>
              <a:rPr lang="en-US" sz="1200" dirty="0"/>
              <a:t> </a:t>
            </a:r>
            <a:r>
              <a:rPr lang="en-US" sz="1200" dirty="0" err="1"/>
              <a:t>yapmama</a:t>
            </a:r>
            <a:r>
              <a:rPr lang="en-US" sz="1200" dirty="0"/>
              <a:t> ve </a:t>
            </a:r>
            <a:r>
              <a:rPr lang="en-US" sz="1200" dirty="0" err="1"/>
              <a:t>dağıtmama</a:t>
            </a:r>
            <a:r>
              <a:rPr lang="en-US" sz="1200" dirty="0"/>
              <a:t> </a:t>
            </a:r>
            <a:r>
              <a:rPr lang="en-US" sz="1200" dirty="0" err="1"/>
              <a:t>konusunda</a:t>
            </a:r>
            <a:r>
              <a:rPr lang="en-US" sz="1200" dirty="0"/>
              <a:t> </a:t>
            </a:r>
            <a:r>
              <a:rPr lang="en-US" sz="1200" dirty="0" err="1"/>
              <a:t>bilinçli</a:t>
            </a:r>
            <a:r>
              <a:rPr lang="en-US" sz="1200" dirty="0"/>
              <a:t> </a:t>
            </a:r>
            <a:r>
              <a:rPr lang="en-US" sz="1200" dirty="0" err="1"/>
              <a:t>seçimler</a:t>
            </a:r>
            <a:r>
              <a:rPr lang="en-US" sz="1200" dirty="0"/>
              <a:t> </a:t>
            </a:r>
            <a:r>
              <a:rPr lang="en-US" sz="1200" dirty="0" err="1"/>
              <a:t>yapmalarına</a:t>
            </a:r>
            <a:r>
              <a:rPr lang="en-US" sz="1200" dirty="0"/>
              <a:t> </a:t>
            </a:r>
            <a:r>
              <a:rPr lang="en-US" sz="1200" dirty="0" err="1"/>
              <a:t>yardımcı</a:t>
            </a:r>
            <a:r>
              <a:rPr lang="en-US" sz="1200" dirty="0"/>
              <a:t> </a:t>
            </a:r>
            <a:r>
              <a:rPr lang="en-US" sz="1200" dirty="0" err="1"/>
              <a:t>olur</a:t>
            </a:r>
            <a:r>
              <a:rPr lang="en-US" sz="1200" dirty="0"/>
              <a:t>. </a:t>
            </a:r>
            <a:r>
              <a:rPr lang="en-US" sz="1200" dirty="0" err="1"/>
              <a:t>Kuruluşlar</a:t>
            </a:r>
            <a:r>
              <a:rPr lang="en-US" sz="1200" dirty="0"/>
              <a:t>, </a:t>
            </a:r>
            <a:r>
              <a:rPr lang="en-US" sz="1200" dirty="0" err="1"/>
              <a:t>kapsamlı</a:t>
            </a:r>
            <a:r>
              <a:rPr lang="en-US" sz="1200" dirty="0"/>
              <a:t> </a:t>
            </a:r>
            <a:r>
              <a:rPr lang="en-US" sz="1200" dirty="0" err="1"/>
              <a:t>bir</a:t>
            </a:r>
            <a:r>
              <a:rPr lang="en-US" sz="1200" dirty="0"/>
              <a:t> </a:t>
            </a:r>
            <a:r>
              <a:rPr lang="en-US" sz="1200" dirty="0" err="1"/>
              <a:t>teknolojiye</a:t>
            </a:r>
            <a:r>
              <a:rPr lang="en-US" sz="1200" dirty="0"/>
              <a:t> </a:t>
            </a:r>
            <a:r>
              <a:rPr lang="en-US" sz="1200" dirty="0" err="1"/>
              <a:t>hazırlık</a:t>
            </a:r>
            <a:r>
              <a:rPr lang="en-US" sz="1200" dirty="0"/>
              <a:t> </a:t>
            </a:r>
            <a:r>
              <a:rPr lang="en-US" sz="1200" dirty="0" err="1"/>
              <a:t>değerlendirmesi</a:t>
            </a:r>
            <a:r>
              <a:rPr lang="en-US" sz="1200" dirty="0"/>
              <a:t> </a:t>
            </a:r>
            <a:r>
              <a:rPr lang="en-US" sz="1200" dirty="0" err="1"/>
              <a:t>yaparak</a:t>
            </a:r>
            <a:r>
              <a:rPr lang="en-US" sz="1200" dirty="0"/>
              <a:t> </a:t>
            </a:r>
            <a:r>
              <a:rPr lang="en-US" sz="1200" dirty="0" err="1"/>
              <a:t>riskleri</a:t>
            </a:r>
            <a:r>
              <a:rPr lang="en-US" sz="1200" dirty="0"/>
              <a:t> </a:t>
            </a:r>
            <a:r>
              <a:rPr lang="en-US" sz="1200" dirty="0" err="1"/>
              <a:t>azaltabilir</a:t>
            </a:r>
            <a:r>
              <a:rPr lang="en-US" sz="1200" dirty="0"/>
              <a:t>, </a:t>
            </a:r>
            <a:r>
              <a:rPr lang="en-US" sz="1200" dirty="0" err="1"/>
              <a:t>kaynak</a:t>
            </a:r>
            <a:r>
              <a:rPr lang="en-US" sz="1200" dirty="0"/>
              <a:t> </a:t>
            </a:r>
            <a:r>
              <a:rPr lang="en-US" sz="1200" dirty="0" err="1"/>
              <a:t>tahsisini</a:t>
            </a:r>
            <a:r>
              <a:rPr lang="en-US" sz="1200" dirty="0"/>
              <a:t> optimize </a:t>
            </a:r>
            <a:r>
              <a:rPr lang="en-US" sz="1200" dirty="0" err="1"/>
              <a:t>edebilir</a:t>
            </a:r>
            <a:r>
              <a:rPr lang="en-US" sz="1200" dirty="0"/>
              <a:t> ve </a:t>
            </a:r>
            <a:r>
              <a:rPr lang="en-US" sz="1200" dirty="0" err="1"/>
              <a:t>teknolojinin</a:t>
            </a:r>
            <a:r>
              <a:rPr lang="en-US" sz="1200" dirty="0"/>
              <a:t> </a:t>
            </a:r>
            <a:r>
              <a:rPr lang="en-US" sz="1200" dirty="0" err="1"/>
              <a:t>başarılı</a:t>
            </a:r>
            <a:r>
              <a:rPr lang="en-US" sz="1200" dirty="0"/>
              <a:t> </a:t>
            </a:r>
            <a:r>
              <a:rPr lang="en-US" sz="1200" dirty="0" err="1"/>
              <a:t>bir</a:t>
            </a:r>
            <a:r>
              <a:rPr lang="en-US" sz="1200" dirty="0"/>
              <a:t> </a:t>
            </a:r>
            <a:r>
              <a:rPr lang="en-US" sz="1200" dirty="0" err="1"/>
              <a:t>şekilde</a:t>
            </a:r>
            <a:r>
              <a:rPr lang="en-US" sz="1200" dirty="0"/>
              <a:t> </a:t>
            </a:r>
            <a:r>
              <a:rPr lang="en-US" sz="1200" dirty="0" err="1"/>
              <a:t>benimsenmesi</a:t>
            </a:r>
            <a:r>
              <a:rPr lang="en-US" sz="1200" dirty="0"/>
              <a:t> ve </a:t>
            </a:r>
            <a:r>
              <a:rPr lang="en-US" sz="1200" dirty="0" err="1"/>
              <a:t>uygulanması</a:t>
            </a:r>
            <a:r>
              <a:rPr lang="en-US" sz="1200" dirty="0"/>
              <a:t> </a:t>
            </a:r>
            <a:r>
              <a:rPr lang="en-US" sz="1200" dirty="0" err="1"/>
              <a:t>olasılığını</a:t>
            </a:r>
            <a:r>
              <a:rPr lang="en-US" sz="1200" dirty="0"/>
              <a:t> </a:t>
            </a:r>
            <a:r>
              <a:rPr lang="en-US" sz="1200" dirty="0" err="1"/>
              <a:t>artırabilir</a:t>
            </a:r>
            <a:r>
              <a:rPr lang="en-US" sz="1200" dirty="0"/>
              <a:t>.</a:t>
            </a:r>
          </a:p>
          <a:p>
            <a:pPr marL="457200" lvl="0" indent="-457200" algn="l">
              <a:spcBef>
                <a:spcPct val="0"/>
              </a:spcBef>
              <a:buFont typeface="Arial" panose="020B0604020202020204" pitchFamily="34" charset="0"/>
              <a:buChar char="•"/>
            </a:pPr>
            <a:endParaRPr lang="en-US" sz="1200" dirty="0"/>
          </a:p>
          <a:p>
            <a:pPr marL="0" lvl="0" indent="0" algn="l">
              <a:spcBef>
                <a:spcPct val="0"/>
              </a:spcBef>
              <a:buFont typeface="Arial" panose="020B0604020202020204" pitchFamily="34" charset="0"/>
              <a:buNone/>
            </a:pPr>
            <a:r>
              <a:rPr lang="en-US" sz="1200" dirty="0"/>
              <a:t>Pilot test ve yeni </a:t>
            </a:r>
            <a:r>
              <a:rPr lang="en-US" sz="1200" dirty="0" err="1"/>
              <a:t>teknolojilerin</a:t>
            </a:r>
            <a:r>
              <a:rPr lang="en-US" sz="1200" dirty="0"/>
              <a:t> </a:t>
            </a:r>
            <a:r>
              <a:rPr lang="en-US" sz="1200" dirty="0" err="1"/>
              <a:t>ölçeklendirilmesi</a:t>
            </a:r>
            <a:br>
              <a:rPr lang="en-US" sz="1200" dirty="0"/>
            </a:br>
            <a:r>
              <a:rPr lang="en-US" sz="1200" dirty="0"/>
              <a:t>Pilot test, yeni </a:t>
            </a:r>
            <a:r>
              <a:rPr lang="en-US" sz="1200" dirty="0" err="1"/>
              <a:t>teknolojilerin</a:t>
            </a:r>
            <a:r>
              <a:rPr lang="en-US" sz="1200" dirty="0"/>
              <a:t> </a:t>
            </a:r>
            <a:r>
              <a:rPr lang="en-US" sz="1200" dirty="0" err="1"/>
              <a:t>kontrollü</a:t>
            </a:r>
            <a:r>
              <a:rPr lang="en-US" sz="1200" dirty="0"/>
              <a:t> </a:t>
            </a:r>
            <a:r>
              <a:rPr lang="en-US" sz="1200" dirty="0" err="1"/>
              <a:t>bir</a:t>
            </a:r>
            <a:r>
              <a:rPr lang="en-US" sz="1200" dirty="0"/>
              <a:t> </a:t>
            </a:r>
            <a:r>
              <a:rPr lang="en-US" sz="1200" dirty="0" err="1"/>
              <a:t>ortamda</a:t>
            </a:r>
            <a:r>
              <a:rPr lang="en-US" sz="1200" dirty="0"/>
              <a:t> </a:t>
            </a:r>
            <a:r>
              <a:rPr lang="en-US" sz="1200" dirty="0" err="1"/>
              <a:t>veya</a:t>
            </a:r>
            <a:r>
              <a:rPr lang="en-US" sz="1200" dirty="0"/>
              <a:t> </a:t>
            </a:r>
            <a:r>
              <a:rPr lang="en-US" sz="1200" dirty="0" err="1"/>
              <a:t>kullanıcı</a:t>
            </a:r>
            <a:r>
              <a:rPr lang="en-US" sz="1200" dirty="0"/>
              <a:t> alt </a:t>
            </a:r>
            <a:r>
              <a:rPr lang="en-US" sz="1200" dirty="0" err="1"/>
              <a:t>kümesinde</a:t>
            </a:r>
            <a:r>
              <a:rPr lang="en-US" sz="1200" dirty="0"/>
              <a:t> </a:t>
            </a:r>
            <a:r>
              <a:rPr lang="en-US" sz="1200" dirty="0" err="1"/>
              <a:t>daha</a:t>
            </a:r>
            <a:r>
              <a:rPr lang="en-US" sz="1200" dirty="0"/>
              <a:t> </a:t>
            </a:r>
            <a:r>
              <a:rPr lang="en-US" sz="1200" dirty="0" err="1"/>
              <a:t>küçük</a:t>
            </a:r>
            <a:r>
              <a:rPr lang="en-US" sz="1200" dirty="0"/>
              <a:t> </a:t>
            </a:r>
            <a:r>
              <a:rPr lang="en-US" sz="1200" dirty="0" err="1"/>
              <a:t>bir</a:t>
            </a:r>
            <a:r>
              <a:rPr lang="en-US" sz="1200" dirty="0"/>
              <a:t> </a:t>
            </a:r>
            <a:r>
              <a:rPr lang="en-US" sz="1200" dirty="0" err="1"/>
              <a:t>ölçekte</a:t>
            </a:r>
            <a:r>
              <a:rPr lang="en-US" sz="1200" dirty="0"/>
              <a:t> ilk </a:t>
            </a:r>
            <a:r>
              <a:rPr lang="en-US" sz="1200" dirty="0" err="1"/>
              <a:t>dağıtımını</a:t>
            </a:r>
            <a:r>
              <a:rPr lang="en-US" sz="1200" dirty="0"/>
              <a:t> </a:t>
            </a:r>
            <a:r>
              <a:rPr lang="en-US" sz="1200" dirty="0" err="1"/>
              <a:t>içerir</a:t>
            </a:r>
            <a:r>
              <a:rPr lang="en-US" sz="1200" dirty="0"/>
              <a:t>. Bu </a:t>
            </a:r>
            <a:r>
              <a:rPr lang="en-US" sz="1200" dirty="0" err="1"/>
              <a:t>aşama</a:t>
            </a:r>
            <a:r>
              <a:rPr lang="en-US" sz="1200" dirty="0"/>
              <a:t>, </a:t>
            </a:r>
            <a:r>
              <a:rPr lang="en-US" sz="1200" dirty="0" err="1"/>
              <a:t>kuruluşların</a:t>
            </a:r>
            <a:r>
              <a:rPr lang="en-US" sz="1200" dirty="0"/>
              <a:t> </a:t>
            </a:r>
            <a:r>
              <a:rPr lang="en-US" sz="1200" dirty="0" err="1"/>
              <a:t>teknolojinin</a:t>
            </a:r>
            <a:r>
              <a:rPr lang="en-US" sz="1200" dirty="0"/>
              <a:t> </a:t>
            </a:r>
            <a:r>
              <a:rPr lang="en-US" sz="1200" dirty="0" err="1"/>
              <a:t>performansını</a:t>
            </a:r>
            <a:r>
              <a:rPr lang="en-US" sz="1200" dirty="0"/>
              <a:t>, </a:t>
            </a:r>
            <a:r>
              <a:rPr lang="en-US" sz="1200" dirty="0" err="1"/>
              <a:t>işlevselliğini</a:t>
            </a:r>
            <a:r>
              <a:rPr lang="en-US" sz="1200" dirty="0"/>
              <a:t> ve </a:t>
            </a:r>
            <a:r>
              <a:rPr lang="en-US" sz="1200" dirty="0" err="1"/>
              <a:t>kullanılabilirliğini</a:t>
            </a:r>
            <a:r>
              <a:rPr lang="en-US" sz="1200" dirty="0"/>
              <a:t> </a:t>
            </a:r>
            <a:r>
              <a:rPr lang="en-US" sz="1200" dirty="0" err="1"/>
              <a:t>gerçek</a:t>
            </a:r>
            <a:r>
              <a:rPr lang="en-US" sz="1200" dirty="0"/>
              <a:t> </a:t>
            </a:r>
            <a:r>
              <a:rPr lang="en-US" sz="1200" dirty="0" err="1"/>
              <a:t>dünya</a:t>
            </a:r>
            <a:r>
              <a:rPr lang="en-US" sz="1200" dirty="0"/>
              <a:t> </a:t>
            </a:r>
            <a:r>
              <a:rPr lang="en-US" sz="1200" dirty="0" err="1"/>
              <a:t>koşullarında</a:t>
            </a:r>
            <a:r>
              <a:rPr lang="en-US" sz="1200" dirty="0"/>
              <a:t> </a:t>
            </a:r>
            <a:r>
              <a:rPr lang="en-US" sz="1200" dirty="0" err="1"/>
              <a:t>değerlendirmesine</a:t>
            </a:r>
            <a:r>
              <a:rPr lang="en-US" sz="1200" dirty="0"/>
              <a:t> </a:t>
            </a:r>
            <a:r>
              <a:rPr lang="en-US" sz="1200" dirty="0" err="1"/>
              <a:t>olanak</a:t>
            </a:r>
            <a:r>
              <a:rPr lang="en-US" sz="1200" dirty="0"/>
              <a:t> </a:t>
            </a:r>
            <a:r>
              <a:rPr lang="en-US" sz="1200" dirty="0" err="1"/>
              <a:t>tanırken</a:t>
            </a:r>
            <a:r>
              <a:rPr lang="en-US" sz="1200" dirty="0"/>
              <a:t>, </a:t>
            </a:r>
            <a:r>
              <a:rPr lang="en-US" sz="1200" dirty="0" err="1"/>
              <a:t>tüm</a:t>
            </a:r>
            <a:r>
              <a:rPr lang="en-US" sz="1200" dirty="0"/>
              <a:t> </a:t>
            </a:r>
            <a:r>
              <a:rPr lang="en-US" sz="1200" dirty="0" err="1"/>
              <a:t>operasyondaki</a:t>
            </a:r>
            <a:r>
              <a:rPr lang="en-US" sz="1200" dirty="0"/>
              <a:t> </a:t>
            </a:r>
            <a:r>
              <a:rPr lang="en-US" sz="1200" dirty="0" err="1"/>
              <a:t>riskleri</a:t>
            </a:r>
            <a:r>
              <a:rPr lang="en-US" sz="1200" dirty="0"/>
              <a:t> ve </a:t>
            </a:r>
            <a:r>
              <a:rPr lang="en-US" sz="1200" dirty="0" err="1"/>
              <a:t>kesintileri</a:t>
            </a:r>
            <a:r>
              <a:rPr lang="en-US" sz="1200" dirty="0"/>
              <a:t> </a:t>
            </a:r>
            <a:r>
              <a:rPr lang="en-US" sz="1200" dirty="0" err="1"/>
              <a:t>en</a:t>
            </a:r>
            <a:r>
              <a:rPr lang="en-US" sz="1200" dirty="0"/>
              <a:t> </a:t>
            </a:r>
            <a:r>
              <a:rPr lang="en-US" sz="1200" dirty="0" err="1"/>
              <a:t>aza</a:t>
            </a:r>
            <a:r>
              <a:rPr lang="en-US" sz="1200" dirty="0"/>
              <a:t> </a:t>
            </a:r>
            <a:r>
              <a:rPr lang="en-US" sz="1200" dirty="0" err="1"/>
              <a:t>indirir</a:t>
            </a:r>
            <a:r>
              <a:rPr lang="en-US" sz="1200" dirty="0"/>
              <a:t>. Pilot test </a:t>
            </a:r>
            <a:r>
              <a:rPr lang="en-US" sz="1200" dirty="0" err="1"/>
              <a:t>sırasında</a:t>
            </a:r>
            <a:r>
              <a:rPr lang="en-US" sz="1200" dirty="0"/>
              <a:t> </a:t>
            </a:r>
            <a:r>
              <a:rPr lang="en-US" sz="1200" dirty="0" err="1"/>
              <a:t>toplanan</a:t>
            </a:r>
            <a:r>
              <a:rPr lang="en-US" sz="1200" dirty="0"/>
              <a:t> </a:t>
            </a:r>
            <a:r>
              <a:rPr lang="en-US" sz="1200" dirty="0" err="1"/>
              <a:t>geri</a:t>
            </a:r>
            <a:r>
              <a:rPr lang="en-US" sz="1200" dirty="0"/>
              <a:t> </a:t>
            </a:r>
            <a:r>
              <a:rPr lang="en-US" sz="1200" dirty="0" err="1"/>
              <a:t>bildirimler</a:t>
            </a:r>
            <a:r>
              <a:rPr lang="en-US" sz="1200" dirty="0"/>
              <a:t>, </a:t>
            </a:r>
            <a:r>
              <a:rPr lang="en-US" sz="1200" dirty="0" err="1"/>
              <a:t>olası</a:t>
            </a:r>
            <a:r>
              <a:rPr lang="en-US" sz="1200" dirty="0"/>
              <a:t> </a:t>
            </a:r>
            <a:r>
              <a:rPr lang="en-US" sz="1200" dirty="0" err="1"/>
              <a:t>sorunları</a:t>
            </a:r>
            <a:r>
              <a:rPr lang="en-US" sz="1200" dirty="0"/>
              <a:t> </a:t>
            </a:r>
            <a:r>
              <a:rPr lang="en-US" sz="1200" dirty="0" err="1"/>
              <a:t>belirlemek</a:t>
            </a:r>
            <a:r>
              <a:rPr lang="en-US" sz="1200" dirty="0"/>
              <a:t>, </a:t>
            </a:r>
            <a:r>
              <a:rPr lang="en-US" sz="1200" dirty="0" err="1"/>
              <a:t>süreçleri</a:t>
            </a:r>
            <a:r>
              <a:rPr lang="en-US" sz="1200" dirty="0"/>
              <a:t> </a:t>
            </a:r>
            <a:r>
              <a:rPr lang="en-US" sz="1200" dirty="0" err="1"/>
              <a:t>iyileştirmek</a:t>
            </a:r>
            <a:r>
              <a:rPr lang="en-US" sz="1200" dirty="0"/>
              <a:t> ve tam </a:t>
            </a:r>
            <a:r>
              <a:rPr lang="en-US" sz="1200" dirty="0" err="1"/>
              <a:t>ölçekli</a:t>
            </a:r>
            <a:r>
              <a:rPr lang="en-US" sz="1200" dirty="0"/>
              <a:t> </a:t>
            </a:r>
            <a:r>
              <a:rPr lang="en-US" sz="1200" dirty="0" err="1"/>
              <a:t>uygulamadan</a:t>
            </a:r>
            <a:r>
              <a:rPr lang="en-US" sz="1200" dirty="0"/>
              <a:t> </a:t>
            </a:r>
            <a:r>
              <a:rPr lang="en-US" sz="1200" dirty="0" err="1"/>
              <a:t>önce</a:t>
            </a:r>
            <a:r>
              <a:rPr lang="en-US" sz="1200" dirty="0"/>
              <a:t> </a:t>
            </a:r>
            <a:r>
              <a:rPr lang="en-US" sz="1200" dirty="0" err="1"/>
              <a:t>gerekli</a:t>
            </a:r>
            <a:r>
              <a:rPr lang="en-US" sz="1200" dirty="0"/>
              <a:t> </a:t>
            </a:r>
            <a:r>
              <a:rPr lang="en-US" sz="1200" dirty="0" err="1"/>
              <a:t>ayarlamaları</a:t>
            </a:r>
            <a:r>
              <a:rPr lang="en-US" sz="1200" dirty="0"/>
              <a:t> </a:t>
            </a:r>
            <a:r>
              <a:rPr lang="en-US" sz="1200" dirty="0" err="1"/>
              <a:t>yapmak</a:t>
            </a:r>
            <a:r>
              <a:rPr lang="en-US" sz="1200" dirty="0"/>
              <a:t> </a:t>
            </a:r>
            <a:r>
              <a:rPr lang="en-US" sz="1200" dirty="0" err="1"/>
              <a:t>için</a:t>
            </a:r>
            <a:r>
              <a:rPr lang="en-US" sz="1200" dirty="0"/>
              <a:t> </a:t>
            </a:r>
            <a:r>
              <a:rPr lang="en-US" sz="1200" dirty="0" err="1"/>
              <a:t>çok</a:t>
            </a:r>
            <a:r>
              <a:rPr lang="en-US" sz="1200" dirty="0"/>
              <a:t> </a:t>
            </a:r>
            <a:r>
              <a:rPr lang="en-US" sz="1200" dirty="0" err="1"/>
              <a:t>önemlidir</a:t>
            </a:r>
            <a:r>
              <a:rPr lang="en-US" sz="1200" dirty="0"/>
              <a:t>.
Yeni </a:t>
            </a:r>
            <a:r>
              <a:rPr lang="en-US" sz="1200" dirty="0" err="1"/>
              <a:t>teknolojilerin</a:t>
            </a:r>
            <a:r>
              <a:rPr lang="en-US" sz="1200" dirty="0"/>
              <a:t> </a:t>
            </a:r>
            <a:r>
              <a:rPr lang="en-US" sz="1200" dirty="0" err="1"/>
              <a:t>ölçeğini</a:t>
            </a:r>
            <a:r>
              <a:rPr lang="en-US" sz="1200" dirty="0"/>
              <a:t> </a:t>
            </a:r>
            <a:r>
              <a:rPr lang="en-US" sz="1200" dirty="0" err="1"/>
              <a:t>büyütmek</a:t>
            </a:r>
            <a:r>
              <a:rPr lang="en-US" sz="1200" dirty="0"/>
              <a:t>, </a:t>
            </a:r>
            <a:r>
              <a:rPr lang="en-US" sz="1200" dirty="0" err="1"/>
              <a:t>başarılı</a:t>
            </a:r>
            <a:r>
              <a:rPr lang="en-US" sz="1200" dirty="0"/>
              <a:t> pilot </a:t>
            </a:r>
            <a:r>
              <a:rPr lang="en-US" sz="1200" dirty="0" err="1"/>
              <a:t>testlerden</a:t>
            </a:r>
            <a:r>
              <a:rPr lang="en-US" sz="1200" dirty="0"/>
              <a:t> </a:t>
            </a:r>
            <a:r>
              <a:rPr lang="en-US" sz="1200" dirty="0" err="1"/>
              <a:t>sonra</a:t>
            </a:r>
            <a:r>
              <a:rPr lang="en-US" sz="1200" dirty="0"/>
              <a:t> </a:t>
            </a:r>
            <a:r>
              <a:rPr lang="en-US" sz="1200" dirty="0" err="1"/>
              <a:t>dağıtımlarını</a:t>
            </a:r>
            <a:r>
              <a:rPr lang="en-US" sz="1200" dirty="0"/>
              <a:t> </a:t>
            </a:r>
            <a:r>
              <a:rPr lang="en-US" sz="1200" dirty="0" err="1"/>
              <a:t>kuruluş</a:t>
            </a:r>
            <a:r>
              <a:rPr lang="en-US" sz="1200" dirty="0"/>
              <a:t> </a:t>
            </a:r>
            <a:r>
              <a:rPr lang="en-US" sz="1200" dirty="0" err="1"/>
              <a:t>genelinde</a:t>
            </a:r>
            <a:r>
              <a:rPr lang="en-US" sz="1200" dirty="0"/>
              <a:t> </a:t>
            </a:r>
            <a:r>
              <a:rPr lang="en-US" sz="1200" dirty="0" err="1"/>
              <a:t>veya</a:t>
            </a:r>
            <a:r>
              <a:rPr lang="en-US" sz="1200" dirty="0"/>
              <a:t> </a:t>
            </a:r>
            <a:r>
              <a:rPr lang="en-US" sz="1200" dirty="0" err="1"/>
              <a:t>daha</a:t>
            </a:r>
            <a:r>
              <a:rPr lang="en-US" sz="1200" dirty="0"/>
              <a:t> </a:t>
            </a:r>
            <a:r>
              <a:rPr lang="en-US" sz="1200" dirty="0" err="1"/>
              <a:t>geniş</a:t>
            </a:r>
            <a:r>
              <a:rPr lang="en-US" sz="1200" dirty="0"/>
              <a:t> </a:t>
            </a:r>
            <a:r>
              <a:rPr lang="en-US" sz="1200" dirty="0" err="1"/>
              <a:t>bir</a:t>
            </a:r>
            <a:r>
              <a:rPr lang="en-US" sz="1200" dirty="0"/>
              <a:t> </a:t>
            </a:r>
            <a:r>
              <a:rPr lang="en-US" sz="1200" dirty="0" err="1"/>
              <a:t>kullanıcı</a:t>
            </a:r>
            <a:r>
              <a:rPr lang="en-US" sz="1200" dirty="0"/>
              <a:t> </a:t>
            </a:r>
            <a:r>
              <a:rPr lang="en-US" sz="1200" dirty="0" err="1"/>
              <a:t>tabanına</a:t>
            </a:r>
            <a:r>
              <a:rPr lang="en-US" sz="1200" dirty="0"/>
              <a:t> </a:t>
            </a:r>
            <a:r>
              <a:rPr lang="en-US" sz="1200" dirty="0" err="1"/>
              <a:t>genişletmeyi</a:t>
            </a:r>
            <a:r>
              <a:rPr lang="en-US" sz="1200" dirty="0"/>
              <a:t> </a:t>
            </a:r>
            <a:r>
              <a:rPr lang="en-US" sz="1200" dirty="0" err="1"/>
              <a:t>içerir</a:t>
            </a:r>
            <a:r>
              <a:rPr lang="en-US" sz="1200" dirty="0"/>
              <a:t>. Bu </a:t>
            </a:r>
            <a:r>
              <a:rPr lang="en-US" sz="1200" dirty="0" err="1"/>
              <a:t>aşama</a:t>
            </a:r>
            <a:r>
              <a:rPr lang="en-US" sz="1200" dirty="0"/>
              <a:t>, pilot </a:t>
            </a:r>
            <a:r>
              <a:rPr lang="en-US" sz="1200" dirty="0" err="1"/>
              <a:t>uygulamadan</a:t>
            </a:r>
            <a:r>
              <a:rPr lang="en-US" sz="1200" dirty="0"/>
              <a:t> tam </a:t>
            </a:r>
            <a:r>
              <a:rPr lang="en-US" sz="1200" dirty="0" err="1"/>
              <a:t>ölçekli</a:t>
            </a:r>
            <a:r>
              <a:rPr lang="en-US" sz="1200" dirty="0"/>
              <a:t> </a:t>
            </a:r>
            <a:r>
              <a:rPr lang="en-US" sz="1200" dirty="0" err="1"/>
              <a:t>dağıtıma</a:t>
            </a:r>
            <a:r>
              <a:rPr lang="en-US" sz="1200" dirty="0"/>
              <a:t> </a:t>
            </a:r>
            <a:r>
              <a:rPr lang="en-US" sz="1200" dirty="0" err="1"/>
              <a:t>sorunsuz</a:t>
            </a:r>
            <a:r>
              <a:rPr lang="en-US" sz="1200" dirty="0"/>
              <a:t> </a:t>
            </a:r>
            <a:r>
              <a:rPr lang="en-US" sz="1200" dirty="0" err="1"/>
              <a:t>bir</a:t>
            </a:r>
            <a:r>
              <a:rPr lang="en-US" sz="1200" dirty="0"/>
              <a:t> </a:t>
            </a:r>
            <a:r>
              <a:rPr lang="en-US" sz="1200" dirty="0" err="1"/>
              <a:t>geçiş</a:t>
            </a:r>
            <a:r>
              <a:rPr lang="en-US" sz="1200" dirty="0"/>
              <a:t> </a:t>
            </a:r>
            <a:r>
              <a:rPr lang="en-US" sz="1200" dirty="0" err="1"/>
              <a:t>sağlamak</a:t>
            </a:r>
            <a:r>
              <a:rPr lang="en-US" sz="1200" dirty="0"/>
              <a:t> </a:t>
            </a:r>
            <a:r>
              <a:rPr lang="en-US" sz="1200" dirty="0" err="1"/>
              <a:t>için</a:t>
            </a:r>
            <a:r>
              <a:rPr lang="en-US" sz="1200" dirty="0"/>
              <a:t> </a:t>
            </a:r>
            <a:r>
              <a:rPr lang="en-US" sz="1200" dirty="0" err="1"/>
              <a:t>dikkatli</a:t>
            </a:r>
            <a:r>
              <a:rPr lang="en-US" sz="1200" dirty="0"/>
              <a:t> </a:t>
            </a:r>
            <a:r>
              <a:rPr lang="en-US" sz="1200" dirty="0" err="1"/>
              <a:t>bir</a:t>
            </a:r>
            <a:r>
              <a:rPr lang="en-US" sz="1200" dirty="0"/>
              <a:t> </a:t>
            </a:r>
            <a:r>
              <a:rPr lang="en-US" sz="1200" dirty="0" err="1"/>
              <a:t>planlama</a:t>
            </a:r>
            <a:r>
              <a:rPr lang="en-US" sz="1200" dirty="0"/>
              <a:t>, </a:t>
            </a:r>
            <a:r>
              <a:rPr lang="en-US" sz="1200" dirty="0" err="1"/>
              <a:t>kaynak</a:t>
            </a:r>
            <a:r>
              <a:rPr lang="en-US" sz="1200" dirty="0"/>
              <a:t> </a:t>
            </a:r>
            <a:r>
              <a:rPr lang="en-US" sz="1200" dirty="0" err="1"/>
              <a:t>tahsisi</a:t>
            </a:r>
            <a:r>
              <a:rPr lang="en-US" sz="1200" dirty="0"/>
              <a:t> ve </a:t>
            </a:r>
            <a:r>
              <a:rPr lang="en-US" sz="1200" dirty="0" err="1"/>
              <a:t>koordinasyon</a:t>
            </a:r>
            <a:r>
              <a:rPr lang="en-US" sz="1200" dirty="0"/>
              <a:t> </a:t>
            </a:r>
            <a:r>
              <a:rPr lang="en-US" sz="1200" dirty="0" err="1"/>
              <a:t>gerektirir</a:t>
            </a:r>
            <a:r>
              <a:rPr lang="en-US" sz="1200" dirty="0"/>
              <a:t>. </a:t>
            </a:r>
            <a:r>
              <a:rPr lang="en-US" sz="1200" dirty="0" err="1"/>
              <a:t>Altyapının</a:t>
            </a:r>
            <a:r>
              <a:rPr lang="en-US" sz="1200" dirty="0"/>
              <a:t> </a:t>
            </a:r>
            <a:r>
              <a:rPr lang="en-US" sz="1200" dirty="0" err="1"/>
              <a:t>yükseltilmesini</a:t>
            </a:r>
            <a:r>
              <a:rPr lang="en-US" sz="1200" dirty="0"/>
              <a:t>, </a:t>
            </a:r>
            <a:r>
              <a:rPr lang="en-US" sz="1200" dirty="0" err="1"/>
              <a:t>çalışanların</a:t>
            </a:r>
            <a:r>
              <a:rPr lang="en-US" sz="1200" dirty="0"/>
              <a:t> </a:t>
            </a:r>
            <a:r>
              <a:rPr lang="en-US" sz="1200" dirty="0" err="1"/>
              <a:t>eğitilmesini</a:t>
            </a:r>
            <a:r>
              <a:rPr lang="en-US" sz="1200" dirty="0"/>
              <a:t> ve </a:t>
            </a:r>
            <a:r>
              <a:rPr lang="en-US" sz="1200" dirty="0" err="1"/>
              <a:t>teknolojinin</a:t>
            </a:r>
            <a:r>
              <a:rPr lang="en-US" sz="1200" dirty="0"/>
              <a:t> </a:t>
            </a:r>
            <a:r>
              <a:rPr lang="en-US" sz="1200" dirty="0" err="1"/>
              <a:t>artan</a:t>
            </a:r>
            <a:r>
              <a:rPr lang="en-US" sz="1200" dirty="0"/>
              <a:t> </a:t>
            </a:r>
            <a:r>
              <a:rPr lang="en-US" sz="1200" dirty="0" err="1"/>
              <a:t>kullanımına</a:t>
            </a:r>
            <a:r>
              <a:rPr lang="en-US" sz="1200" dirty="0"/>
              <a:t> </a:t>
            </a:r>
            <a:r>
              <a:rPr lang="en-US" sz="1200" dirty="0" err="1"/>
              <a:t>uyum</a:t>
            </a:r>
            <a:r>
              <a:rPr lang="en-US" sz="1200" dirty="0"/>
              <a:t> </a:t>
            </a:r>
            <a:r>
              <a:rPr lang="en-US" sz="1200" dirty="0" err="1"/>
              <a:t>sağlamak</a:t>
            </a:r>
            <a:r>
              <a:rPr lang="en-US" sz="1200" dirty="0"/>
              <a:t> </a:t>
            </a:r>
            <a:r>
              <a:rPr lang="en-US" sz="1200" dirty="0" err="1"/>
              <a:t>için</a:t>
            </a:r>
            <a:r>
              <a:rPr lang="en-US" sz="1200" dirty="0"/>
              <a:t> </a:t>
            </a:r>
            <a:r>
              <a:rPr lang="en-US" sz="1200" dirty="0" err="1"/>
              <a:t>iş</a:t>
            </a:r>
            <a:r>
              <a:rPr lang="en-US" sz="1200" dirty="0"/>
              <a:t> </a:t>
            </a:r>
            <a:r>
              <a:rPr lang="en-US" sz="1200" dirty="0" err="1"/>
              <a:t>akışlarının</a:t>
            </a:r>
            <a:r>
              <a:rPr lang="en-US" sz="1200" dirty="0"/>
              <a:t> </a:t>
            </a:r>
            <a:r>
              <a:rPr lang="en-US" sz="1200" dirty="0" err="1"/>
              <a:t>ayarlanmasını</a:t>
            </a:r>
            <a:r>
              <a:rPr lang="en-US" sz="1200" dirty="0"/>
              <a:t> </a:t>
            </a:r>
            <a:r>
              <a:rPr lang="en-US" sz="1200" dirty="0" err="1"/>
              <a:t>içerebilir</a:t>
            </a:r>
            <a:r>
              <a:rPr lang="en-US" sz="1200" dirty="0"/>
              <a:t>. Ek </a:t>
            </a:r>
            <a:r>
              <a:rPr lang="en-US" sz="1200" dirty="0" err="1"/>
              <a:t>olarak</a:t>
            </a:r>
            <a:r>
              <a:rPr lang="en-US" sz="1200" dirty="0"/>
              <a:t>, </a:t>
            </a:r>
            <a:r>
              <a:rPr lang="en-US" sz="1200" dirty="0" err="1"/>
              <a:t>ölçeği</a:t>
            </a:r>
            <a:r>
              <a:rPr lang="en-US" sz="1200" dirty="0"/>
              <a:t> </a:t>
            </a:r>
            <a:r>
              <a:rPr lang="en-US" sz="1200" dirty="0" err="1"/>
              <a:t>artırma</a:t>
            </a:r>
            <a:r>
              <a:rPr lang="en-US" sz="1200" dirty="0"/>
              <a:t> </a:t>
            </a:r>
            <a:r>
              <a:rPr lang="en-US" sz="1200" dirty="0" err="1"/>
              <a:t>genellikle</a:t>
            </a:r>
            <a:r>
              <a:rPr lang="en-US" sz="1200" dirty="0"/>
              <a:t> </a:t>
            </a:r>
            <a:r>
              <a:rPr lang="en-US" sz="1200" dirty="0" err="1"/>
              <a:t>ölçeklenebilirlik</a:t>
            </a:r>
            <a:r>
              <a:rPr lang="en-US" sz="1200" dirty="0"/>
              <a:t> </a:t>
            </a:r>
            <a:r>
              <a:rPr lang="en-US" sz="1200" dirty="0" err="1"/>
              <a:t>zorluklarının</a:t>
            </a:r>
            <a:r>
              <a:rPr lang="en-US" sz="1200" dirty="0"/>
              <a:t> </a:t>
            </a:r>
            <a:r>
              <a:rPr lang="en-US" sz="1200" dirty="0" err="1"/>
              <a:t>ele</a:t>
            </a:r>
            <a:r>
              <a:rPr lang="en-US" sz="1200" dirty="0"/>
              <a:t> </a:t>
            </a:r>
            <a:r>
              <a:rPr lang="en-US" sz="1200" dirty="0" err="1"/>
              <a:t>alınmasını</a:t>
            </a:r>
            <a:r>
              <a:rPr lang="en-US" sz="1200" dirty="0"/>
              <a:t>, </a:t>
            </a:r>
            <a:r>
              <a:rPr lang="en-US" sz="1200" dirty="0" err="1"/>
              <a:t>performansın</a:t>
            </a:r>
            <a:r>
              <a:rPr lang="en-US" sz="1200" dirty="0"/>
              <a:t> optimize </a:t>
            </a:r>
            <a:r>
              <a:rPr lang="en-US" sz="1200" dirty="0" err="1"/>
              <a:t>edilmesini</a:t>
            </a:r>
            <a:r>
              <a:rPr lang="en-US" sz="1200" dirty="0"/>
              <a:t> ve pilot </a:t>
            </a:r>
            <a:r>
              <a:rPr lang="en-US" sz="1200" dirty="0" err="1"/>
              <a:t>aşamada</a:t>
            </a:r>
            <a:r>
              <a:rPr lang="en-US" sz="1200" dirty="0"/>
              <a:t> </a:t>
            </a:r>
            <a:r>
              <a:rPr lang="en-US" sz="1200" dirty="0" err="1"/>
              <a:t>belirlenen</a:t>
            </a:r>
            <a:r>
              <a:rPr lang="en-US" sz="1200" dirty="0"/>
              <a:t> </a:t>
            </a:r>
            <a:r>
              <a:rPr lang="en-US" sz="1200" dirty="0" err="1"/>
              <a:t>kalan</a:t>
            </a:r>
            <a:r>
              <a:rPr lang="en-US" sz="1200" dirty="0"/>
              <a:t> </a:t>
            </a:r>
            <a:r>
              <a:rPr lang="en-US" sz="1200" dirty="0" err="1"/>
              <a:t>sorunların</a:t>
            </a:r>
            <a:r>
              <a:rPr lang="en-US" sz="1200" dirty="0"/>
              <a:t> </a:t>
            </a:r>
            <a:r>
              <a:rPr lang="en-US" sz="1200" dirty="0" err="1"/>
              <a:t>ele</a:t>
            </a:r>
            <a:r>
              <a:rPr lang="en-US" sz="1200" dirty="0"/>
              <a:t> </a:t>
            </a:r>
            <a:r>
              <a:rPr lang="en-US" sz="1200" dirty="0" err="1"/>
              <a:t>alınmasını</a:t>
            </a:r>
            <a:r>
              <a:rPr lang="en-US" sz="1200" dirty="0"/>
              <a:t> </a:t>
            </a:r>
            <a:r>
              <a:rPr lang="en-US" sz="1200" dirty="0" err="1"/>
              <a:t>içerir</a:t>
            </a:r>
            <a:r>
              <a:rPr lang="en-US" sz="1200" dirty="0"/>
              <a:t>.
Genel </a:t>
            </a:r>
            <a:r>
              <a:rPr lang="en-US" sz="1200" dirty="0" err="1"/>
              <a:t>olarak</a:t>
            </a:r>
            <a:r>
              <a:rPr lang="en-US" sz="1200" dirty="0"/>
              <a:t>, pilot test ve </a:t>
            </a:r>
            <a:r>
              <a:rPr lang="en-US" sz="1200" dirty="0" err="1"/>
              <a:t>ölçek</a:t>
            </a:r>
            <a:r>
              <a:rPr lang="en-US" sz="1200" dirty="0"/>
              <a:t> </a:t>
            </a:r>
            <a:r>
              <a:rPr lang="en-US" sz="1200" dirty="0" err="1"/>
              <a:t>büyütme</a:t>
            </a:r>
            <a:r>
              <a:rPr lang="en-US" sz="1200" dirty="0"/>
              <a:t>, </a:t>
            </a:r>
            <a:r>
              <a:rPr lang="en-US" sz="1200" dirty="0" err="1"/>
              <a:t>teknoloji</a:t>
            </a:r>
            <a:r>
              <a:rPr lang="en-US" sz="1200" dirty="0"/>
              <a:t> </a:t>
            </a:r>
            <a:r>
              <a:rPr lang="en-US" sz="1200" dirty="0" err="1"/>
              <a:t>benimseme</a:t>
            </a:r>
            <a:r>
              <a:rPr lang="en-US" sz="1200" dirty="0"/>
              <a:t> </a:t>
            </a:r>
            <a:r>
              <a:rPr lang="en-US" sz="1200" dirty="0" err="1"/>
              <a:t>sürecindeki</a:t>
            </a:r>
            <a:r>
              <a:rPr lang="en-US" sz="1200" dirty="0"/>
              <a:t> </a:t>
            </a:r>
            <a:r>
              <a:rPr lang="en-US" sz="1200" dirty="0" err="1"/>
              <a:t>kritik</a:t>
            </a:r>
            <a:r>
              <a:rPr lang="en-US" sz="1200" dirty="0"/>
              <a:t> </a:t>
            </a:r>
            <a:r>
              <a:rPr lang="en-US" sz="1200" dirty="0" err="1"/>
              <a:t>aşamalardır</a:t>
            </a:r>
            <a:r>
              <a:rPr lang="en-US" sz="1200" dirty="0"/>
              <a:t> ve </a:t>
            </a:r>
            <a:r>
              <a:rPr lang="en-US" sz="1200" dirty="0" err="1"/>
              <a:t>kuruluşların</a:t>
            </a:r>
            <a:r>
              <a:rPr lang="en-US" sz="1200" dirty="0"/>
              <a:t> yeni </a:t>
            </a:r>
            <a:r>
              <a:rPr lang="en-US" sz="1200" dirty="0" err="1"/>
              <a:t>teknolojileri</a:t>
            </a:r>
            <a:r>
              <a:rPr lang="en-US" sz="1200" dirty="0"/>
              <a:t> </a:t>
            </a:r>
            <a:r>
              <a:rPr lang="en-US" sz="1200" dirty="0" err="1"/>
              <a:t>doğrulamasına</a:t>
            </a:r>
            <a:r>
              <a:rPr lang="en-US" sz="1200" dirty="0"/>
              <a:t>, </a:t>
            </a:r>
            <a:r>
              <a:rPr lang="en-US" sz="1200" dirty="0" err="1"/>
              <a:t>riskleri</a:t>
            </a:r>
            <a:r>
              <a:rPr lang="en-US" sz="1200" dirty="0"/>
              <a:t> </a:t>
            </a:r>
            <a:r>
              <a:rPr lang="en-US" sz="1200" dirty="0" err="1"/>
              <a:t>azaltmasına</a:t>
            </a:r>
            <a:r>
              <a:rPr lang="en-US" sz="1200" dirty="0"/>
              <a:t> ve </a:t>
            </a:r>
            <a:r>
              <a:rPr lang="en-US" sz="1200" dirty="0" err="1"/>
              <a:t>iş</a:t>
            </a:r>
            <a:r>
              <a:rPr lang="en-US" sz="1200" dirty="0"/>
              <a:t> </a:t>
            </a:r>
            <a:r>
              <a:rPr lang="en-US" sz="1200" dirty="0" err="1"/>
              <a:t>operasyonları</a:t>
            </a:r>
            <a:r>
              <a:rPr lang="en-US" sz="1200" dirty="0"/>
              <a:t> </a:t>
            </a:r>
            <a:r>
              <a:rPr lang="en-US" sz="1200" dirty="0" err="1"/>
              <a:t>üzerindeki</a:t>
            </a:r>
            <a:r>
              <a:rPr lang="en-US" sz="1200" dirty="0"/>
              <a:t> </a:t>
            </a:r>
            <a:r>
              <a:rPr lang="en-US" sz="1200" dirty="0" err="1"/>
              <a:t>etkilerini</a:t>
            </a:r>
            <a:r>
              <a:rPr lang="en-US" sz="1200" dirty="0"/>
              <a:t> </a:t>
            </a:r>
            <a:r>
              <a:rPr lang="en-US" sz="1200" dirty="0" err="1"/>
              <a:t>en</a:t>
            </a:r>
            <a:r>
              <a:rPr lang="en-US" sz="1200" dirty="0"/>
              <a:t> </a:t>
            </a:r>
            <a:r>
              <a:rPr lang="en-US" sz="1200" dirty="0" err="1"/>
              <a:t>üst</a:t>
            </a:r>
            <a:r>
              <a:rPr lang="en-US" sz="1200" dirty="0"/>
              <a:t> </a:t>
            </a:r>
            <a:r>
              <a:rPr lang="en-US" sz="1200" dirty="0" err="1"/>
              <a:t>düzeye</a:t>
            </a:r>
            <a:r>
              <a:rPr lang="en-US" sz="1200" dirty="0"/>
              <a:t> </a:t>
            </a:r>
            <a:r>
              <a:rPr lang="en-US" sz="1200" dirty="0" err="1"/>
              <a:t>çıkarmasına</a:t>
            </a:r>
            <a:r>
              <a:rPr lang="en-US" sz="1200" dirty="0"/>
              <a:t> </a:t>
            </a:r>
            <a:r>
              <a:rPr lang="en-US" sz="1200" dirty="0" err="1"/>
              <a:t>olanak</a:t>
            </a:r>
            <a:r>
              <a:rPr lang="en-US" sz="1200" dirty="0"/>
              <a:t> </a:t>
            </a:r>
            <a:r>
              <a:rPr lang="en-US" sz="1200" dirty="0" err="1"/>
              <a:t>tanır</a:t>
            </a:r>
            <a:r>
              <a:rPr lang="en-US" sz="1200" dirty="0"/>
              <a:t>. </a:t>
            </a:r>
            <a:r>
              <a:rPr lang="en-US" sz="1200" dirty="0" err="1"/>
              <a:t>Kuruluşlar</a:t>
            </a:r>
            <a:r>
              <a:rPr lang="en-US" sz="1200" dirty="0"/>
              <a:t>, pilot </a:t>
            </a:r>
            <a:r>
              <a:rPr lang="en-US" sz="1200" dirty="0" err="1"/>
              <a:t>uygulamadan</a:t>
            </a:r>
            <a:r>
              <a:rPr lang="en-US" sz="1200" dirty="0"/>
              <a:t> tam </a:t>
            </a:r>
            <a:r>
              <a:rPr lang="en-US" sz="1200" dirty="0" err="1"/>
              <a:t>ölçekli</a:t>
            </a:r>
            <a:r>
              <a:rPr lang="en-US" sz="1200" dirty="0"/>
              <a:t> </a:t>
            </a:r>
            <a:r>
              <a:rPr lang="en-US" sz="1200" dirty="0" err="1"/>
              <a:t>dağıtıma</a:t>
            </a:r>
            <a:r>
              <a:rPr lang="en-US" sz="1200" dirty="0"/>
              <a:t> </a:t>
            </a:r>
            <a:r>
              <a:rPr lang="en-US" sz="1200" dirty="0" err="1"/>
              <a:t>sistematik</a:t>
            </a:r>
            <a:r>
              <a:rPr lang="en-US" sz="1200" dirty="0"/>
              <a:t> </a:t>
            </a:r>
            <a:r>
              <a:rPr lang="en-US" sz="1200" dirty="0" err="1"/>
              <a:t>olarak</a:t>
            </a:r>
            <a:r>
              <a:rPr lang="en-US" sz="1200" dirty="0"/>
              <a:t> </a:t>
            </a:r>
            <a:r>
              <a:rPr lang="en-US" sz="1200" dirty="0" err="1"/>
              <a:t>geçiş</a:t>
            </a:r>
            <a:r>
              <a:rPr lang="en-US" sz="1200" dirty="0"/>
              <a:t> </a:t>
            </a:r>
            <a:r>
              <a:rPr lang="en-US" sz="1200" dirty="0" err="1"/>
              <a:t>yaparak</a:t>
            </a:r>
            <a:r>
              <a:rPr lang="en-US" sz="1200" dirty="0"/>
              <a:t>, </a:t>
            </a:r>
            <a:r>
              <a:rPr lang="en-US" sz="1200" dirty="0" err="1"/>
              <a:t>kesintileri</a:t>
            </a:r>
            <a:r>
              <a:rPr lang="en-US" sz="1200" dirty="0"/>
              <a:t> </a:t>
            </a:r>
            <a:r>
              <a:rPr lang="en-US" sz="1200" dirty="0" err="1"/>
              <a:t>en</a:t>
            </a:r>
            <a:r>
              <a:rPr lang="en-US" sz="1200" dirty="0"/>
              <a:t> </a:t>
            </a:r>
            <a:r>
              <a:rPr lang="en-US" sz="1200" dirty="0" err="1"/>
              <a:t>aza</a:t>
            </a:r>
            <a:r>
              <a:rPr lang="en-US" sz="1200" dirty="0"/>
              <a:t> </a:t>
            </a:r>
            <a:r>
              <a:rPr lang="en-US" sz="1200" dirty="0" err="1"/>
              <a:t>indirirken</a:t>
            </a:r>
            <a:r>
              <a:rPr lang="en-US" sz="1200" dirty="0"/>
              <a:t> ve </a:t>
            </a:r>
            <a:r>
              <a:rPr lang="en-US" sz="1200" dirty="0" err="1"/>
              <a:t>başarılı</a:t>
            </a:r>
            <a:r>
              <a:rPr lang="en-US" sz="1200" dirty="0"/>
              <a:t> </a:t>
            </a:r>
            <a:r>
              <a:rPr lang="en-US" sz="1200" dirty="0" err="1"/>
              <a:t>bir</a:t>
            </a:r>
            <a:r>
              <a:rPr lang="en-US" sz="1200" dirty="0"/>
              <a:t> </a:t>
            </a:r>
            <a:r>
              <a:rPr lang="en-US" sz="1200" dirty="0" err="1"/>
              <a:t>uygulama</a:t>
            </a:r>
            <a:r>
              <a:rPr lang="en-US" sz="1200" dirty="0"/>
              <a:t> </a:t>
            </a:r>
            <a:r>
              <a:rPr lang="en-US" sz="1200" dirty="0" err="1"/>
              <a:t>sağlarken</a:t>
            </a:r>
            <a:r>
              <a:rPr lang="en-US" sz="1200" dirty="0"/>
              <a:t> yeni </a:t>
            </a:r>
            <a:r>
              <a:rPr lang="en-US" sz="1200" dirty="0" err="1"/>
              <a:t>teknolojilerin</a:t>
            </a:r>
            <a:r>
              <a:rPr lang="en-US" sz="1200" dirty="0"/>
              <a:t> tam </a:t>
            </a:r>
            <a:r>
              <a:rPr lang="en-US" sz="1200" dirty="0" err="1"/>
              <a:t>potansiyelini</a:t>
            </a:r>
            <a:r>
              <a:rPr lang="en-US" sz="1200" dirty="0"/>
              <a:t> </a:t>
            </a:r>
            <a:r>
              <a:rPr lang="en-US" sz="1200" dirty="0" err="1"/>
              <a:t>gerçekleştirebilir</a:t>
            </a:r>
            <a:r>
              <a:rPr lang="en-US" sz="1200" dirty="0"/>
              <a:t>.</a:t>
            </a:r>
          </a:p>
          <a:p>
            <a:pPr marL="457200" lvl="0" indent="-457200" algn="l">
              <a:spcBef>
                <a:spcPct val="0"/>
              </a:spcBef>
              <a:buFont typeface="Arial" panose="020B0604020202020204" pitchFamily="34" charset="0"/>
              <a:buChar char="•"/>
            </a:pPr>
            <a:endParaRPr lang="en-US" sz="1200" dirty="0"/>
          </a:p>
          <a:p>
            <a:pPr marL="0" lvl="0" indent="0" algn="l">
              <a:spcBef>
                <a:spcPct val="0"/>
              </a:spcBef>
              <a:buFont typeface="Arial" panose="020B0604020202020204" pitchFamily="34" charset="0"/>
              <a:buNone/>
            </a:pPr>
            <a:r>
              <a:rPr lang="en-US" sz="1200" dirty="0"/>
              <a:t>Yeni </a:t>
            </a:r>
            <a:r>
              <a:rPr lang="en-US" sz="1200" dirty="0" err="1"/>
              <a:t>teknolojilerin</a:t>
            </a:r>
            <a:r>
              <a:rPr lang="en-US" sz="1200" dirty="0"/>
              <a:t> </a:t>
            </a:r>
            <a:r>
              <a:rPr lang="en-US" sz="1200" dirty="0" err="1"/>
              <a:t>mevcut</a:t>
            </a:r>
            <a:r>
              <a:rPr lang="en-US" sz="1200" dirty="0"/>
              <a:t> </a:t>
            </a:r>
            <a:r>
              <a:rPr lang="en-US" sz="1200" dirty="0" err="1"/>
              <a:t>sistemlerle</a:t>
            </a:r>
            <a:r>
              <a:rPr lang="en-US" sz="1200" dirty="0"/>
              <a:t> </a:t>
            </a:r>
            <a:r>
              <a:rPr lang="en-US" sz="1200" dirty="0" err="1"/>
              <a:t>entegrasyonu</a:t>
            </a:r>
            <a:r>
              <a:rPr lang="en-US" sz="1200" dirty="0"/>
              <a:t>
Yeni </a:t>
            </a:r>
            <a:r>
              <a:rPr lang="en-US" sz="1200" dirty="0" err="1"/>
              <a:t>teknolojilerin</a:t>
            </a:r>
            <a:r>
              <a:rPr lang="en-US" sz="1200" dirty="0"/>
              <a:t> </a:t>
            </a:r>
            <a:r>
              <a:rPr lang="en-US" sz="1200" dirty="0" err="1"/>
              <a:t>mevcut</a:t>
            </a:r>
            <a:r>
              <a:rPr lang="en-US" sz="1200" dirty="0"/>
              <a:t> </a:t>
            </a:r>
            <a:r>
              <a:rPr lang="en-US" sz="1200" dirty="0" err="1"/>
              <a:t>sistemlerle</a:t>
            </a:r>
            <a:r>
              <a:rPr lang="en-US" sz="1200" dirty="0"/>
              <a:t> </a:t>
            </a:r>
            <a:r>
              <a:rPr lang="en-US" sz="1200" dirty="0" err="1"/>
              <a:t>entegrasyonu</a:t>
            </a:r>
            <a:r>
              <a:rPr lang="en-US" sz="1200" dirty="0"/>
              <a:t>, </a:t>
            </a:r>
            <a:r>
              <a:rPr lang="en-US" sz="1200" dirty="0" err="1"/>
              <a:t>kuruluşlarda</a:t>
            </a:r>
            <a:r>
              <a:rPr lang="en-US" sz="1200" dirty="0"/>
              <a:t> </a:t>
            </a:r>
            <a:r>
              <a:rPr lang="en-US" sz="1200" dirty="0" err="1"/>
              <a:t>teknolojinin</a:t>
            </a:r>
            <a:r>
              <a:rPr lang="en-US" sz="1200" dirty="0"/>
              <a:t> </a:t>
            </a:r>
            <a:r>
              <a:rPr lang="en-US" sz="1200" dirty="0" err="1"/>
              <a:t>başarılı</a:t>
            </a:r>
            <a:r>
              <a:rPr lang="en-US" sz="1200" dirty="0"/>
              <a:t> </a:t>
            </a:r>
            <a:r>
              <a:rPr lang="en-US" sz="1200" dirty="0" err="1"/>
              <a:t>bir</a:t>
            </a:r>
            <a:r>
              <a:rPr lang="en-US" sz="1200" dirty="0"/>
              <a:t> </a:t>
            </a:r>
            <a:r>
              <a:rPr lang="en-US" sz="1200" dirty="0" err="1"/>
              <a:t>şekilde</a:t>
            </a:r>
            <a:r>
              <a:rPr lang="en-US" sz="1200" dirty="0"/>
              <a:t> </a:t>
            </a:r>
            <a:r>
              <a:rPr lang="en-US" sz="1200" dirty="0" err="1"/>
              <a:t>benimsenmesinin</a:t>
            </a:r>
            <a:r>
              <a:rPr lang="en-US" sz="1200" dirty="0"/>
              <a:t> </a:t>
            </a:r>
            <a:r>
              <a:rPr lang="en-US" sz="1200" dirty="0" err="1"/>
              <a:t>çok</a:t>
            </a:r>
            <a:r>
              <a:rPr lang="en-US" sz="1200" dirty="0"/>
              <a:t> </a:t>
            </a:r>
            <a:r>
              <a:rPr lang="en-US" sz="1200" dirty="0" err="1"/>
              <a:t>önemli</a:t>
            </a:r>
            <a:r>
              <a:rPr lang="en-US" sz="1200" dirty="0"/>
              <a:t> </a:t>
            </a:r>
            <a:r>
              <a:rPr lang="en-US" sz="1200" dirty="0" err="1"/>
              <a:t>bir</a:t>
            </a:r>
            <a:r>
              <a:rPr lang="en-US" sz="1200" dirty="0"/>
              <a:t> </a:t>
            </a:r>
            <a:r>
              <a:rPr lang="en-US" sz="1200" dirty="0" err="1"/>
              <a:t>yönüdür</a:t>
            </a:r>
            <a:r>
              <a:rPr lang="en-US" sz="1200" dirty="0"/>
              <a:t>. </a:t>
            </a:r>
            <a:r>
              <a:rPr lang="en-US" sz="1200" dirty="0" err="1"/>
              <a:t>İşlevselliği</a:t>
            </a:r>
            <a:r>
              <a:rPr lang="en-US" sz="1200" dirty="0"/>
              <a:t>, </a:t>
            </a:r>
            <a:r>
              <a:rPr lang="en-US" sz="1200" dirty="0" err="1"/>
              <a:t>verimliliği</a:t>
            </a:r>
            <a:r>
              <a:rPr lang="en-US" sz="1200" dirty="0"/>
              <a:t> ve </a:t>
            </a:r>
            <a:r>
              <a:rPr lang="en-US" sz="1200" dirty="0" err="1"/>
              <a:t>üretkenliği</a:t>
            </a:r>
            <a:r>
              <a:rPr lang="en-US" sz="1200" dirty="0"/>
              <a:t> </a:t>
            </a:r>
            <a:r>
              <a:rPr lang="en-US" sz="1200" dirty="0" err="1"/>
              <a:t>artırmak</a:t>
            </a:r>
            <a:r>
              <a:rPr lang="en-US" sz="1200" dirty="0"/>
              <a:t> </a:t>
            </a:r>
            <a:r>
              <a:rPr lang="en-US" sz="1200" dirty="0" err="1"/>
              <a:t>için</a:t>
            </a:r>
            <a:r>
              <a:rPr lang="en-US" sz="1200" dirty="0"/>
              <a:t> yeni </a:t>
            </a:r>
            <a:r>
              <a:rPr lang="en-US" sz="1200" dirty="0" err="1"/>
              <a:t>araçların</a:t>
            </a:r>
            <a:r>
              <a:rPr lang="en-US" sz="1200" dirty="0"/>
              <a:t>, </a:t>
            </a:r>
            <a:r>
              <a:rPr lang="en-US" sz="1200" dirty="0" err="1"/>
              <a:t>platformların</a:t>
            </a:r>
            <a:r>
              <a:rPr lang="en-US" sz="1200" dirty="0"/>
              <a:t> </a:t>
            </a:r>
            <a:r>
              <a:rPr lang="en-US" sz="1200" dirty="0" err="1"/>
              <a:t>veya</a:t>
            </a:r>
            <a:r>
              <a:rPr lang="en-US" sz="1200" dirty="0"/>
              <a:t> </a:t>
            </a:r>
            <a:r>
              <a:rPr lang="en-US" sz="1200" dirty="0" err="1"/>
              <a:t>çözümlerin</a:t>
            </a:r>
            <a:r>
              <a:rPr lang="en-US" sz="1200" dirty="0"/>
              <a:t> </a:t>
            </a:r>
            <a:r>
              <a:rPr lang="en-US" sz="1200" dirty="0" err="1"/>
              <a:t>mevcut</a:t>
            </a:r>
            <a:r>
              <a:rPr lang="en-US" sz="1200" dirty="0"/>
              <a:t> </a:t>
            </a:r>
            <a:r>
              <a:rPr lang="en-US" sz="1200" dirty="0" err="1"/>
              <a:t>altyapıya</a:t>
            </a:r>
            <a:r>
              <a:rPr lang="en-US" sz="1200" dirty="0"/>
              <a:t> </a:t>
            </a:r>
            <a:r>
              <a:rPr lang="en-US" sz="1200" dirty="0" err="1"/>
              <a:t>sorunsuz</a:t>
            </a:r>
            <a:r>
              <a:rPr lang="en-US" sz="1200" dirty="0"/>
              <a:t> </a:t>
            </a:r>
            <a:r>
              <a:rPr lang="en-US" sz="1200" dirty="0" err="1"/>
              <a:t>bir</a:t>
            </a:r>
            <a:r>
              <a:rPr lang="en-US" sz="1200" dirty="0"/>
              <a:t> </a:t>
            </a:r>
            <a:r>
              <a:rPr lang="en-US" sz="1200" dirty="0" err="1"/>
              <a:t>şekilde</a:t>
            </a:r>
            <a:r>
              <a:rPr lang="en-US" sz="1200" dirty="0"/>
              <a:t> </a:t>
            </a:r>
            <a:r>
              <a:rPr lang="en-US" sz="1200" dirty="0" err="1"/>
              <a:t>dahil</a:t>
            </a:r>
            <a:r>
              <a:rPr lang="en-US" sz="1200" dirty="0"/>
              <a:t> </a:t>
            </a:r>
            <a:r>
              <a:rPr lang="en-US" sz="1200" dirty="0" err="1"/>
              <a:t>edilmesini</a:t>
            </a:r>
            <a:r>
              <a:rPr lang="en-US" sz="1200" dirty="0"/>
              <a:t> </a:t>
            </a:r>
            <a:r>
              <a:rPr lang="en-US" sz="1200" dirty="0" err="1"/>
              <a:t>içerir</a:t>
            </a:r>
            <a:r>
              <a:rPr lang="en-US" sz="1200" dirty="0"/>
              <a:t>.
Bu </a:t>
            </a:r>
            <a:r>
              <a:rPr lang="en-US" sz="1200" dirty="0" err="1"/>
              <a:t>süreç</a:t>
            </a:r>
            <a:r>
              <a:rPr lang="en-US" sz="1200" dirty="0"/>
              <a:t> </a:t>
            </a:r>
            <a:r>
              <a:rPr lang="en-US" sz="1200" dirty="0" err="1"/>
              <a:t>dikkatli</a:t>
            </a:r>
            <a:r>
              <a:rPr lang="en-US" sz="1200" dirty="0"/>
              <a:t> </a:t>
            </a:r>
            <a:r>
              <a:rPr lang="en-US" sz="1200" dirty="0" err="1"/>
              <a:t>bir</a:t>
            </a:r>
            <a:r>
              <a:rPr lang="en-US" sz="1200" dirty="0"/>
              <a:t> </a:t>
            </a:r>
            <a:r>
              <a:rPr lang="en-US" sz="1200" dirty="0" err="1"/>
              <a:t>planlama</a:t>
            </a:r>
            <a:r>
              <a:rPr lang="en-US" sz="1200" dirty="0"/>
              <a:t>, </a:t>
            </a:r>
            <a:r>
              <a:rPr lang="en-US" sz="1200" dirty="0" err="1"/>
              <a:t>uyumluluk</a:t>
            </a:r>
            <a:r>
              <a:rPr lang="en-US" sz="1200" dirty="0"/>
              <a:t> </a:t>
            </a:r>
            <a:r>
              <a:rPr lang="en-US" sz="1200" dirty="0" err="1"/>
              <a:t>değerlendirmesi</a:t>
            </a:r>
            <a:r>
              <a:rPr lang="en-US" sz="1200" dirty="0"/>
              <a:t> ve </a:t>
            </a:r>
            <a:r>
              <a:rPr lang="en-US" sz="1200" dirty="0" err="1"/>
              <a:t>mevcut</a:t>
            </a:r>
            <a:r>
              <a:rPr lang="en-US" sz="1200" dirty="0"/>
              <a:t> </a:t>
            </a:r>
            <a:r>
              <a:rPr lang="en-US" sz="1200" dirty="0" err="1"/>
              <a:t>iş</a:t>
            </a:r>
            <a:r>
              <a:rPr lang="en-US" sz="1200" dirty="0"/>
              <a:t> </a:t>
            </a:r>
            <a:r>
              <a:rPr lang="en-US" sz="1200" dirty="0" err="1"/>
              <a:t>akışlarının</a:t>
            </a:r>
            <a:r>
              <a:rPr lang="en-US" sz="1200" dirty="0"/>
              <a:t> ve </a:t>
            </a:r>
            <a:r>
              <a:rPr lang="en-US" sz="1200" dirty="0" err="1"/>
              <a:t>süreçlerin</a:t>
            </a:r>
            <a:r>
              <a:rPr lang="en-US" sz="1200" dirty="0"/>
              <a:t> </a:t>
            </a:r>
            <a:r>
              <a:rPr lang="en-US" sz="1200" dirty="0" err="1"/>
              <a:t>dikkate</a:t>
            </a:r>
            <a:r>
              <a:rPr lang="en-US" sz="1200" dirty="0"/>
              <a:t> </a:t>
            </a:r>
            <a:r>
              <a:rPr lang="en-US" sz="1200" dirty="0" err="1"/>
              <a:t>alınmasını</a:t>
            </a:r>
            <a:r>
              <a:rPr lang="en-US" sz="1200" dirty="0"/>
              <a:t> </a:t>
            </a:r>
            <a:r>
              <a:rPr lang="en-US" sz="1200" dirty="0" err="1"/>
              <a:t>gerektirir</a:t>
            </a:r>
            <a:r>
              <a:rPr lang="en-US" sz="1200" dirty="0"/>
              <a:t>. Veri </a:t>
            </a:r>
            <a:r>
              <a:rPr lang="en-US" sz="1200" dirty="0" err="1"/>
              <a:t>biçimleri</a:t>
            </a:r>
            <a:r>
              <a:rPr lang="en-US" sz="1200" dirty="0"/>
              <a:t>, </a:t>
            </a:r>
            <a:r>
              <a:rPr lang="en-US" sz="1200" dirty="0" err="1"/>
              <a:t>protokoller</a:t>
            </a:r>
            <a:r>
              <a:rPr lang="en-US" sz="1200" dirty="0"/>
              <a:t> </a:t>
            </a:r>
            <a:r>
              <a:rPr lang="en-US" sz="1200" dirty="0" err="1"/>
              <a:t>veya</a:t>
            </a:r>
            <a:r>
              <a:rPr lang="en-US" sz="1200" dirty="0"/>
              <a:t> </a:t>
            </a:r>
            <a:r>
              <a:rPr lang="en-US" sz="1200" dirty="0" err="1"/>
              <a:t>mimarilerdeki</a:t>
            </a:r>
            <a:r>
              <a:rPr lang="en-US" sz="1200" dirty="0"/>
              <a:t> </a:t>
            </a:r>
            <a:r>
              <a:rPr lang="en-US" sz="1200" dirty="0" err="1"/>
              <a:t>farklılıklar</a:t>
            </a:r>
            <a:r>
              <a:rPr lang="en-US" sz="1200" dirty="0"/>
              <a:t> </a:t>
            </a:r>
            <a:r>
              <a:rPr lang="en-US" sz="1200" dirty="0" err="1"/>
              <a:t>nedeniyle</a:t>
            </a:r>
            <a:r>
              <a:rPr lang="en-US" sz="1200" dirty="0"/>
              <a:t> </a:t>
            </a:r>
            <a:r>
              <a:rPr lang="en-US" sz="1200" dirty="0" err="1"/>
              <a:t>uyumluluk</a:t>
            </a:r>
            <a:r>
              <a:rPr lang="en-US" sz="1200" dirty="0"/>
              <a:t> </a:t>
            </a:r>
            <a:r>
              <a:rPr lang="en-US" sz="1200" dirty="0" err="1"/>
              <a:t>sorunları</a:t>
            </a:r>
            <a:r>
              <a:rPr lang="en-US" sz="1200" dirty="0"/>
              <a:t> </a:t>
            </a:r>
            <a:r>
              <a:rPr lang="en-US" sz="1200" dirty="0" err="1"/>
              <a:t>ortaya</a:t>
            </a:r>
            <a:r>
              <a:rPr lang="en-US" sz="1200" dirty="0"/>
              <a:t> </a:t>
            </a:r>
            <a:r>
              <a:rPr lang="en-US" sz="1200" dirty="0" err="1"/>
              <a:t>çıkabilir</a:t>
            </a:r>
            <a:r>
              <a:rPr lang="en-US" sz="1200" dirty="0"/>
              <a:t> ve </a:t>
            </a:r>
            <a:r>
              <a:rPr lang="en-US" sz="1200" dirty="0" err="1"/>
              <a:t>sistemler</a:t>
            </a:r>
            <a:r>
              <a:rPr lang="en-US" sz="1200" dirty="0"/>
              <a:t> </a:t>
            </a:r>
            <a:r>
              <a:rPr lang="en-US" sz="1200" dirty="0" err="1"/>
              <a:t>arasındaki</a:t>
            </a:r>
            <a:r>
              <a:rPr lang="en-US" sz="1200" dirty="0"/>
              <a:t> </a:t>
            </a:r>
            <a:r>
              <a:rPr lang="en-US" sz="1200" dirty="0" err="1"/>
              <a:t>iletişimi</a:t>
            </a:r>
            <a:r>
              <a:rPr lang="en-US" sz="1200" dirty="0"/>
              <a:t> </a:t>
            </a:r>
            <a:r>
              <a:rPr lang="en-US" sz="1200" dirty="0" err="1"/>
              <a:t>kolaylaştırmak</a:t>
            </a:r>
            <a:r>
              <a:rPr lang="en-US" sz="1200" dirty="0"/>
              <a:t> </a:t>
            </a:r>
            <a:r>
              <a:rPr lang="en-US" sz="1200" dirty="0" err="1"/>
              <a:t>için</a:t>
            </a:r>
            <a:r>
              <a:rPr lang="en-US" sz="1200" dirty="0"/>
              <a:t> </a:t>
            </a:r>
            <a:r>
              <a:rPr lang="en-US" sz="1200" dirty="0" err="1"/>
              <a:t>özel</a:t>
            </a:r>
            <a:r>
              <a:rPr lang="en-US" sz="1200" dirty="0"/>
              <a:t> </a:t>
            </a:r>
            <a:r>
              <a:rPr lang="en-US" sz="1200" dirty="0" err="1"/>
              <a:t>arayüzlerin</a:t>
            </a:r>
            <a:r>
              <a:rPr lang="en-US" sz="1200" dirty="0"/>
              <a:t> </a:t>
            </a:r>
            <a:r>
              <a:rPr lang="en-US" sz="1200" dirty="0" err="1"/>
              <a:t>veya</a:t>
            </a:r>
            <a:r>
              <a:rPr lang="en-US" sz="1200" dirty="0"/>
              <a:t> </a:t>
            </a:r>
            <a:r>
              <a:rPr lang="en-US" sz="1200" dirty="0" err="1"/>
              <a:t>ara</a:t>
            </a:r>
            <a:r>
              <a:rPr lang="en-US" sz="1200" dirty="0"/>
              <a:t> </a:t>
            </a:r>
            <a:r>
              <a:rPr lang="en-US" sz="1200" dirty="0" err="1"/>
              <a:t>yazılımların</a:t>
            </a:r>
            <a:r>
              <a:rPr lang="en-US" sz="1200" dirty="0"/>
              <a:t> </a:t>
            </a:r>
            <a:r>
              <a:rPr lang="en-US" sz="1200" dirty="0" err="1"/>
              <a:t>geliştirilmesini</a:t>
            </a:r>
            <a:r>
              <a:rPr lang="en-US" sz="1200" dirty="0"/>
              <a:t> </a:t>
            </a:r>
            <a:r>
              <a:rPr lang="en-US" sz="1200" dirty="0" err="1"/>
              <a:t>gerektirebilir</a:t>
            </a:r>
            <a:r>
              <a:rPr lang="en-US" sz="1200" dirty="0"/>
              <a:t>.
</a:t>
            </a:r>
            <a:r>
              <a:rPr lang="en-US" sz="1200" dirty="0" err="1"/>
              <a:t>Etkili</a:t>
            </a:r>
            <a:r>
              <a:rPr lang="en-US" sz="1200" dirty="0"/>
              <a:t> </a:t>
            </a:r>
            <a:r>
              <a:rPr lang="en-US" sz="1200" dirty="0" err="1"/>
              <a:t>entegrasyon</a:t>
            </a:r>
            <a:r>
              <a:rPr lang="en-US" sz="1200" dirty="0"/>
              <a:t>, </a:t>
            </a:r>
            <a:r>
              <a:rPr lang="en-US" sz="1200" dirty="0" err="1"/>
              <a:t>tüm</a:t>
            </a:r>
            <a:r>
              <a:rPr lang="en-US" sz="1200" dirty="0"/>
              <a:t> </a:t>
            </a:r>
            <a:r>
              <a:rPr lang="en-US" sz="1200" dirty="0" err="1"/>
              <a:t>entegre</a:t>
            </a:r>
            <a:r>
              <a:rPr lang="en-US" sz="1200" dirty="0"/>
              <a:t> </a:t>
            </a:r>
            <a:r>
              <a:rPr lang="en-US" sz="1200" dirty="0" err="1"/>
              <a:t>sistemlerde</a:t>
            </a:r>
            <a:r>
              <a:rPr lang="en-US" sz="1200" dirty="0"/>
              <a:t> </a:t>
            </a:r>
            <a:r>
              <a:rPr lang="en-US" sz="1200" dirty="0" err="1"/>
              <a:t>veri</a:t>
            </a:r>
            <a:r>
              <a:rPr lang="en-US" sz="1200" dirty="0"/>
              <a:t> </a:t>
            </a:r>
            <a:r>
              <a:rPr lang="en-US" sz="1200" dirty="0" err="1"/>
              <a:t>bütünlüğünün</a:t>
            </a:r>
            <a:r>
              <a:rPr lang="en-US" sz="1200" dirty="0"/>
              <a:t>, </a:t>
            </a:r>
            <a:r>
              <a:rPr lang="en-US" sz="1200" dirty="0" err="1"/>
              <a:t>güvenliğinin</a:t>
            </a:r>
            <a:r>
              <a:rPr lang="en-US" sz="1200" dirty="0"/>
              <a:t> ve </a:t>
            </a:r>
            <a:r>
              <a:rPr lang="en-US" sz="1200" dirty="0" err="1"/>
              <a:t>gizliliğinin</a:t>
            </a:r>
            <a:r>
              <a:rPr lang="en-US" sz="1200" dirty="0"/>
              <a:t> </a:t>
            </a:r>
            <a:r>
              <a:rPr lang="en-US" sz="1200" dirty="0" err="1"/>
              <a:t>sağlanmasını</a:t>
            </a:r>
            <a:r>
              <a:rPr lang="en-US" sz="1200" dirty="0"/>
              <a:t> da </a:t>
            </a:r>
            <a:r>
              <a:rPr lang="en-US" sz="1200" dirty="0" err="1"/>
              <a:t>içerir</a:t>
            </a:r>
            <a:r>
              <a:rPr lang="en-US" sz="1200" dirty="0"/>
              <a:t>. Bu, </a:t>
            </a:r>
            <a:r>
              <a:rPr lang="en-US" sz="1200" dirty="0" err="1"/>
              <a:t>hassas</a:t>
            </a:r>
            <a:r>
              <a:rPr lang="en-US" sz="1200" dirty="0"/>
              <a:t> </a:t>
            </a:r>
            <a:r>
              <a:rPr lang="en-US" sz="1200" dirty="0" err="1"/>
              <a:t>bilgileri</a:t>
            </a:r>
            <a:r>
              <a:rPr lang="en-US" sz="1200" dirty="0"/>
              <a:t> </a:t>
            </a:r>
            <a:r>
              <a:rPr lang="en-US" sz="1200" dirty="0" err="1"/>
              <a:t>korumak</a:t>
            </a:r>
            <a:r>
              <a:rPr lang="en-US" sz="1200" dirty="0"/>
              <a:t> ve </a:t>
            </a:r>
            <a:r>
              <a:rPr lang="en-US" sz="1200" dirty="0" err="1"/>
              <a:t>siber</a:t>
            </a:r>
            <a:r>
              <a:rPr lang="en-US" sz="1200" dirty="0"/>
              <a:t> </a:t>
            </a:r>
            <a:r>
              <a:rPr lang="en-US" sz="1200" dirty="0" err="1"/>
              <a:t>güvenlik</a:t>
            </a:r>
            <a:r>
              <a:rPr lang="en-US" sz="1200" dirty="0"/>
              <a:t> </a:t>
            </a:r>
            <a:r>
              <a:rPr lang="en-US" sz="1200" dirty="0" err="1"/>
              <a:t>risklerini</a:t>
            </a:r>
            <a:r>
              <a:rPr lang="en-US" sz="1200" dirty="0"/>
              <a:t> </a:t>
            </a:r>
            <a:r>
              <a:rPr lang="en-US" sz="1200" dirty="0" err="1"/>
              <a:t>azaltmak</a:t>
            </a:r>
            <a:r>
              <a:rPr lang="en-US" sz="1200" dirty="0"/>
              <a:t> </a:t>
            </a:r>
            <a:r>
              <a:rPr lang="en-US" sz="1200" dirty="0" err="1"/>
              <a:t>için</a:t>
            </a:r>
            <a:r>
              <a:rPr lang="en-US" sz="1200" dirty="0"/>
              <a:t> </a:t>
            </a:r>
            <a:r>
              <a:rPr lang="en-US" sz="1200" dirty="0" err="1"/>
              <a:t>sağlam</a:t>
            </a:r>
            <a:r>
              <a:rPr lang="en-US" sz="1200" dirty="0"/>
              <a:t> </a:t>
            </a:r>
            <a:r>
              <a:rPr lang="en-US" sz="1200" dirty="0" err="1"/>
              <a:t>kimlik</a:t>
            </a:r>
            <a:r>
              <a:rPr lang="en-US" sz="1200" dirty="0"/>
              <a:t> </a:t>
            </a:r>
            <a:r>
              <a:rPr lang="en-US" sz="1200" dirty="0" err="1"/>
              <a:t>doğrulama</a:t>
            </a:r>
            <a:r>
              <a:rPr lang="en-US" sz="1200" dirty="0"/>
              <a:t> </a:t>
            </a:r>
            <a:r>
              <a:rPr lang="en-US" sz="1200" dirty="0" err="1"/>
              <a:t>mekanizmalarının</a:t>
            </a:r>
            <a:r>
              <a:rPr lang="en-US" sz="1200" dirty="0"/>
              <a:t>, </a:t>
            </a:r>
            <a:r>
              <a:rPr lang="en-US" sz="1200" dirty="0" err="1"/>
              <a:t>şifreleme</a:t>
            </a:r>
            <a:r>
              <a:rPr lang="en-US" sz="1200" dirty="0"/>
              <a:t> </a:t>
            </a:r>
            <a:r>
              <a:rPr lang="en-US" sz="1200" dirty="0" err="1"/>
              <a:t>protokollerinin</a:t>
            </a:r>
            <a:r>
              <a:rPr lang="en-US" sz="1200" dirty="0"/>
              <a:t> ve </a:t>
            </a:r>
            <a:r>
              <a:rPr lang="en-US" sz="1200" dirty="0" err="1"/>
              <a:t>erişim</a:t>
            </a:r>
            <a:r>
              <a:rPr lang="en-US" sz="1200" dirty="0"/>
              <a:t> </a:t>
            </a:r>
            <a:r>
              <a:rPr lang="en-US" sz="1200" dirty="0" err="1"/>
              <a:t>kontrollerinin</a:t>
            </a:r>
            <a:r>
              <a:rPr lang="en-US" sz="1200" dirty="0"/>
              <a:t> </a:t>
            </a:r>
            <a:r>
              <a:rPr lang="en-US" sz="1200" dirty="0" err="1"/>
              <a:t>uygulanmasını</a:t>
            </a:r>
            <a:r>
              <a:rPr lang="en-US" sz="1200" dirty="0"/>
              <a:t> </a:t>
            </a:r>
            <a:r>
              <a:rPr lang="en-US" sz="1200" dirty="0" err="1"/>
              <a:t>gerektirebilir</a:t>
            </a:r>
            <a:r>
              <a:rPr lang="en-US" sz="1200" dirty="0"/>
              <a:t>.
</a:t>
            </a:r>
            <a:r>
              <a:rPr lang="en-US" sz="1200" dirty="0" err="1"/>
              <a:t>Ayrıca</a:t>
            </a:r>
            <a:r>
              <a:rPr lang="en-US" sz="1200" dirty="0"/>
              <a:t>, </a:t>
            </a:r>
            <a:r>
              <a:rPr lang="en-US" sz="1200" dirty="0" err="1"/>
              <a:t>entegrasyon</a:t>
            </a:r>
            <a:r>
              <a:rPr lang="en-US" sz="1200" dirty="0"/>
              <a:t> </a:t>
            </a:r>
            <a:r>
              <a:rPr lang="en-US" sz="1200" dirty="0" err="1"/>
              <a:t>çabaları</a:t>
            </a:r>
            <a:r>
              <a:rPr lang="en-US" sz="1200" dirty="0"/>
              <a:t> </a:t>
            </a:r>
            <a:r>
              <a:rPr lang="en-US" sz="1200" dirty="0" err="1"/>
              <a:t>birlikte</a:t>
            </a:r>
            <a:r>
              <a:rPr lang="en-US" sz="1200" dirty="0"/>
              <a:t> </a:t>
            </a:r>
            <a:r>
              <a:rPr lang="en-US" sz="1200" dirty="0" err="1"/>
              <a:t>çalışabilirliğe</a:t>
            </a:r>
            <a:r>
              <a:rPr lang="en-US" sz="1200" dirty="0"/>
              <a:t> </a:t>
            </a:r>
            <a:r>
              <a:rPr lang="en-US" sz="1200" dirty="0" err="1"/>
              <a:t>öncelik</a:t>
            </a:r>
            <a:r>
              <a:rPr lang="en-US" sz="1200" dirty="0"/>
              <a:t> </a:t>
            </a:r>
            <a:r>
              <a:rPr lang="en-US" sz="1200" dirty="0" err="1"/>
              <a:t>vermeli</a:t>
            </a:r>
            <a:r>
              <a:rPr lang="en-US" sz="1200" dirty="0"/>
              <a:t> ve </a:t>
            </a:r>
            <a:r>
              <a:rPr lang="en-US" sz="1200" dirty="0" err="1"/>
              <a:t>farklı</a:t>
            </a:r>
            <a:r>
              <a:rPr lang="en-US" sz="1200" dirty="0"/>
              <a:t> </a:t>
            </a:r>
            <a:r>
              <a:rPr lang="en-US" sz="1200" dirty="0" err="1"/>
              <a:t>sistemlerin</a:t>
            </a:r>
            <a:r>
              <a:rPr lang="en-US" sz="1200" dirty="0"/>
              <a:t> </a:t>
            </a:r>
            <a:r>
              <a:rPr lang="en-US" sz="1200" dirty="0" err="1"/>
              <a:t>sorunsuz</a:t>
            </a:r>
            <a:r>
              <a:rPr lang="en-US" sz="1200" dirty="0"/>
              <a:t> </a:t>
            </a:r>
            <a:r>
              <a:rPr lang="en-US" sz="1200" dirty="0" err="1"/>
              <a:t>bir</a:t>
            </a:r>
            <a:r>
              <a:rPr lang="en-US" sz="1200" dirty="0"/>
              <a:t> </a:t>
            </a:r>
            <a:r>
              <a:rPr lang="en-US" sz="1200" dirty="0" err="1"/>
              <a:t>şekilde</a:t>
            </a:r>
            <a:r>
              <a:rPr lang="en-US" sz="1200" dirty="0"/>
              <a:t> </a:t>
            </a:r>
            <a:r>
              <a:rPr lang="en-US" sz="1200" dirty="0" err="1"/>
              <a:t>iletişim</a:t>
            </a:r>
            <a:r>
              <a:rPr lang="en-US" sz="1200" dirty="0"/>
              <a:t> </a:t>
            </a:r>
            <a:r>
              <a:rPr lang="en-US" sz="1200" dirty="0" err="1"/>
              <a:t>kurmasına</a:t>
            </a:r>
            <a:r>
              <a:rPr lang="en-US" sz="1200" dirty="0"/>
              <a:t> ve </a:t>
            </a:r>
            <a:r>
              <a:rPr lang="en-US" sz="1200" dirty="0" err="1"/>
              <a:t>veri</a:t>
            </a:r>
            <a:r>
              <a:rPr lang="en-US" sz="1200" dirty="0"/>
              <a:t> </a:t>
            </a:r>
            <a:r>
              <a:rPr lang="en-US" sz="1200" dirty="0" err="1"/>
              <a:t>alışverişinde</a:t>
            </a:r>
            <a:r>
              <a:rPr lang="en-US" sz="1200" dirty="0"/>
              <a:t> </a:t>
            </a:r>
            <a:r>
              <a:rPr lang="en-US" sz="1200" dirty="0" err="1"/>
              <a:t>bulunmasına</a:t>
            </a:r>
            <a:r>
              <a:rPr lang="en-US" sz="1200" dirty="0"/>
              <a:t> </a:t>
            </a:r>
            <a:r>
              <a:rPr lang="en-US" sz="1200" dirty="0" err="1"/>
              <a:t>izin</a:t>
            </a:r>
            <a:r>
              <a:rPr lang="en-US" sz="1200" dirty="0"/>
              <a:t> </a:t>
            </a:r>
            <a:r>
              <a:rPr lang="en-US" sz="1200" dirty="0" err="1"/>
              <a:t>vermelidir</a:t>
            </a:r>
            <a:r>
              <a:rPr lang="en-US" sz="1200" dirty="0"/>
              <a:t>. Bu, </a:t>
            </a:r>
            <a:r>
              <a:rPr lang="en-US" sz="1200" dirty="0" err="1"/>
              <a:t>departmanlar</a:t>
            </a:r>
            <a:r>
              <a:rPr lang="en-US" sz="1200" dirty="0"/>
              <a:t> </a:t>
            </a:r>
            <a:r>
              <a:rPr lang="en-US" sz="1200" dirty="0" err="1"/>
              <a:t>arasında</a:t>
            </a:r>
            <a:r>
              <a:rPr lang="en-US" sz="1200" dirty="0"/>
              <a:t> bilgi </a:t>
            </a:r>
            <a:r>
              <a:rPr lang="en-US" sz="1200" dirty="0" err="1"/>
              <a:t>akışını</a:t>
            </a:r>
            <a:r>
              <a:rPr lang="en-US" sz="1200" dirty="0"/>
              <a:t> </a:t>
            </a:r>
            <a:r>
              <a:rPr lang="en-US" sz="1200" dirty="0" err="1"/>
              <a:t>sağlar</a:t>
            </a:r>
            <a:r>
              <a:rPr lang="en-US" sz="1200" dirty="0"/>
              <a:t>, </a:t>
            </a:r>
            <a:r>
              <a:rPr lang="en-US" sz="1200" dirty="0" err="1"/>
              <a:t>işbirliğini</a:t>
            </a:r>
            <a:r>
              <a:rPr lang="en-US" sz="1200" dirty="0"/>
              <a:t> </a:t>
            </a:r>
            <a:r>
              <a:rPr lang="en-US" sz="1200" dirty="0" err="1"/>
              <a:t>kolaylaştırır</a:t>
            </a:r>
            <a:r>
              <a:rPr lang="en-US" sz="1200" dirty="0"/>
              <a:t> ve </a:t>
            </a:r>
            <a:r>
              <a:rPr lang="en-US" sz="1200" dirty="0" err="1"/>
              <a:t>karar</a:t>
            </a:r>
            <a:r>
              <a:rPr lang="en-US" sz="1200" dirty="0"/>
              <a:t> </a:t>
            </a:r>
            <a:r>
              <a:rPr lang="en-US" sz="1200" dirty="0" err="1"/>
              <a:t>verme</a:t>
            </a:r>
            <a:r>
              <a:rPr lang="en-US" sz="1200" dirty="0"/>
              <a:t> </a:t>
            </a:r>
            <a:r>
              <a:rPr lang="en-US" sz="1200" dirty="0" err="1"/>
              <a:t>yeteneklerini</a:t>
            </a:r>
            <a:r>
              <a:rPr lang="en-US" sz="1200" dirty="0"/>
              <a:t> </a:t>
            </a:r>
            <a:r>
              <a:rPr lang="en-US" sz="1200" dirty="0" err="1"/>
              <a:t>geliştirir</a:t>
            </a:r>
            <a:r>
              <a:rPr lang="en-US" sz="1200" dirty="0"/>
              <a:t>.
</a:t>
            </a:r>
            <a:r>
              <a:rPr lang="en-US" sz="1200" dirty="0" err="1"/>
              <a:t>Entegre</a:t>
            </a:r>
            <a:r>
              <a:rPr lang="en-US" sz="1200" dirty="0"/>
              <a:t> </a:t>
            </a:r>
            <a:r>
              <a:rPr lang="en-US" sz="1200" dirty="0" err="1"/>
              <a:t>sistemlerin</a:t>
            </a:r>
            <a:r>
              <a:rPr lang="en-US" sz="1200" dirty="0"/>
              <a:t> </a:t>
            </a:r>
            <a:r>
              <a:rPr lang="en-US" sz="1200" dirty="0" err="1"/>
              <a:t>sorunsuz</a:t>
            </a:r>
            <a:r>
              <a:rPr lang="en-US" sz="1200" dirty="0"/>
              <a:t> </a:t>
            </a:r>
            <a:r>
              <a:rPr lang="en-US" sz="1200" dirty="0" err="1"/>
              <a:t>çalışmasını</a:t>
            </a:r>
            <a:r>
              <a:rPr lang="en-US" sz="1200" dirty="0"/>
              <a:t> ve </a:t>
            </a:r>
            <a:r>
              <a:rPr lang="en-US" sz="1200" dirty="0" err="1"/>
              <a:t>beklenen</a:t>
            </a:r>
            <a:r>
              <a:rPr lang="en-US" sz="1200" dirty="0"/>
              <a:t> </a:t>
            </a:r>
            <a:r>
              <a:rPr lang="en-US" sz="1200" dirty="0" err="1"/>
              <a:t>faydaları</a:t>
            </a:r>
            <a:r>
              <a:rPr lang="en-US" sz="1200" dirty="0"/>
              <a:t> </a:t>
            </a:r>
            <a:r>
              <a:rPr lang="en-US" sz="1200" dirty="0" err="1"/>
              <a:t>sağlamasını</a:t>
            </a:r>
            <a:r>
              <a:rPr lang="en-US" sz="1200" dirty="0"/>
              <a:t> </a:t>
            </a:r>
            <a:r>
              <a:rPr lang="en-US" sz="1200" dirty="0" err="1"/>
              <a:t>sağlamak</a:t>
            </a:r>
            <a:r>
              <a:rPr lang="en-US" sz="1200" dirty="0"/>
              <a:t> </a:t>
            </a:r>
            <a:r>
              <a:rPr lang="en-US" sz="1200" dirty="0" err="1"/>
              <a:t>için</a:t>
            </a:r>
            <a:r>
              <a:rPr lang="en-US" sz="1200" dirty="0"/>
              <a:t> </a:t>
            </a:r>
            <a:r>
              <a:rPr lang="en-US" sz="1200" dirty="0" err="1"/>
              <a:t>sürekli</a:t>
            </a:r>
            <a:r>
              <a:rPr lang="en-US" sz="1200" dirty="0"/>
              <a:t> </a:t>
            </a:r>
            <a:r>
              <a:rPr lang="en-US" sz="1200" dirty="0" err="1"/>
              <a:t>izleme</a:t>
            </a:r>
            <a:r>
              <a:rPr lang="en-US" sz="1200" dirty="0"/>
              <a:t> ve test </a:t>
            </a:r>
            <a:r>
              <a:rPr lang="en-US" sz="1200" dirty="0" err="1"/>
              <a:t>şarttır</a:t>
            </a:r>
            <a:r>
              <a:rPr lang="en-US" sz="1200" dirty="0"/>
              <a:t>. </a:t>
            </a:r>
            <a:r>
              <a:rPr lang="en-US" sz="1200" dirty="0" err="1"/>
              <a:t>Düzenli</a:t>
            </a:r>
            <a:r>
              <a:rPr lang="en-US" sz="1200" dirty="0"/>
              <a:t> </a:t>
            </a:r>
            <a:r>
              <a:rPr lang="en-US" sz="1200" dirty="0" err="1"/>
              <a:t>bakım</a:t>
            </a:r>
            <a:r>
              <a:rPr lang="en-US" sz="1200" dirty="0"/>
              <a:t>, </a:t>
            </a:r>
            <a:r>
              <a:rPr lang="en-US" sz="1200" dirty="0" err="1"/>
              <a:t>güncellemeler</a:t>
            </a:r>
            <a:r>
              <a:rPr lang="en-US" sz="1200" dirty="0"/>
              <a:t> ve </a:t>
            </a:r>
            <a:r>
              <a:rPr lang="en-US" sz="1200" dirty="0" err="1"/>
              <a:t>sorun</a:t>
            </a:r>
            <a:r>
              <a:rPr lang="en-US" sz="1200" dirty="0"/>
              <a:t> </a:t>
            </a:r>
            <a:r>
              <a:rPr lang="en-US" sz="1200" dirty="0" err="1"/>
              <a:t>giderme</a:t>
            </a:r>
            <a:r>
              <a:rPr lang="en-US" sz="1200" dirty="0"/>
              <a:t>, zaman </a:t>
            </a:r>
            <a:r>
              <a:rPr lang="en-US" sz="1200" dirty="0" err="1"/>
              <a:t>içinde</a:t>
            </a:r>
            <a:r>
              <a:rPr lang="en-US" sz="1200" dirty="0"/>
              <a:t> </a:t>
            </a:r>
            <a:r>
              <a:rPr lang="en-US" sz="1200" dirty="0" err="1"/>
              <a:t>ortaya</a:t>
            </a:r>
            <a:r>
              <a:rPr lang="en-US" sz="1200" dirty="0"/>
              <a:t> </a:t>
            </a:r>
            <a:r>
              <a:rPr lang="en-US" sz="1200" dirty="0" err="1"/>
              <a:t>çıkabilecek</a:t>
            </a:r>
            <a:r>
              <a:rPr lang="en-US" sz="1200" dirty="0"/>
              <a:t> </a:t>
            </a:r>
            <a:r>
              <a:rPr lang="en-US" sz="1200" dirty="0" err="1"/>
              <a:t>sorunların</a:t>
            </a:r>
            <a:r>
              <a:rPr lang="en-US" sz="1200" dirty="0"/>
              <a:t> </a:t>
            </a:r>
            <a:r>
              <a:rPr lang="en-US" sz="1200" dirty="0" err="1"/>
              <a:t>ele</a:t>
            </a:r>
            <a:r>
              <a:rPr lang="en-US" sz="1200" dirty="0"/>
              <a:t> </a:t>
            </a:r>
            <a:r>
              <a:rPr lang="en-US" sz="1200" dirty="0" err="1"/>
              <a:t>alınmasına</a:t>
            </a:r>
            <a:r>
              <a:rPr lang="en-US" sz="1200" dirty="0"/>
              <a:t> ve optimum </a:t>
            </a:r>
            <a:r>
              <a:rPr lang="en-US" sz="1200" dirty="0" err="1"/>
              <a:t>performansın</a:t>
            </a:r>
            <a:r>
              <a:rPr lang="en-US" sz="1200" dirty="0"/>
              <a:t> </a:t>
            </a:r>
            <a:r>
              <a:rPr lang="en-US" sz="1200" dirty="0" err="1"/>
              <a:t>sağlanmasına</a:t>
            </a:r>
            <a:r>
              <a:rPr lang="en-US" sz="1200" dirty="0"/>
              <a:t> </a:t>
            </a:r>
            <a:r>
              <a:rPr lang="en-US" sz="1200" dirty="0" err="1"/>
              <a:t>yardımcı</a:t>
            </a:r>
            <a:r>
              <a:rPr lang="en-US" sz="1200" dirty="0"/>
              <a:t> </a:t>
            </a:r>
            <a:r>
              <a:rPr lang="en-US" sz="1200" dirty="0" err="1"/>
              <a:t>olur</a:t>
            </a:r>
            <a:r>
              <a:rPr lang="en-US" sz="1200" dirty="0"/>
              <a:t>.
</a:t>
            </a:r>
            <a:r>
              <a:rPr lang="en-US" sz="1200" dirty="0" err="1"/>
              <a:t>Sonuç</a:t>
            </a:r>
            <a:r>
              <a:rPr lang="en-US" sz="1200" dirty="0"/>
              <a:t> </a:t>
            </a:r>
            <a:r>
              <a:rPr lang="en-US" sz="1200" dirty="0" err="1"/>
              <a:t>olarak</a:t>
            </a:r>
            <a:r>
              <a:rPr lang="en-US" sz="1200" dirty="0"/>
              <a:t>, yeni </a:t>
            </a:r>
            <a:r>
              <a:rPr lang="en-US" sz="1200" dirty="0" err="1"/>
              <a:t>teknolojilerin</a:t>
            </a:r>
            <a:r>
              <a:rPr lang="en-US" sz="1200" dirty="0"/>
              <a:t> </a:t>
            </a:r>
            <a:r>
              <a:rPr lang="en-US" sz="1200" dirty="0" err="1"/>
              <a:t>mevcut</a:t>
            </a:r>
            <a:r>
              <a:rPr lang="en-US" sz="1200" dirty="0"/>
              <a:t> </a:t>
            </a:r>
            <a:r>
              <a:rPr lang="en-US" sz="1200" dirty="0" err="1"/>
              <a:t>sistemlerle</a:t>
            </a:r>
            <a:r>
              <a:rPr lang="en-US" sz="1200" dirty="0"/>
              <a:t> </a:t>
            </a:r>
            <a:r>
              <a:rPr lang="en-US" sz="1200" dirty="0" err="1"/>
              <a:t>başarılı</a:t>
            </a:r>
            <a:r>
              <a:rPr lang="en-US" sz="1200" dirty="0"/>
              <a:t> </a:t>
            </a:r>
            <a:r>
              <a:rPr lang="en-US" sz="1200" dirty="0" err="1"/>
              <a:t>bir</a:t>
            </a:r>
            <a:r>
              <a:rPr lang="en-US" sz="1200" dirty="0"/>
              <a:t> </a:t>
            </a:r>
            <a:r>
              <a:rPr lang="en-US" sz="1200" dirty="0" err="1"/>
              <a:t>şekilde</a:t>
            </a:r>
            <a:r>
              <a:rPr lang="en-US" sz="1200" dirty="0"/>
              <a:t> </a:t>
            </a:r>
            <a:r>
              <a:rPr lang="en-US" sz="1200" dirty="0" err="1"/>
              <a:t>entegrasyonu</a:t>
            </a:r>
            <a:r>
              <a:rPr lang="en-US" sz="1200" dirty="0"/>
              <a:t>, </a:t>
            </a:r>
            <a:r>
              <a:rPr lang="en-US" sz="1200" dirty="0" err="1"/>
              <a:t>kuruluşların</a:t>
            </a:r>
            <a:r>
              <a:rPr lang="en-US" sz="1200" dirty="0"/>
              <a:t> </a:t>
            </a:r>
            <a:r>
              <a:rPr lang="en-US" sz="1200" dirty="0" err="1"/>
              <a:t>yatırımlarından</a:t>
            </a:r>
            <a:r>
              <a:rPr lang="en-US" sz="1200" dirty="0"/>
              <a:t> </a:t>
            </a:r>
            <a:r>
              <a:rPr lang="en-US" sz="1200" dirty="0" err="1"/>
              <a:t>yararlanmalarını</a:t>
            </a:r>
            <a:r>
              <a:rPr lang="en-US" sz="1200" dirty="0"/>
              <a:t>, </a:t>
            </a:r>
            <a:r>
              <a:rPr lang="en-US" sz="1200" dirty="0" err="1"/>
              <a:t>operasyonlarını</a:t>
            </a:r>
            <a:r>
              <a:rPr lang="en-US" sz="1200" dirty="0"/>
              <a:t> </a:t>
            </a:r>
            <a:r>
              <a:rPr lang="en-US" sz="1200" dirty="0" err="1"/>
              <a:t>kolaylaştırmalarını</a:t>
            </a:r>
            <a:r>
              <a:rPr lang="en-US" sz="1200" dirty="0"/>
              <a:t> ve </a:t>
            </a:r>
            <a:r>
              <a:rPr lang="en-US" sz="1200" dirty="0" err="1"/>
              <a:t>sürekli</a:t>
            </a:r>
            <a:r>
              <a:rPr lang="en-US" sz="1200" dirty="0"/>
              <a:t> </a:t>
            </a:r>
            <a:r>
              <a:rPr lang="en-US" sz="1200" dirty="0" err="1"/>
              <a:t>gelişen</a:t>
            </a:r>
            <a:r>
              <a:rPr lang="en-US" sz="1200" dirty="0"/>
              <a:t> </a:t>
            </a:r>
            <a:r>
              <a:rPr lang="en-US" sz="1200" dirty="0" err="1"/>
              <a:t>bir</a:t>
            </a:r>
            <a:r>
              <a:rPr lang="en-US" sz="1200" dirty="0"/>
              <a:t> </a:t>
            </a:r>
            <a:r>
              <a:rPr lang="en-US" sz="1200" dirty="0" err="1"/>
              <a:t>iş</a:t>
            </a:r>
            <a:r>
              <a:rPr lang="en-US" sz="1200" dirty="0"/>
              <a:t> </a:t>
            </a:r>
            <a:r>
              <a:rPr lang="en-US" sz="1200" dirty="0" err="1"/>
              <a:t>ortamında</a:t>
            </a:r>
            <a:r>
              <a:rPr lang="en-US" sz="1200" dirty="0"/>
              <a:t> </a:t>
            </a:r>
            <a:r>
              <a:rPr lang="en-US" sz="1200" dirty="0" err="1"/>
              <a:t>rekabetçi</a:t>
            </a:r>
            <a:r>
              <a:rPr lang="en-US" sz="1200" dirty="0"/>
              <a:t> </a:t>
            </a:r>
            <a:r>
              <a:rPr lang="en-US" sz="1200" dirty="0" err="1"/>
              <a:t>kalmalarını</a:t>
            </a:r>
            <a:r>
              <a:rPr lang="en-US" sz="1200" dirty="0"/>
              <a:t> </a:t>
            </a:r>
            <a:r>
              <a:rPr lang="en-US" sz="1200" dirty="0" err="1"/>
              <a:t>sağlar</a:t>
            </a:r>
            <a:r>
              <a:rPr lang="en-US" sz="1200" dirty="0"/>
              <a:t>. </a:t>
            </a:r>
            <a:r>
              <a:rPr lang="en-US" sz="1200" dirty="0" err="1"/>
              <a:t>Kuruluşlar</a:t>
            </a:r>
            <a:r>
              <a:rPr lang="en-US" sz="1200" dirty="0"/>
              <a:t>, </a:t>
            </a:r>
            <a:r>
              <a:rPr lang="en-US" sz="1200" dirty="0" err="1"/>
              <a:t>teknoloji</a:t>
            </a:r>
            <a:r>
              <a:rPr lang="en-US" sz="1200" dirty="0"/>
              <a:t> </a:t>
            </a:r>
            <a:r>
              <a:rPr lang="en-US" sz="1200" dirty="0" err="1"/>
              <a:t>girişimlerini</a:t>
            </a:r>
            <a:r>
              <a:rPr lang="en-US" sz="1200" dirty="0"/>
              <a:t> </a:t>
            </a:r>
            <a:r>
              <a:rPr lang="en-US" sz="1200" dirty="0" err="1"/>
              <a:t>iş</a:t>
            </a:r>
            <a:r>
              <a:rPr lang="en-US" sz="1200" dirty="0"/>
              <a:t> </a:t>
            </a:r>
            <a:r>
              <a:rPr lang="en-US" sz="1200" dirty="0" err="1"/>
              <a:t>hedefleriyle</a:t>
            </a:r>
            <a:r>
              <a:rPr lang="en-US" sz="1200" dirty="0"/>
              <a:t> </a:t>
            </a:r>
            <a:r>
              <a:rPr lang="en-US" sz="1200" dirty="0" err="1"/>
              <a:t>uyumlu</a:t>
            </a:r>
            <a:r>
              <a:rPr lang="en-US" sz="1200" dirty="0"/>
              <a:t> hale </a:t>
            </a:r>
            <a:r>
              <a:rPr lang="en-US" sz="1200" dirty="0" err="1"/>
              <a:t>getirerek</a:t>
            </a:r>
            <a:r>
              <a:rPr lang="en-US" sz="1200" dirty="0"/>
              <a:t> ve yeni </a:t>
            </a:r>
            <a:r>
              <a:rPr lang="en-US" sz="1200" dirty="0" err="1"/>
              <a:t>çözümleri</a:t>
            </a:r>
            <a:r>
              <a:rPr lang="en-US" sz="1200" dirty="0"/>
              <a:t> </a:t>
            </a:r>
            <a:r>
              <a:rPr lang="en-US" sz="1200" dirty="0" err="1"/>
              <a:t>etkili</a:t>
            </a:r>
            <a:r>
              <a:rPr lang="en-US" sz="1200" dirty="0"/>
              <a:t> </a:t>
            </a:r>
            <a:r>
              <a:rPr lang="en-US" sz="1200" dirty="0" err="1"/>
              <a:t>bir</a:t>
            </a:r>
            <a:r>
              <a:rPr lang="en-US" sz="1200" dirty="0"/>
              <a:t> </a:t>
            </a:r>
            <a:r>
              <a:rPr lang="en-US" sz="1200" dirty="0" err="1"/>
              <a:t>şekilde</a:t>
            </a:r>
            <a:r>
              <a:rPr lang="en-US" sz="1200" dirty="0"/>
              <a:t> </a:t>
            </a:r>
            <a:r>
              <a:rPr lang="en-US" sz="1200" dirty="0" err="1"/>
              <a:t>entegre</a:t>
            </a:r>
            <a:r>
              <a:rPr lang="en-US" sz="1200" dirty="0"/>
              <a:t> </a:t>
            </a:r>
            <a:r>
              <a:rPr lang="en-US" sz="1200" dirty="0" err="1"/>
              <a:t>ederek</a:t>
            </a:r>
            <a:r>
              <a:rPr lang="en-US" sz="1200" dirty="0"/>
              <a:t> </a:t>
            </a:r>
            <a:r>
              <a:rPr lang="en-US" sz="1200" dirty="0" err="1"/>
              <a:t>yatırım</a:t>
            </a:r>
            <a:r>
              <a:rPr lang="en-US" sz="1200" dirty="0"/>
              <a:t> </a:t>
            </a:r>
            <a:r>
              <a:rPr lang="en-US" sz="1200" dirty="0" err="1"/>
              <a:t>getirilerini</a:t>
            </a:r>
            <a:r>
              <a:rPr lang="en-US" sz="1200" dirty="0"/>
              <a:t> </a:t>
            </a:r>
            <a:r>
              <a:rPr lang="en-US" sz="1200" dirty="0" err="1"/>
              <a:t>en</a:t>
            </a:r>
            <a:r>
              <a:rPr lang="en-US" sz="1200" dirty="0"/>
              <a:t> </a:t>
            </a:r>
            <a:r>
              <a:rPr lang="en-US" sz="1200" dirty="0" err="1"/>
              <a:t>üst</a:t>
            </a:r>
            <a:r>
              <a:rPr lang="en-US" sz="1200" dirty="0"/>
              <a:t> </a:t>
            </a:r>
            <a:r>
              <a:rPr lang="en-US" sz="1200" dirty="0" err="1"/>
              <a:t>düzeye</a:t>
            </a:r>
            <a:r>
              <a:rPr lang="en-US" sz="1200" dirty="0"/>
              <a:t> </a:t>
            </a:r>
            <a:r>
              <a:rPr lang="en-US" sz="1200" dirty="0" err="1"/>
              <a:t>çıkarabilir</a:t>
            </a:r>
            <a:r>
              <a:rPr lang="en-US" sz="1200" dirty="0"/>
              <a:t> ve </a:t>
            </a:r>
            <a:r>
              <a:rPr lang="en-US" sz="1200" dirty="0" err="1"/>
              <a:t>sürdürülebilir</a:t>
            </a:r>
            <a:r>
              <a:rPr lang="en-US" sz="1200" dirty="0"/>
              <a:t> </a:t>
            </a:r>
            <a:r>
              <a:rPr lang="en-US" sz="1200" dirty="0" err="1"/>
              <a:t>büyüme</a:t>
            </a:r>
            <a:r>
              <a:rPr lang="en-US" sz="1200" dirty="0"/>
              <a:t> </a:t>
            </a:r>
            <a:r>
              <a:rPr lang="en-US" sz="1200" dirty="0" err="1"/>
              <a:t>sağlayabilir</a:t>
            </a:r>
            <a:r>
              <a:rPr lang="en-US" sz="1200" dirty="0"/>
              <a:t>.</a:t>
            </a:r>
          </a:p>
          <a:p>
            <a:pPr marL="457200" lvl="0" indent="-457200" algn="l">
              <a:spcBef>
                <a:spcPct val="0"/>
              </a:spcBef>
              <a:buFont typeface="Arial" panose="020B0604020202020204" pitchFamily="34" charset="0"/>
              <a:buChar char="•"/>
            </a:pPr>
            <a:endParaRPr lang="en-US" sz="1200" dirty="0"/>
          </a:p>
          <a:p>
            <a:pPr marL="0" lvl="0" indent="0" algn="l">
              <a:spcBef>
                <a:spcPct val="0"/>
              </a:spcBef>
              <a:buFont typeface="Arial" panose="020B0604020202020204" pitchFamily="34" charset="0"/>
              <a:buNone/>
            </a:pPr>
            <a:r>
              <a:rPr lang="en-US" sz="1200" dirty="0" err="1"/>
              <a:t>Teknolojinin</a:t>
            </a:r>
            <a:r>
              <a:rPr lang="en-US" sz="1200" dirty="0"/>
              <a:t> </a:t>
            </a:r>
            <a:r>
              <a:rPr lang="en-US" sz="1200" dirty="0" err="1"/>
              <a:t>benimsenmesi</a:t>
            </a:r>
            <a:r>
              <a:rPr lang="en-US" sz="1200" dirty="0"/>
              <a:t> </a:t>
            </a:r>
            <a:r>
              <a:rPr lang="en-US" sz="1200" dirty="0" err="1"/>
              <a:t>için</a:t>
            </a:r>
            <a:r>
              <a:rPr lang="en-US" sz="1200" dirty="0"/>
              <a:t> </a:t>
            </a:r>
            <a:r>
              <a:rPr lang="en-US" sz="1200" dirty="0" err="1"/>
              <a:t>eğitim</a:t>
            </a:r>
            <a:r>
              <a:rPr lang="en-US" sz="1200" dirty="0"/>
              <a:t> ve </a:t>
            </a:r>
            <a:r>
              <a:rPr lang="en-US" sz="1200" dirty="0" err="1"/>
              <a:t>iş</a:t>
            </a:r>
            <a:r>
              <a:rPr lang="en-US" sz="1200" dirty="0"/>
              <a:t> </a:t>
            </a:r>
            <a:r>
              <a:rPr lang="en-US" sz="1200" dirty="0" err="1"/>
              <a:t>gücü</a:t>
            </a:r>
            <a:r>
              <a:rPr lang="en-US" sz="1200" dirty="0"/>
              <a:t> </a:t>
            </a:r>
            <a:r>
              <a:rPr lang="en-US" sz="1200" dirty="0" err="1"/>
              <a:t>geliştirme</a:t>
            </a:r>
            <a:r>
              <a:rPr lang="en-US" sz="1200" dirty="0"/>
              <a:t>
</a:t>
            </a:r>
            <a:r>
              <a:rPr lang="en-US" sz="1200" dirty="0" err="1"/>
              <a:t>Eğitim</a:t>
            </a:r>
            <a:r>
              <a:rPr lang="en-US" sz="1200" dirty="0"/>
              <a:t> ve </a:t>
            </a:r>
            <a:r>
              <a:rPr lang="en-US" sz="1200" dirty="0" err="1"/>
              <a:t>işgücü</a:t>
            </a:r>
            <a:r>
              <a:rPr lang="en-US" sz="1200" dirty="0"/>
              <a:t> </a:t>
            </a:r>
            <a:r>
              <a:rPr lang="en-US" sz="1200" dirty="0" err="1"/>
              <a:t>geliştirme</a:t>
            </a:r>
            <a:r>
              <a:rPr lang="en-US" sz="1200" dirty="0"/>
              <a:t>, </a:t>
            </a:r>
            <a:r>
              <a:rPr lang="en-US" sz="1200" dirty="0" err="1"/>
              <a:t>kuruluşlarda</a:t>
            </a:r>
            <a:r>
              <a:rPr lang="en-US" sz="1200" dirty="0"/>
              <a:t> yeni </a:t>
            </a:r>
            <a:r>
              <a:rPr lang="en-US" sz="1200" dirty="0" err="1"/>
              <a:t>teknolojilerin</a:t>
            </a:r>
            <a:r>
              <a:rPr lang="en-US" sz="1200" dirty="0"/>
              <a:t> </a:t>
            </a:r>
            <a:r>
              <a:rPr lang="en-US" sz="1200" dirty="0" err="1"/>
              <a:t>başarılı</a:t>
            </a:r>
            <a:r>
              <a:rPr lang="en-US" sz="1200" dirty="0"/>
              <a:t> </a:t>
            </a:r>
            <a:r>
              <a:rPr lang="en-US" sz="1200" dirty="0" err="1"/>
              <a:t>bir</a:t>
            </a:r>
            <a:r>
              <a:rPr lang="en-US" sz="1200" dirty="0"/>
              <a:t> </a:t>
            </a:r>
            <a:r>
              <a:rPr lang="en-US" sz="1200" dirty="0" err="1"/>
              <a:t>şekilde</a:t>
            </a:r>
            <a:r>
              <a:rPr lang="en-US" sz="1200" dirty="0"/>
              <a:t> </a:t>
            </a:r>
            <a:r>
              <a:rPr lang="en-US" sz="1200" dirty="0" err="1"/>
              <a:t>benimsenmesini</a:t>
            </a:r>
            <a:r>
              <a:rPr lang="en-US" sz="1200" dirty="0"/>
              <a:t> </a:t>
            </a:r>
            <a:r>
              <a:rPr lang="en-US" sz="1200" dirty="0" err="1"/>
              <a:t>kolaylaştırmada</a:t>
            </a:r>
            <a:r>
              <a:rPr lang="en-US" sz="1200" dirty="0"/>
              <a:t> </a:t>
            </a:r>
            <a:r>
              <a:rPr lang="en-US" sz="1200" dirty="0" err="1"/>
              <a:t>çok</a:t>
            </a:r>
            <a:r>
              <a:rPr lang="en-US" sz="1200" dirty="0"/>
              <a:t> </a:t>
            </a:r>
            <a:r>
              <a:rPr lang="en-US" sz="1200" dirty="0" err="1"/>
              <a:t>önemli</a:t>
            </a:r>
            <a:r>
              <a:rPr lang="en-US" sz="1200" dirty="0"/>
              <a:t> </a:t>
            </a:r>
            <a:r>
              <a:rPr lang="en-US" sz="1200" dirty="0" err="1"/>
              <a:t>bir</a:t>
            </a:r>
            <a:r>
              <a:rPr lang="en-US" sz="1200" dirty="0"/>
              <a:t> </a:t>
            </a:r>
            <a:r>
              <a:rPr lang="en-US" sz="1200" dirty="0" err="1"/>
              <a:t>rol</a:t>
            </a:r>
            <a:r>
              <a:rPr lang="en-US" sz="1200" dirty="0"/>
              <a:t> </a:t>
            </a:r>
            <a:r>
              <a:rPr lang="en-US" sz="1200" dirty="0" err="1"/>
              <a:t>oynamaktadır</a:t>
            </a:r>
            <a:r>
              <a:rPr lang="en-US" sz="1200" dirty="0"/>
              <a:t>. </a:t>
            </a:r>
            <a:r>
              <a:rPr lang="en-US" sz="1200" dirty="0" err="1"/>
              <a:t>Çalışanların</a:t>
            </a:r>
            <a:r>
              <a:rPr lang="en-US" sz="1200" dirty="0"/>
              <a:t>, yeni </a:t>
            </a:r>
            <a:r>
              <a:rPr lang="en-US" sz="1200" dirty="0" err="1"/>
              <a:t>teknolojilerin</a:t>
            </a:r>
            <a:r>
              <a:rPr lang="en-US" sz="1200" dirty="0"/>
              <a:t> </a:t>
            </a:r>
            <a:r>
              <a:rPr lang="en-US" sz="1200" dirty="0" err="1"/>
              <a:t>yeteneklerini</a:t>
            </a:r>
            <a:r>
              <a:rPr lang="en-US" sz="1200" dirty="0"/>
              <a:t> </a:t>
            </a:r>
            <a:r>
              <a:rPr lang="en-US" sz="1200" dirty="0" err="1"/>
              <a:t>etkin</a:t>
            </a:r>
            <a:r>
              <a:rPr lang="en-US" sz="1200" dirty="0"/>
              <a:t> </a:t>
            </a:r>
            <a:r>
              <a:rPr lang="en-US" sz="1200" dirty="0" err="1"/>
              <a:t>bir</a:t>
            </a:r>
            <a:r>
              <a:rPr lang="en-US" sz="1200" dirty="0"/>
              <a:t> </a:t>
            </a:r>
            <a:r>
              <a:rPr lang="en-US" sz="1200" dirty="0" err="1"/>
              <a:t>şekilde</a:t>
            </a:r>
            <a:r>
              <a:rPr lang="en-US" sz="1200" dirty="0"/>
              <a:t> </a:t>
            </a:r>
            <a:r>
              <a:rPr lang="en-US" sz="1200" dirty="0" err="1"/>
              <a:t>kullanmak</a:t>
            </a:r>
            <a:r>
              <a:rPr lang="en-US" sz="1200" dirty="0"/>
              <a:t> ve </a:t>
            </a:r>
            <a:r>
              <a:rPr lang="en-US" sz="1200" dirty="0" err="1"/>
              <a:t>bunlardan</a:t>
            </a:r>
            <a:r>
              <a:rPr lang="en-US" sz="1200" dirty="0"/>
              <a:t> </a:t>
            </a:r>
            <a:r>
              <a:rPr lang="en-US" sz="1200" dirty="0" err="1"/>
              <a:t>yararlanmak</a:t>
            </a:r>
            <a:r>
              <a:rPr lang="en-US" sz="1200" dirty="0"/>
              <a:t> </a:t>
            </a:r>
            <a:r>
              <a:rPr lang="en-US" sz="1200" dirty="0" err="1"/>
              <a:t>için</a:t>
            </a:r>
            <a:r>
              <a:rPr lang="en-US" sz="1200" dirty="0"/>
              <a:t> </a:t>
            </a:r>
            <a:r>
              <a:rPr lang="en-US" sz="1200" dirty="0" err="1"/>
              <a:t>gerekli</a:t>
            </a:r>
            <a:r>
              <a:rPr lang="en-US" sz="1200" dirty="0"/>
              <a:t> bilgi, </a:t>
            </a:r>
            <a:r>
              <a:rPr lang="en-US" sz="1200" dirty="0" err="1"/>
              <a:t>beceri</a:t>
            </a:r>
            <a:r>
              <a:rPr lang="en-US" sz="1200" dirty="0"/>
              <a:t> ve </a:t>
            </a:r>
            <a:r>
              <a:rPr lang="en-US" sz="1200" dirty="0" err="1"/>
              <a:t>yetkinliklerle</a:t>
            </a:r>
            <a:r>
              <a:rPr lang="en-US" sz="1200" dirty="0"/>
              <a:t> </a:t>
            </a:r>
            <a:r>
              <a:rPr lang="en-US" sz="1200" dirty="0" err="1"/>
              <a:t>donatılmasını</a:t>
            </a:r>
            <a:r>
              <a:rPr lang="en-US" sz="1200" dirty="0"/>
              <a:t> </a:t>
            </a:r>
            <a:r>
              <a:rPr lang="en-US" sz="1200" dirty="0" err="1"/>
              <a:t>içerir</a:t>
            </a:r>
            <a:r>
              <a:rPr lang="en-US" sz="1200" dirty="0"/>
              <a:t>.
</a:t>
            </a:r>
            <a:r>
              <a:rPr lang="en-US" sz="1200" dirty="0" err="1"/>
              <a:t>Eğitim</a:t>
            </a:r>
            <a:r>
              <a:rPr lang="en-US" sz="1200" dirty="0"/>
              <a:t> </a:t>
            </a:r>
            <a:r>
              <a:rPr lang="en-US" sz="1200" dirty="0" err="1"/>
              <a:t>programları</a:t>
            </a:r>
            <a:r>
              <a:rPr lang="en-US" sz="1200" dirty="0"/>
              <a:t>, </a:t>
            </a:r>
            <a:r>
              <a:rPr lang="en-US" sz="1200" dirty="0" err="1"/>
              <a:t>kuruluşun</a:t>
            </a:r>
            <a:r>
              <a:rPr lang="en-US" sz="1200" dirty="0"/>
              <a:t> </a:t>
            </a:r>
            <a:r>
              <a:rPr lang="en-US" sz="1200" dirty="0" err="1"/>
              <a:t>özel</a:t>
            </a:r>
            <a:r>
              <a:rPr lang="en-US" sz="1200" dirty="0"/>
              <a:t> </a:t>
            </a:r>
            <a:r>
              <a:rPr lang="en-US" sz="1200" dirty="0" err="1"/>
              <a:t>ihtiyaçlarına</a:t>
            </a:r>
            <a:r>
              <a:rPr lang="en-US" sz="1200" dirty="0"/>
              <a:t> ve </a:t>
            </a:r>
            <a:r>
              <a:rPr lang="en-US" sz="1200" dirty="0" err="1"/>
              <a:t>benimsenen</a:t>
            </a:r>
            <a:r>
              <a:rPr lang="en-US" sz="1200" dirty="0"/>
              <a:t> </a:t>
            </a:r>
            <a:r>
              <a:rPr lang="en-US" sz="1200" dirty="0" err="1"/>
              <a:t>teknolojinin</a:t>
            </a:r>
            <a:r>
              <a:rPr lang="en-US" sz="1200" dirty="0"/>
              <a:t> </a:t>
            </a:r>
            <a:r>
              <a:rPr lang="en-US" sz="1200" dirty="0" err="1"/>
              <a:t>gereksinimlerine</a:t>
            </a:r>
            <a:r>
              <a:rPr lang="en-US" sz="1200" dirty="0"/>
              <a:t> </a:t>
            </a:r>
            <a:r>
              <a:rPr lang="en-US" sz="1200" dirty="0" err="1"/>
              <a:t>göre</a:t>
            </a:r>
            <a:r>
              <a:rPr lang="en-US" sz="1200" dirty="0"/>
              <a:t> </a:t>
            </a:r>
            <a:r>
              <a:rPr lang="en-US" sz="1200" dirty="0" err="1"/>
              <a:t>uyarlanmalıdır</a:t>
            </a:r>
            <a:r>
              <a:rPr lang="en-US" sz="1200" dirty="0"/>
              <a:t>. Bu, </a:t>
            </a:r>
            <a:r>
              <a:rPr lang="en-US" sz="1200" dirty="0" err="1"/>
              <a:t>uygulamalı</a:t>
            </a:r>
            <a:r>
              <a:rPr lang="en-US" sz="1200" dirty="0"/>
              <a:t> </a:t>
            </a:r>
            <a:r>
              <a:rPr lang="en-US" sz="1200" dirty="0" err="1"/>
              <a:t>atölye</a:t>
            </a:r>
            <a:r>
              <a:rPr lang="en-US" sz="1200" dirty="0"/>
              <a:t> </a:t>
            </a:r>
            <a:r>
              <a:rPr lang="en-US" sz="1200" dirty="0" err="1"/>
              <a:t>çalışmaları</a:t>
            </a:r>
            <a:r>
              <a:rPr lang="en-US" sz="1200" dirty="0"/>
              <a:t>, </a:t>
            </a:r>
            <a:r>
              <a:rPr lang="en-US" sz="1200" dirty="0" err="1"/>
              <a:t>çevrimiçi</a:t>
            </a:r>
            <a:r>
              <a:rPr lang="en-US" sz="1200" dirty="0"/>
              <a:t> </a:t>
            </a:r>
            <a:r>
              <a:rPr lang="en-US" sz="1200" dirty="0" err="1"/>
              <a:t>kurslar</a:t>
            </a:r>
            <a:r>
              <a:rPr lang="en-US" sz="1200" dirty="0"/>
              <a:t>, </a:t>
            </a:r>
            <a:r>
              <a:rPr lang="en-US" sz="1200" dirty="0" err="1"/>
              <a:t>eğitmen</a:t>
            </a:r>
            <a:r>
              <a:rPr lang="en-US" sz="1200" dirty="0"/>
              <a:t> </a:t>
            </a:r>
            <a:r>
              <a:rPr lang="en-US" sz="1200" dirty="0" err="1"/>
              <a:t>liderliğindeki</a:t>
            </a:r>
            <a:r>
              <a:rPr lang="en-US" sz="1200" dirty="0"/>
              <a:t> </a:t>
            </a:r>
            <a:r>
              <a:rPr lang="en-US" sz="1200" dirty="0" err="1"/>
              <a:t>eğitim</a:t>
            </a:r>
            <a:r>
              <a:rPr lang="en-US" sz="1200" dirty="0"/>
              <a:t> </a:t>
            </a:r>
            <a:r>
              <a:rPr lang="en-US" sz="1200" dirty="0" err="1"/>
              <a:t>oturumları</a:t>
            </a:r>
            <a:r>
              <a:rPr lang="en-US" sz="1200" dirty="0"/>
              <a:t> </a:t>
            </a:r>
            <a:r>
              <a:rPr lang="en-US" sz="1200" dirty="0" err="1"/>
              <a:t>veya</a:t>
            </a:r>
            <a:r>
              <a:rPr lang="en-US" sz="1200" dirty="0"/>
              <a:t> </a:t>
            </a:r>
            <a:r>
              <a:rPr lang="en-US" sz="1200" dirty="0" err="1"/>
              <a:t>çeşitli</a:t>
            </a:r>
            <a:r>
              <a:rPr lang="en-US" sz="1200" dirty="0"/>
              <a:t> </a:t>
            </a:r>
            <a:r>
              <a:rPr lang="en-US" sz="1200" dirty="0" err="1"/>
              <a:t>öğrenme</a:t>
            </a:r>
            <a:r>
              <a:rPr lang="en-US" sz="1200" dirty="0"/>
              <a:t> </a:t>
            </a:r>
            <a:r>
              <a:rPr lang="en-US" sz="1200" dirty="0" err="1"/>
              <a:t>yöntemlerinin</a:t>
            </a:r>
            <a:r>
              <a:rPr lang="en-US" sz="1200" dirty="0"/>
              <a:t> </a:t>
            </a:r>
            <a:r>
              <a:rPr lang="en-US" sz="1200" dirty="0" err="1"/>
              <a:t>bir</a:t>
            </a:r>
            <a:r>
              <a:rPr lang="en-US" sz="1200" dirty="0"/>
              <a:t> </a:t>
            </a:r>
            <a:r>
              <a:rPr lang="en-US" sz="1200" dirty="0" err="1"/>
              <a:t>kombinasyonunu</a:t>
            </a:r>
            <a:r>
              <a:rPr lang="en-US" sz="1200" dirty="0"/>
              <a:t> </a:t>
            </a:r>
            <a:r>
              <a:rPr lang="en-US" sz="1200" dirty="0" err="1"/>
              <a:t>içerebilir</a:t>
            </a:r>
            <a:r>
              <a:rPr lang="en-US" sz="1200" dirty="0"/>
              <a:t>.
</a:t>
            </a:r>
            <a:r>
              <a:rPr lang="en-US" sz="1200" dirty="0" err="1"/>
              <a:t>Etkili</a:t>
            </a:r>
            <a:r>
              <a:rPr lang="en-US" sz="1200" dirty="0"/>
              <a:t> </a:t>
            </a:r>
            <a:r>
              <a:rPr lang="en-US" sz="1200" dirty="0" err="1"/>
              <a:t>eğitim</a:t>
            </a:r>
            <a:r>
              <a:rPr lang="en-US" sz="1200" dirty="0"/>
              <a:t> </a:t>
            </a:r>
            <a:r>
              <a:rPr lang="en-US" sz="1200" dirty="0" err="1"/>
              <a:t>programları</a:t>
            </a:r>
            <a:r>
              <a:rPr lang="en-US" sz="1200" dirty="0"/>
              <a:t> </a:t>
            </a:r>
            <a:r>
              <a:rPr lang="en-US" sz="1200" dirty="0" err="1"/>
              <a:t>yalnızca</a:t>
            </a:r>
            <a:r>
              <a:rPr lang="en-US" sz="1200" dirty="0"/>
              <a:t> </a:t>
            </a:r>
            <a:r>
              <a:rPr lang="en-US" sz="1200" dirty="0" err="1"/>
              <a:t>teknik</a:t>
            </a:r>
            <a:r>
              <a:rPr lang="en-US" sz="1200" dirty="0"/>
              <a:t> </a:t>
            </a:r>
            <a:r>
              <a:rPr lang="en-US" sz="1200" dirty="0" err="1"/>
              <a:t>becerilerin</a:t>
            </a:r>
            <a:r>
              <a:rPr lang="en-US" sz="1200" dirty="0"/>
              <a:t> </a:t>
            </a:r>
            <a:r>
              <a:rPr lang="en-US" sz="1200" dirty="0" err="1"/>
              <a:t>öğretilmesine</a:t>
            </a:r>
            <a:r>
              <a:rPr lang="en-US" sz="1200" dirty="0"/>
              <a:t> </a:t>
            </a:r>
            <a:r>
              <a:rPr lang="en-US" sz="1200" dirty="0" err="1"/>
              <a:t>odaklanmakla</a:t>
            </a:r>
            <a:r>
              <a:rPr lang="en-US" sz="1200" dirty="0"/>
              <a:t> </a:t>
            </a:r>
            <a:r>
              <a:rPr lang="en-US" sz="1200" dirty="0" err="1"/>
              <a:t>kalmaz</a:t>
            </a:r>
            <a:r>
              <a:rPr lang="en-US" sz="1200" dirty="0"/>
              <a:t>, </a:t>
            </a:r>
            <a:r>
              <a:rPr lang="en-US" sz="1200" dirty="0" err="1"/>
              <a:t>aynı</a:t>
            </a:r>
            <a:r>
              <a:rPr lang="en-US" sz="1200" dirty="0"/>
              <a:t> </a:t>
            </a:r>
            <a:r>
              <a:rPr lang="en-US" sz="1200" dirty="0" err="1"/>
              <a:t>zamanda</a:t>
            </a:r>
            <a:r>
              <a:rPr lang="en-US" sz="1200" dirty="0"/>
              <a:t> </a:t>
            </a:r>
            <a:r>
              <a:rPr lang="en-US" sz="1200" dirty="0" err="1"/>
              <a:t>teknolojinin</a:t>
            </a:r>
            <a:r>
              <a:rPr lang="en-US" sz="1200" dirty="0"/>
              <a:t> </a:t>
            </a:r>
            <a:r>
              <a:rPr lang="en-US" sz="1200" dirty="0" err="1"/>
              <a:t>kuruluşun</a:t>
            </a:r>
            <a:r>
              <a:rPr lang="en-US" sz="1200" dirty="0"/>
              <a:t> </a:t>
            </a:r>
            <a:r>
              <a:rPr lang="en-US" sz="1200" dirty="0" err="1"/>
              <a:t>iş</a:t>
            </a:r>
            <a:r>
              <a:rPr lang="en-US" sz="1200" dirty="0"/>
              <a:t> </a:t>
            </a:r>
            <a:r>
              <a:rPr lang="en-US" sz="1200" dirty="0" err="1"/>
              <a:t>akışlarına</a:t>
            </a:r>
            <a:r>
              <a:rPr lang="en-US" sz="1200" dirty="0"/>
              <a:t>, </a:t>
            </a:r>
            <a:r>
              <a:rPr lang="en-US" sz="1200" dirty="0" err="1"/>
              <a:t>süreçlerine</a:t>
            </a:r>
            <a:r>
              <a:rPr lang="en-US" sz="1200" dirty="0"/>
              <a:t> ve </a:t>
            </a:r>
            <a:r>
              <a:rPr lang="en-US" sz="1200" dirty="0" err="1"/>
              <a:t>stratejik</a:t>
            </a:r>
            <a:r>
              <a:rPr lang="en-US" sz="1200" dirty="0"/>
              <a:t> </a:t>
            </a:r>
            <a:r>
              <a:rPr lang="en-US" sz="1200" dirty="0" err="1"/>
              <a:t>hedeflerine</a:t>
            </a:r>
            <a:r>
              <a:rPr lang="en-US" sz="1200" dirty="0"/>
              <a:t> </a:t>
            </a:r>
            <a:r>
              <a:rPr lang="en-US" sz="1200" dirty="0" err="1"/>
              <a:t>nasıl</a:t>
            </a:r>
            <a:r>
              <a:rPr lang="en-US" sz="1200" dirty="0"/>
              <a:t> </a:t>
            </a:r>
            <a:r>
              <a:rPr lang="en-US" sz="1200" dirty="0" err="1"/>
              <a:t>uyduğuna</a:t>
            </a:r>
            <a:r>
              <a:rPr lang="en-US" sz="1200" dirty="0"/>
              <a:t> </a:t>
            </a:r>
            <a:r>
              <a:rPr lang="en-US" sz="1200" dirty="0" err="1"/>
              <a:t>dair</a:t>
            </a:r>
            <a:r>
              <a:rPr lang="en-US" sz="1200" dirty="0"/>
              <a:t> </a:t>
            </a:r>
            <a:r>
              <a:rPr lang="en-US" sz="1200" dirty="0" err="1"/>
              <a:t>daha</a:t>
            </a:r>
            <a:r>
              <a:rPr lang="en-US" sz="1200" dirty="0"/>
              <a:t> </a:t>
            </a:r>
            <a:r>
              <a:rPr lang="en-US" sz="1200" dirty="0" err="1"/>
              <a:t>geniş</a:t>
            </a:r>
            <a:r>
              <a:rPr lang="en-US" sz="1200" dirty="0"/>
              <a:t> </a:t>
            </a:r>
            <a:r>
              <a:rPr lang="en-US" sz="1200" dirty="0" err="1"/>
              <a:t>bağlamı</a:t>
            </a:r>
            <a:r>
              <a:rPr lang="en-US" sz="1200" dirty="0"/>
              <a:t> da </a:t>
            </a:r>
            <a:r>
              <a:rPr lang="en-US" sz="1200" dirty="0" err="1"/>
              <a:t>vurgular</a:t>
            </a:r>
            <a:r>
              <a:rPr lang="en-US" sz="1200" dirty="0"/>
              <a:t>. Bu, </a:t>
            </a:r>
            <a:r>
              <a:rPr lang="en-US" sz="1200" dirty="0" err="1"/>
              <a:t>çalışanların</a:t>
            </a:r>
            <a:r>
              <a:rPr lang="en-US" sz="1200" dirty="0"/>
              <a:t> </a:t>
            </a:r>
            <a:r>
              <a:rPr lang="en-US" sz="1200" dirty="0" err="1"/>
              <a:t>teknolojinin</a:t>
            </a:r>
            <a:r>
              <a:rPr lang="en-US" sz="1200" dirty="0"/>
              <a:t> </a:t>
            </a:r>
            <a:r>
              <a:rPr lang="en-US" sz="1200" dirty="0" err="1"/>
              <a:t>değer</a:t>
            </a:r>
            <a:r>
              <a:rPr lang="en-US" sz="1200" dirty="0"/>
              <a:t> </a:t>
            </a:r>
            <a:r>
              <a:rPr lang="en-US" sz="1200" dirty="0" err="1"/>
              <a:t>önerisini</a:t>
            </a:r>
            <a:r>
              <a:rPr lang="en-US" sz="1200" dirty="0"/>
              <a:t> ve </a:t>
            </a:r>
            <a:r>
              <a:rPr lang="en-US" sz="1200" dirty="0" err="1"/>
              <a:t>bireysel</a:t>
            </a:r>
            <a:r>
              <a:rPr lang="en-US" sz="1200" dirty="0"/>
              <a:t> </a:t>
            </a:r>
            <a:r>
              <a:rPr lang="en-US" sz="1200" dirty="0" err="1"/>
              <a:t>rollerine</a:t>
            </a:r>
            <a:r>
              <a:rPr lang="en-US" sz="1200" dirty="0"/>
              <a:t> ve </a:t>
            </a:r>
            <a:r>
              <a:rPr lang="en-US" sz="1200" dirty="0" err="1"/>
              <a:t>sorumluluklarına</a:t>
            </a:r>
            <a:r>
              <a:rPr lang="en-US" sz="1200" dirty="0"/>
              <a:t> </a:t>
            </a:r>
            <a:r>
              <a:rPr lang="en-US" sz="1200" dirty="0" err="1"/>
              <a:t>nasıl</a:t>
            </a:r>
            <a:r>
              <a:rPr lang="en-US" sz="1200" dirty="0"/>
              <a:t> </a:t>
            </a:r>
            <a:r>
              <a:rPr lang="en-US" sz="1200" dirty="0" err="1"/>
              <a:t>katkıda</a:t>
            </a:r>
            <a:r>
              <a:rPr lang="en-US" sz="1200" dirty="0"/>
              <a:t> </a:t>
            </a:r>
            <a:r>
              <a:rPr lang="en-US" sz="1200" dirty="0" err="1"/>
              <a:t>bulunabileceğini</a:t>
            </a:r>
            <a:r>
              <a:rPr lang="en-US" sz="1200" dirty="0"/>
              <a:t> </a:t>
            </a:r>
            <a:r>
              <a:rPr lang="en-US" sz="1200" dirty="0" err="1"/>
              <a:t>anlamalarına</a:t>
            </a:r>
            <a:r>
              <a:rPr lang="en-US" sz="1200" dirty="0"/>
              <a:t> </a:t>
            </a:r>
            <a:r>
              <a:rPr lang="en-US" sz="1200" dirty="0" err="1"/>
              <a:t>yardımcı</a:t>
            </a:r>
            <a:r>
              <a:rPr lang="en-US" sz="1200" dirty="0"/>
              <a:t> </a:t>
            </a:r>
            <a:r>
              <a:rPr lang="en-US" sz="1200" dirty="0" err="1"/>
              <a:t>olur</a:t>
            </a:r>
            <a:r>
              <a:rPr lang="en-US" sz="1200" dirty="0"/>
              <a:t>.
</a:t>
            </a:r>
            <a:r>
              <a:rPr lang="en-US" sz="1200" dirty="0" err="1"/>
              <a:t>Ayrıca</a:t>
            </a:r>
            <a:r>
              <a:rPr lang="en-US" sz="1200" dirty="0"/>
              <a:t>, </a:t>
            </a:r>
            <a:r>
              <a:rPr lang="en-US" sz="1200" dirty="0" err="1"/>
              <a:t>çalışanların</a:t>
            </a:r>
            <a:r>
              <a:rPr lang="en-US" sz="1200" dirty="0"/>
              <a:t> </a:t>
            </a:r>
            <a:r>
              <a:rPr lang="en-US" sz="1200" dirty="0" err="1"/>
              <a:t>teknolojiyi</a:t>
            </a:r>
            <a:r>
              <a:rPr lang="en-US" sz="1200" dirty="0"/>
              <a:t> </a:t>
            </a:r>
            <a:r>
              <a:rPr lang="en-US" sz="1200" dirty="0" err="1"/>
              <a:t>kullanma</a:t>
            </a:r>
            <a:r>
              <a:rPr lang="en-US" sz="1200" dirty="0"/>
              <a:t> </a:t>
            </a:r>
            <a:r>
              <a:rPr lang="en-US" sz="1200" dirty="0" err="1"/>
              <a:t>konusunda</a:t>
            </a:r>
            <a:r>
              <a:rPr lang="en-US" sz="1200" dirty="0"/>
              <a:t> </a:t>
            </a:r>
            <a:r>
              <a:rPr lang="en-US" sz="1200" dirty="0" err="1"/>
              <a:t>yetkin</a:t>
            </a:r>
            <a:r>
              <a:rPr lang="en-US" sz="1200" dirty="0"/>
              <a:t> </a:t>
            </a:r>
            <a:r>
              <a:rPr lang="en-US" sz="1200" dirty="0" err="1"/>
              <a:t>kalmalarını</a:t>
            </a:r>
            <a:r>
              <a:rPr lang="en-US" sz="1200" dirty="0"/>
              <a:t> ve </a:t>
            </a:r>
            <a:r>
              <a:rPr lang="en-US" sz="1200" dirty="0" err="1"/>
              <a:t>güncellemelerden</a:t>
            </a:r>
            <a:r>
              <a:rPr lang="en-US" sz="1200" dirty="0"/>
              <a:t>, yeni </a:t>
            </a:r>
            <a:r>
              <a:rPr lang="en-US" sz="1200" dirty="0" err="1"/>
              <a:t>özelliklerden</a:t>
            </a:r>
            <a:r>
              <a:rPr lang="en-US" sz="1200" dirty="0"/>
              <a:t> ve </a:t>
            </a:r>
            <a:r>
              <a:rPr lang="en-US" sz="1200" dirty="0" err="1"/>
              <a:t>en</a:t>
            </a:r>
            <a:r>
              <a:rPr lang="en-US" sz="1200" dirty="0"/>
              <a:t> iyi </a:t>
            </a:r>
            <a:r>
              <a:rPr lang="en-US" sz="1200" dirty="0" err="1"/>
              <a:t>uygulamalardan</a:t>
            </a:r>
            <a:r>
              <a:rPr lang="en-US" sz="1200" dirty="0"/>
              <a:t> </a:t>
            </a:r>
            <a:r>
              <a:rPr lang="en-US" sz="1200" dirty="0" err="1"/>
              <a:t>haberdar</a:t>
            </a:r>
            <a:r>
              <a:rPr lang="en-US" sz="1200" dirty="0"/>
              <a:t> </a:t>
            </a:r>
            <a:r>
              <a:rPr lang="en-US" sz="1200" dirty="0" err="1"/>
              <a:t>olmalarını</a:t>
            </a:r>
            <a:r>
              <a:rPr lang="en-US" sz="1200" dirty="0"/>
              <a:t> </a:t>
            </a:r>
            <a:r>
              <a:rPr lang="en-US" sz="1200" dirty="0" err="1"/>
              <a:t>sağlamak</a:t>
            </a:r>
            <a:r>
              <a:rPr lang="en-US" sz="1200" dirty="0"/>
              <a:t> </a:t>
            </a:r>
            <a:r>
              <a:rPr lang="en-US" sz="1200" dirty="0" err="1"/>
              <a:t>için</a:t>
            </a:r>
            <a:r>
              <a:rPr lang="en-US" sz="1200" dirty="0"/>
              <a:t> </a:t>
            </a:r>
            <a:r>
              <a:rPr lang="en-US" sz="1200" dirty="0" err="1"/>
              <a:t>sürekli</a:t>
            </a:r>
            <a:r>
              <a:rPr lang="en-US" sz="1200" dirty="0"/>
              <a:t> </a:t>
            </a:r>
            <a:r>
              <a:rPr lang="en-US" sz="1200" dirty="0" err="1"/>
              <a:t>destek</a:t>
            </a:r>
            <a:r>
              <a:rPr lang="en-US" sz="1200" dirty="0"/>
              <a:t> ve </a:t>
            </a:r>
            <a:r>
              <a:rPr lang="en-US" sz="1200" dirty="0" err="1"/>
              <a:t>sürekli</a:t>
            </a:r>
            <a:r>
              <a:rPr lang="en-US" sz="1200" dirty="0"/>
              <a:t> </a:t>
            </a:r>
            <a:r>
              <a:rPr lang="en-US" sz="1200" dirty="0" err="1"/>
              <a:t>öğrenme</a:t>
            </a:r>
            <a:r>
              <a:rPr lang="en-US" sz="1200" dirty="0"/>
              <a:t> </a:t>
            </a:r>
            <a:r>
              <a:rPr lang="en-US" sz="1200" dirty="0" err="1"/>
              <a:t>fırsatları</a:t>
            </a:r>
            <a:r>
              <a:rPr lang="en-US" sz="1200" dirty="0"/>
              <a:t> </a:t>
            </a:r>
            <a:r>
              <a:rPr lang="en-US" sz="1200" dirty="0" err="1"/>
              <a:t>çok</a:t>
            </a:r>
            <a:r>
              <a:rPr lang="en-US" sz="1200" dirty="0"/>
              <a:t> </a:t>
            </a:r>
            <a:r>
              <a:rPr lang="en-US" sz="1200" dirty="0" err="1"/>
              <a:t>önemlidir</a:t>
            </a:r>
            <a:r>
              <a:rPr lang="en-US" sz="1200" dirty="0"/>
              <a:t>. Bu, </a:t>
            </a:r>
            <a:r>
              <a:rPr lang="en-US" sz="1200" dirty="0" err="1"/>
              <a:t>özel</a:t>
            </a:r>
            <a:r>
              <a:rPr lang="en-US" sz="1200" dirty="0"/>
              <a:t> </a:t>
            </a:r>
            <a:r>
              <a:rPr lang="en-US" sz="1200" dirty="0" err="1"/>
              <a:t>destek</a:t>
            </a:r>
            <a:r>
              <a:rPr lang="en-US" sz="1200" dirty="0"/>
              <a:t> </a:t>
            </a:r>
            <a:r>
              <a:rPr lang="en-US" sz="1200" dirty="0" err="1"/>
              <a:t>kanalları</a:t>
            </a:r>
            <a:r>
              <a:rPr lang="en-US" sz="1200" dirty="0"/>
              <a:t> </a:t>
            </a:r>
            <a:r>
              <a:rPr lang="en-US" sz="1200" dirty="0" err="1"/>
              <a:t>oluşturmayı</a:t>
            </a:r>
            <a:r>
              <a:rPr lang="en-US" sz="1200" dirty="0"/>
              <a:t>, </a:t>
            </a:r>
            <a:r>
              <a:rPr lang="en-US" sz="1200" dirty="0" err="1"/>
              <a:t>kullanım</a:t>
            </a:r>
            <a:r>
              <a:rPr lang="en-US" sz="1200" dirty="0"/>
              <a:t> </a:t>
            </a:r>
            <a:r>
              <a:rPr lang="en-US" sz="1200" dirty="0" err="1"/>
              <a:t>kılavuzlarına</a:t>
            </a:r>
            <a:r>
              <a:rPr lang="en-US" sz="1200" dirty="0"/>
              <a:t> ve bilgi </a:t>
            </a:r>
            <a:r>
              <a:rPr lang="en-US" sz="1200" dirty="0" err="1"/>
              <a:t>tabanlarına</a:t>
            </a:r>
            <a:r>
              <a:rPr lang="en-US" sz="1200" dirty="0"/>
              <a:t> </a:t>
            </a:r>
            <a:r>
              <a:rPr lang="en-US" sz="1200" dirty="0" err="1"/>
              <a:t>erişim</a:t>
            </a:r>
            <a:r>
              <a:rPr lang="en-US" sz="1200" dirty="0"/>
              <a:t> </a:t>
            </a:r>
            <a:r>
              <a:rPr lang="en-US" sz="1200" dirty="0" err="1"/>
              <a:t>sağlamayı</a:t>
            </a:r>
            <a:r>
              <a:rPr lang="en-US" sz="1200" dirty="0"/>
              <a:t> </a:t>
            </a:r>
            <a:r>
              <a:rPr lang="en-US" sz="1200" dirty="0" err="1"/>
              <a:t>veya</a:t>
            </a:r>
            <a:r>
              <a:rPr lang="en-US" sz="1200" dirty="0"/>
              <a:t> </a:t>
            </a:r>
            <a:r>
              <a:rPr lang="en-US" sz="1200" dirty="0" err="1"/>
              <a:t>tazeleme</a:t>
            </a:r>
            <a:r>
              <a:rPr lang="en-US" sz="1200" dirty="0"/>
              <a:t> </a:t>
            </a:r>
            <a:r>
              <a:rPr lang="en-US" sz="1200" dirty="0" err="1"/>
              <a:t>kursları</a:t>
            </a:r>
            <a:r>
              <a:rPr lang="en-US" sz="1200" dirty="0"/>
              <a:t> ve </a:t>
            </a:r>
            <a:r>
              <a:rPr lang="en-US" sz="1200" dirty="0" err="1"/>
              <a:t>ileri</a:t>
            </a:r>
            <a:r>
              <a:rPr lang="en-US" sz="1200" dirty="0"/>
              <a:t> </a:t>
            </a:r>
            <a:r>
              <a:rPr lang="en-US" sz="1200" dirty="0" err="1"/>
              <a:t>eğitim</a:t>
            </a:r>
            <a:r>
              <a:rPr lang="en-US" sz="1200" dirty="0"/>
              <a:t> </a:t>
            </a:r>
            <a:r>
              <a:rPr lang="en-US" sz="1200" dirty="0" err="1"/>
              <a:t>oturumları</a:t>
            </a:r>
            <a:r>
              <a:rPr lang="en-US" sz="1200" dirty="0"/>
              <a:t> </a:t>
            </a:r>
            <a:r>
              <a:rPr lang="en-US" sz="1200" dirty="0" err="1"/>
              <a:t>sunmayı</a:t>
            </a:r>
            <a:r>
              <a:rPr lang="en-US" sz="1200" dirty="0"/>
              <a:t> </a:t>
            </a:r>
            <a:r>
              <a:rPr lang="en-US" sz="1200" dirty="0" err="1"/>
              <a:t>içerebilir</a:t>
            </a:r>
            <a:r>
              <a:rPr lang="en-US" sz="1200" dirty="0"/>
              <a:t>.
</a:t>
            </a:r>
            <a:r>
              <a:rPr lang="en-US" sz="1200" dirty="0" err="1"/>
              <a:t>Eğitim</a:t>
            </a:r>
            <a:r>
              <a:rPr lang="en-US" sz="1200" dirty="0"/>
              <a:t> ve </a:t>
            </a:r>
            <a:r>
              <a:rPr lang="en-US" sz="1200" dirty="0" err="1"/>
              <a:t>işgücü</a:t>
            </a:r>
            <a:r>
              <a:rPr lang="en-US" sz="1200" dirty="0"/>
              <a:t> </a:t>
            </a:r>
            <a:r>
              <a:rPr lang="en-US" sz="1200" dirty="0" err="1"/>
              <a:t>gelişimine</a:t>
            </a:r>
            <a:r>
              <a:rPr lang="en-US" sz="1200" dirty="0"/>
              <a:t> </a:t>
            </a:r>
            <a:r>
              <a:rPr lang="en-US" sz="1200" dirty="0" err="1"/>
              <a:t>yatırım</a:t>
            </a:r>
            <a:r>
              <a:rPr lang="en-US" sz="1200" dirty="0"/>
              <a:t> </a:t>
            </a:r>
            <a:r>
              <a:rPr lang="en-US" sz="1200" dirty="0" err="1"/>
              <a:t>yapmak</a:t>
            </a:r>
            <a:r>
              <a:rPr lang="en-US" sz="1200" dirty="0"/>
              <a:t>, </a:t>
            </a:r>
            <a:r>
              <a:rPr lang="en-US" sz="1200" dirty="0" err="1"/>
              <a:t>yalnızca</a:t>
            </a:r>
            <a:r>
              <a:rPr lang="en-US" sz="1200" dirty="0"/>
              <a:t> </a:t>
            </a:r>
            <a:r>
              <a:rPr lang="en-US" sz="1200" dirty="0" err="1"/>
              <a:t>çalışanların</a:t>
            </a:r>
            <a:r>
              <a:rPr lang="en-US" sz="1200" dirty="0"/>
              <a:t> yeni </a:t>
            </a:r>
            <a:r>
              <a:rPr lang="en-US" sz="1200" dirty="0" err="1"/>
              <a:t>teknolojileri</a:t>
            </a:r>
            <a:r>
              <a:rPr lang="en-US" sz="1200" dirty="0"/>
              <a:t> </a:t>
            </a:r>
            <a:r>
              <a:rPr lang="en-US" sz="1200" dirty="0" err="1"/>
              <a:t>benimsemelerini</a:t>
            </a:r>
            <a:r>
              <a:rPr lang="en-US" sz="1200" dirty="0"/>
              <a:t> </a:t>
            </a:r>
            <a:r>
              <a:rPr lang="en-US" sz="1200" dirty="0" err="1"/>
              <a:t>sağlamakla</a:t>
            </a:r>
            <a:r>
              <a:rPr lang="en-US" sz="1200" dirty="0"/>
              <a:t> </a:t>
            </a:r>
            <a:r>
              <a:rPr lang="en-US" sz="1200" dirty="0" err="1"/>
              <a:t>kalmaz</a:t>
            </a:r>
            <a:r>
              <a:rPr lang="en-US" sz="1200" dirty="0"/>
              <a:t>, </a:t>
            </a:r>
            <a:r>
              <a:rPr lang="en-US" sz="1200" dirty="0" err="1"/>
              <a:t>aynı</a:t>
            </a:r>
            <a:r>
              <a:rPr lang="en-US" sz="1200" dirty="0"/>
              <a:t> </a:t>
            </a:r>
            <a:r>
              <a:rPr lang="en-US" sz="1200" dirty="0" err="1"/>
              <a:t>zamanda</a:t>
            </a:r>
            <a:r>
              <a:rPr lang="en-US" sz="1200" dirty="0"/>
              <a:t> </a:t>
            </a:r>
            <a:r>
              <a:rPr lang="en-US" sz="1200" dirty="0" err="1"/>
              <a:t>kuruluş</a:t>
            </a:r>
            <a:r>
              <a:rPr lang="en-US" sz="1200" dirty="0"/>
              <a:t> </a:t>
            </a:r>
            <a:r>
              <a:rPr lang="en-US" sz="1200" dirty="0" err="1"/>
              <a:t>içinde</a:t>
            </a:r>
            <a:r>
              <a:rPr lang="en-US" sz="1200" dirty="0"/>
              <a:t> </a:t>
            </a:r>
            <a:r>
              <a:rPr lang="en-US" sz="1200" dirty="0" err="1"/>
              <a:t>bir</a:t>
            </a:r>
            <a:r>
              <a:rPr lang="en-US" sz="1200" dirty="0"/>
              <a:t> </a:t>
            </a:r>
            <a:r>
              <a:rPr lang="en-US" sz="1200" dirty="0" err="1"/>
              <a:t>yenilik</a:t>
            </a:r>
            <a:r>
              <a:rPr lang="en-US" sz="1200" dirty="0"/>
              <a:t>, </a:t>
            </a:r>
            <a:r>
              <a:rPr lang="en-US" sz="1200" dirty="0" err="1"/>
              <a:t>işbirliği</a:t>
            </a:r>
            <a:r>
              <a:rPr lang="en-US" sz="1200" dirty="0"/>
              <a:t> ve </a:t>
            </a:r>
            <a:r>
              <a:rPr lang="en-US" sz="1200" dirty="0" err="1"/>
              <a:t>sürekli</a:t>
            </a:r>
            <a:r>
              <a:rPr lang="en-US" sz="1200" dirty="0"/>
              <a:t> </a:t>
            </a:r>
            <a:r>
              <a:rPr lang="en-US" sz="1200" dirty="0" err="1"/>
              <a:t>iyileştirme</a:t>
            </a:r>
            <a:r>
              <a:rPr lang="en-US" sz="1200" dirty="0"/>
              <a:t> </a:t>
            </a:r>
            <a:r>
              <a:rPr lang="en-US" sz="1200" dirty="0" err="1"/>
              <a:t>kültürünü</a:t>
            </a:r>
            <a:r>
              <a:rPr lang="en-US" sz="1200" dirty="0"/>
              <a:t> de </a:t>
            </a:r>
            <a:r>
              <a:rPr lang="en-US" sz="1200" dirty="0" err="1"/>
              <a:t>teşvik</a:t>
            </a:r>
            <a:r>
              <a:rPr lang="en-US" sz="1200" dirty="0"/>
              <a:t> </a:t>
            </a:r>
            <a:r>
              <a:rPr lang="en-US" sz="1200" dirty="0" err="1"/>
              <a:t>eder</a:t>
            </a:r>
            <a:r>
              <a:rPr lang="en-US" sz="1200" dirty="0"/>
              <a:t>. </a:t>
            </a:r>
            <a:r>
              <a:rPr lang="en-US" sz="1200" dirty="0" err="1"/>
              <a:t>Çalışanlar</a:t>
            </a:r>
            <a:r>
              <a:rPr lang="en-US" sz="1200" dirty="0"/>
              <a:t> </a:t>
            </a:r>
            <a:r>
              <a:rPr lang="en-US" sz="1200" dirty="0" err="1"/>
              <a:t>arasında</a:t>
            </a:r>
            <a:r>
              <a:rPr lang="en-US" sz="1200" dirty="0"/>
              <a:t> </a:t>
            </a:r>
            <a:r>
              <a:rPr lang="en-US" sz="1200" dirty="0" err="1"/>
              <a:t>güven</a:t>
            </a:r>
            <a:r>
              <a:rPr lang="en-US" sz="1200" dirty="0"/>
              <a:t>, </a:t>
            </a:r>
            <a:r>
              <a:rPr lang="en-US" sz="1200" dirty="0" err="1"/>
              <a:t>dayanıklılık</a:t>
            </a:r>
            <a:r>
              <a:rPr lang="en-US" sz="1200" dirty="0"/>
              <a:t> ve </a:t>
            </a:r>
            <a:r>
              <a:rPr lang="en-US" sz="1200" dirty="0" err="1"/>
              <a:t>uyum</a:t>
            </a:r>
            <a:r>
              <a:rPr lang="en-US" sz="1200" dirty="0"/>
              <a:t> </a:t>
            </a:r>
            <a:r>
              <a:rPr lang="en-US" sz="1200" dirty="0" err="1"/>
              <a:t>sağlama</a:t>
            </a:r>
            <a:r>
              <a:rPr lang="en-US" sz="1200" dirty="0"/>
              <a:t> </a:t>
            </a:r>
            <a:r>
              <a:rPr lang="en-US" sz="1200" dirty="0" err="1"/>
              <a:t>yeteneği</a:t>
            </a:r>
            <a:r>
              <a:rPr lang="en-US" sz="1200" dirty="0"/>
              <a:t> </a:t>
            </a:r>
            <a:r>
              <a:rPr lang="en-US" sz="1200" dirty="0" err="1"/>
              <a:t>oluşturmaya</a:t>
            </a:r>
            <a:r>
              <a:rPr lang="en-US" sz="1200" dirty="0"/>
              <a:t> </a:t>
            </a:r>
            <a:r>
              <a:rPr lang="en-US" sz="1200" dirty="0" err="1"/>
              <a:t>yardımcı</a:t>
            </a:r>
            <a:r>
              <a:rPr lang="en-US" sz="1200" dirty="0"/>
              <a:t> </a:t>
            </a:r>
            <a:r>
              <a:rPr lang="en-US" sz="1200" dirty="0" err="1"/>
              <a:t>olarak</a:t>
            </a:r>
            <a:r>
              <a:rPr lang="en-US" sz="1200" dirty="0"/>
              <a:t> </a:t>
            </a:r>
            <a:r>
              <a:rPr lang="en-US" sz="1200" dirty="0" err="1"/>
              <a:t>teknolojik</a:t>
            </a:r>
            <a:r>
              <a:rPr lang="en-US" sz="1200" dirty="0"/>
              <a:t> </a:t>
            </a:r>
            <a:r>
              <a:rPr lang="en-US" sz="1200" dirty="0" err="1"/>
              <a:t>değişiklikleri</a:t>
            </a:r>
            <a:r>
              <a:rPr lang="en-US" sz="1200" dirty="0"/>
              <a:t> </a:t>
            </a:r>
            <a:r>
              <a:rPr lang="en-US" sz="1200" dirty="0" err="1"/>
              <a:t>etkili</a:t>
            </a:r>
            <a:r>
              <a:rPr lang="en-US" sz="1200" dirty="0"/>
              <a:t> </a:t>
            </a:r>
            <a:r>
              <a:rPr lang="en-US" sz="1200" dirty="0" err="1"/>
              <a:t>bir</a:t>
            </a:r>
            <a:r>
              <a:rPr lang="en-US" sz="1200" dirty="0"/>
              <a:t> </a:t>
            </a:r>
            <a:r>
              <a:rPr lang="en-US" sz="1200" dirty="0" err="1"/>
              <a:t>şekilde</a:t>
            </a:r>
            <a:r>
              <a:rPr lang="en-US" sz="1200" dirty="0"/>
              <a:t> </a:t>
            </a:r>
            <a:r>
              <a:rPr lang="en-US" sz="1200" dirty="0" err="1"/>
              <a:t>yönlendirmelerini</a:t>
            </a:r>
            <a:r>
              <a:rPr lang="en-US" sz="1200" dirty="0"/>
              <a:t> ve </a:t>
            </a:r>
            <a:r>
              <a:rPr lang="en-US" sz="1200" dirty="0" err="1"/>
              <a:t>uzun</a:t>
            </a:r>
            <a:r>
              <a:rPr lang="en-US" sz="1200" dirty="0"/>
              <a:t> </a:t>
            </a:r>
            <a:r>
              <a:rPr lang="en-US" sz="1200" dirty="0" err="1"/>
              <a:t>vadede</a:t>
            </a:r>
            <a:r>
              <a:rPr lang="en-US" sz="1200" dirty="0"/>
              <a:t> </a:t>
            </a:r>
            <a:r>
              <a:rPr lang="en-US" sz="1200" dirty="0" err="1"/>
              <a:t>kuruluşun</a:t>
            </a:r>
            <a:r>
              <a:rPr lang="en-US" sz="1200" dirty="0"/>
              <a:t> </a:t>
            </a:r>
            <a:r>
              <a:rPr lang="en-US" sz="1200" dirty="0" err="1"/>
              <a:t>başarısına</a:t>
            </a:r>
            <a:r>
              <a:rPr lang="en-US" sz="1200" dirty="0"/>
              <a:t> </a:t>
            </a:r>
            <a:r>
              <a:rPr lang="en-US" sz="1200" dirty="0" err="1"/>
              <a:t>katkıda</a:t>
            </a:r>
            <a:r>
              <a:rPr lang="en-US" sz="1200" dirty="0"/>
              <a:t> </a:t>
            </a:r>
            <a:r>
              <a:rPr lang="en-US" sz="1200" dirty="0" err="1"/>
              <a:t>bulunmalarını</a:t>
            </a:r>
            <a:r>
              <a:rPr lang="en-US" sz="1200" dirty="0"/>
              <a:t> </a:t>
            </a:r>
            <a:r>
              <a:rPr lang="en-US" sz="1200" dirty="0" err="1"/>
              <a:t>sağlar</a:t>
            </a:r>
            <a:r>
              <a:rPr lang="en-US" sz="1200" dirty="0"/>
              <a:t>.</a:t>
            </a:r>
          </a:p>
          <a:p>
            <a:pPr marL="0" lvl="0" indent="0" algn="l">
              <a:spcBef>
                <a:spcPct val="0"/>
              </a:spcBef>
              <a:buFont typeface="Arial" panose="020B0604020202020204" pitchFamily="34" charset="0"/>
              <a:buNone/>
            </a:pPr>
            <a:endParaRPr lang="en-US" sz="1200" dirty="0"/>
          </a:p>
          <a:p>
            <a:pPr marL="0" lvl="0" indent="0" algn="l">
              <a:spcBef>
                <a:spcPct val="0"/>
              </a:spcBef>
              <a:buFont typeface="Arial" panose="020B0604020202020204" pitchFamily="34" charset="0"/>
              <a:buNone/>
            </a:pPr>
            <a:r>
              <a:rPr lang="en-US" sz="1200" dirty="0"/>
              <a:t>Performance measurement and evaluation</a:t>
            </a:r>
          </a:p>
          <a:p>
            <a:pPr algn="l"/>
            <a:r>
              <a:rPr lang="en-US" b="0" i="0" dirty="0">
                <a:solidFill>
                  <a:srgbClr val="0D0D0D"/>
                </a:solidFill>
                <a:effectLst/>
                <a:latin typeface="Söhne"/>
              </a:rPr>
              <a:t>Performance measurement and evaluation are critical components of assessing the effectiveness and impact of technology adoption initiatives within organizations. It involves systematically collecting, analyzing, and interpreting data to gauge the extent to which technology implementation aligns with predefined goals, objectives, and key performance indicators (KPIs).</a:t>
            </a:r>
          </a:p>
          <a:p>
            <a:pPr algn="l"/>
            <a:r>
              <a:rPr lang="en-US" b="0" i="0" dirty="0">
                <a:solidFill>
                  <a:srgbClr val="0D0D0D"/>
                </a:solidFill>
                <a:effectLst/>
                <a:latin typeface="Söhne"/>
              </a:rPr>
              <a:t>Performance measurement begins by defining clear and measurable objectives that reflect the desired outcomes of technology adoption efforts. These objectives may include improving operational efficiency, enhancing customer satisfaction, reducing costs, increasing revenue, or achieving other strategic objectives.</a:t>
            </a:r>
          </a:p>
          <a:p>
            <a:pPr algn="l"/>
            <a:r>
              <a:rPr lang="en-US" b="0" i="0" dirty="0">
                <a:solidFill>
                  <a:srgbClr val="0D0D0D"/>
                </a:solidFill>
                <a:effectLst/>
                <a:latin typeface="Söhne"/>
              </a:rPr>
              <a:t>Once objectives are established, relevant performance metrics and KPIs are identified to track progress and evaluate success. These metrics may vary depending on the nature of the technology being adopted and the specific goals of the organization but often include indicators such as productivity, quality, user adoption rates, downtime, customer satisfaction scores, and return on investment (ROI).</a:t>
            </a:r>
          </a:p>
          <a:p>
            <a:pPr algn="l"/>
            <a:r>
              <a:rPr lang="en-US" b="0" i="0" dirty="0">
                <a:solidFill>
                  <a:srgbClr val="0D0D0D"/>
                </a:solidFill>
                <a:effectLst/>
                <a:latin typeface="Söhne"/>
              </a:rPr>
              <a:t>Regular monitoring and analysis of performance data enable organizations to identify trends, patterns, and areas for improvement. It helps stakeholders make informed decisions, allocate resources effectively, and adjust strategies as needed to optimize technology utilization and maximize outcomes.</a:t>
            </a:r>
          </a:p>
          <a:p>
            <a:pPr algn="l"/>
            <a:r>
              <a:rPr lang="en-US" b="0" i="0" dirty="0">
                <a:solidFill>
                  <a:srgbClr val="0D0D0D"/>
                </a:solidFill>
                <a:effectLst/>
                <a:latin typeface="Söhne"/>
              </a:rPr>
              <a:t>In addition to quantitative metrics, qualitative feedback from stakeholders, end-users, and other relevant parties is also valuable for evaluating the impact of technology adoption initiatives. Surveys, interviews, focus groups, and user feedback sessions provide insights into user experiences, satisfaction levels, and areas for enhancement.</a:t>
            </a:r>
          </a:p>
          <a:p>
            <a:pPr algn="l"/>
            <a:r>
              <a:rPr lang="en-US" b="0" i="0" dirty="0">
                <a:solidFill>
                  <a:srgbClr val="0D0D0D"/>
                </a:solidFill>
                <a:effectLst/>
                <a:latin typeface="Söhne"/>
              </a:rPr>
              <a:t>Ultimately, performance measurement and evaluation serve as a continuous feedback loop, enabling organizations to assess progress, identify successes and challenges, and make data-driven decisions to drive continuous improvement and innovation in technology adoption efforts. By establishing robust performance measurement mechanisms, organizations can ensure that technology investments deliver tangible benefits, support strategic objectives, and drive sustainable growth.</a:t>
            </a:r>
          </a:p>
          <a:p>
            <a:endParaRPr lang="en-GB" dirty="0"/>
          </a:p>
        </p:txBody>
      </p:sp>
      <p:sp>
        <p:nvSpPr>
          <p:cNvPr id="4" name="Slide Number Placeholder 3">
            <a:extLst>
              <a:ext uri="{FF2B5EF4-FFF2-40B4-BE49-F238E27FC236}">
                <a16:creationId xmlns:a16="http://schemas.microsoft.com/office/drawing/2014/main" id="{B638365E-C95E-F32B-C920-F6E270A1B0F4}"/>
              </a:ext>
            </a:extLst>
          </p:cNvPr>
          <p:cNvSpPr>
            <a:spLocks noGrp="1"/>
          </p:cNvSpPr>
          <p:nvPr>
            <p:ph type="sldNum" sz="quarter" idx="10"/>
          </p:nvPr>
        </p:nvSpPr>
        <p:spPr/>
        <p:txBody>
          <a:bodyPr/>
          <a:lstStyle/>
          <a:p>
            <a:fld id="{2939D874-D2D9-4365-960D-3C315028749F}" type="slidenum">
              <a:rPr lang="en-GB" smtClean="0"/>
              <a:t>11</a:t>
            </a:fld>
            <a:endParaRPr lang="en-GB"/>
          </a:p>
        </p:txBody>
      </p:sp>
    </p:spTree>
    <p:extLst>
      <p:ext uri="{BB962C8B-B14F-4D97-AF65-F5344CB8AC3E}">
        <p14:creationId xmlns:p14="http://schemas.microsoft.com/office/powerpoint/2010/main" val="2394847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EB2D-9E35-DF0E-F8E4-E7E4C0026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752A5-EFAC-9BF9-D5FB-608DB080F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D07FF-6DFD-F38B-775F-210096DE2496}"/>
              </a:ext>
            </a:extLst>
          </p:cNvPr>
          <p:cNvSpPr>
            <a:spLocks noGrp="1"/>
          </p:cNvSpPr>
          <p:nvPr>
            <p:ph type="body" idx="1"/>
          </p:nvPr>
        </p:nvSpPr>
        <p:spPr/>
        <p:txBody>
          <a:bodyPr/>
          <a:lstStyle/>
          <a:p>
            <a:r>
              <a:rPr lang="en-US" dirty="0" err="1"/>
              <a:t>Tasarım</a:t>
            </a:r>
            <a:r>
              <a:rPr lang="en-US" dirty="0"/>
              <a:t> </a:t>
            </a:r>
            <a:r>
              <a:rPr lang="en-US" dirty="0" err="1"/>
              <a:t>odaklı</a:t>
            </a:r>
            <a:r>
              <a:rPr lang="en-US" dirty="0"/>
              <a:t> </a:t>
            </a:r>
            <a:r>
              <a:rPr lang="en-US" dirty="0" err="1"/>
              <a:t>düşünme</a:t>
            </a:r>
            <a:r>
              <a:rPr lang="en-US" dirty="0"/>
              <a:t>, </a:t>
            </a:r>
            <a:r>
              <a:rPr lang="en-US" dirty="0" err="1"/>
              <a:t>empati</a:t>
            </a:r>
            <a:r>
              <a:rPr lang="en-US" dirty="0"/>
              <a:t>, </a:t>
            </a:r>
            <a:r>
              <a:rPr lang="en-US" dirty="0" err="1"/>
              <a:t>yaratıcılık</a:t>
            </a:r>
            <a:r>
              <a:rPr lang="en-US" dirty="0"/>
              <a:t> ve </a:t>
            </a:r>
            <a:r>
              <a:rPr lang="en-US" dirty="0" err="1"/>
              <a:t>yinelemeli</a:t>
            </a:r>
            <a:r>
              <a:rPr lang="en-US" dirty="0"/>
              <a:t> </a:t>
            </a:r>
            <a:r>
              <a:rPr lang="en-US" dirty="0" err="1"/>
              <a:t>deneyselliği</a:t>
            </a:r>
            <a:r>
              <a:rPr lang="en-US" dirty="0"/>
              <a:t> </a:t>
            </a:r>
            <a:r>
              <a:rPr lang="en-US" dirty="0" err="1"/>
              <a:t>vurgulayan</a:t>
            </a:r>
            <a:r>
              <a:rPr lang="en-US" dirty="0"/>
              <a:t> problem </a:t>
            </a:r>
            <a:r>
              <a:rPr lang="en-US" dirty="0" err="1"/>
              <a:t>çözme</a:t>
            </a:r>
            <a:r>
              <a:rPr lang="en-US" dirty="0"/>
              <a:t> ve </a:t>
            </a:r>
            <a:r>
              <a:rPr lang="en-US" dirty="0" err="1"/>
              <a:t>yeniliğe</a:t>
            </a:r>
            <a:r>
              <a:rPr lang="en-US" dirty="0"/>
              <a:t> </a:t>
            </a:r>
            <a:r>
              <a:rPr lang="en-US" dirty="0" err="1"/>
              <a:t>yönelik</a:t>
            </a:r>
            <a:r>
              <a:rPr lang="en-US" dirty="0"/>
              <a:t> </a:t>
            </a:r>
            <a:r>
              <a:rPr lang="en-US" dirty="0" err="1"/>
              <a:t>insan</a:t>
            </a:r>
            <a:r>
              <a:rPr lang="en-US" dirty="0"/>
              <a:t> </a:t>
            </a:r>
            <a:r>
              <a:rPr lang="en-US" dirty="0" err="1"/>
              <a:t>merkezli</a:t>
            </a:r>
            <a:r>
              <a:rPr lang="en-US" dirty="0"/>
              <a:t> </a:t>
            </a:r>
            <a:r>
              <a:rPr lang="en-US" dirty="0" err="1"/>
              <a:t>bir</a:t>
            </a:r>
            <a:r>
              <a:rPr lang="en-US" dirty="0"/>
              <a:t> </a:t>
            </a:r>
            <a:r>
              <a:rPr lang="en-US" dirty="0" err="1"/>
              <a:t>yaklaşımdır</a:t>
            </a:r>
            <a:r>
              <a:rPr lang="en-US" dirty="0"/>
              <a:t>. </a:t>
            </a:r>
            <a:r>
              <a:rPr lang="en-US" dirty="0" err="1"/>
              <a:t>Kullanıcı</a:t>
            </a:r>
            <a:r>
              <a:rPr lang="en-US" dirty="0"/>
              <a:t> </a:t>
            </a:r>
            <a:r>
              <a:rPr lang="en-US" dirty="0" err="1"/>
              <a:t>ihtiyaçlarını</a:t>
            </a:r>
            <a:r>
              <a:rPr lang="en-US" dirty="0"/>
              <a:t> </a:t>
            </a:r>
            <a:r>
              <a:rPr lang="en-US" dirty="0" err="1"/>
              <a:t>anlamak</a:t>
            </a:r>
            <a:r>
              <a:rPr lang="en-US" dirty="0"/>
              <a:t>, </a:t>
            </a:r>
            <a:r>
              <a:rPr lang="en-US" dirty="0" err="1"/>
              <a:t>fikir</a:t>
            </a:r>
            <a:r>
              <a:rPr lang="en-US" dirty="0"/>
              <a:t> </a:t>
            </a:r>
            <a:r>
              <a:rPr lang="en-US" dirty="0" err="1"/>
              <a:t>üretmek</a:t>
            </a:r>
            <a:r>
              <a:rPr lang="en-US" dirty="0"/>
              <a:t>, </a:t>
            </a:r>
            <a:r>
              <a:rPr lang="en-US" dirty="0" err="1"/>
              <a:t>çözümler</a:t>
            </a:r>
            <a:r>
              <a:rPr lang="en-US" dirty="0"/>
              <a:t> </a:t>
            </a:r>
            <a:r>
              <a:rPr lang="en-US" dirty="0" err="1"/>
              <a:t>prototiplemek</a:t>
            </a:r>
            <a:r>
              <a:rPr lang="en-US" dirty="0"/>
              <a:t> ve </a:t>
            </a:r>
            <a:r>
              <a:rPr lang="en-US" dirty="0" err="1"/>
              <a:t>bunları</a:t>
            </a:r>
            <a:r>
              <a:rPr lang="en-US" dirty="0"/>
              <a:t> </a:t>
            </a:r>
            <a:r>
              <a:rPr lang="en-US" dirty="0" err="1"/>
              <a:t>gerçek</a:t>
            </a:r>
            <a:r>
              <a:rPr lang="en-US" dirty="0"/>
              <a:t> </a:t>
            </a:r>
            <a:r>
              <a:rPr lang="en-US" dirty="0" err="1"/>
              <a:t>dünya</a:t>
            </a:r>
            <a:r>
              <a:rPr lang="en-US" dirty="0"/>
              <a:t> </a:t>
            </a:r>
            <a:r>
              <a:rPr lang="en-US" dirty="0" err="1"/>
              <a:t>ortamlarında</a:t>
            </a:r>
            <a:r>
              <a:rPr lang="en-US" dirty="0"/>
              <a:t> test </a:t>
            </a:r>
            <a:r>
              <a:rPr lang="en-US" dirty="0" err="1"/>
              <a:t>etmek</a:t>
            </a:r>
            <a:r>
              <a:rPr lang="en-US" dirty="0"/>
              <a:t> </a:t>
            </a:r>
            <a:r>
              <a:rPr lang="en-US" dirty="0" err="1"/>
              <a:t>için</a:t>
            </a:r>
            <a:r>
              <a:rPr lang="en-US" dirty="0"/>
              <a:t> </a:t>
            </a:r>
            <a:r>
              <a:rPr lang="en-US" dirty="0" err="1"/>
              <a:t>yapılandırılmış</a:t>
            </a:r>
            <a:r>
              <a:rPr lang="en-US" dirty="0"/>
              <a:t> </a:t>
            </a:r>
            <a:r>
              <a:rPr lang="en-US" dirty="0" err="1"/>
              <a:t>bir</a:t>
            </a:r>
            <a:r>
              <a:rPr lang="en-US" dirty="0"/>
              <a:t> </a:t>
            </a:r>
            <a:r>
              <a:rPr lang="en-US" dirty="0" err="1"/>
              <a:t>süreci</a:t>
            </a:r>
            <a:r>
              <a:rPr lang="en-US" dirty="0"/>
              <a:t> </a:t>
            </a:r>
            <a:r>
              <a:rPr lang="en-US" dirty="0" err="1"/>
              <a:t>içerir</a:t>
            </a:r>
            <a:r>
              <a:rPr lang="en-US" dirty="0"/>
              <a:t>. </a:t>
            </a:r>
            <a:r>
              <a:rPr lang="en-US" dirty="0" err="1"/>
              <a:t>Tasarım</a:t>
            </a:r>
            <a:r>
              <a:rPr lang="en-US" dirty="0"/>
              <a:t> </a:t>
            </a:r>
            <a:r>
              <a:rPr lang="en-US" dirty="0" err="1"/>
              <a:t>odaklı</a:t>
            </a:r>
            <a:r>
              <a:rPr lang="en-US" dirty="0"/>
              <a:t> </a:t>
            </a:r>
            <a:r>
              <a:rPr lang="en-US" dirty="0" err="1"/>
              <a:t>düşünme</a:t>
            </a:r>
            <a:r>
              <a:rPr lang="en-US" dirty="0"/>
              <a:t>, </a:t>
            </a:r>
            <a:r>
              <a:rPr lang="en-US" dirty="0" err="1"/>
              <a:t>çok</a:t>
            </a:r>
            <a:r>
              <a:rPr lang="en-US" dirty="0"/>
              <a:t> </a:t>
            </a:r>
            <a:r>
              <a:rPr lang="en-US" dirty="0" err="1"/>
              <a:t>disiplinli</a:t>
            </a:r>
            <a:r>
              <a:rPr lang="en-US" dirty="0"/>
              <a:t> </a:t>
            </a:r>
            <a:r>
              <a:rPr lang="en-US" dirty="0" err="1"/>
              <a:t>işbirliğini</a:t>
            </a:r>
            <a:r>
              <a:rPr lang="en-US" dirty="0"/>
              <a:t> ve </a:t>
            </a:r>
            <a:r>
              <a:rPr lang="en-US" dirty="0" err="1"/>
              <a:t>inovasyon</a:t>
            </a:r>
            <a:r>
              <a:rPr lang="en-US" dirty="0"/>
              <a:t> </a:t>
            </a:r>
            <a:r>
              <a:rPr lang="en-US" dirty="0" err="1"/>
              <a:t>yolculuğunun</a:t>
            </a:r>
            <a:r>
              <a:rPr lang="en-US" dirty="0"/>
              <a:t> </a:t>
            </a:r>
            <a:r>
              <a:rPr lang="en-US" dirty="0" err="1"/>
              <a:t>ayrılmaz</a:t>
            </a:r>
            <a:r>
              <a:rPr lang="en-US" dirty="0"/>
              <a:t> </a:t>
            </a:r>
            <a:r>
              <a:rPr lang="en-US" dirty="0" err="1"/>
              <a:t>bir</a:t>
            </a:r>
            <a:r>
              <a:rPr lang="en-US" dirty="0"/>
              <a:t> </a:t>
            </a:r>
            <a:r>
              <a:rPr lang="en-US" dirty="0" err="1"/>
              <a:t>parçası</a:t>
            </a:r>
            <a:r>
              <a:rPr lang="en-US" dirty="0"/>
              <a:t> </a:t>
            </a:r>
            <a:r>
              <a:rPr lang="en-US" dirty="0" err="1"/>
              <a:t>olarak</a:t>
            </a:r>
            <a:r>
              <a:rPr lang="en-US" dirty="0"/>
              <a:t> </a:t>
            </a:r>
            <a:r>
              <a:rPr lang="en-US" dirty="0" err="1"/>
              <a:t>belirsizliği</a:t>
            </a:r>
            <a:r>
              <a:rPr lang="en-US" dirty="0"/>
              <a:t> ve </a:t>
            </a:r>
            <a:r>
              <a:rPr lang="en-US" dirty="0" err="1"/>
              <a:t>başarısızlığı</a:t>
            </a:r>
            <a:r>
              <a:rPr lang="en-US" dirty="0"/>
              <a:t> </a:t>
            </a:r>
            <a:r>
              <a:rPr lang="en-US" dirty="0" err="1"/>
              <a:t>benimseme</a:t>
            </a:r>
            <a:r>
              <a:rPr lang="en-US" dirty="0"/>
              <a:t> </a:t>
            </a:r>
            <a:r>
              <a:rPr lang="en-US" dirty="0" err="1"/>
              <a:t>isteğini</a:t>
            </a:r>
            <a:r>
              <a:rPr lang="en-US" dirty="0"/>
              <a:t> </a:t>
            </a:r>
            <a:r>
              <a:rPr lang="en-US" dirty="0" err="1"/>
              <a:t>teşvik</a:t>
            </a:r>
            <a:r>
              <a:rPr lang="en-US" dirty="0"/>
              <a:t> </a:t>
            </a:r>
            <a:r>
              <a:rPr lang="en-US" dirty="0" err="1"/>
              <a:t>eder</a:t>
            </a:r>
            <a:r>
              <a:rPr lang="en-US" dirty="0"/>
              <a:t>.</a:t>
            </a:r>
            <a:endParaRPr lang="tr-TR" dirty="0"/>
          </a:p>
          <a:p>
            <a:r>
              <a:rPr lang="en-US" dirty="0"/>
              <a:t>
</a:t>
            </a:r>
            <a:r>
              <a:rPr lang="en-US" dirty="0" err="1"/>
              <a:t>Tasarım</a:t>
            </a:r>
            <a:r>
              <a:rPr lang="en-US" dirty="0"/>
              <a:t> </a:t>
            </a:r>
            <a:r>
              <a:rPr lang="en-US" dirty="0" err="1"/>
              <a:t>odaklı</a:t>
            </a:r>
            <a:r>
              <a:rPr lang="en-US" dirty="0"/>
              <a:t> </a:t>
            </a:r>
            <a:r>
              <a:rPr lang="en-US" dirty="0" err="1"/>
              <a:t>düşünme</a:t>
            </a:r>
            <a:r>
              <a:rPr lang="en-US" dirty="0"/>
              <a:t> ve </a:t>
            </a:r>
            <a:r>
              <a:rPr lang="en-US" dirty="0" err="1"/>
              <a:t>inovasyon</a:t>
            </a:r>
            <a:r>
              <a:rPr lang="en-US" dirty="0"/>
              <a:t> </a:t>
            </a:r>
            <a:r>
              <a:rPr lang="en-US" dirty="0" err="1"/>
              <a:t>arasındaki</a:t>
            </a:r>
            <a:r>
              <a:rPr lang="en-US" dirty="0"/>
              <a:t> </a:t>
            </a:r>
            <a:r>
              <a:rPr lang="en-US" dirty="0" err="1"/>
              <a:t>ilişki</a:t>
            </a:r>
            <a:r>
              <a:rPr lang="en-US" dirty="0"/>
              <a:t> </a:t>
            </a:r>
            <a:r>
              <a:rPr lang="en-US" dirty="0" err="1"/>
              <a:t>simbiyotiktir</a:t>
            </a:r>
            <a:r>
              <a:rPr lang="en-US" dirty="0"/>
              <a:t> ve </a:t>
            </a:r>
            <a:r>
              <a:rPr lang="en-US" dirty="0" err="1"/>
              <a:t>karşılıklı</a:t>
            </a:r>
            <a:r>
              <a:rPr lang="en-US" dirty="0"/>
              <a:t> </a:t>
            </a:r>
            <a:r>
              <a:rPr lang="en-US" dirty="0" err="1"/>
              <a:t>olarak</a:t>
            </a:r>
            <a:r>
              <a:rPr lang="en-US" dirty="0"/>
              <a:t> </a:t>
            </a:r>
            <a:r>
              <a:rPr lang="en-US" dirty="0" err="1"/>
              <a:t>güçlendiricidir</a:t>
            </a:r>
            <a:r>
              <a:rPr lang="en-US" dirty="0"/>
              <a:t>. </a:t>
            </a:r>
            <a:r>
              <a:rPr lang="en-US" dirty="0" err="1"/>
              <a:t>Tasarım</a:t>
            </a:r>
            <a:r>
              <a:rPr lang="en-US" dirty="0"/>
              <a:t> </a:t>
            </a:r>
            <a:r>
              <a:rPr lang="en-US" dirty="0" err="1"/>
              <a:t>odaklı</a:t>
            </a:r>
            <a:r>
              <a:rPr lang="en-US" dirty="0"/>
              <a:t> </a:t>
            </a:r>
            <a:r>
              <a:rPr lang="en-US" dirty="0" err="1"/>
              <a:t>düşünme</a:t>
            </a:r>
            <a:r>
              <a:rPr lang="en-US" dirty="0"/>
              <a:t>, </a:t>
            </a:r>
            <a:r>
              <a:rPr lang="en-US" dirty="0" err="1"/>
              <a:t>varsayımlara</a:t>
            </a:r>
            <a:r>
              <a:rPr lang="en-US" dirty="0"/>
              <a:t> </a:t>
            </a:r>
            <a:r>
              <a:rPr lang="en-US" dirty="0" err="1"/>
              <a:t>meydan</a:t>
            </a:r>
            <a:r>
              <a:rPr lang="en-US" dirty="0"/>
              <a:t> </a:t>
            </a:r>
            <a:r>
              <a:rPr lang="en-US" dirty="0" err="1"/>
              <a:t>okuyarak</a:t>
            </a:r>
            <a:r>
              <a:rPr lang="en-US" dirty="0"/>
              <a:t>, </a:t>
            </a:r>
            <a:r>
              <a:rPr lang="en-US" dirty="0" err="1"/>
              <a:t>farklı</a:t>
            </a:r>
            <a:r>
              <a:rPr lang="en-US" dirty="0"/>
              <a:t> </a:t>
            </a:r>
            <a:r>
              <a:rPr lang="en-US" dirty="0" err="1"/>
              <a:t>bakış</a:t>
            </a:r>
            <a:r>
              <a:rPr lang="en-US" dirty="0"/>
              <a:t> </a:t>
            </a:r>
            <a:r>
              <a:rPr lang="en-US" dirty="0" err="1"/>
              <a:t>açılarını</a:t>
            </a:r>
            <a:r>
              <a:rPr lang="en-US" dirty="0"/>
              <a:t> </a:t>
            </a:r>
            <a:r>
              <a:rPr lang="en-US" dirty="0" err="1"/>
              <a:t>keşfederek</a:t>
            </a:r>
            <a:r>
              <a:rPr lang="en-US" dirty="0"/>
              <a:t> ve </a:t>
            </a:r>
            <a:r>
              <a:rPr lang="en-US" dirty="0" err="1"/>
              <a:t>gizli</a:t>
            </a:r>
            <a:r>
              <a:rPr lang="en-US" dirty="0"/>
              <a:t> </a:t>
            </a:r>
            <a:r>
              <a:rPr lang="en-US" dirty="0" err="1"/>
              <a:t>ihtiyaçları</a:t>
            </a:r>
            <a:r>
              <a:rPr lang="en-US" dirty="0"/>
              <a:t> ve </a:t>
            </a:r>
            <a:r>
              <a:rPr lang="en-US" dirty="0" err="1"/>
              <a:t>fırsatları</a:t>
            </a:r>
            <a:r>
              <a:rPr lang="en-US" dirty="0"/>
              <a:t> </a:t>
            </a:r>
            <a:r>
              <a:rPr lang="en-US" dirty="0" err="1"/>
              <a:t>ortaya</a:t>
            </a:r>
            <a:r>
              <a:rPr lang="en-US" dirty="0"/>
              <a:t> </a:t>
            </a:r>
            <a:r>
              <a:rPr lang="en-US" dirty="0" err="1"/>
              <a:t>çıkararak</a:t>
            </a:r>
            <a:r>
              <a:rPr lang="en-US" dirty="0"/>
              <a:t> </a:t>
            </a:r>
            <a:r>
              <a:rPr lang="en-US" dirty="0" err="1"/>
              <a:t>yeniliği</a:t>
            </a:r>
            <a:r>
              <a:rPr lang="en-US" dirty="0"/>
              <a:t> </a:t>
            </a:r>
            <a:r>
              <a:rPr lang="en-US" dirty="0" err="1"/>
              <a:t>teşvik</a:t>
            </a:r>
            <a:r>
              <a:rPr lang="en-US" dirty="0"/>
              <a:t> </a:t>
            </a:r>
            <a:r>
              <a:rPr lang="en-US" dirty="0" err="1"/>
              <a:t>etmek</a:t>
            </a:r>
            <a:r>
              <a:rPr lang="en-US" dirty="0"/>
              <a:t> </a:t>
            </a:r>
            <a:r>
              <a:rPr lang="en-US" dirty="0" err="1"/>
              <a:t>için</a:t>
            </a:r>
            <a:r>
              <a:rPr lang="en-US" dirty="0"/>
              <a:t> </a:t>
            </a:r>
            <a:r>
              <a:rPr lang="en-US" dirty="0" err="1"/>
              <a:t>bir</a:t>
            </a:r>
            <a:r>
              <a:rPr lang="en-US" dirty="0"/>
              <a:t> </a:t>
            </a:r>
            <a:r>
              <a:rPr lang="en-US" dirty="0" err="1"/>
              <a:t>çerçeve</a:t>
            </a:r>
            <a:r>
              <a:rPr lang="en-US" dirty="0"/>
              <a:t> </a:t>
            </a:r>
            <a:r>
              <a:rPr lang="en-US" dirty="0" err="1"/>
              <a:t>sağlar</a:t>
            </a:r>
            <a:r>
              <a:rPr lang="en-US" dirty="0"/>
              <a:t>. </a:t>
            </a:r>
            <a:r>
              <a:rPr lang="en-US" dirty="0" err="1"/>
              <a:t>Tasarım</a:t>
            </a:r>
            <a:r>
              <a:rPr lang="en-US" dirty="0"/>
              <a:t> </a:t>
            </a:r>
            <a:r>
              <a:rPr lang="en-US" dirty="0" err="1"/>
              <a:t>odaklı</a:t>
            </a:r>
            <a:r>
              <a:rPr lang="en-US" dirty="0"/>
              <a:t> </a:t>
            </a:r>
            <a:r>
              <a:rPr lang="en-US" dirty="0" err="1"/>
              <a:t>düşünme</a:t>
            </a:r>
            <a:r>
              <a:rPr lang="en-US" dirty="0"/>
              <a:t>, </a:t>
            </a:r>
            <a:r>
              <a:rPr lang="en-US" dirty="0" err="1"/>
              <a:t>empati</a:t>
            </a:r>
            <a:r>
              <a:rPr lang="en-US" dirty="0"/>
              <a:t> ve </a:t>
            </a:r>
            <a:r>
              <a:rPr lang="en-US" dirty="0" err="1"/>
              <a:t>anlayışa</a:t>
            </a:r>
            <a:r>
              <a:rPr lang="en-US" dirty="0"/>
              <a:t> </a:t>
            </a:r>
            <a:r>
              <a:rPr lang="en-US" dirty="0" err="1"/>
              <a:t>öncelik</a:t>
            </a:r>
            <a:r>
              <a:rPr lang="en-US" dirty="0"/>
              <a:t> </a:t>
            </a:r>
            <a:r>
              <a:rPr lang="en-US" dirty="0" err="1"/>
              <a:t>vererek</a:t>
            </a:r>
            <a:r>
              <a:rPr lang="en-US" dirty="0"/>
              <a:t>, </a:t>
            </a:r>
            <a:r>
              <a:rPr lang="en-US" dirty="0" err="1"/>
              <a:t>kuruluşların</a:t>
            </a:r>
            <a:r>
              <a:rPr lang="en-US" dirty="0"/>
              <a:t> </a:t>
            </a:r>
            <a:r>
              <a:rPr lang="en-US" dirty="0" err="1"/>
              <a:t>kullanıcılarda</a:t>
            </a:r>
            <a:r>
              <a:rPr lang="en-US" dirty="0"/>
              <a:t> </a:t>
            </a:r>
            <a:r>
              <a:rPr lang="en-US" dirty="0" err="1"/>
              <a:t>gerçekten</a:t>
            </a:r>
            <a:r>
              <a:rPr lang="en-US" dirty="0"/>
              <a:t> </a:t>
            </a:r>
            <a:r>
              <a:rPr lang="en-US" dirty="0" err="1"/>
              <a:t>yankı</a:t>
            </a:r>
            <a:r>
              <a:rPr lang="en-US" dirty="0"/>
              <a:t> </a:t>
            </a:r>
            <a:r>
              <a:rPr lang="en-US" dirty="0" err="1"/>
              <a:t>uyandıran</a:t>
            </a:r>
            <a:r>
              <a:rPr lang="en-US" dirty="0"/>
              <a:t> ve </a:t>
            </a:r>
            <a:r>
              <a:rPr lang="en-US" dirty="0" err="1"/>
              <a:t>onların</a:t>
            </a:r>
            <a:r>
              <a:rPr lang="en-US" dirty="0"/>
              <a:t> </a:t>
            </a:r>
            <a:r>
              <a:rPr lang="en-US" dirty="0" err="1"/>
              <a:t>temel</a:t>
            </a:r>
            <a:r>
              <a:rPr lang="en-US" dirty="0"/>
              <a:t> </a:t>
            </a:r>
            <a:r>
              <a:rPr lang="en-US" dirty="0" err="1"/>
              <a:t>ihtiyaç</a:t>
            </a:r>
            <a:r>
              <a:rPr lang="en-US" dirty="0"/>
              <a:t> ve </a:t>
            </a:r>
            <a:r>
              <a:rPr lang="en-US" dirty="0" err="1"/>
              <a:t>isteklerini</a:t>
            </a:r>
            <a:r>
              <a:rPr lang="en-US" dirty="0"/>
              <a:t> </a:t>
            </a:r>
            <a:r>
              <a:rPr lang="en-US" dirty="0" err="1"/>
              <a:t>ele</a:t>
            </a:r>
            <a:r>
              <a:rPr lang="en-US" dirty="0"/>
              <a:t> </a:t>
            </a:r>
            <a:r>
              <a:rPr lang="en-US" dirty="0" err="1"/>
              <a:t>alan</a:t>
            </a:r>
            <a:r>
              <a:rPr lang="en-US" dirty="0"/>
              <a:t> </a:t>
            </a:r>
            <a:r>
              <a:rPr lang="en-US" dirty="0" err="1"/>
              <a:t>çözümler</a:t>
            </a:r>
            <a:r>
              <a:rPr lang="en-US" dirty="0"/>
              <a:t> </a:t>
            </a:r>
            <a:r>
              <a:rPr lang="en-US" dirty="0" err="1"/>
              <a:t>geliştirmesine</a:t>
            </a:r>
            <a:r>
              <a:rPr lang="en-US" dirty="0"/>
              <a:t> </a:t>
            </a:r>
            <a:r>
              <a:rPr lang="en-US" dirty="0" err="1"/>
              <a:t>yardımcı</a:t>
            </a:r>
            <a:r>
              <a:rPr lang="en-US" dirty="0"/>
              <a:t> </a:t>
            </a:r>
            <a:r>
              <a:rPr lang="en-US" dirty="0" err="1"/>
              <a:t>olarak</a:t>
            </a:r>
            <a:r>
              <a:rPr lang="en-US" dirty="0"/>
              <a:t> </a:t>
            </a:r>
            <a:r>
              <a:rPr lang="en-US" dirty="0" err="1"/>
              <a:t>daha</a:t>
            </a:r>
            <a:r>
              <a:rPr lang="en-US" dirty="0"/>
              <a:t> </a:t>
            </a:r>
            <a:r>
              <a:rPr lang="en-US" dirty="0" err="1"/>
              <a:t>anlamlı</a:t>
            </a:r>
            <a:r>
              <a:rPr lang="en-US" dirty="0"/>
              <a:t> ve </a:t>
            </a:r>
            <a:r>
              <a:rPr lang="en-US" dirty="0" err="1"/>
              <a:t>etkili</a:t>
            </a:r>
            <a:r>
              <a:rPr lang="en-US" dirty="0"/>
              <a:t> </a:t>
            </a:r>
            <a:r>
              <a:rPr lang="en-US" dirty="0" err="1"/>
              <a:t>yeniliklere</a:t>
            </a:r>
            <a:r>
              <a:rPr lang="en-US" dirty="0"/>
              <a:t> </a:t>
            </a:r>
            <a:r>
              <a:rPr lang="en-US" dirty="0" err="1"/>
              <a:t>yol</a:t>
            </a:r>
            <a:r>
              <a:rPr lang="en-US" dirty="0"/>
              <a:t> </a:t>
            </a:r>
            <a:r>
              <a:rPr lang="en-US" dirty="0" err="1"/>
              <a:t>açar</a:t>
            </a:r>
            <a:r>
              <a:rPr lang="en-US" dirty="0"/>
              <a:t>.</a:t>
            </a:r>
            <a:endParaRPr lang="tr-TR" dirty="0"/>
          </a:p>
          <a:p>
            <a:r>
              <a:rPr lang="en-US" dirty="0"/>
              <a:t>
</a:t>
            </a:r>
            <a:r>
              <a:rPr lang="en-US" dirty="0" err="1"/>
              <a:t>Ayrıca</a:t>
            </a:r>
            <a:r>
              <a:rPr lang="en-US" dirty="0"/>
              <a:t>, </a:t>
            </a:r>
            <a:r>
              <a:rPr lang="en-US" dirty="0" err="1"/>
              <a:t>tasarım</a:t>
            </a:r>
            <a:r>
              <a:rPr lang="en-US" dirty="0"/>
              <a:t> </a:t>
            </a:r>
            <a:r>
              <a:rPr lang="en-US" dirty="0" err="1"/>
              <a:t>odaklı</a:t>
            </a:r>
            <a:r>
              <a:rPr lang="en-US" dirty="0"/>
              <a:t> </a:t>
            </a:r>
            <a:r>
              <a:rPr lang="en-US" dirty="0" err="1"/>
              <a:t>düşünme</a:t>
            </a:r>
            <a:r>
              <a:rPr lang="en-US" dirty="0"/>
              <a:t>, </a:t>
            </a:r>
            <a:r>
              <a:rPr lang="en-US" dirty="0" err="1"/>
              <a:t>başarısızlığın</a:t>
            </a:r>
            <a:r>
              <a:rPr lang="en-US" dirty="0"/>
              <a:t> </a:t>
            </a:r>
            <a:r>
              <a:rPr lang="en-US" dirty="0" err="1"/>
              <a:t>bir</a:t>
            </a:r>
            <a:r>
              <a:rPr lang="en-US" dirty="0"/>
              <a:t> </a:t>
            </a:r>
            <a:r>
              <a:rPr lang="en-US" dirty="0" err="1"/>
              <a:t>gerilemeden</a:t>
            </a:r>
            <a:r>
              <a:rPr lang="en-US" dirty="0"/>
              <a:t> </a:t>
            </a:r>
            <a:r>
              <a:rPr lang="en-US" dirty="0" err="1"/>
              <a:t>ziyade</a:t>
            </a:r>
            <a:r>
              <a:rPr lang="en-US" dirty="0"/>
              <a:t> </a:t>
            </a:r>
            <a:r>
              <a:rPr lang="en-US" dirty="0" err="1"/>
              <a:t>değerli</a:t>
            </a:r>
            <a:r>
              <a:rPr lang="en-US" dirty="0"/>
              <a:t> </a:t>
            </a:r>
            <a:r>
              <a:rPr lang="en-US" dirty="0" err="1"/>
              <a:t>bir</a:t>
            </a:r>
            <a:r>
              <a:rPr lang="en-US" dirty="0"/>
              <a:t> </a:t>
            </a:r>
            <a:r>
              <a:rPr lang="en-US" dirty="0" err="1"/>
              <a:t>öğrenme</a:t>
            </a:r>
            <a:r>
              <a:rPr lang="en-US" dirty="0"/>
              <a:t> </a:t>
            </a:r>
            <a:r>
              <a:rPr lang="en-US" dirty="0" err="1"/>
              <a:t>deneyimi</a:t>
            </a:r>
            <a:r>
              <a:rPr lang="en-US" dirty="0"/>
              <a:t> </a:t>
            </a:r>
            <a:r>
              <a:rPr lang="en-US" dirty="0" err="1"/>
              <a:t>olarak</a:t>
            </a:r>
            <a:r>
              <a:rPr lang="en-US" dirty="0"/>
              <a:t> </a:t>
            </a:r>
            <a:r>
              <a:rPr lang="en-US" dirty="0" err="1"/>
              <a:t>görüldüğü</a:t>
            </a:r>
            <a:r>
              <a:rPr lang="en-US" dirty="0"/>
              <a:t> </a:t>
            </a:r>
            <a:r>
              <a:rPr lang="en-US" dirty="0" err="1"/>
              <a:t>bir</a:t>
            </a:r>
            <a:r>
              <a:rPr lang="en-US" dirty="0"/>
              <a:t> </a:t>
            </a:r>
            <a:r>
              <a:rPr lang="en-US" dirty="0" err="1"/>
              <a:t>deney</a:t>
            </a:r>
            <a:r>
              <a:rPr lang="en-US" dirty="0"/>
              <a:t> ve </a:t>
            </a:r>
            <a:r>
              <a:rPr lang="en-US" dirty="0" err="1"/>
              <a:t>yineleme</a:t>
            </a:r>
            <a:r>
              <a:rPr lang="en-US" dirty="0"/>
              <a:t> </a:t>
            </a:r>
            <a:r>
              <a:rPr lang="en-US" dirty="0" err="1"/>
              <a:t>kültürünü</a:t>
            </a:r>
            <a:r>
              <a:rPr lang="en-US" dirty="0"/>
              <a:t> </a:t>
            </a:r>
            <a:r>
              <a:rPr lang="en-US" dirty="0" err="1"/>
              <a:t>teşvik</a:t>
            </a:r>
            <a:r>
              <a:rPr lang="en-US" dirty="0"/>
              <a:t> </a:t>
            </a:r>
            <a:r>
              <a:rPr lang="en-US" dirty="0" err="1"/>
              <a:t>eder</a:t>
            </a:r>
            <a:r>
              <a:rPr lang="en-US" dirty="0"/>
              <a:t>. Bu </a:t>
            </a:r>
            <a:r>
              <a:rPr lang="en-US" dirty="0" err="1"/>
              <a:t>zihniyet</a:t>
            </a:r>
            <a:r>
              <a:rPr lang="en-US" dirty="0"/>
              <a:t>, risk </a:t>
            </a:r>
            <a:r>
              <a:rPr lang="en-US" dirty="0" err="1"/>
              <a:t>almayı</a:t>
            </a:r>
            <a:r>
              <a:rPr lang="en-US" dirty="0"/>
              <a:t> ve </a:t>
            </a:r>
            <a:r>
              <a:rPr lang="en-US" dirty="0" err="1"/>
              <a:t>yaratıcılığı</a:t>
            </a:r>
            <a:r>
              <a:rPr lang="en-US" dirty="0"/>
              <a:t> </a:t>
            </a:r>
            <a:r>
              <a:rPr lang="en-US" dirty="0" err="1"/>
              <a:t>teşvik</a:t>
            </a:r>
            <a:r>
              <a:rPr lang="en-US" dirty="0"/>
              <a:t> </a:t>
            </a:r>
            <a:r>
              <a:rPr lang="en-US" dirty="0" err="1"/>
              <a:t>ederek</a:t>
            </a:r>
            <a:r>
              <a:rPr lang="en-US" dirty="0"/>
              <a:t> </a:t>
            </a:r>
            <a:r>
              <a:rPr lang="en-US" dirty="0" err="1"/>
              <a:t>çığır</a:t>
            </a:r>
            <a:r>
              <a:rPr lang="en-US" dirty="0"/>
              <a:t> </a:t>
            </a:r>
            <a:r>
              <a:rPr lang="en-US" dirty="0" err="1"/>
              <a:t>açan</a:t>
            </a:r>
            <a:r>
              <a:rPr lang="en-US" dirty="0"/>
              <a:t> </a:t>
            </a:r>
            <a:r>
              <a:rPr lang="en-US" dirty="0" err="1"/>
              <a:t>inovasyon</a:t>
            </a:r>
            <a:r>
              <a:rPr lang="en-US" dirty="0"/>
              <a:t> ve </a:t>
            </a:r>
            <a:r>
              <a:rPr lang="en-US" dirty="0" err="1"/>
              <a:t>sürekli</a:t>
            </a:r>
            <a:r>
              <a:rPr lang="en-US" dirty="0"/>
              <a:t> </a:t>
            </a:r>
            <a:r>
              <a:rPr lang="en-US" dirty="0" err="1"/>
              <a:t>iyileştirmeye</a:t>
            </a:r>
            <a:r>
              <a:rPr lang="en-US" dirty="0"/>
              <a:t> </a:t>
            </a:r>
            <a:r>
              <a:rPr lang="en-US" dirty="0" err="1"/>
              <a:t>elverişli</a:t>
            </a:r>
            <a:r>
              <a:rPr lang="en-US" dirty="0"/>
              <a:t> </a:t>
            </a:r>
            <a:r>
              <a:rPr lang="en-US" dirty="0" err="1"/>
              <a:t>bir</a:t>
            </a:r>
            <a:r>
              <a:rPr lang="en-US" dirty="0"/>
              <a:t> </a:t>
            </a:r>
            <a:r>
              <a:rPr lang="en-US" dirty="0" err="1"/>
              <a:t>ortamı</a:t>
            </a:r>
            <a:r>
              <a:rPr lang="en-US" dirty="0"/>
              <a:t> </a:t>
            </a:r>
            <a:r>
              <a:rPr lang="en-US" dirty="0" err="1"/>
              <a:t>teşvik</a:t>
            </a:r>
            <a:r>
              <a:rPr lang="en-US" dirty="0"/>
              <a:t> </a:t>
            </a:r>
            <a:r>
              <a:rPr lang="en-US" dirty="0" err="1"/>
              <a:t>eder</a:t>
            </a:r>
            <a:r>
              <a:rPr lang="en-US" dirty="0"/>
              <a:t>.</a:t>
            </a:r>
            <a:endParaRPr lang="tr-TR" dirty="0"/>
          </a:p>
          <a:p>
            <a:r>
              <a:rPr lang="en-US" dirty="0"/>
              <a:t>
</a:t>
            </a:r>
            <a:r>
              <a:rPr lang="en-US" dirty="0" err="1"/>
              <a:t>Özünde</a:t>
            </a:r>
            <a:r>
              <a:rPr lang="en-US" dirty="0"/>
              <a:t>, </a:t>
            </a:r>
            <a:r>
              <a:rPr lang="en-US" dirty="0" err="1"/>
              <a:t>tasarım</a:t>
            </a:r>
            <a:r>
              <a:rPr lang="en-US" dirty="0"/>
              <a:t> </a:t>
            </a:r>
            <a:r>
              <a:rPr lang="en-US" dirty="0" err="1"/>
              <a:t>odaklı</a:t>
            </a:r>
            <a:r>
              <a:rPr lang="en-US" dirty="0"/>
              <a:t> </a:t>
            </a:r>
            <a:r>
              <a:rPr lang="en-US" dirty="0" err="1"/>
              <a:t>düşünme</a:t>
            </a:r>
            <a:r>
              <a:rPr lang="en-US" dirty="0"/>
              <a:t>, </a:t>
            </a:r>
            <a:r>
              <a:rPr lang="en-US" dirty="0" err="1"/>
              <a:t>insan</a:t>
            </a:r>
            <a:r>
              <a:rPr lang="en-US" dirty="0"/>
              <a:t> </a:t>
            </a:r>
            <a:r>
              <a:rPr lang="en-US" dirty="0" err="1"/>
              <a:t>ihtiyaçlarını</a:t>
            </a:r>
            <a:r>
              <a:rPr lang="en-US" dirty="0"/>
              <a:t> ve </a:t>
            </a:r>
            <a:r>
              <a:rPr lang="en-US" dirty="0" err="1"/>
              <a:t>deneyimlerini</a:t>
            </a:r>
            <a:r>
              <a:rPr lang="en-US" dirty="0"/>
              <a:t> </a:t>
            </a:r>
            <a:r>
              <a:rPr lang="en-US" dirty="0" err="1"/>
              <a:t>ön</a:t>
            </a:r>
            <a:r>
              <a:rPr lang="en-US" dirty="0"/>
              <a:t> plana </a:t>
            </a:r>
            <a:r>
              <a:rPr lang="en-US" dirty="0" err="1"/>
              <a:t>çıkaran</a:t>
            </a:r>
            <a:r>
              <a:rPr lang="en-US" dirty="0"/>
              <a:t> problem </a:t>
            </a:r>
            <a:r>
              <a:rPr lang="en-US" dirty="0" err="1"/>
              <a:t>çözmeye</a:t>
            </a:r>
            <a:r>
              <a:rPr lang="en-US" dirty="0"/>
              <a:t> </a:t>
            </a:r>
            <a:r>
              <a:rPr lang="en-US" dirty="0" err="1"/>
              <a:t>yapılandırılmış</a:t>
            </a:r>
            <a:r>
              <a:rPr lang="en-US" dirty="0"/>
              <a:t> </a:t>
            </a:r>
            <a:r>
              <a:rPr lang="en-US" dirty="0" err="1"/>
              <a:t>ancak</a:t>
            </a:r>
            <a:r>
              <a:rPr lang="en-US" dirty="0"/>
              <a:t> </a:t>
            </a:r>
            <a:r>
              <a:rPr lang="en-US" dirty="0" err="1"/>
              <a:t>esnek</a:t>
            </a:r>
            <a:r>
              <a:rPr lang="en-US" dirty="0"/>
              <a:t> </a:t>
            </a:r>
            <a:r>
              <a:rPr lang="en-US" dirty="0" err="1"/>
              <a:t>bir</a:t>
            </a:r>
            <a:r>
              <a:rPr lang="en-US" dirty="0"/>
              <a:t> </a:t>
            </a:r>
            <a:r>
              <a:rPr lang="en-US" dirty="0" err="1"/>
              <a:t>yaklaşım</a:t>
            </a:r>
            <a:r>
              <a:rPr lang="en-US" dirty="0"/>
              <a:t> </a:t>
            </a:r>
            <a:r>
              <a:rPr lang="en-US" dirty="0" err="1"/>
              <a:t>sağlayarak</a:t>
            </a:r>
            <a:r>
              <a:rPr lang="en-US" dirty="0"/>
              <a:t> </a:t>
            </a:r>
            <a:r>
              <a:rPr lang="en-US" dirty="0" err="1"/>
              <a:t>inovasyon</a:t>
            </a:r>
            <a:r>
              <a:rPr lang="en-US" dirty="0"/>
              <a:t> </a:t>
            </a:r>
            <a:r>
              <a:rPr lang="en-US" dirty="0" err="1"/>
              <a:t>için</a:t>
            </a:r>
            <a:r>
              <a:rPr lang="en-US" dirty="0"/>
              <a:t> </a:t>
            </a:r>
            <a:r>
              <a:rPr lang="en-US" dirty="0" err="1"/>
              <a:t>bir</a:t>
            </a:r>
            <a:r>
              <a:rPr lang="en-US" dirty="0"/>
              <a:t> </a:t>
            </a:r>
            <a:r>
              <a:rPr lang="en-US" dirty="0" err="1"/>
              <a:t>katalizör</a:t>
            </a:r>
            <a:r>
              <a:rPr lang="en-US" dirty="0"/>
              <a:t> </a:t>
            </a:r>
            <a:r>
              <a:rPr lang="en-US" dirty="0" err="1"/>
              <a:t>görevi</a:t>
            </a:r>
            <a:r>
              <a:rPr lang="en-US" dirty="0"/>
              <a:t> </a:t>
            </a:r>
            <a:r>
              <a:rPr lang="en-US" dirty="0" err="1"/>
              <a:t>görür</a:t>
            </a:r>
            <a:r>
              <a:rPr lang="en-US" dirty="0"/>
              <a:t>. </a:t>
            </a:r>
            <a:r>
              <a:rPr lang="en-US" dirty="0" err="1"/>
              <a:t>Kuruluşlar</a:t>
            </a:r>
            <a:r>
              <a:rPr lang="en-US" dirty="0"/>
              <a:t>, </a:t>
            </a:r>
            <a:r>
              <a:rPr lang="en-US" dirty="0" err="1"/>
              <a:t>tasarım</a:t>
            </a:r>
            <a:r>
              <a:rPr lang="en-US" dirty="0"/>
              <a:t> </a:t>
            </a:r>
            <a:r>
              <a:rPr lang="en-US" dirty="0" err="1"/>
              <a:t>odaklı</a:t>
            </a:r>
            <a:r>
              <a:rPr lang="en-US" dirty="0"/>
              <a:t> </a:t>
            </a:r>
            <a:r>
              <a:rPr lang="en-US" dirty="0" err="1"/>
              <a:t>düşünme</a:t>
            </a:r>
            <a:r>
              <a:rPr lang="en-US" dirty="0"/>
              <a:t> </a:t>
            </a:r>
            <a:r>
              <a:rPr lang="en-US" dirty="0" err="1"/>
              <a:t>ilkelerini</a:t>
            </a:r>
            <a:r>
              <a:rPr lang="en-US" dirty="0"/>
              <a:t> </a:t>
            </a:r>
            <a:r>
              <a:rPr lang="en-US" dirty="0" err="1"/>
              <a:t>benimseyerek</a:t>
            </a:r>
            <a:r>
              <a:rPr lang="en-US" dirty="0"/>
              <a:t> yeni </a:t>
            </a:r>
            <a:r>
              <a:rPr lang="en-US" dirty="0" err="1"/>
              <a:t>olasılıkların</a:t>
            </a:r>
            <a:r>
              <a:rPr lang="en-US" dirty="0"/>
              <a:t> </a:t>
            </a:r>
            <a:r>
              <a:rPr lang="en-US" dirty="0" err="1"/>
              <a:t>kilidini</a:t>
            </a:r>
            <a:r>
              <a:rPr lang="en-US" dirty="0"/>
              <a:t> </a:t>
            </a:r>
            <a:r>
              <a:rPr lang="en-US" dirty="0" err="1"/>
              <a:t>açabilir</a:t>
            </a:r>
            <a:r>
              <a:rPr lang="en-US" dirty="0"/>
              <a:t>, </a:t>
            </a:r>
            <a:r>
              <a:rPr lang="en-US" dirty="0" err="1"/>
              <a:t>kullanıcı</a:t>
            </a:r>
            <a:r>
              <a:rPr lang="en-US" dirty="0"/>
              <a:t> </a:t>
            </a:r>
            <a:r>
              <a:rPr lang="en-US" dirty="0" err="1"/>
              <a:t>merkezli</a:t>
            </a:r>
            <a:r>
              <a:rPr lang="en-US" dirty="0"/>
              <a:t> </a:t>
            </a:r>
            <a:r>
              <a:rPr lang="en-US" dirty="0" err="1"/>
              <a:t>inovasyonu</a:t>
            </a:r>
            <a:r>
              <a:rPr lang="en-US" dirty="0"/>
              <a:t> </a:t>
            </a:r>
            <a:r>
              <a:rPr lang="en-US" dirty="0" err="1"/>
              <a:t>teşvik</a:t>
            </a:r>
            <a:r>
              <a:rPr lang="en-US" dirty="0"/>
              <a:t> </a:t>
            </a:r>
            <a:r>
              <a:rPr lang="en-US" dirty="0" err="1"/>
              <a:t>edebilir</a:t>
            </a:r>
            <a:r>
              <a:rPr lang="en-US" dirty="0"/>
              <a:t> ve </a:t>
            </a:r>
            <a:r>
              <a:rPr lang="en-US" dirty="0" err="1"/>
              <a:t>insanların</a:t>
            </a:r>
            <a:r>
              <a:rPr lang="en-US" dirty="0"/>
              <a:t> </a:t>
            </a:r>
            <a:r>
              <a:rPr lang="en-US" dirty="0" err="1"/>
              <a:t>yaşamlarında</a:t>
            </a:r>
            <a:r>
              <a:rPr lang="en-US" dirty="0"/>
              <a:t> </a:t>
            </a:r>
            <a:r>
              <a:rPr lang="en-US" dirty="0" err="1"/>
              <a:t>anlamlı</a:t>
            </a:r>
            <a:r>
              <a:rPr lang="en-US" dirty="0"/>
              <a:t> </a:t>
            </a:r>
            <a:r>
              <a:rPr lang="en-US" dirty="0" err="1"/>
              <a:t>bir</a:t>
            </a:r>
            <a:r>
              <a:rPr lang="en-US" dirty="0"/>
              <a:t> fark </a:t>
            </a:r>
            <a:r>
              <a:rPr lang="en-US" dirty="0" err="1"/>
              <a:t>yaratan</a:t>
            </a:r>
            <a:r>
              <a:rPr lang="en-US" dirty="0"/>
              <a:t> </a:t>
            </a:r>
            <a:r>
              <a:rPr lang="en-US" dirty="0" err="1"/>
              <a:t>ürünler</a:t>
            </a:r>
            <a:r>
              <a:rPr lang="en-US" dirty="0"/>
              <a:t>, </a:t>
            </a:r>
            <a:r>
              <a:rPr lang="en-US" dirty="0" err="1"/>
              <a:t>hizmetler</a:t>
            </a:r>
            <a:r>
              <a:rPr lang="en-US" dirty="0"/>
              <a:t> ve </a:t>
            </a:r>
            <a:r>
              <a:rPr lang="en-US" dirty="0" err="1"/>
              <a:t>deneyimler</a:t>
            </a:r>
            <a:r>
              <a:rPr lang="en-US" dirty="0"/>
              <a:t> </a:t>
            </a:r>
            <a:r>
              <a:rPr lang="en-US" dirty="0" err="1"/>
              <a:t>yaratabilir</a:t>
            </a:r>
            <a:r>
              <a:rPr lang="en-US" dirty="0"/>
              <a:t>.</a:t>
            </a:r>
            <a:endParaRPr lang="en-GB" dirty="0"/>
          </a:p>
        </p:txBody>
      </p:sp>
      <p:sp>
        <p:nvSpPr>
          <p:cNvPr id="4" name="Slide Number Placeholder 3">
            <a:extLst>
              <a:ext uri="{FF2B5EF4-FFF2-40B4-BE49-F238E27FC236}">
                <a16:creationId xmlns:a16="http://schemas.microsoft.com/office/drawing/2014/main" id="{3149A643-C945-AB73-4F55-90ECAEC27A51}"/>
              </a:ext>
            </a:extLst>
          </p:cNvPr>
          <p:cNvSpPr>
            <a:spLocks noGrp="1"/>
          </p:cNvSpPr>
          <p:nvPr>
            <p:ph type="sldNum" sz="quarter" idx="10"/>
          </p:nvPr>
        </p:nvSpPr>
        <p:spPr/>
        <p:txBody>
          <a:bodyPr/>
          <a:lstStyle/>
          <a:p>
            <a:fld id="{2939D874-D2D9-4365-960D-3C315028749F}" type="slidenum">
              <a:rPr lang="en-GB" smtClean="0"/>
              <a:t>12</a:t>
            </a:fld>
            <a:endParaRPr lang="en-GB"/>
          </a:p>
        </p:txBody>
      </p:sp>
    </p:spTree>
    <p:extLst>
      <p:ext uri="{BB962C8B-B14F-4D97-AF65-F5344CB8AC3E}">
        <p14:creationId xmlns:p14="http://schemas.microsoft.com/office/powerpoint/2010/main" val="1472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84FA0-D005-8659-08AB-FA2A901C7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5EA81-B0E9-73F0-28CC-B282ADA72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C12BC-CA7A-E355-226E-9F1CA348272E}"/>
              </a:ext>
            </a:extLst>
          </p:cNvPr>
          <p:cNvSpPr>
            <a:spLocks noGrp="1"/>
          </p:cNvSpPr>
          <p:nvPr>
            <p:ph type="body" idx="1"/>
          </p:nvPr>
        </p:nvSpPr>
        <p:spPr/>
        <p:txBody>
          <a:bodyPr/>
          <a:lstStyle/>
          <a:p>
            <a:pPr algn="l"/>
            <a:r>
              <a:rPr lang="en-US" b="0" i="0" dirty="0" err="1">
                <a:solidFill>
                  <a:srgbClr val="0D0D0D"/>
                </a:solidFill>
                <a:effectLst/>
                <a:latin typeface="Söhne"/>
              </a:rPr>
              <a:t>Tasarım</a:t>
            </a:r>
            <a:r>
              <a:rPr lang="en-US" b="0" i="0" dirty="0">
                <a:solidFill>
                  <a:srgbClr val="0D0D0D"/>
                </a:solidFill>
                <a:effectLst/>
                <a:latin typeface="Söhne"/>
              </a:rPr>
              <a:t> </a:t>
            </a:r>
            <a:r>
              <a:rPr lang="en-US" b="0" i="0" dirty="0" err="1">
                <a:solidFill>
                  <a:srgbClr val="0D0D0D"/>
                </a:solidFill>
                <a:effectLst/>
                <a:latin typeface="Söhne"/>
              </a:rPr>
              <a:t>odaklı</a:t>
            </a:r>
            <a:r>
              <a:rPr lang="en-US" b="0" i="0" dirty="0">
                <a:solidFill>
                  <a:srgbClr val="0D0D0D"/>
                </a:solidFill>
                <a:effectLst/>
                <a:latin typeface="Söhne"/>
              </a:rPr>
              <a:t> </a:t>
            </a:r>
            <a:r>
              <a:rPr lang="en-US" b="0" i="0" dirty="0" err="1">
                <a:solidFill>
                  <a:srgbClr val="0D0D0D"/>
                </a:solidFill>
                <a:effectLst/>
                <a:latin typeface="Söhne"/>
              </a:rPr>
              <a:t>düşünme</a:t>
            </a:r>
            <a:r>
              <a:rPr lang="en-US" b="0" i="0" dirty="0">
                <a:solidFill>
                  <a:srgbClr val="0D0D0D"/>
                </a:solidFill>
                <a:effectLst/>
                <a:latin typeface="Söhne"/>
              </a:rPr>
              <a:t> </a:t>
            </a:r>
            <a:r>
              <a:rPr lang="en-US" b="0" i="0" dirty="0" err="1">
                <a:solidFill>
                  <a:srgbClr val="0D0D0D"/>
                </a:solidFill>
                <a:effectLst/>
                <a:latin typeface="Söhne"/>
              </a:rPr>
              <a:t>tipik</a:t>
            </a:r>
            <a:r>
              <a:rPr lang="en-US" b="0" i="0" dirty="0">
                <a:solidFill>
                  <a:srgbClr val="0D0D0D"/>
                </a:solidFill>
                <a:effectLst/>
                <a:latin typeface="Söhne"/>
              </a:rPr>
              <a:t> </a:t>
            </a:r>
            <a:r>
              <a:rPr lang="en-US" b="0" i="0" dirty="0" err="1">
                <a:solidFill>
                  <a:srgbClr val="0D0D0D"/>
                </a:solidFill>
                <a:effectLst/>
                <a:latin typeface="Söhne"/>
              </a:rPr>
              <a:t>olarak</a:t>
            </a:r>
            <a:r>
              <a:rPr lang="en-US" b="0" i="0" dirty="0">
                <a:solidFill>
                  <a:srgbClr val="0D0D0D"/>
                </a:solidFill>
                <a:effectLst/>
                <a:latin typeface="Söhne"/>
              </a:rPr>
              <a:t>, </a:t>
            </a:r>
            <a:r>
              <a:rPr lang="en-US" b="0" i="0" dirty="0" err="1">
                <a:solidFill>
                  <a:srgbClr val="0D0D0D"/>
                </a:solidFill>
                <a:effectLst/>
                <a:latin typeface="Söhne"/>
              </a:rPr>
              <a:t>kaynağa</a:t>
            </a:r>
            <a:r>
              <a:rPr lang="en-US" b="0" i="0" dirty="0">
                <a:solidFill>
                  <a:srgbClr val="0D0D0D"/>
                </a:solidFill>
                <a:effectLst/>
                <a:latin typeface="Söhne"/>
              </a:rPr>
              <a:t> </a:t>
            </a:r>
            <a:r>
              <a:rPr lang="en-US" b="0" i="0" dirty="0" err="1">
                <a:solidFill>
                  <a:srgbClr val="0D0D0D"/>
                </a:solidFill>
                <a:effectLst/>
                <a:latin typeface="Söhne"/>
              </a:rPr>
              <a:t>bağlı</a:t>
            </a:r>
            <a:r>
              <a:rPr lang="en-US" b="0" i="0" dirty="0">
                <a:solidFill>
                  <a:srgbClr val="0D0D0D"/>
                </a:solidFill>
                <a:effectLst/>
                <a:latin typeface="Söhne"/>
              </a:rPr>
              <a:t> </a:t>
            </a:r>
            <a:r>
              <a:rPr lang="en-US" b="0" i="0" dirty="0" err="1">
                <a:solidFill>
                  <a:srgbClr val="0D0D0D"/>
                </a:solidFill>
                <a:effectLst/>
                <a:latin typeface="Söhne"/>
              </a:rPr>
              <a:t>olarak</a:t>
            </a:r>
            <a:r>
              <a:rPr lang="en-US" b="0" i="0" dirty="0">
                <a:solidFill>
                  <a:srgbClr val="0D0D0D"/>
                </a:solidFill>
                <a:effectLst/>
                <a:latin typeface="Söhne"/>
              </a:rPr>
              <a:t> </a:t>
            </a:r>
            <a:r>
              <a:rPr lang="en-US" b="0" i="0" dirty="0" err="1">
                <a:solidFill>
                  <a:srgbClr val="0D0D0D"/>
                </a:solidFill>
                <a:effectLst/>
                <a:latin typeface="Söhne"/>
              </a:rPr>
              <a:t>biraz</a:t>
            </a:r>
            <a:r>
              <a:rPr lang="en-US" b="0" i="0" dirty="0">
                <a:solidFill>
                  <a:srgbClr val="0D0D0D"/>
                </a:solidFill>
                <a:effectLst/>
                <a:latin typeface="Söhne"/>
              </a:rPr>
              <a:t> </a:t>
            </a:r>
            <a:r>
              <a:rPr lang="en-US" b="0" i="0" dirty="0" err="1">
                <a:solidFill>
                  <a:srgbClr val="0D0D0D"/>
                </a:solidFill>
                <a:effectLst/>
                <a:latin typeface="Söhne"/>
              </a:rPr>
              <a:t>değişebilen</a:t>
            </a:r>
            <a:r>
              <a:rPr lang="en-US" b="0" i="0" dirty="0">
                <a:solidFill>
                  <a:srgbClr val="0D0D0D"/>
                </a:solidFill>
                <a:effectLst/>
                <a:latin typeface="Söhne"/>
              </a:rPr>
              <a:t>, </a:t>
            </a:r>
            <a:r>
              <a:rPr lang="en-US" b="0" i="0" dirty="0" err="1">
                <a:solidFill>
                  <a:srgbClr val="0D0D0D"/>
                </a:solidFill>
                <a:effectLst/>
                <a:latin typeface="Söhne"/>
              </a:rPr>
              <a:t>ancak</a:t>
            </a:r>
            <a:r>
              <a:rPr lang="en-US" b="0" i="0" dirty="0">
                <a:solidFill>
                  <a:srgbClr val="0D0D0D"/>
                </a:solidFill>
                <a:effectLst/>
                <a:latin typeface="Söhne"/>
              </a:rPr>
              <a:t> </a:t>
            </a:r>
            <a:r>
              <a:rPr lang="en-US" b="0" i="0" dirty="0" err="1">
                <a:solidFill>
                  <a:srgbClr val="0D0D0D"/>
                </a:solidFill>
                <a:effectLst/>
                <a:latin typeface="Söhne"/>
              </a:rPr>
              <a:t>genellikle</a:t>
            </a:r>
            <a:r>
              <a:rPr lang="en-US" b="0" i="0" dirty="0">
                <a:solidFill>
                  <a:srgbClr val="0D0D0D"/>
                </a:solidFill>
                <a:effectLst/>
                <a:latin typeface="Söhne"/>
              </a:rPr>
              <a:t> </a:t>
            </a:r>
            <a:r>
              <a:rPr lang="en-US" b="0" i="0" dirty="0" err="1">
                <a:solidFill>
                  <a:srgbClr val="0D0D0D"/>
                </a:solidFill>
                <a:effectLst/>
                <a:latin typeface="Söhne"/>
              </a:rPr>
              <a:t>aşağıdakileri</a:t>
            </a:r>
            <a:r>
              <a:rPr lang="en-US" b="0" i="0" dirty="0">
                <a:solidFill>
                  <a:srgbClr val="0D0D0D"/>
                </a:solidFill>
                <a:effectLst/>
                <a:latin typeface="Söhne"/>
              </a:rPr>
              <a:t> </a:t>
            </a:r>
            <a:r>
              <a:rPr lang="en-US" b="0" i="0" dirty="0" err="1">
                <a:solidFill>
                  <a:srgbClr val="0D0D0D"/>
                </a:solidFill>
                <a:effectLst/>
                <a:latin typeface="Söhne"/>
              </a:rPr>
              <a:t>içeren</a:t>
            </a:r>
            <a:r>
              <a:rPr lang="en-US" b="0" i="0" dirty="0">
                <a:solidFill>
                  <a:srgbClr val="0D0D0D"/>
                </a:solidFill>
                <a:effectLst/>
                <a:latin typeface="Söhne"/>
              </a:rPr>
              <a:t> </a:t>
            </a:r>
            <a:r>
              <a:rPr lang="en-US" b="0" i="0" dirty="0" err="1">
                <a:solidFill>
                  <a:srgbClr val="0D0D0D"/>
                </a:solidFill>
                <a:effectLst/>
                <a:latin typeface="Söhne"/>
              </a:rPr>
              <a:t>birkaç</a:t>
            </a:r>
            <a:r>
              <a:rPr lang="en-US" b="0" i="0" dirty="0">
                <a:solidFill>
                  <a:srgbClr val="0D0D0D"/>
                </a:solidFill>
                <a:effectLst/>
                <a:latin typeface="Söhne"/>
              </a:rPr>
              <a:t> </a:t>
            </a:r>
            <a:r>
              <a:rPr lang="en-US" b="0" i="0" dirty="0" err="1">
                <a:solidFill>
                  <a:srgbClr val="0D0D0D"/>
                </a:solidFill>
                <a:effectLst/>
                <a:latin typeface="Söhne"/>
              </a:rPr>
              <a:t>yinelemeli</a:t>
            </a:r>
            <a:r>
              <a:rPr lang="en-US" b="0" i="0" dirty="0">
                <a:solidFill>
                  <a:srgbClr val="0D0D0D"/>
                </a:solidFill>
                <a:effectLst/>
                <a:latin typeface="Söhne"/>
              </a:rPr>
              <a:t> </a:t>
            </a:r>
            <a:r>
              <a:rPr lang="en-US" b="0" i="0" dirty="0" err="1">
                <a:solidFill>
                  <a:srgbClr val="0D0D0D"/>
                </a:solidFill>
                <a:effectLst/>
                <a:latin typeface="Söhne"/>
              </a:rPr>
              <a:t>adım</a:t>
            </a:r>
            <a:r>
              <a:rPr lang="en-US" b="0" i="0" dirty="0">
                <a:solidFill>
                  <a:srgbClr val="0D0D0D"/>
                </a:solidFill>
                <a:effectLst/>
                <a:latin typeface="Söhne"/>
              </a:rPr>
              <a:t> </a:t>
            </a:r>
            <a:r>
              <a:rPr lang="en-US" b="0" i="0" dirty="0" err="1">
                <a:solidFill>
                  <a:srgbClr val="0D0D0D"/>
                </a:solidFill>
                <a:effectLst/>
                <a:latin typeface="Söhne"/>
              </a:rPr>
              <a:t>içerir</a:t>
            </a:r>
            <a:r>
              <a:rPr lang="en-US" b="0" i="0" dirty="0">
                <a:solidFill>
                  <a:srgbClr val="0D0D0D"/>
                </a:solidFill>
                <a:effectLst/>
                <a:latin typeface="Söhne"/>
              </a:rPr>
              <a:t>:</a:t>
            </a:r>
            <a:endParaRPr lang="tr-TR" b="0" i="0" dirty="0">
              <a:solidFill>
                <a:srgbClr val="0D0D0D"/>
              </a:solidFill>
              <a:effectLst/>
              <a:latin typeface="Söhne"/>
            </a:endParaRPr>
          </a:p>
          <a:p>
            <a:pPr algn="l"/>
            <a:endParaRPr lang="en-US" b="0" i="0" dirty="0">
              <a:solidFill>
                <a:srgbClr val="0D0D0D"/>
              </a:solidFill>
              <a:effectLst/>
              <a:latin typeface="Söhne"/>
            </a:endParaRPr>
          </a:p>
          <a:p>
            <a:pPr algn="l">
              <a:buFont typeface="+mj-lt"/>
              <a:buAutoNum type="arabicPeriod"/>
            </a:pPr>
            <a:r>
              <a:rPr lang="en-US" b="0" i="0" dirty="0" err="1">
                <a:solidFill>
                  <a:srgbClr val="0D0D0D"/>
                </a:solidFill>
                <a:effectLst/>
                <a:latin typeface="Söhne"/>
              </a:rPr>
              <a:t>Empati</a:t>
            </a:r>
            <a:r>
              <a:rPr lang="en-US" b="0" i="0" dirty="0">
                <a:solidFill>
                  <a:srgbClr val="0D0D0D"/>
                </a:solidFill>
                <a:effectLst/>
                <a:latin typeface="Söhne"/>
              </a:rPr>
              <a:t> </a:t>
            </a:r>
            <a:r>
              <a:rPr lang="en-US" b="0" i="0" dirty="0" err="1">
                <a:solidFill>
                  <a:srgbClr val="0D0D0D"/>
                </a:solidFill>
                <a:effectLst/>
                <a:latin typeface="Söhne"/>
              </a:rPr>
              <a:t>kurun</a:t>
            </a:r>
            <a:r>
              <a:rPr lang="en-US" b="0" i="0" dirty="0">
                <a:solidFill>
                  <a:srgbClr val="0D0D0D"/>
                </a:solidFill>
                <a:effectLst/>
                <a:latin typeface="Söhne"/>
              </a:rPr>
              <a:t>: </a:t>
            </a:r>
            <a:r>
              <a:rPr lang="en-US" b="0" i="0" dirty="0" err="1">
                <a:solidFill>
                  <a:srgbClr val="0D0D0D"/>
                </a:solidFill>
                <a:effectLst/>
                <a:latin typeface="Söhne"/>
              </a:rPr>
              <a:t>Tasarım</a:t>
            </a:r>
            <a:r>
              <a:rPr lang="en-US" b="0" i="0" dirty="0">
                <a:solidFill>
                  <a:srgbClr val="0D0D0D"/>
                </a:solidFill>
                <a:effectLst/>
                <a:latin typeface="Söhne"/>
              </a:rPr>
              <a:t> </a:t>
            </a:r>
            <a:r>
              <a:rPr lang="en-US" b="0" i="0" dirty="0" err="1">
                <a:solidFill>
                  <a:srgbClr val="0D0D0D"/>
                </a:solidFill>
                <a:effectLst/>
                <a:latin typeface="Söhne"/>
              </a:rPr>
              <a:t>yaptığınız</a:t>
            </a:r>
            <a:r>
              <a:rPr lang="en-US" b="0" i="0" dirty="0">
                <a:solidFill>
                  <a:srgbClr val="0D0D0D"/>
                </a:solidFill>
                <a:effectLst/>
                <a:latin typeface="Söhne"/>
              </a:rPr>
              <a:t> </a:t>
            </a:r>
            <a:r>
              <a:rPr lang="en-US" b="0" i="0" dirty="0" err="1">
                <a:solidFill>
                  <a:srgbClr val="0D0D0D"/>
                </a:solidFill>
                <a:effectLst/>
                <a:latin typeface="Söhne"/>
              </a:rPr>
              <a:t>kullanıcıların</a:t>
            </a:r>
            <a:r>
              <a:rPr lang="en-US" b="0" i="0" dirty="0">
                <a:solidFill>
                  <a:srgbClr val="0D0D0D"/>
                </a:solidFill>
                <a:effectLst/>
                <a:latin typeface="Söhne"/>
              </a:rPr>
              <a:t> </a:t>
            </a:r>
            <a:r>
              <a:rPr lang="en-US" b="0" i="0" dirty="0" err="1">
                <a:solidFill>
                  <a:srgbClr val="0D0D0D"/>
                </a:solidFill>
                <a:effectLst/>
                <a:latin typeface="Söhne"/>
              </a:rPr>
              <a:t>veya</a:t>
            </a:r>
            <a:r>
              <a:rPr lang="en-US" b="0" i="0" dirty="0">
                <a:solidFill>
                  <a:srgbClr val="0D0D0D"/>
                </a:solidFill>
                <a:effectLst/>
                <a:latin typeface="Söhne"/>
              </a:rPr>
              <a:t> </a:t>
            </a:r>
            <a:r>
              <a:rPr lang="en-US" b="0" i="0" dirty="0" err="1">
                <a:solidFill>
                  <a:srgbClr val="0D0D0D"/>
                </a:solidFill>
                <a:effectLst/>
                <a:latin typeface="Söhne"/>
              </a:rPr>
              <a:t>paydaşların</a:t>
            </a:r>
            <a:r>
              <a:rPr lang="en-US" b="0" i="0" dirty="0">
                <a:solidFill>
                  <a:srgbClr val="0D0D0D"/>
                </a:solidFill>
                <a:effectLst/>
                <a:latin typeface="Söhne"/>
              </a:rPr>
              <a:t> </a:t>
            </a:r>
            <a:r>
              <a:rPr lang="en-US" b="0" i="0" dirty="0" err="1">
                <a:solidFill>
                  <a:srgbClr val="0D0D0D"/>
                </a:solidFill>
                <a:effectLst/>
                <a:latin typeface="Söhne"/>
              </a:rPr>
              <a:t>ihtiyaçlarını</a:t>
            </a:r>
            <a:r>
              <a:rPr lang="en-US" b="0" i="0" dirty="0">
                <a:solidFill>
                  <a:srgbClr val="0D0D0D"/>
                </a:solidFill>
                <a:effectLst/>
                <a:latin typeface="Söhne"/>
              </a:rPr>
              <a:t> ve </a:t>
            </a:r>
            <a:r>
              <a:rPr lang="en-US" b="0" i="0" dirty="0" err="1">
                <a:solidFill>
                  <a:srgbClr val="0D0D0D"/>
                </a:solidFill>
                <a:effectLst/>
                <a:latin typeface="Söhne"/>
              </a:rPr>
              <a:t>bakış</a:t>
            </a:r>
            <a:r>
              <a:rPr lang="en-US" b="0" i="0" dirty="0">
                <a:solidFill>
                  <a:srgbClr val="0D0D0D"/>
                </a:solidFill>
                <a:effectLst/>
                <a:latin typeface="Söhne"/>
              </a:rPr>
              <a:t> </a:t>
            </a:r>
            <a:r>
              <a:rPr lang="en-US" b="0" i="0" dirty="0" err="1">
                <a:solidFill>
                  <a:srgbClr val="0D0D0D"/>
                </a:solidFill>
                <a:effectLst/>
                <a:latin typeface="Söhne"/>
              </a:rPr>
              <a:t>açılarını</a:t>
            </a:r>
            <a:r>
              <a:rPr lang="en-US" b="0" i="0" dirty="0">
                <a:solidFill>
                  <a:srgbClr val="0D0D0D"/>
                </a:solidFill>
                <a:effectLst/>
                <a:latin typeface="Söhne"/>
              </a:rPr>
              <a:t> </a:t>
            </a:r>
            <a:r>
              <a:rPr lang="en-US" b="0" i="0" dirty="0" err="1">
                <a:solidFill>
                  <a:srgbClr val="0D0D0D"/>
                </a:solidFill>
                <a:effectLst/>
                <a:latin typeface="Söhne"/>
              </a:rPr>
              <a:t>anlayın</a:t>
            </a:r>
            <a:r>
              <a:rPr lang="en-US" b="0" i="0" dirty="0">
                <a:solidFill>
                  <a:srgbClr val="0D0D0D"/>
                </a:solidFill>
                <a:effectLst/>
                <a:latin typeface="Söhne"/>
              </a:rPr>
              <a:t>. Bu, </a:t>
            </a:r>
            <a:r>
              <a:rPr lang="en-US" b="0" i="0" dirty="0" err="1">
                <a:solidFill>
                  <a:srgbClr val="0D0D0D"/>
                </a:solidFill>
                <a:effectLst/>
                <a:latin typeface="Söhne"/>
              </a:rPr>
              <a:t>deneyimleri</a:t>
            </a:r>
            <a:r>
              <a:rPr lang="en-US" b="0" i="0" dirty="0">
                <a:solidFill>
                  <a:srgbClr val="0D0D0D"/>
                </a:solidFill>
                <a:effectLst/>
                <a:latin typeface="Söhne"/>
              </a:rPr>
              <a:t>, </a:t>
            </a:r>
            <a:r>
              <a:rPr lang="en-US" b="0" i="0" dirty="0" err="1">
                <a:solidFill>
                  <a:srgbClr val="0D0D0D"/>
                </a:solidFill>
                <a:effectLst/>
                <a:latin typeface="Söhne"/>
              </a:rPr>
              <a:t>zorlukları</a:t>
            </a:r>
            <a:r>
              <a:rPr lang="en-US" b="0" i="0" dirty="0">
                <a:solidFill>
                  <a:srgbClr val="0D0D0D"/>
                </a:solidFill>
                <a:effectLst/>
                <a:latin typeface="Söhne"/>
              </a:rPr>
              <a:t> ve </a:t>
            </a:r>
            <a:r>
              <a:rPr lang="en-US" b="0" i="0" dirty="0" err="1">
                <a:solidFill>
                  <a:srgbClr val="0D0D0D"/>
                </a:solidFill>
                <a:effectLst/>
                <a:latin typeface="Söhne"/>
              </a:rPr>
              <a:t>özlemleri</a:t>
            </a:r>
            <a:r>
              <a:rPr lang="en-US" b="0" i="0" dirty="0">
                <a:solidFill>
                  <a:srgbClr val="0D0D0D"/>
                </a:solidFill>
                <a:effectLst/>
                <a:latin typeface="Söhne"/>
              </a:rPr>
              <a:t> </a:t>
            </a:r>
            <a:r>
              <a:rPr lang="en-US" b="0" i="0" dirty="0" err="1">
                <a:solidFill>
                  <a:srgbClr val="0D0D0D"/>
                </a:solidFill>
                <a:effectLst/>
                <a:latin typeface="Söhne"/>
              </a:rPr>
              <a:t>hakkında</a:t>
            </a:r>
            <a:r>
              <a:rPr lang="en-US" b="0" i="0" dirty="0">
                <a:solidFill>
                  <a:srgbClr val="0D0D0D"/>
                </a:solidFill>
                <a:effectLst/>
                <a:latin typeface="Söhne"/>
              </a:rPr>
              <a:t> </a:t>
            </a:r>
            <a:r>
              <a:rPr lang="en-US" b="0" i="0" dirty="0" err="1">
                <a:solidFill>
                  <a:srgbClr val="0D0D0D"/>
                </a:solidFill>
                <a:effectLst/>
                <a:latin typeface="Söhne"/>
              </a:rPr>
              <a:t>derin</a:t>
            </a:r>
            <a:r>
              <a:rPr lang="en-US" b="0" i="0" dirty="0">
                <a:solidFill>
                  <a:srgbClr val="0D0D0D"/>
                </a:solidFill>
                <a:effectLst/>
                <a:latin typeface="Söhne"/>
              </a:rPr>
              <a:t> </a:t>
            </a:r>
            <a:r>
              <a:rPr lang="en-US" b="0" i="0" dirty="0" err="1">
                <a:solidFill>
                  <a:srgbClr val="0D0D0D"/>
                </a:solidFill>
                <a:effectLst/>
                <a:latin typeface="Söhne"/>
              </a:rPr>
              <a:t>içgörüler</a:t>
            </a:r>
            <a:r>
              <a:rPr lang="en-US" b="0" i="0" dirty="0">
                <a:solidFill>
                  <a:srgbClr val="0D0D0D"/>
                </a:solidFill>
                <a:effectLst/>
                <a:latin typeface="Söhne"/>
              </a:rPr>
              <a:t> </a:t>
            </a:r>
            <a:r>
              <a:rPr lang="en-US" b="0" i="0" dirty="0" err="1">
                <a:solidFill>
                  <a:srgbClr val="0D0D0D"/>
                </a:solidFill>
                <a:effectLst/>
                <a:latin typeface="Söhne"/>
              </a:rPr>
              <a:t>elde</a:t>
            </a:r>
            <a:r>
              <a:rPr lang="en-US" b="0" i="0" dirty="0">
                <a:solidFill>
                  <a:srgbClr val="0D0D0D"/>
                </a:solidFill>
                <a:effectLst/>
                <a:latin typeface="Söhne"/>
              </a:rPr>
              <a:t> </a:t>
            </a:r>
            <a:r>
              <a:rPr lang="en-US" b="0" i="0" dirty="0" err="1">
                <a:solidFill>
                  <a:srgbClr val="0D0D0D"/>
                </a:solidFill>
                <a:effectLst/>
                <a:latin typeface="Söhne"/>
              </a:rPr>
              <a:t>etmek</a:t>
            </a:r>
            <a:r>
              <a:rPr lang="en-US" b="0" i="0" dirty="0">
                <a:solidFill>
                  <a:srgbClr val="0D0D0D"/>
                </a:solidFill>
                <a:effectLst/>
                <a:latin typeface="Söhne"/>
              </a:rPr>
              <a:t> </a:t>
            </a:r>
            <a:r>
              <a:rPr lang="en-US" b="0" i="0" dirty="0" err="1">
                <a:solidFill>
                  <a:srgbClr val="0D0D0D"/>
                </a:solidFill>
                <a:effectLst/>
                <a:latin typeface="Söhne"/>
              </a:rPr>
              <a:t>için</a:t>
            </a:r>
            <a:r>
              <a:rPr lang="en-US" b="0" i="0" dirty="0">
                <a:solidFill>
                  <a:srgbClr val="0D0D0D"/>
                </a:solidFill>
                <a:effectLst/>
                <a:latin typeface="Söhne"/>
              </a:rPr>
              <a:t> </a:t>
            </a:r>
            <a:r>
              <a:rPr lang="en-US" b="0" i="0" dirty="0" err="1">
                <a:solidFill>
                  <a:srgbClr val="0D0D0D"/>
                </a:solidFill>
                <a:effectLst/>
                <a:latin typeface="Söhne"/>
              </a:rPr>
              <a:t>onlarla</a:t>
            </a:r>
            <a:r>
              <a:rPr lang="en-US" b="0" i="0" dirty="0">
                <a:solidFill>
                  <a:srgbClr val="0D0D0D"/>
                </a:solidFill>
                <a:effectLst/>
                <a:latin typeface="Söhne"/>
              </a:rPr>
              <a:t> </a:t>
            </a:r>
            <a:r>
              <a:rPr lang="en-US" b="0" i="0" dirty="0" err="1">
                <a:solidFill>
                  <a:srgbClr val="0D0D0D"/>
                </a:solidFill>
                <a:effectLst/>
                <a:latin typeface="Söhne"/>
              </a:rPr>
              <a:t>doğrudan</a:t>
            </a:r>
            <a:r>
              <a:rPr lang="en-US" b="0" i="0" dirty="0">
                <a:solidFill>
                  <a:srgbClr val="0D0D0D"/>
                </a:solidFill>
                <a:effectLst/>
                <a:latin typeface="Söhne"/>
              </a:rPr>
              <a:t> </a:t>
            </a:r>
            <a:r>
              <a:rPr lang="en-US" b="0" i="0" dirty="0" err="1">
                <a:solidFill>
                  <a:srgbClr val="0D0D0D"/>
                </a:solidFill>
                <a:effectLst/>
                <a:latin typeface="Söhne"/>
              </a:rPr>
              <a:t>röportajlar</a:t>
            </a:r>
            <a:r>
              <a:rPr lang="en-US" b="0" i="0" dirty="0">
                <a:solidFill>
                  <a:srgbClr val="0D0D0D"/>
                </a:solidFill>
                <a:effectLst/>
                <a:latin typeface="Söhne"/>
              </a:rPr>
              <a:t>, </a:t>
            </a:r>
            <a:r>
              <a:rPr lang="en-US" b="0" i="0" dirty="0" err="1">
                <a:solidFill>
                  <a:srgbClr val="0D0D0D"/>
                </a:solidFill>
                <a:effectLst/>
                <a:latin typeface="Söhne"/>
              </a:rPr>
              <a:t>gözlemler</a:t>
            </a:r>
            <a:r>
              <a:rPr lang="en-US" b="0" i="0" dirty="0">
                <a:solidFill>
                  <a:srgbClr val="0D0D0D"/>
                </a:solidFill>
                <a:effectLst/>
                <a:latin typeface="Söhne"/>
              </a:rPr>
              <a:t> </a:t>
            </a:r>
            <a:r>
              <a:rPr lang="en-US" b="0" i="0" dirty="0" err="1">
                <a:solidFill>
                  <a:srgbClr val="0D0D0D"/>
                </a:solidFill>
                <a:effectLst/>
                <a:latin typeface="Söhne"/>
              </a:rPr>
              <a:t>veya</a:t>
            </a:r>
            <a:r>
              <a:rPr lang="en-US" b="0" i="0" dirty="0">
                <a:solidFill>
                  <a:srgbClr val="0D0D0D"/>
                </a:solidFill>
                <a:effectLst/>
                <a:latin typeface="Söhne"/>
              </a:rPr>
              <a:t> </a:t>
            </a:r>
            <a:r>
              <a:rPr lang="en-US" b="0" i="0" dirty="0" err="1">
                <a:solidFill>
                  <a:srgbClr val="0D0D0D"/>
                </a:solidFill>
                <a:effectLst/>
                <a:latin typeface="Söhne"/>
              </a:rPr>
              <a:t>diğer</a:t>
            </a:r>
            <a:r>
              <a:rPr lang="en-US" b="0" i="0" dirty="0">
                <a:solidFill>
                  <a:srgbClr val="0D0D0D"/>
                </a:solidFill>
                <a:effectLst/>
                <a:latin typeface="Söhne"/>
              </a:rPr>
              <a:t> </a:t>
            </a:r>
            <a:r>
              <a:rPr lang="en-US" b="0" i="0" dirty="0" err="1">
                <a:solidFill>
                  <a:srgbClr val="0D0D0D"/>
                </a:solidFill>
                <a:effectLst/>
                <a:latin typeface="Söhne"/>
              </a:rPr>
              <a:t>araştırma</a:t>
            </a:r>
            <a:r>
              <a:rPr lang="en-US" b="0" i="0" dirty="0">
                <a:solidFill>
                  <a:srgbClr val="0D0D0D"/>
                </a:solidFill>
                <a:effectLst/>
                <a:latin typeface="Söhne"/>
              </a:rPr>
              <a:t> </a:t>
            </a:r>
            <a:r>
              <a:rPr lang="en-US" b="0" i="0" dirty="0" err="1">
                <a:solidFill>
                  <a:srgbClr val="0D0D0D"/>
                </a:solidFill>
                <a:effectLst/>
                <a:latin typeface="Söhne"/>
              </a:rPr>
              <a:t>yöntemleri</a:t>
            </a:r>
            <a:r>
              <a:rPr lang="en-US" b="0" i="0" dirty="0">
                <a:solidFill>
                  <a:srgbClr val="0D0D0D"/>
                </a:solidFill>
                <a:effectLst/>
                <a:latin typeface="Söhne"/>
              </a:rPr>
              <a:t> </a:t>
            </a:r>
            <a:r>
              <a:rPr lang="en-US" b="0" i="0" dirty="0" err="1">
                <a:solidFill>
                  <a:srgbClr val="0D0D0D"/>
                </a:solidFill>
                <a:effectLst/>
                <a:latin typeface="Söhne"/>
              </a:rPr>
              <a:t>aracılığıyla</a:t>
            </a:r>
            <a:r>
              <a:rPr lang="en-US" b="0" i="0" dirty="0">
                <a:solidFill>
                  <a:srgbClr val="0D0D0D"/>
                </a:solidFill>
                <a:effectLst/>
                <a:latin typeface="Söhne"/>
              </a:rPr>
              <a:t> </a:t>
            </a:r>
            <a:r>
              <a:rPr lang="en-US" b="0" i="0" dirty="0" err="1">
                <a:solidFill>
                  <a:srgbClr val="0D0D0D"/>
                </a:solidFill>
                <a:effectLst/>
                <a:latin typeface="Söhne"/>
              </a:rPr>
              <a:t>etkileşim</a:t>
            </a:r>
            <a:r>
              <a:rPr lang="en-US" b="0" i="0" dirty="0">
                <a:solidFill>
                  <a:srgbClr val="0D0D0D"/>
                </a:solidFill>
                <a:effectLst/>
                <a:latin typeface="Söhne"/>
              </a:rPr>
              <a:t> </a:t>
            </a:r>
            <a:r>
              <a:rPr lang="en-US" b="0" i="0" dirty="0" err="1">
                <a:solidFill>
                  <a:srgbClr val="0D0D0D"/>
                </a:solidFill>
                <a:effectLst/>
                <a:latin typeface="Söhne"/>
              </a:rPr>
              <a:t>kurmayı</a:t>
            </a:r>
            <a:r>
              <a:rPr lang="en-US" b="0" i="0" dirty="0">
                <a:solidFill>
                  <a:srgbClr val="0D0D0D"/>
                </a:solidFill>
                <a:effectLst/>
                <a:latin typeface="Söhne"/>
              </a:rPr>
              <a:t> </a:t>
            </a:r>
            <a:r>
              <a:rPr lang="en-US" b="0" i="0" dirty="0" err="1">
                <a:solidFill>
                  <a:srgbClr val="0D0D0D"/>
                </a:solidFill>
                <a:effectLst/>
                <a:latin typeface="Söhne"/>
              </a:rPr>
              <a:t>içerir</a:t>
            </a:r>
            <a:r>
              <a:rPr lang="en-US" b="0" i="0" dirty="0">
                <a:solidFill>
                  <a:srgbClr val="0D0D0D"/>
                </a:solidFill>
                <a:effectLst/>
                <a:latin typeface="Söhne"/>
              </a:rPr>
              <a:t>.
</a:t>
            </a:r>
            <a:r>
              <a:rPr lang="en-US" b="0" i="0" dirty="0" err="1">
                <a:solidFill>
                  <a:srgbClr val="0D0D0D"/>
                </a:solidFill>
                <a:effectLst/>
                <a:latin typeface="Söhne"/>
              </a:rPr>
              <a:t>Tanımlama</a:t>
            </a:r>
            <a:r>
              <a:rPr lang="en-US" b="0" i="0" dirty="0">
                <a:solidFill>
                  <a:srgbClr val="0D0D0D"/>
                </a:solidFill>
                <a:effectLst/>
                <a:latin typeface="Söhne"/>
              </a:rPr>
              <a:t>: Ele </a:t>
            </a:r>
            <a:r>
              <a:rPr lang="en-US" b="0" i="0" dirty="0" err="1">
                <a:solidFill>
                  <a:srgbClr val="0D0D0D"/>
                </a:solidFill>
                <a:effectLst/>
                <a:latin typeface="Söhne"/>
              </a:rPr>
              <a:t>almayı</a:t>
            </a:r>
            <a:r>
              <a:rPr lang="en-US" b="0" i="0" dirty="0">
                <a:solidFill>
                  <a:srgbClr val="0D0D0D"/>
                </a:solidFill>
                <a:effectLst/>
                <a:latin typeface="Söhne"/>
              </a:rPr>
              <a:t> </a:t>
            </a:r>
            <a:r>
              <a:rPr lang="en-US" b="0" i="0" dirty="0" err="1">
                <a:solidFill>
                  <a:srgbClr val="0D0D0D"/>
                </a:solidFill>
                <a:effectLst/>
                <a:latin typeface="Söhne"/>
              </a:rPr>
              <a:t>hedeflediğiniz</a:t>
            </a:r>
            <a:r>
              <a:rPr lang="en-US" b="0" i="0" dirty="0">
                <a:solidFill>
                  <a:srgbClr val="0D0D0D"/>
                </a:solidFill>
                <a:effectLst/>
                <a:latin typeface="Söhne"/>
              </a:rPr>
              <a:t> </a:t>
            </a:r>
            <a:r>
              <a:rPr lang="en-US" b="0" i="0" dirty="0" err="1">
                <a:solidFill>
                  <a:srgbClr val="0D0D0D"/>
                </a:solidFill>
                <a:effectLst/>
                <a:latin typeface="Söhne"/>
              </a:rPr>
              <a:t>temel</a:t>
            </a:r>
            <a:r>
              <a:rPr lang="en-US" b="0" i="0" dirty="0">
                <a:solidFill>
                  <a:srgbClr val="0D0D0D"/>
                </a:solidFill>
                <a:effectLst/>
                <a:latin typeface="Söhne"/>
              </a:rPr>
              <a:t> </a:t>
            </a:r>
            <a:r>
              <a:rPr lang="en-US" b="0" i="0" dirty="0" err="1">
                <a:solidFill>
                  <a:srgbClr val="0D0D0D"/>
                </a:solidFill>
                <a:effectLst/>
                <a:latin typeface="Söhne"/>
              </a:rPr>
              <a:t>sorunları</a:t>
            </a:r>
            <a:r>
              <a:rPr lang="en-US" b="0" i="0" dirty="0">
                <a:solidFill>
                  <a:srgbClr val="0D0D0D"/>
                </a:solidFill>
                <a:effectLst/>
                <a:latin typeface="Söhne"/>
              </a:rPr>
              <a:t> </a:t>
            </a:r>
            <a:r>
              <a:rPr lang="en-US" b="0" i="0" dirty="0" err="1">
                <a:solidFill>
                  <a:srgbClr val="0D0D0D"/>
                </a:solidFill>
                <a:effectLst/>
                <a:latin typeface="Söhne"/>
              </a:rPr>
              <a:t>veya</a:t>
            </a:r>
            <a:r>
              <a:rPr lang="en-US" b="0" i="0" dirty="0">
                <a:solidFill>
                  <a:srgbClr val="0D0D0D"/>
                </a:solidFill>
                <a:effectLst/>
                <a:latin typeface="Söhne"/>
              </a:rPr>
              <a:t> </a:t>
            </a:r>
            <a:r>
              <a:rPr lang="en-US" b="0" i="0" dirty="0" err="1">
                <a:solidFill>
                  <a:srgbClr val="0D0D0D"/>
                </a:solidFill>
                <a:effectLst/>
                <a:latin typeface="Söhne"/>
              </a:rPr>
              <a:t>fırsatları</a:t>
            </a:r>
            <a:r>
              <a:rPr lang="en-US" b="0" i="0" dirty="0">
                <a:solidFill>
                  <a:srgbClr val="0D0D0D"/>
                </a:solidFill>
                <a:effectLst/>
                <a:latin typeface="Söhne"/>
              </a:rPr>
              <a:t> </a:t>
            </a:r>
            <a:r>
              <a:rPr lang="en-US" b="0" i="0" dirty="0" err="1">
                <a:solidFill>
                  <a:srgbClr val="0D0D0D"/>
                </a:solidFill>
                <a:effectLst/>
                <a:latin typeface="Söhne"/>
              </a:rPr>
              <a:t>tanımlamak</a:t>
            </a:r>
            <a:r>
              <a:rPr lang="en-US" b="0" i="0" dirty="0">
                <a:solidFill>
                  <a:srgbClr val="0D0D0D"/>
                </a:solidFill>
                <a:effectLst/>
                <a:latin typeface="Söhne"/>
              </a:rPr>
              <a:t> </a:t>
            </a:r>
            <a:r>
              <a:rPr lang="en-US" b="0" i="0" dirty="0" err="1">
                <a:solidFill>
                  <a:srgbClr val="0D0D0D"/>
                </a:solidFill>
                <a:effectLst/>
                <a:latin typeface="Söhne"/>
              </a:rPr>
              <a:t>için</a:t>
            </a:r>
            <a:r>
              <a:rPr lang="en-US" b="0" i="0" dirty="0">
                <a:solidFill>
                  <a:srgbClr val="0D0D0D"/>
                </a:solidFill>
                <a:effectLst/>
                <a:latin typeface="Söhne"/>
              </a:rPr>
              <a:t> </a:t>
            </a:r>
            <a:r>
              <a:rPr lang="en-US" b="0" i="0" dirty="0" err="1">
                <a:solidFill>
                  <a:srgbClr val="0D0D0D"/>
                </a:solidFill>
                <a:effectLst/>
                <a:latin typeface="Söhne"/>
              </a:rPr>
              <a:t>empati</a:t>
            </a:r>
            <a:r>
              <a:rPr lang="en-US" b="0" i="0" dirty="0">
                <a:solidFill>
                  <a:srgbClr val="0D0D0D"/>
                </a:solidFill>
                <a:effectLst/>
                <a:latin typeface="Söhne"/>
              </a:rPr>
              <a:t> </a:t>
            </a:r>
            <a:r>
              <a:rPr lang="en-US" b="0" i="0" dirty="0" err="1">
                <a:solidFill>
                  <a:srgbClr val="0D0D0D"/>
                </a:solidFill>
                <a:effectLst/>
                <a:latin typeface="Söhne"/>
              </a:rPr>
              <a:t>kurma</a:t>
            </a:r>
            <a:r>
              <a:rPr lang="en-US" b="0" i="0" dirty="0">
                <a:solidFill>
                  <a:srgbClr val="0D0D0D"/>
                </a:solidFill>
                <a:effectLst/>
                <a:latin typeface="Söhne"/>
              </a:rPr>
              <a:t> </a:t>
            </a:r>
            <a:r>
              <a:rPr lang="en-US" b="0" i="0" dirty="0" err="1">
                <a:solidFill>
                  <a:srgbClr val="0D0D0D"/>
                </a:solidFill>
                <a:effectLst/>
                <a:latin typeface="Söhne"/>
              </a:rPr>
              <a:t>aşamasında</a:t>
            </a:r>
            <a:r>
              <a:rPr lang="en-US" b="0" i="0" dirty="0">
                <a:solidFill>
                  <a:srgbClr val="0D0D0D"/>
                </a:solidFill>
                <a:effectLst/>
                <a:latin typeface="Söhne"/>
              </a:rPr>
              <a:t> </a:t>
            </a:r>
            <a:r>
              <a:rPr lang="en-US" b="0" i="0" dirty="0" err="1">
                <a:solidFill>
                  <a:srgbClr val="0D0D0D"/>
                </a:solidFill>
                <a:effectLst/>
                <a:latin typeface="Söhne"/>
              </a:rPr>
              <a:t>toplanan</a:t>
            </a:r>
            <a:r>
              <a:rPr lang="en-US" b="0" i="0" dirty="0">
                <a:solidFill>
                  <a:srgbClr val="0D0D0D"/>
                </a:solidFill>
                <a:effectLst/>
                <a:latin typeface="Söhne"/>
              </a:rPr>
              <a:t> </a:t>
            </a:r>
            <a:r>
              <a:rPr lang="en-US" b="0" i="0" dirty="0" err="1">
                <a:solidFill>
                  <a:srgbClr val="0D0D0D"/>
                </a:solidFill>
                <a:effectLst/>
                <a:latin typeface="Söhne"/>
              </a:rPr>
              <a:t>bilgileri</a:t>
            </a:r>
            <a:r>
              <a:rPr lang="en-US" b="0" i="0" dirty="0">
                <a:solidFill>
                  <a:srgbClr val="0D0D0D"/>
                </a:solidFill>
                <a:effectLst/>
                <a:latin typeface="Söhne"/>
              </a:rPr>
              <a:t> </a:t>
            </a:r>
            <a:r>
              <a:rPr lang="en-US" b="0" i="0" dirty="0" err="1">
                <a:solidFill>
                  <a:srgbClr val="0D0D0D"/>
                </a:solidFill>
                <a:effectLst/>
                <a:latin typeface="Söhne"/>
              </a:rPr>
              <a:t>sentezleyin</a:t>
            </a:r>
            <a:r>
              <a:rPr lang="en-US" b="0" i="0" dirty="0">
                <a:solidFill>
                  <a:srgbClr val="0D0D0D"/>
                </a:solidFill>
                <a:effectLst/>
                <a:latin typeface="Söhne"/>
              </a:rPr>
              <a:t>. Bu </a:t>
            </a:r>
            <a:r>
              <a:rPr lang="en-US" b="0" i="0" dirty="0" err="1">
                <a:solidFill>
                  <a:srgbClr val="0D0D0D"/>
                </a:solidFill>
                <a:effectLst/>
                <a:latin typeface="Söhne"/>
              </a:rPr>
              <a:t>adım</a:t>
            </a:r>
            <a:r>
              <a:rPr lang="en-US" b="0" i="0" dirty="0">
                <a:solidFill>
                  <a:srgbClr val="0D0D0D"/>
                </a:solidFill>
                <a:effectLst/>
                <a:latin typeface="Söhne"/>
              </a:rPr>
              <a:t>, </a:t>
            </a:r>
            <a:r>
              <a:rPr lang="en-US" b="0" i="0" dirty="0" err="1">
                <a:solidFill>
                  <a:srgbClr val="0D0D0D"/>
                </a:solidFill>
                <a:effectLst/>
                <a:latin typeface="Söhne"/>
              </a:rPr>
              <a:t>elde</a:t>
            </a:r>
            <a:r>
              <a:rPr lang="en-US" b="0" i="0" dirty="0">
                <a:solidFill>
                  <a:srgbClr val="0D0D0D"/>
                </a:solidFill>
                <a:effectLst/>
                <a:latin typeface="Söhne"/>
              </a:rPr>
              <a:t> </a:t>
            </a:r>
            <a:r>
              <a:rPr lang="en-US" b="0" i="0" dirty="0" err="1">
                <a:solidFill>
                  <a:srgbClr val="0D0D0D"/>
                </a:solidFill>
                <a:effectLst/>
                <a:latin typeface="Söhne"/>
              </a:rPr>
              <a:t>edilen</a:t>
            </a:r>
            <a:r>
              <a:rPr lang="en-US" b="0" i="0" dirty="0">
                <a:solidFill>
                  <a:srgbClr val="0D0D0D"/>
                </a:solidFill>
                <a:effectLst/>
                <a:latin typeface="Söhne"/>
              </a:rPr>
              <a:t> </a:t>
            </a:r>
            <a:r>
              <a:rPr lang="en-US" b="0" i="0" dirty="0" err="1">
                <a:solidFill>
                  <a:srgbClr val="0D0D0D"/>
                </a:solidFill>
                <a:effectLst/>
                <a:latin typeface="Söhne"/>
              </a:rPr>
              <a:t>içgörüleri</a:t>
            </a:r>
            <a:r>
              <a:rPr lang="en-US" b="0" i="0" dirty="0">
                <a:solidFill>
                  <a:srgbClr val="0D0D0D"/>
                </a:solidFill>
                <a:effectLst/>
                <a:latin typeface="Söhne"/>
              </a:rPr>
              <a:t>, </a:t>
            </a:r>
            <a:r>
              <a:rPr lang="en-US" b="0" i="0" dirty="0" err="1">
                <a:solidFill>
                  <a:srgbClr val="0D0D0D"/>
                </a:solidFill>
                <a:effectLst/>
                <a:latin typeface="Söhne"/>
              </a:rPr>
              <a:t>sürecin</a:t>
            </a:r>
            <a:r>
              <a:rPr lang="en-US" b="0" i="0" dirty="0">
                <a:solidFill>
                  <a:srgbClr val="0D0D0D"/>
                </a:solidFill>
                <a:effectLst/>
                <a:latin typeface="Söhne"/>
              </a:rPr>
              <a:t> </a:t>
            </a:r>
            <a:r>
              <a:rPr lang="en-US" b="0" i="0" dirty="0" err="1">
                <a:solidFill>
                  <a:srgbClr val="0D0D0D"/>
                </a:solidFill>
                <a:effectLst/>
                <a:latin typeface="Söhne"/>
              </a:rPr>
              <a:t>geri</a:t>
            </a:r>
            <a:r>
              <a:rPr lang="en-US" b="0" i="0" dirty="0">
                <a:solidFill>
                  <a:srgbClr val="0D0D0D"/>
                </a:solidFill>
                <a:effectLst/>
                <a:latin typeface="Söhne"/>
              </a:rPr>
              <a:t> </a:t>
            </a:r>
            <a:r>
              <a:rPr lang="en-US" b="0" i="0" dirty="0" err="1">
                <a:solidFill>
                  <a:srgbClr val="0D0D0D"/>
                </a:solidFill>
                <a:effectLst/>
                <a:latin typeface="Söhne"/>
              </a:rPr>
              <a:t>kalanına</a:t>
            </a:r>
            <a:r>
              <a:rPr lang="en-US" b="0" i="0" dirty="0">
                <a:solidFill>
                  <a:srgbClr val="0D0D0D"/>
                </a:solidFill>
                <a:effectLst/>
                <a:latin typeface="Söhne"/>
              </a:rPr>
              <a:t> </a:t>
            </a:r>
            <a:r>
              <a:rPr lang="en-US" b="0" i="0" dirty="0" err="1">
                <a:solidFill>
                  <a:srgbClr val="0D0D0D"/>
                </a:solidFill>
                <a:effectLst/>
                <a:latin typeface="Söhne"/>
              </a:rPr>
              <a:t>rehberlik</a:t>
            </a:r>
            <a:r>
              <a:rPr lang="en-US" b="0" i="0" dirty="0">
                <a:solidFill>
                  <a:srgbClr val="0D0D0D"/>
                </a:solidFill>
                <a:effectLst/>
                <a:latin typeface="Söhne"/>
              </a:rPr>
              <a:t> </a:t>
            </a:r>
            <a:r>
              <a:rPr lang="en-US" b="0" i="0" dirty="0" err="1">
                <a:solidFill>
                  <a:srgbClr val="0D0D0D"/>
                </a:solidFill>
                <a:effectLst/>
                <a:latin typeface="Söhne"/>
              </a:rPr>
              <a:t>edecek</a:t>
            </a:r>
            <a:r>
              <a:rPr lang="en-US" b="0" i="0" dirty="0">
                <a:solidFill>
                  <a:srgbClr val="0D0D0D"/>
                </a:solidFill>
                <a:effectLst/>
                <a:latin typeface="Söhne"/>
              </a:rPr>
              <a:t> </a:t>
            </a:r>
            <a:r>
              <a:rPr lang="en-US" b="0" i="0" dirty="0" err="1">
                <a:solidFill>
                  <a:srgbClr val="0D0D0D"/>
                </a:solidFill>
                <a:effectLst/>
                <a:latin typeface="Söhne"/>
              </a:rPr>
              <a:t>eyleme</a:t>
            </a:r>
            <a:r>
              <a:rPr lang="en-US" b="0" i="0" dirty="0">
                <a:solidFill>
                  <a:srgbClr val="0D0D0D"/>
                </a:solidFill>
                <a:effectLst/>
                <a:latin typeface="Söhne"/>
              </a:rPr>
              <a:t> </a:t>
            </a:r>
            <a:r>
              <a:rPr lang="en-US" b="0" i="0" dirty="0" err="1">
                <a:solidFill>
                  <a:srgbClr val="0D0D0D"/>
                </a:solidFill>
                <a:effectLst/>
                <a:latin typeface="Söhne"/>
              </a:rPr>
              <a:t>geçirilebilir</a:t>
            </a:r>
            <a:r>
              <a:rPr lang="en-US" b="0" i="0" dirty="0">
                <a:solidFill>
                  <a:srgbClr val="0D0D0D"/>
                </a:solidFill>
                <a:effectLst/>
                <a:latin typeface="Söhne"/>
              </a:rPr>
              <a:t> </a:t>
            </a:r>
            <a:r>
              <a:rPr lang="en-US" b="0" i="0" dirty="0" err="1">
                <a:solidFill>
                  <a:srgbClr val="0D0D0D"/>
                </a:solidFill>
                <a:effectLst/>
                <a:latin typeface="Söhne"/>
              </a:rPr>
              <a:t>sorun</a:t>
            </a:r>
            <a:r>
              <a:rPr lang="en-US" b="0" i="0" dirty="0">
                <a:solidFill>
                  <a:srgbClr val="0D0D0D"/>
                </a:solidFill>
                <a:effectLst/>
                <a:latin typeface="Söhne"/>
              </a:rPr>
              <a:t> </a:t>
            </a:r>
            <a:r>
              <a:rPr lang="en-US" b="0" i="0" dirty="0" err="1">
                <a:solidFill>
                  <a:srgbClr val="0D0D0D"/>
                </a:solidFill>
                <a:effectLst/>
                <a:latin typeface="Söhne"/>
              </a:rPr>
              <a:t>ifadelerine</a:t>
            </a:r>
            <a:r>
              <a:rPr lang="en-US" b="0" i="0" dirty="0">
                <a:solidFill>
                  <a:srgbClr val="0D0D0D"/>
                </a:solidFill>
                <a:effectLst/>
                <a:latin typeface="Söhne"/>
              </a:rPr>
              <a:t> </a:t>
            </a:r>
            <a:r>
              <a:rPr lang="en-US" b="0" i="0" dirty="0" err="1">
                <a:solidFill>
                  <a:srgbClr val="0D0D0D"/>
                </a:solidFill>
                <a:effectLst/>
                <a:latin typeface="Söhne"/>
              </a:rPr>
              <a:t>veya</a:t>
            </a:r>
            <a:r>
              <a:rPr lang="en-US" b="0" i="0" dirty="0">
                <a:solidFill>
                  <a:srgbClr val="0D0D0D"/>
                </a:solidFill>
                <a:effectLst/>
                <a:latin typeface="Söhne"/>
              </a:rPr>
              <a:t> </a:t>
            </a:r>
            <a:r>
              <a:rPr lang="en-US" b="0" i="0" dirty="0" err="1">
                <a:solidFill>
                  <a:srgbClr val="0D0D0D"/>
                </a:solidFill>
                <a:effectLst/>
                <a:latin typeface="Söhne"/>
              </a:rPr>
              <a:t>tasarım</a:t>
            </a:r>
            <a:r>
              <a:rPr lang="en-US" b="0" i="0" dirty="0">
                <a:solidFill>
                  <a:srgbClr val="0D0D0D"/>
                </a:solidFill>
                <a:effectLst/>
                <a:latin typeface="Söhne"/>
              </a:rPr>
              <a:t> </a:t>
            </a:r>
            <a:r>
              <a:rPr lang="en-US" b="0" i="0" dirty="0" err="1">
                <a:solidFill>
                  <a:srgbClr val="0D0D0D"/>
                </a:solidFill>
                <a:effectLst/>
                <a:latin typeface="Söhne"/>
              </a:rPr>
              <a:t>zorluklarına</a:t>
            </a:r>
            <a:r>
              <a:rPr lang="en-US" b="0" i="0" dirty="0">
                <a:solidFill>
                  <a:srgbClr val="0D0D0D"/>
                </a:solidFill>
                <a:effectLst/>
                <a:latin typeface="Söhne"/>
              </a:rPr>
              <a:t> </a:t>
            </a:r>
            <a:r>
              <a:rPr lang="en-US" b="0" i="0" dirty="0" err="1">
                <a:solidFill>
                  <a:srgbClr val="0D0D0D"/>
                </a:solidFill>
                <a:effectLst/>
                <a:latin typeface="Söhne"/>
              </a:rPr>
              <a:t>dönüştürmeyi</a:t>
            </a:r>
            <a:r>
              <a:rPr lang="en-US" b="0" i="0" dirty="0">
                <a:solidFill>
                  <a:srgbClr val="0D0D0D"/>
                </a:solidFill>
                <a:effectLst/>
                <a:latin typeface="Söhne"/>
              </a:rPr>
              <a:t> </a:t>
            </a:r>
            <a:r>
              <a:rPr lang="en-US" b="0" i="0" dirty="0" err="1">
                <a:solidFill>
                  <a:srgbClr val="0D0D0D"/>
                </a:solidFill>
                <a:effectLst/>
                <a:latin typeface="Söhne"/>
              </a:rPr>
              <a:t>içerir</a:t>
            </a:r>
            <a:r>
              <a:rPr lang="en-US" b="0" i="0" dirty="0">
                <a:solidFill>
                  <a:srgbClr val="0D0D0D"/>
                </a:solidFill>
                <a:effectLst/>
                <a:latin typeface="Söhne"/>
              </a:rPr>
              <a:t>.
</a:t>
            </a:r>
            <a:r>
              <a:rPr lang="en-US" b="0" i="0" dirty="0" err="1">
                <a:solidFill>
                  <a:srgbClr val="0D0D0D"/>
                </a:solidFill>
                <a:effectLst/>
                <a:latin typeface="Söhne"/>
              </a:rPr>
              <a:t>Fikir</a:t>
            </a:r>
            <a:r>
              <a:rPr lang="en-US" b="0" i="0" dirty="0">
                <a:solidFill>
                  <a:srgbClr val="0D0D0D"/>
                </a:solidFill>
                <a:effectLst/>
                <a:latin typeface="Söhne"/>
              </a:rPr>
              <a:t> </a:t>
            </a:r>
            <a:r>
              <a:rPr lang="en-US" b="0" i="0" dirty="0" err="1">
                <a:solidFill>
                  <a:srgbClr val="0D0D0D"/>
                </a:solidFill>
                <a:effectLst/>
                <a:latin typeface="Söhne"/>
              </a:rPr>
              <a:t>Üret</a:t>
            </a:r>
            <a:r>
              <a:rPr lang="en-US" b="0" i="0" dirty="0">
                <a:solidFill>
                  <a:srgbClr val="0D0D0D"/>
                </a:solidFill>
                <a:effectLst/>
                <a:latin typeface="Söhne"/>
              </a:rPr>
              <a:t>: </a:t>
            </a:r>
            <a:r>
              <a:rPr lang="en-US" b="0" i="0" dirty="0" err="1">
                <a:solidFill>
                  <a:srgbClr val="0D0D0D"/>
                </a:solidFill>
                <a:effectLst/>
                <a:latin typeface="Söhne"/>
              </a:rPr>
              <a:t>Beyin</a:t>
            </a:r>
            <a:r>
              <a:rPr lang="en-US" b="0" i="0" dirty="0">
                <a:solidFill>
                  <a:srgbClr val="0D0D0D"/>
                </a:solidFill>
                <a:effectLst/>
                <a:latin typeface="Söhne"/>
              </a:rPr>
              <a:t> </a:t>
            </a:r>
            <a:r>
              <a:rPr lang="en-US" b="0" i="0" dirty="0" err="1">
                <a:solidFill>
                  <a:srgbClr val="0D0D0D"/>
                </a:solidFill>
                <a:effectLst/>
                <a:latin typeface="Söhne"/>
              </a:rPr>
              <a:t>fırtınası</a:t>
            </a:r>
            <a:r>
              <a:rPr lang="en-US" b="0" i="0" dirty="0">
                <a:solidFill>
                  <a:srgbClr val="0D0D0D"/>
                </a:solidFill>
                <a:effectLst/>
                <a:latin typeface="Söhne"/>
              </a:rPr>
              <a:t> ve </a:t>
            </a:r>
            <a:r>
              <a:rPr lang="en-US" b="0" i="0" dirty="0" err="1">
                <a:solidFill>
                  <a:srgbClr val="0D0D0D"/>
                </a:solidFill>
                <a:effectLst/>
                <a:latin typeface="Söhne"/>
              </a:rPr>
              <a:t>yaratıcı</a:t>
            </a:r>
            <a:r>
              <a:rPr lang="en-US" b="0" i="0" dirty="0">
                <a:solidFill>
                  <a:srgbClr val="0D0D0D"/>
                </a:solidFill>
                <a:effectLst/>
                <a:latin typeface="Söhne"/>
              </a:rPr>
              <a:t> </a:t>
            </a:r>
            <a:r>
              <a:rPr lang="en-US" b="0" i="0" dirty="0" err="1">
                <a:solidFill>
                  <a:srgbClr val="0D0D0D"/>
                </a:solidFill>
                <a:effectLst/>
                <a:latin typeface="Söhne"/>
              </a:rPr>
              <a:t>düşünme</a:t>
            </a:r>
            <a:r>
              <a:rPr lang="en-US" b="0" i="0" dirty="0">
                <a:solidFill>
                  <a:srgbClr val="0D0D0D"/>
                </a:solidFill>
                <a:effectLst/>
                <a:latin typeface="Söhne"/>
              </a:rPr>
              <a:t> </a:t>
            </a:r>
            <a:r>
              <a:rPr lang="en-US" b="0" i="0" dirty="0" err="1">
                <a:solidFill>
                  <a:srgbClr val="0D0D0D"/>
                </a:solidFill>
                <a:effectLst/>
                <a:latin typeface="Söhne"/>
              </a:rPr>
              <a:t>teknikleri</a:t>
            </a:r>
            <a:r>
              <a:rPr lang="en-US" b="0" i="0" dirty="0">
                <a:solidFill>
                  <a:srgbClr val="0D0D0D"/>
                </a:solidFill>
                <a:effectLst/>
                <a:latin typeface="Söhne"/>
              </a:rPr>
              <a:t> </a:t>
            </a:r>
            <a:r>
              <a:rPr lang="en-US" b="0" i="0" dirty="0" err="1">
                <a:solidFill>
                  <a:srgbClr val="0D0D0D"/>
                </a:solidFill>
                <a:effectLst/>
                <a:latin typeface="Söhne"/>
              </a:rPr>
              <a:t>yoluyla</a:t>
            </a:r>
            <a:r>
              <a:rPr lang="en-US" b="0" i="0" dirty="0">
                <a:solidFill>
                  <a:srgbClr val="0D0D0D"/>
                </a:solidFill>
                <a:effectLst/>
                <a:latin typeface="Söhne"/>
              </a:rPr>
              <a:t> </a:t>
            </a:r>
            <a:r>
              <a:rPr lang="en-US" b="0" i="0" dirty="0" err="1">
                <a:solidFill>
                  <a:srgbClr val="0D0D0D"/>
                </a:solidFill>
                <a:effectLst/>
                <a:latin typeface="Söhne"/>
              </a:rPr>
              <a:t>tanımlanan</a:t>
            </a:r>
            <a:r>
              <a:rPr lang="en-US" b="0" i="0" dirty="0">
                <a:solidFill>
                  <a:srgbClr val="0D0D0D"/>
                </a:solidFill>
                <a:effectLst/>
                <a:latin typeface="Söhne"/>
              </a:rPr>
              <a:t> </a:t>
            </a:r>
            <a:r>
              <a:rPr lang="en-US" b="0" i="0" dirty="0" err="1">
                <a:solidFill>
                  <a:srgbClr val="0D0D0D"/>
                </a:solidFill>
                <a:effectLst/>
                <a:latin typeface="Söhne"/>
              </a:rPr>
              <a:t>problemlere</a:t>
            </a:r>
            <a:r>
              <a:rPr lang="en-US" b="0" i="0" dirty="0">
                <a:solidFill>
                  <a:srgbClr val="0D0D0D"/>
                </a:solidFill>
                <a:effectLst/>
                <a:latin typeface="Söhne"/>
              </a:rPr>
              <a:t> </a:t>
            </a:r>
            <a:r>
              <a:rPr lang="en-US" b="0" i="0" dirty="0" err="1">
                <a:solidFill>
                  <a:srgbClr val="0D0D0D"/>
                </a:solidFill>
                <a:effectLst/>
                <a:latin typeface="Söhne"/>
              </a:rPr>
              <a:t>çok</a:t>
            </a:r>
            <a:r>
              <a:rPr lang="en-US" b="0" i="0" dirty="0">
                <a:solidFill>
                  <a:srgbClr val="0D0D0D"/>
                </a:solidFill>
                <a:effectLst/>
                <a:latin typeface="Söhne"/>
              </a:rPr>
              <a:t> </a:t>
            </a:r>
            <a:r>
              <a:rPr lang="en-US" b="0" i="0" dirty="0" err="1">
                <a:solidFill>
                  <a:srgbClr val="0D0D0D"/>
                </a:solidFill>
                <a:effectLst/>
                <a:latin typeface="Söhne"/>
              </a:rPr>
              <a:t>çeşitli</a:t>
            </a:r>
            <a:r>
              <a:rPr lang="en-US" b="0" i="0" dirty="0">
                <a:solidFill>
                  <a:srgbClr val="0D0D0D"/>
                </a:solidFill>
                <a:effectLst/>
                <a:latin typeface="Söhne"/>
              </a:rPr>
              <a:t> </a:t>
            </a:r>
            <a:r>
              <a:rPr lang="en-US" b="0" i="0" dirty="0" err="1">
                <a:solidFill>
                  <a:srgbClr val="0D0D0D"/>
                </a:solidFill>
                <a:effectLst/>
                <a:latin typeface="Söhne"/>
              </a:rPr>
              <a:t>potansiyel</a:t>
            </a:r>
            <a:r>
              <a:rPr lang="en-US" b="0" i="0" dirty="0">
                <a:solidFill>
                  <a:srgbClr val="0D0D0D"/>
                </a:solidFill>
                <a:effectLst/>
                <a:latin typeface="Söhne"/>
              </a:rPr>
              <a:t> </a:t>
            </a:r>
            <a:r>
              <a:rPr lang="en-US" b="0" i="0" dirty="0" err="1">
                <a:solidFill>
                  <a:srgbClr val="0D0D0D"/>
                </a:solidFill>
                <a:effectLst/>
                <a:latin typeface="Söhne"/>
              </a:rPr>
              <a:t>çözümler</a:t>
            </a:r>
            <a:r>
              <a:rPr lang="en-US" b="0" i="0" dirty="0">
                <a:solidFill>
                  <a:srgbClr val="0D0D0D"/>
                </a:solidFill>
                <a:effectLst/>
                <a:latin typeface="Söhne"/>
              </a:rPr>
              <a:t> </a:t>
            </a:r>
            <a:r>
              <a:rPr lang="en-US" b="0" i="0" dirty="0" err="1">
                <a:solidFill>
                  <a:srgbClr val="0D0D0D"/>
                </a:solidFill>
                <a:effectLst/>
                <a:latin typeface="Söhne"/>
              </a:rPr>
              <a:t>üretin</a:t>
            </a:r>
            <a:r>
              <a:rPr lang="en-US" b="0" i="0" dirty="0">
                <a:solidFill>
                  <a:srgbClr val="0D0D0D"/>
                </a:solidFill>
                <a:effectLst/>
                <a:latin typeface="Söhne"/>
              </a:rPr>
              <a:t>. </a:t>
            </a:r>
            <a:r>
              <a:rPr lang="en-US" b="0" i="0" dirty="0" err="1">
                <a:solidFill>
                  <a:srgbClr val="0D0D0D"/>
                </a:solidFill>
                <a:effectLst/>
                <a:latin typeface="Söhne"/>
              </a:rPr>
              <a:t>Çok</a:t>
            </a:r>
            <a:r>
              <a:rPr lang="en-US" b="0" i="0" dirty="0">
                <a:solidFill>
                  <a:srgbClr val="0D0D0D"/>
                </a:solidFill>
                <a:effectLst/>
                <a:latin typeface="Söhne"/>
              </a:rPr>
              <a:t> </a:t>
            </a:r>
            <a:r>
              <a:rPr lang="en-US" b="0" i="0" dirty="0" err="1">
                <a:solidFill>
                  <a:srgbClr val="0D0D0D"/>
                </a:solidFill>
                <a:effectLst/>
                <a:latin typeface="Söhne"/>
              </a:rPr>
              <a:t>çeşitli</a:t>
            </a:r>
            <a:r>
              <a:rPr lang="en-US" b="0" i="0" dirty="0">
                <a:solidFill>
                  <a:srgbClr val="0D0D0D"/>
                </a:solidFill>
                <a:effectLst/>
                <a:latin typeface="Söhne"/>
              </a:rPr>
              <a:t> </a:t>
            </a:r>
            <a:r>
              <a:rPr lang="en-US" b="0" i="0" dirty="0" err="1">
                <a:solidFill>
                  <a:srgbClr val="0D0D0D"/>
                </a:solidFill>
                <a:effectLst/>
                <a:latin typeface="Söhne"/>
              </a:rPr>
              <a:t>bakış</a:t>
            </a:r>
            <a:r>
              <a:rPr lang="en-US" b="0" i="0" dirty="0">
                <a:solidFill>
                  <a:srgbClr val="0D0D0D"/>
                </a:solidFill>
                <a:effectLst/>
                <a:latin typeface="Söhne"/>
              </a:rPr>
              <a:t> </a:t>
            </a:r>
            <a:r>
              <a:rPr lang="en-US" b="0" i="0" dirty="0" err="1">
                <a:solidFill>
                  <a:srgbClr val="0D0D0D"/>
                </a:solidFill>
                <a:effectLst/>
                <a:latin typeface="Söhne"/>
              </a:rPr>
              <a:t>açılarını</a:t>
            </a:r>
            <a:r>
              <a:rPr lang="en-US" b="0" i="0" dirty="0">
                <a:solidFill>
                  <a:srgbClr val="0D0D0D"/>
                </a:solidFill>
                <a:effectLst/>
                <a:latin typeface="Söhne"/>
              </a:rPr>
              <a:t> ve </a:t>
            </a:r>
            <a:r>
              <a:rPr lang="en-US" b="0" i="0" dirty="0" err="1">
                <a:solidFill>
                  <a:srgbClr val="0D0D0D"/>
                </a:solidFill>
                <a:effectLst/>
                <a:latin typeface="Söhne"/>
              </a:rPr>
              <a:t>fikirleri</a:t>
            </a:r>
            <a:r>
              <a:rPr lang="en-US" b="0" i="0" dirty="0">
                <a:solidFill>
                  <a:srgbClr val="0D0D0D"/>
                </a:solidFill>
                <a:effectLst/>
                <a:latin typeface="Söhne"/>
              </a:rPr>
              <a:t> </a:t>
            </a:r>
            <a:r>
              <a:rPr lang="en-US" b="0" i="0" dirty="0" err="1">
                <a:solidFill>
                  <a:srgbClr val="0D0D0D"/>
                </a:solidFill>
                <a:effectLst/>
                <a:latin typeface="Söhne"/>
              </a:rPr>
              <a:t>teşvik</a:t>
            </a:r>
            <a:r>
              <a:rPr lang="en-US" b="0" i="0" dirty="0">
                <a:solidFill>
                  <a:srgbClr val="0D0D0D"/>
                </a:solidFill>
                <a:effectLst/>
                <a:latin typeface="Söhne"/>
              </a:rPr>
              <a:t> </a:t>
            </a:r>
            <a:r>
              <a:rPr lang="en-US" b="0" i="0" dirty="0" err="1">
                <a:solidFill>
                  <a:srgbClr val="0D0D0D"/>
                </a:solidFill>
                <a:effectLst/>
                <a:latin typeface="Söhne"/>
              </a:rPr>
              <a:t>edin</a:t>
            </a:r>
            <a:r>
              <a:rPr lang="en-US" b="0" i="0" dirty="0">
                <a:solidFill>
                  <a:srgbClr val="0D0D0D"/>
                </a:solidFill>
                <a:effectLst/>
                <a:latin typeface="Söhne"/>
              </a:rPr>
              <a:t>, </a:t>
            </a:r>
            <a:r>
              <a:rPr lang="en-US" b="0" i="0" dirty="0" err="1">
                <a:solidFill>
                  <a:srgbClr val="0D0D0D"/>
                </a:solidFill>
                <a:effectLst/>
                <a:latin typeface="Söhne"/>
              </a:rPr>
              <a:t>bu</a:t>
            </a:r>
            <a:r>
              <a:rPr lang="en-US" b="0" i="0" dirty="0">
                <a:solidFill>
                  <a:srgbClr val="0D0D0D"/>
                </a:solidFill>
                <a:effectLst/>
                <a:latin typeface="Söhne"/>
              </a:rPr>
              <a:t> </a:t>
            </a:r>
            <a:r>
              <a:rPr lang="en-US" b="0" i="0" dirty="0" err="1">
                <a:solidFill>
                  <a:srgbClr val="0D0D0D"/>
                </a:solidFill>
                <a:effectLst/>
                <a:latin typeface="Söhne"/>
              </a:rPr>
              <a:t>aşamada</a:t>
            </a:r>
            <a:r>
              <a:rPr lang="en-US" b="0" i="0" dirty="0">
                <a:solidFill>
                  <a:srgbClr val="0D0D0D"/>
                </a:solidFill>
                <a:effectLst/>
                <a:latin typeface="Söhne"/>
              </a:rPr>
              <a:t> </a:t>
            </a:r>
            <a:r>
              <a:rPr lang="en-US" b="0" i="0" dirty="0" err="1">
                <a:solidFill>
                  <a:srgbClr val="0D0D0D"/>
                </a:solidFill>
                <a:effectLst/>
                <a:latin typeface="Söhne"/>
              </a:rPr>
              <a:t>nitelikten</a:t>
            </a:r>
            <a:r>
              <a:rPr lang="en-US" b="0" i="0" dirty="0">
                <a:solidFill>
                  <a:srgbClr val="0D0D0D"/>
                </a:solidFill>
                <a:effectLst/>
                <a:latin typeface="Söhne"/>
              </a:rPr>
              <a:t> </a:t>
            </a:r>
            <a:r>
              <a:rPr lang="en-US" b="0" i="0" dirty="0" err="1">
                <a:solidFill>
                  <a:srgbClr val="0D0D0D"/>
                </a:solidFill>
                <a:effectLst/>
                <a:latin typeface="Söhne"/>
              </a:rPr>
              <a:t>çok</a:t>
            </a:r>
            <a:r>
              <a:rPr lang="en-US" b="0" i="0" dirty="0">
                <a:solidFill>
                  <a:srgbClr val="0D0D0D"/>
                </a:solidFill>
                <a:effectLst/>
                <a:latin typeface="Söhne"/>
              </a:rPr>
              <a:t> </a:t>
            </a:r>
            <a:r>
              <a:rPr lang="en-US" b="0" i="0" dirty="0" err="1">
                <a:solidFill>
                  <a:srgbClr val="0D0D0D"/>
                </a:solidFill>
                <a:effectLst/>
                <a:latin typeface="Söhne"/>
              </a:rPr>
              <a:t>niceliğe</a:t>
            </a:r>
            <a:r>
              <a:rPr lang="en-US" b="0" i="0" dirty="0">
                <a:solidFill>
                  <a:srgbClr val="0D0D0D"/>
                </a:solidFill>
                <a:effectLst/>
                <a:latin typeface="Söhne"/>
              </a:rPr>
              <a:t> </a:t>
            </a:r>
            <a:r>
              <a:rPr lang="en-US" b="0" i="0" dirty="0" err="1">
                <a:solidFill>
                  <a:srgbClr val="0D0D0D"/>
                </a:solidFill>
                <a:effectLst/>
                <a:latin typeface="Söhne"/>
              </a:rPr>
              <a:t>öncelik</a:t>
            </a:r>
            <a:r>
              <a:rPr lang="en-US" b="0" i="0" dirty="0">
                <a:solidFill>
                  <a:srgbClr val="0D0D0D"/>
                </a:solidFill>
                <a:effectLst/>
                <a:latin typeface="Söhne"/>
              </a:rPr>
              <a:t> </a:t>
            </a:r>
            <a:r>
              <a:rPr lang="en-US" b="0" i="0" dirty="0" err="1">
                <a:solidFill>
                  <a:srgbClr val="0D0D0D"/>
                </a:solidFill>
                <a:effectLst/>
                <a:latin typeface="Söhne"/>
              </a:rPr>
              <a:t>verin</a:t>
            </a:r>
            <a:r>
              <a:rPr lang="en-US" b="0" i="0" dirty="0">
                <a:solidFill>
                  <a:srgbClr val="0D0D0D"/>
                </a:solidFill>
                <a:effectLst/>
                <a:latin typeface="Söhne"/>
              </a:rPr>
              <a:t> ve </a:t>
            </a:r>
            <a:r>
              <a:rPr lang="en-US" b="0" i="0" dirty="0" err="1">
                <a:solidFill>
                  <a:srgbClr val="0D0D0D"/>
                </a:solidFill>
                <a:effectLst/>
                <a:latin typeface="Söhne"/>
              </a:rPr>
              <a:t>yaratıcılığı</a:t>
            </a:r>
            <a:r>
              <a:rPr lang="en-US" b="0" i="0" dirty="0">
                <a:solidFill>
                  <a:srgbClr val="0D0D0D"/>
                </a:solidFill>
                <a:effectLst/>
                <a:latin typeface="Söhne"/>
              </a:rPr>
              <a:t> </a:t>
            </a:r>
            <a:r>
              <a:rPr lang="en-US" b="0" i="0" dirty="0" err="1">
                <a:solidFill>
                  <a:srgbClr val="0D0D0D"/>
                </a:solidFill>
                <a:effectLst/>
                <a:latin typeface="Söhne"/>
              </a:rPr>
              <a:t>teşvik</a:t>
            </a:r>
            <a:r>
              <a:rPr lang="en-US" b="0" i="0" dirty="0">
                <a:solidFill>
                  <a:srgbClr val="0D0D0D"/>
                </a:solidFill>
                <a:effectLst/>
                <a:latin typeface="Söhne"/>
              </a:rPr>
              <a:t> </a:t>
            </a:r>
            <a:r>
              <a:rPr lang="en-US" b="0" i="0" dirty="0" err="1">
                <a:solidFill>
                  <a:srgbClr val="0D0D0D"/>
                </a:solidFill>
                <a:effectLst/>
                <a:latin typeface="Söhne"/>
              </a:rPr>
              <a:t>etmek</a:t>
            </a:r>
            <a:r>
              <a:rPr lang="en-US" b="0" i="0" dirty="0">
                <a:solidFill>
                  <a:srgbClr val="0D0D0D"/>
                </a:solidFill>
                <a:effectLst/>
                <a:latin typeface="Söhne"/>
              </a:rPr>
              <a:t> </a:t>
            </a:r>
            <a:r>
              <a:rPr lang="en-US" b="0" i="0" dirty="0" err="1">
                <a:solidFill>
                  <a:srgbClr val="0D0D0D"/>
                </a:solidFill>
                <a:effectLst/>
                <a:latin typeface="Söhne"/>
              </a:rPr>
              <a:t>için</a:t>
            </a:r>
            <a:r>
              <a:rPr lang="en-US" b="0" i="0" dirty="0">
                <a:solidFill>
                  <a:srgbClr val="0D0D0D"/>
                </a:solidFill>
                <a:effectLst/>
                <a:latin typeface="Söhne"/>
              </a:rPr>
              <a:t> </a:t>
            </a:r>
            <a:r>
              <a:rPr lang="en-US" b="0" i="0" dirty="0" err="1">
                <a:solidFill>
                  <a:srgbClr val="0D0D0D"/>
                </a:solidFill>
                <a:effectLst/>
                <a:latin typeface="Söhne"/>
              </a:rPr>
              <a:t>yargıyı</a:t>
            </a:r>
            <a:r>
              <a:rPr lang="en-US" b="0" i="0" dirty="0">
                <a:solidFill>
                  <a:srgbClr val="0D0D0D"/>
                </a:solidFill>
                <a:effectLst/>
                <a:latin typeface="Söhne"/>
              </a:rPr>
              <a:t> </a:t>
            </a:r>
            <a:r>
              <a:rPr lang="en-US" b="0" i="0" dirty="0" err="1">
                <a:solidFill>
                  <a:srgbClr val="0D0D0D"/>
                </a:solidFill>
                <a:effectLst/>
                <a:latin typeface="Söhne"/>
              </a:rPr>
              <a:t>erteleyin</a:t>
            </a:r>
            <a:r>
              <a:rPr lang="en-US" b="0" i="0" dirty="0">
                <a:solidFill>
                  <a:srgbClr val="0D0D0D"/>
                </a:solidFill>
                <a:effectLst/>
                <a:latin typeface="Söhne"/>
              </a:rPr>
              <a:t>.
</a:t>
            </a:r>
            <a:r>
              <a:rPr lang="en-US" b="0" i="0" dirty="0" err="1">
                <a:solidFill>
                  <a:srgbClr val="0D0D0D"/>
                </a:solidFill>
                <a:effectLst/>
                <a:latin typeface="Söhne"/>
              </a:rPr>
              <a:t>Prototip</a:t>
            </a:r>
            <a:r>
              <a:rPr lang="en-US" b="0" i="0" dirty="0">
                <a:solidFill>
                  <a:srgbClr val="0D0D0D"/>
                </a:solidFill>
                <a:effectLst/>
                <a:latin typeface="Söhne"/>
              </a:rPr>
              <a:t>: </a:t>
            </a:r>
            <a:r>
              <a:rPr lang="en-US" b="0" i="0" dirty="0" err="1">
                <a:solidFill>
                  <a:srgbClr val="0D0D0D"/>
                </a:solidFill>
                <a:effectLst/>
                <a:latin typeface="Söhne"/>
              </a:rPr>
              <a:t>Fikirlerinizi</a:t>
            </a:r>
            <a:r>
              <a:rPr lang="en-US" b="0" i="0" dirty="0">
                <a:solidFill>
                  <a:srgbClr val="0D0D0D"/>
                </a:solidFill>
                <a:effectLst/>
                <a:latin typeface="Söhne"/>
              </a:rPr>
              <a:t> </a:t>
            </a:r>
            <a:r>
              <a:rPr lang="en-US" b="0" i="0" dirty="0" err="1">
                <a:solidFill>
                  <a:srgbClr val="0D0D0D"/>
                </a:solidFill>
                <a:effectLst/>
                <a:latin typeface="Söhne"/>
              </a:rPr>
              <a:t>hızlı</a:t>
            </a:r>
            <a:r>
              <a:rPr lang="en-US" b="0" i="0" dirty="0">
                <a:solidFill>
                  <a:srgbClr val="0D0D0D"/>
                </a:solidFill>
                <a:effectLst/>
                <a:latin typeface="Söhne"/>
              </a:rPr>
              <a:t> ve </a:t>
            </a:r>
            <a:r>
              <a:rPr lang="en-US" b="0" i="0" dirty="0" err="1">
                <a:solidFill>
                  <a:srgbClr val="0D0D0D"/>
                </a:solidFill>
                <a:effectLst/>
                <a:latin typeface="Söhne"/>
              </a:rPr>
              <a:t>ucuz</a:t>
            </a:r>
            <a:r>
              <a:rPr lang="en-US" b="0" i="0" dirty="0">
                <a:solidFill>
                  <a:srgbClr val="0D0D0D"/>
                </a:solidFill>
                <a:effectLst/>
                <a:latin typeface="Söhne"/>
              </a:rPr>
              <a:t> </a:t>
            </a:r>
            <a:r>
              <a:rPr lang="en-US" b="0" i="0" dirty="0" err="1">
                <a:solidFill>
                  <a:srgbClr val="0D0D0D"/>
                </a:solidFill>
                <a:effectLst/>
                <a:latin typeface="Söhne"/>
              </a:rPr>
              <a:t>bir</a:t>
            </a:r>
            <a:r>
              <a:rPr lang="en-US" b="0" i="0" dirty="0">
                <a:solidFill>
                  <a:srgbClr val="0D0D0D"/>
                </a:solidFill>
                <a:effectLst/>
                <a:latin typeface="Söhne"/>
              </a:rPr>
              <a:t> </a:t>
            </a:r>
            <a:r>
              <a:rPr lang="en-US" b="0" i="0" dirty="0" err="1">
                <a:solidFill>
                  <a:srgbClr val="0D0D0D"/>
                </a:solidFill>
                <a:effectLst/>
                <a:latin typeface="Söhne"/>
              </a:rPr>
              <a:t>şekilde</a:t>
            </a:r>
            <a:r>
              <a:rPr lang="en-US" b="0" i="0" dirty="0">
                <a:solidFill>
                  <a:srgbClr val="0D0D0D"/>
                </a:solidFill>
                <a:effectLst/>
                <a:latin typeface="Söhne"/>
              </a:rPr>
              <a:t> test </a:t>
            </a:r>
            <a:r>
              <a:rPr lang="en-US" b="0" i="0" dirty="0" err="1">
                <a:solidFill>
                  <a:srgbClr val="0D0D0D"/>
                </a:solidFill>
                <a:effectLst/>
                <a:latin typeface="Söhne"/>
              </a:rPr>
              <a:t>etmek</a:t>
            </a:r>
            <a:r>
              <a:rPr lang="en-US" b="0" i="0" dirty="0">
                <a:solidFill>
                  <a:srgbClr val="0D0D0D"/>
                </a:solidFill>
                <a:effectLst/>
                <a:latin typeface="Söhne"/>
              </a:rPr>
              <a:t> ve </a:t>
            </a:r>
            <a:r>
              <a:rPr lang="en-US" b="0" i="0" dirty="0" err="1">
                <a:solidFill>
                  <a:srgbClr val="0D0D0D"/>
                </a:solidFill>
                <a:effectLst/>
                <a:latin typeface="Söhne"/>
              </a:rPr>
              <a:t>iyileştirmek</a:t>
            </a:r>
            <a:r>
              <a:rPr lang="en-US" b="0" i="0" dirty="0">
                <a:solidFill>
                  <a:srgbClr val="0D0D0D"/>
                </a:solidFill>
                <a:effectLst/>
                <a:latin typeface="Söhne"/>
              </a:rPr>
              <a:t> </a:t>
            </a:r>
            <a:r>
              <a:rPr lang="en-US" b="0" i="0" dirty="0" err="1">
                <a:solidFill>
                  <a:srgbClr val="0D0D0D"/>
                </a:solidFill>
                <a:effectLst/>
                <a:latin typeface="Söhne"/>
              </a:rPr>
              <a:t>için</a:t>
            </a:r>
            <a:r>
              <a:rPr lang="en-US" b="0" i="0" dirty="0">
                <a:solidFill>
                  <a:srgbClr val="0D0D0D"/>
                </a:solidFill>
                <a:effectLst/>
                <a:latin typeface="Söhne"/>
              </a:rPr>
              <a:t> </a:t>
            </a:r>
            <a:r>
              <a:rPr lang="en-US" b="0" i="0" dirty="0" err="1">
                <a:solidFill>
                  <a:srgbClr val="0D0D0D"/>
                </a:solidFill>
                <a:effectLst/>
                <a:latin typeface="Söhne"/>
              </a:rPr>
              <a:t>kaba</a:t>
            </a:r>
            <a:r>
              <a:rPr lang="en-US" b="0" i="0" dirty="0">
                <a:solidFill>
                  <a:srgbClr val="0D0D0D"/>
                </a:solidFill>
                <a:effectLst/>
                <a:latin typeface="Söhne"/>
              </a:rPr>
              <a:t>, </a:t>
            </a:r>
            <a:r>
              <a:rPr lang="en-US" b="0" i="0" dirty="0" err="1">
                <a:solidFill>
                  <a:srgbClr val="0D0D0D"/>
                </a:solidFill>
                <a:effectLst/>
                <a:latin typeface="Söhne"/>
              </a:rPr>
              <a:t>düşük</a:t>
            </a:r>
            <a:r>
              <a:rPr lang="en-US" b="0" i="0" dirty="0">
                <a:solidFill>
                  <a:srgbClr val="0D0D0D"/>
                </a:solidFill>
                <a:effectLst/>
                <a:latin typeface="Söhne"/>
              </a:rPr>
              <a:t> </a:t>
            </a:r>
            <a:r>
              <a:rPr lang="en-US" b="0" i="0" dirty="0" err="1">
                <a:solidFill>
                  <a:srgbClr val="0D0D0D"/>
                </a:solidFill>
                <a:effectLst/>
                <a:latin typeface="Söhne"/>
              </a:rPr>
              <a:t>kaliteli</a:t>
            </a:r>
            <a:r>
              <a:rPr lang="en-US" b="0" i="0" dirty="0">
                <a:solidFill>
                  <a:srgbClr val="0D0D0D"/>
                </a:solidFill>
                <a:effectLst/>
                <a:latin typeface="Söhne"/>
              </a:rPr>
              <a:t> </a:t>
            </a:r>
            <a:r>
              <a:rPr lang="en-US" b="0" i="0" dirty="0" err="1">
                <a:solidFill>
                  <a:srgbClr val="0D0D0D"/>
                </a:solidFill>
                <a:effectLst/>
                <a:latin typeface="Söhne"/>
              </a:rPr>
              <a:t>temsiller</a:t>
            </a:r>
            <a:r>
              <a:rPr lang="en-US" b="0" i="0" dirty="0">
                <a:solidFill>
                  <a:srgbClr val="0D0D0D"/>
                </a:solidFill>
                <a:effectLst/>
                <a:latin typeface="Söhne"/>
              </a:rPr>
              <a:t> </a:t>
            </a:r>
            <a:r>
              <a:rPr lang="en-US" b="0" i="0" dirty="0" err="1">
                <a:solidFill>
                  <a:srgbClr val="0D0D0D"/>
                </a:solidFill>
                <a:effectLst/>
                <a:latin typeface="Söhne"/>
              </a:rPr>
              <a:t>oluşturun</a:t>
            </a:r>
            <a:r>
              <a:rPr lang="en-US" b="0" i="0" dirty="0">
                <a:solidFill>
                  <a:srgbClr val="0D0D0D"/>
                </a:solidFill>
                <a:effectLst/>
                <a:latin typeface="Söhne"/>
              </a:rPr>
              <a:t>. </a:t>
            </a:r>
            <a:r>
              <a:rPr lang="en-US" b="0" i="0" dirty="0" err="1">
                <a:solidFill>
                  <a:srgbClr val="0D0D0D"/>
                </a:solidFill>
                <a:effectLst/>
                <a:latin typeface="Söhne"/>
              </a:rPr>
              <a:t>Prototipler</a:t>
            </a:r>
            <a:r>
              <a:rPr lang="en-US" b="0" i="0" dirty="0">
                <a:solidFill>
                  <a:srgbClr val="0D0D0D"/>
                </a:solidFill>
                <a:effectLst/>
                <a:latin typeface="Söhne"/>
              </a:rPr>
              <a:t>, </a:t>
            </a:r>
            <a:r>
              <a:rPr lang="en-US" b="0" i="0" dirty="0" err="1">
                <a:solidFill>
                  <a:srgbClr val="0D0D0D"/>
                </a:solidFill>
                <a:effectLst/>
                <a:latin typeface="Söhne"/>
              </a:rPr>
              <a:t>sorunun</a:t>
            </a:r>
            <a:r>
              <a:rPr lang="en-US" b="0" i="0" dirty="0">
                <a:solidFill>
                  <a:srgbClr val="0D0D0D"/>
                </a:solidFill>
                <a:effectLst/>
                <a:latin typeface="Söhne"/>
              </a:rPr>
              <a:t> </a:t>
            </a:r>
            <a:r>
              <a:rPr lang="en-US" b="0" i="0" dirty="0" err="1">
                <a:solidFill>
                  <a:srgbClr val="0D0D0D"/>
                </a:solidFill>
                <a:effectLst/>
                <a:latin typeface="Söhne"/>
              </a:rPr>
              <a:t>doğasına</a:t>
            </a:r>
            <a:r>
              <a:rPr lang="en-US" b="0" i="0" dirty="0">
                <a:solidFill>
                  <a:srgbClr val="0D0D0D"/>
                </a:solidFill>
                <a:effectLst/>
                <a:latin typeface="Söhne"/>
              </a:rPr>
              <a:t> ve </a:t>
            </a:r>
            <a:r>
              <a:rPr lang="en-US" b="0" i="0" dirty="0" err="1">
                <a:solidFill>
                  <a:srgbClr val="0D0D0D"/>
                </a:solidFill>
                <a:effectLst/>
                <a:latin typeface="Söhne"/>
              </a:rPr>
              <a:t>olası</a:t>
            </a:r>
            <a:r>
              <a:rPr lang="en-US" b="0" i="0" dirty="0">
                <a:solidFill>
                  <a:srgbClr val="0D0D0D"/>
                </a:solidFill>
                <a:effectLst/>
                <a:latin typeface="Söhne"/>
              </a:rPr>
              <a:t> </a:t>
            </a:r>
            <a:r>
              <a:rPr lang="en-US" b="0" i="0" dirty="0" err="1">
                <a:solidFill>
                  <a:srgbClr val="0D0D0D"/>
                </a:solidFill>
                <a:effectLst/>
                <a:latin typeface="Söhne"/>
              </a:rPr>
              <a:t>çözümlere</a:t>
            </a:r>
            <a:r>
              <a:rPr lang="en-US" b="0" i="0" dirty="0">
                <a:solidFill>
                  <a:srgbClr val="0D0D0D"/>
                </a:solidFill>
                <a:effectLst/>
                <a:latin typeface="Söhne"/>
              </a:rPr>
              <a:t> </a:t>
            </a:r>
            <a:r>
              <a:rPr lang="en-US" b="0" i="0" dirty="0" err="1">
                <a:solidFill>
                  <a:srgbClr val="0D0D0D"/>
                </a:solidFill>
                <a:effectLst/>
                <a:latin typeface="Söhne"/>
              </a:rPr>
              <a:t>bağlı</a:t>
            </a:r>
            <a:r>
              <a:rPr lang="en-US" b="0" i="0" dirty="0">
                <a:solidFill>
                  <a:srgbClr val="0D0D0D"/>
                </a:solidFill>
                <a:effectLst/>
                <a:latin typeface="Söhne"/>
              </a:rPr>
              <a:t> </a:t>
            </a:r>
            <a:r>
              <a:rPr lang="en-US" b="0" i="0" dirty="0" err="1">
                <a:solidFill>
                  <a:srgbClr val="0D0D0D"/>
                </a:solidFill>
                <a:effectLst/>
                <a:latin typeface="Söhne"/>
              </a:rPr>
              <a:t>olarak</a:t>
            </a:r>
            <a:r>
              <a:rPr lang="en-US" b="0" i="0" dirty="0">
                <a:solidFill>
                  <a:srgbClr val="0D0D0D"/>
                </a:solidFill>
                <a:effectLst/>
                <a:latin typeface="Söhne"/>
              </a:rPr>
              <a:t> </a:t>
            </a:r>
            <a:r>
              <a:rPr lang="en-US" b="0" i="0" dirty="0" err="1">
                <a:solidFill>
                  <a:srgbClr val="0D0D0D"/>
                </a:solidFill>
                <a:effectLst/>
                <a:latin typeface="Söhne"/>
              </a:rPr>
              <a:t>eskizler</a:t>
            </a:r>
            <a:r>
              <a:rPr lang="en-US" b="0" i="0" dirty="0">
                <a:solidFill>
                  <a:srgbClr val="0D0D0D"/>
                </a:solidFill>
                <a:effectLst/>
                <a:latin typeface="Söhne"/>
              </a:rPr>
              <a:t>, </a:t>
            </a:r>
            <a:r>
              <a:rPr lang="en-US" b="0" i="0" dirty="0" err="1">
                <a:solidFill>
                  <a:srgbClr val="0D0D0D"/>
                </a:solidFill>
                <a:effectLst/>
                <a:latin typeface="Söhne"/>
              </a:rPr>
              <a:t>tel</a:t>
            </a:r>
            <a:r>
              <a:rPr lang="en-US" b="0" i="0" dirty="0">
                <a:solidFill>
                  <a:srgbClr val="0D0D0D"/>
                </a:solidFill>
                <a:effectLst/>
                <a:latin typeface="Söhne"/>
              </a:rPr>
              <a:t> </a:t>
            </a:r>
            <a:r>
              <a:rPr lang="en-US" b="0" i="0" dirty="0" err="1">
                <a:solidFill>
                  <a:srgbClr val="0D0D0D"/>
                </a:solidFill>
                <a:effectLst/>
                <a:latin typeface="Söhne"/>
              </a:rPr>
              <a:t>kafesler</a:t>
            </a:r>
            <a:r>
              <a:rPr lang="en-US" b="0" i="0" dirty="0">
                <a:solidFill>
                  <a:srgbClr val="0D0D0D"/>
                </a:solidFill>
                <a:effectLst/>
                <a:latin typeface="Söhne"/>
              </a:rPr>
              <a:t>, </a:t>
            </a:r>
            <a:r>
              <a:rPr lang="en-US" b="0" i="0" dirty="0" err="1">
                <a:solidFill>
                  <a:srgbClr val="0D0D0D"/>
                </a:solidFill>
                <a:effectLst/>
                <a:latin typeface="Söhne"/>
              </a:rPr>
              <a:t>maketler</a:t>
            </a:r>
            <a:r>
              <a:rPr lang="en-US" b="0" i="0" dirty="0">
                <a:solidFill>
                  <a:srgbClr val="0D0D0D"/>
                </a:solidFill>
                <a:effectLst/>
                <a:latin typeface="Söhne"/>
              </a:rPr>
              <a:t> ve </a:t>
            </a:r>
            <a:r>
              <a:rPr lang="en-US" b="0" i="0" dirty="0" err="1">
                <a:solidFill>
                  <a:srgbClr val="0D0D0D"/>
                </a:solidFill>
                <a:effectLst/>
                <a:latin typeface="Söhne"/>
              </a:rPr>
              <a:t>hatta</a:t>
            </a:r>
            <a:r>
              <a:rPr lang="en-US" b="0" i="0" dirty="0">
                <a:solidFill>
                  <a:srgbClr val="0D0D0D"/>
                </a:solidFill>
                <a:effectLst/>
                <a:latin typeface="Söhne"/>
              </a:rPr>
              <a:t> </a:t>
            </a:r>
            <a:r>
              <a:rPr lang="en-US" b="0" i="0" dirty="0" err="1">
                <a:solidFill>
                  <a:srgbClr val="0D0D0D"/>
                </a:solidFill>
                <a:effectLst/>
                <a:latin typeface="Söhne"/>
              </a:rPr>
              <a:t>fiziksel</a:t>
            </a:r>
            <a:r>
              <a:rPr lang="en-US" b="0" i="0" dirty="0">
                <a:solidFill>
                  <a:srgbClr val="0D0D0D"/>
                </a:solidFill>
                <a:effectLst/>
                <a:latin typeface="Söhne"/>
              </a:rPr>
              <a:t> </a:t>
            </a:r>
            <a:r>
              <a:rPr lang="en-US" b="0" i="0" dirty="0" err="1">
                <a:solidFill>
                  <a:srgbClr val="0D0D0D"/>
                </a:solidFill>
                <a:effectLst/>
                <a:latin typeface="Söhne"/>
              </a:rPr>
              <a:t>modeller</a:t>
            </a:r>
            <a:r>
              <a:rPr lang="en-US" b="0" i="0" dirty="0">
                <a:solidFill>
                  <a:srgbClr val="0D0D0D"/>
                </a:solidFill>
                <a:effectLst/>
                <a:latin typeface="Söhne"/>
              </a:rPr>
              <a:t> </a:t>
            </a:r>
            <a:r>
              <a:rPr lang="en-US" b="0" i="0" dirty="0" err="1">
                <a:solidFill>
                  <a:srgbClr val="0D0D0D"/>
                </a:solidFill>
                <a:effectLst/>
                <a:latin typeface="Söhne"/>
              </a:rPr>
              <a:t>gibi</a:t>
            </a:r>
            <a:r>
              <a:rPr lang="en-US" b="0" i="0" dirty="0">
                <a:solidFill>
                  <a:srgbClr val="0D0D0D"/>
                </a:solidFill>
                <a:effectLst/>
                <a:latin typeface="Söhne"/>
              </a:rPr>
              <a:t> </a:t>
            </a:r>
            <a:r>
              <a:rPr lang="en-US" b="0" i="0" dirty="0" err="1">
                <a:solidFill>
                  <a:srgbClr val="0D0D0D"/>
                </a:solidFill>
                <a:effectLst/>
                <a:latin typeface="Söhne"/>
              </a:rPr>
              <a:t>çeşitli</a:t>
            </a:r>
            <a:r>
              <a:rPr lang="en-US" b="0" i="0" dirty="0">
                <a:solidFill>
                  <a:srgbClr val="0D0D0D"/>
                </a:solidFill>
                <a:effectLst/>
                <a:latin typeface="Söhne"/>
              </a:rPr>
              <a:t> </a:t>
            </a:r>
            <a:r>
              <a:rPr lang="en-US" b="0" i="0" dirty="0" err="1">
                <a:solidFill>
                  <a:srgbClr val="0D0D0D"/>
                </a:solidFill>
                <a:effectLst/>
                <a:latin typeface="Söhne"/>
              </a:rPr>
              <a:t>biçimlerde</a:t>
            </a:r>
            <a:r>
              <a:rPr lang="en-US" b="0" i="0" dirty="0">
                <a:solidFill>
                  <a:srgbClr val="0D0D0D"/>
                </a:solidFill>
                <a:effectLst/>
                <a:latin typeface="Söhne"/>
              </a:rPr>
              <a:t> </a:t>
            </a:r>
            <a:r>
              <a:rPr lang="en-US" b="0" i="0" dirty="0" err="1">
                <a:solidFill>
                  <a:srgbClr val="0D0D0D"/>
                </a:solidFill>
                <a:effectLst/>
                <a:latin typeface="Söhne"/>
              </a:rPr>
              <a:t>olabilir</a:t>
            </a:r>
            <a:r>
              <a:rPr lang="en-US" b="0" i="0" dirty="0">
                <a:solidFill>
                  <a:srgbClr val="0D0D0D"/>
                </a:solidFill>
                <a:effectLst/>
                <a:latin typeface="Söhne"/>
              </a:rPr>
              <a:t>.
Test: </a:t>
            </a:r>
            <a:r>
              <a:rPr lang="en-US" b="0" i="0" dirty="0" err="1">
                <a:solidFill>
                  <a:srgbClr val="0D0D0D"/>
                </a:solidFill>
                <a:effectLst/>
                <a:latin typeface="Söhne"/>
              </a:rPr>
              <a:t>Prototiplerinizi</a:t>
            </a:r>
            <a:r>
              <a:rPr lang="en-US" b="0" i="0" dirty="0">
                <a:solidFill>
                  <a:srgbClr val="0D0D0D"/>
                </a:solidFill>
                <a:effectLst/>
                <a:latin typeface="Söhne"/>
              </a:rPr>
              <a:t> </a:t>
            </a:r>
            <a:r>
              <a:rPr lang="en-US" b="0" i="0" dirty="0" err="1">
                <a:solidFill>
                  <a:srgbClr val="0D0D0D"/>
                </a:solidFill>
                <a:effectLst/>
                <a:latin typeface="Söhne"/>
              </a:rPr>
              <a:t>gerçek</a:t>
            </a:r>
            <a:r>
              <a:rPr lang="en-US" b="0" i="0" dirty="0">
                <a:solidFill>
                  <a:srgbClr val="0D0D0D"/>
                </a:solidFill>
                <a:effectLst/>
                <a:latin typeface="Söhne"/>
              </a:rPr>
              <a:t> </a:t>
            </a:r>
            <a:r>
              <a:rPr lang="en-US" b="0" i="0" dirty="0" err="1">
                <a:solidFill>
                  <a:srgbClr val="0D0D0D"/>
                </a:solidFill>
                <a:effectLst/>
                <a:latin typeface="Söhne"/>
              </a:rPr>
              <a:t>dünya</a:t>
            </a:r>
            <a:r>
              <a:rPr lang="en-US" b="0" i="0" dirty="0">
                <a:solidFill>
                  <a:srgbClr val="0D0D0D"/>
                </a:solidFill>
                <a:effectLst/>
                <a:latin typeface="Söhne"/>
              </a:rPr>
              <a:t> </a:t>
            </a:r>
            <a:r>
              <a:rPr lang="en-US" b="0" i="0" dirty="0" err="1">
                <a:solidFill>
                  <a:srgbClr val="0D0D0D"/>
                </a:solidFill>
                <a:effectLst/>
                <a:latin typeface="Söhne"/>
              </a:rPr>
              <a:t>senaryolarında</a:t>
            </a:r>
            <a:r>
              <a:rPr lang="en-US" b="0" i="0" dirty="0">
                <a:solidFill>
                  <a:srgbClr val="0D0D0D"/>
                </a:solidFill>
                <a:effectLst/>
                <a:latin typeface="Söhne"/>
              </a:rPr>
              <a:t> test </a:t>
            </a:r>
            <a:r>
              <a:rPr lang="en-US" b="0" i="0" dirty="0" err="1">
                <a:solidFill>
                  <a:srgbClr val="0D0D0D"/>
                </a:solidFill>
                <a:effectLst/>
                <a:latin typeface="Söhne"/>
              </a:rPr>
              <a:t>ederek</a:t>
            </a:r>
            <a:r>
              <a:rPr lang="en-US" b="0" i="0" dirty="0">
                <a:solidFill>
                  <a:srgbClr val="0D0D0D"/>
                </a:solidFill>
                <a:effectLst/>
                <a:latin typeface="Söhne"/>
              </a:rPr>
              <a:t> </a:t>
            </a:r>
            <a:r>
              <a:rPr lang="en-US" b="0" i="0" dirty="0" err="1">
                <a:solidFill>
                  <a:srgbClr val="0D0D0D"/>
                </a:solidFill>
                <a:effectLst/>
                <a:latin typeface="Söhne"/>
              </a:rPr>
              <a:t>kullanıcılardan</a:t>
            </a:r>
            <a:r>
              <a:rPr lang="en-US" b="0" i="0" dirty="0">
                <a:solidFill>
                  <a:srgbClr val="0D0D0D"/>
                </a:solidFill>
                <a:effectLst/>
                <a:latin typeface="Söhne"/>
              </a:rPr>
              <a:t> </a:t>
            </a:r>
            <a:r>
              <a:rPr lang="en-US" b="0" i="0" dirty="0" err="1">
                <a:solidFill>
                  <a:srgbClr val="0D0D0D"/>
                </a:solidFill>
                <a:effectLst/>
                <a:latin typeface="Söhne"/>
              </a:rPr>
              <a:t>veya</a:t>
            </a:r>
            <a:r>
              <a:rPr lang="en-US" b="0" i="0" dirty="0">
                <a:solidFill>
                  <a:srgbClr val="0D0D0D"/>
                </a:solidFill>
                <a:effectLst/>
                <a:latin typeface="Söhne"/>
              </a:rPr>
              <a:t> </a:t>
            </a:r>
            <a:r>
              <a:rPr lang="en-US" b="0" i="0" dirty="0" err="1">
                <a:solidFill>
                  <a:srgbClr val="0D0D0D"/>
                </a:solidFill>
                <a:effectLst/>
                <a:latin typeface="Söhne"/>
              </a:rPr>
              <a:t>paydaşlardan</a:t>
            </a:r>
            <a:r>
              <a:rPr lang="en-US" b="0" i="0" dirty="0">
                <a:solidFill>
                  <a:srgbClr val="0D0D0D"/>
                </a:solidFill>
                <a:effectLst/>
                <a:latin typeface="Söhne"/>
              </a:rPr>
              <a:t> </a:t>
            </a:r>
            <a:r>
              <a:rPr lang="en-US" b="0" i="0" dirty="0" err="1">
                <a:solidFill>
                  <a:srgbClr val="0D0D0D"/>
                </a:solidFill>
                <a:effectLst/>
                <a:latin typeface="Söhne"/>
              </a:rPr>
              <a:t>geri</a:t>
            </a:r>
            <a:r>
              <a:rPr lang="en-US" b="0" i="0" dirty="0">
                <a:solidFill>
                  <a:srgbClr val="0D0D0D"/>
                </a:solidFill>
                <a:effectLst/>
                <a:latin typeface="Söhne"/>
              </a:rPr>
              <a:t> </a:t>
            </a:r>
            <a:r>
              <a:rPr lang="en-US" b="0" i="0" dirty="0" err="1">
                <a:solidFill>
                  <a:srgbClr val="0D0D0D"/>
                </a:solidFill>
                <a:effectLst/>
                <a:latin typeface="Söhne"/>
              </a:rPr>
              <a:t>bildirim</a:t>
            </a:r>
            <a:r>
              <a:rPr lang="en-US" b="0" i="0" dirty="0">
                <a:solidFill>
                  <a:srgbClr val="0D0D0D"/>
                </a:solidFill>
                <a:effectLst/>
                <a:latin typeface="Söhne"/>
              </a:rPr>
              <a:t> </a:t>
            </a:r>
            <a:r>
              <a:rPr lang="en-US" b="0" i="0" dirty="0" err="1">
                <a:solidFill>
                  <a:srgbClr val="0D0D0D"/>
                </a:solidFill>
                <a:effectLst/>
                <a:latin typeface="Söhne"/>
              </a:rPr>
              <a:t>toplayın</a:t>
            </a:r>
            <a:r>
              <a:rPr lang="en-US" b="0" i="0" dirty="0">
                <a:solidFill>
                  <a:srgbClr val="0D0D0D"/>
                </a:solidFill>
                <a:effectLst/>
                <a:latin typeface="Söhne"/>
              </a:rPr>
              <a:t>. Bu </a:t>
            </a:r>
            <a:r>
              <a:rPr lang="en-US" b="0" i="0" dirty="0" err="1">
                <a:solidFill>
                  <a:srgbClr val="0D0D0D"/>
                </a:solidFill>
                <a:effectLst/>
                <a:latin typeface="Söhne"/>
              </a:rPr>
              <a:t>adım</a:t>
            </a:r>
            <a:r>
              <a:rPr lang="en-US" b="0" i="0" dirty="0">
                <a:solidFill>
                  <a:srgbClr val="0D0D0D"/>
                </a:solidFill>
                <a:effectLst/>
                <a:latin typeface="Söhne"/>
              </a:rPr>
              <a:t>, </a:t>
            </a:r>
            <a:r>
              <a:rPr lang="en-US" b="0" i="0" dirty="0" err="1">
                <a:solidFill>
                  <a:srgbClr val="0D0D0D"/>
                </a:solidFill>
                <a:effectLst/>
                <a:latin typeface="Söhne"/>
              </a:rPr>
              <a:t>kullanıcıların</a:t>
            </a:r>
            <a:r>
              <a:rPr lang="en-US" b="0" i="0" dirty="0">
                <a:solidFill>
                  <a:srgbClr val="0D0D0D"/>
                </a:solidFill>
                <a:effectLst/>
                <a:latin typeface="Söhne"/>
              </a:rPr>
              <a:t> </a:t>
            </a:r>
            <a:r>
              <a:rPr lang="en-US" b="0" i="0" dirty="0" err="1">
                <a:solidFill>
                  <a:srgbClr val="0D0D0D"/>
                </a:solidFill>
                <a:effectLst/>
                <a:latin typeface="Söhne"/>
              </a:rPr>
              <a:t>prototiplerle</a:t>
            </a:r>
            <a:r>
              <a:rPr lang="en-US" b="0" i="0" dirty="0">
                <a:solidFill>
                  <a:srgbClr val="0D0D0D"/>
                </a:solidFill>
                <a:effectLst/>
                <a:latin typeface="Söhne"/>
              </a:rPr>
              <a:t> </a:t>
            </a:r>
            <a:r>
              <a:rPr lang="en-US" b="0" i="0" dirty="0" err="1">
                <a:solidFill>
                  <a:srgbClr val="0D0D0D"/>
                </a:solidFill>
                <a:effectLst/>
                <a:latin typeface="Söhne"/>
              </a:rPr>
              <a:t>nasıl</a:t>
            </a:r>
            <a:r>
              <a:rPr lang="en-US" b="0" i="0" dirty="0">
                <a:solidFill>
                  <a:srgbClr val="0D0D0D"/>
                </a:solidFill>
                <a:effectLst/>
                <a:latin typeface="Söhne"/>
              </a:rPr>
              <a:t> </a:t>
            </a:r>
            <a:r>
              <a:rPr lang="en-US" b="0" i="0" dirty="0" err="1">
                <a:solidFill>
                  <a:srgbClr val="0D0D0D"/>
                </a:solidFill>
                <a:effectLst/>
                <a:latin typeface="Söhne"/>
              </a:rPr>
              <a:t>etkileşime</a:t>
            </a:r>
            <a:r>
              <a:rPr lang="en-US" b="0" i="0" dirty="0">
                <a:solidFill>
                  <a:srgbClr val="0D0D0D"/>
                </a:solidFill>
                <a:effectLst/>
                <a:latin typeface="Söhne"/>
              </a:rPr>
              <a:t> </a:t>
            </a:r>
            <a:r>
              <a:rPr lang="en-US" b="0" i="0" dirty="0" err="1">
                <a:solidFill>
                  <a:srgbClr val="0D0D0D"/>
                </a:solidFill>
                <a:effectLst/>
                <a:latin typeface="Söhne"/>
              </a:rPr>
              <a:t>girdiğini</a:t>
            </a:r>
            <a:r>
              <a:rPr lang="en-US" b="0" i="0" dirty="0">
                <a:solidFill>
                  <a:srgbClr val="0D0D0D"/>
                </a:solidFill>
                <a:effectLst/>
                <a:latin typeface="Söhne"/>
              </a:rPr>
              <a:t> </a:t>
            </a:r>
            <a:r>
              <a:rPr lang="en-US" b="0" i="0" dirty="0" err="1">
                <a:solidFill>
                  <a:srgbClr val="0D0D0D"/>
                </a:solidFill>
                <a:effectLst/>
                <a:latin typeface="Söhne"/>
              </a:rPr>
              <a:t>gözlemlemeyi</a:t>
            </a:r>
            <a:r>
              <a:rPr lang="en-US" b="0" i="0" dirty="0">
                <a:solidFill>
                  <a:srgbClr val="0D0D0D"/>
                </a:solidFill>
                <a:effectLst/>
                <a:latin typeface="Söhne"/>
              </a:rPr>
              <a:t>, </a:t>
            </a:r>
            <a:r>
              <a:rPr lang="en-US" b="0" i="0" dirty="0" err="1">
                <a:solidFill>
                  <a:srgbClr val="0D0D0D"/>
                </a:solidFill>
                <a:effectLst/>
                <a:latin typeface="Söhne"/>
              </a:rPr>
              <a:t>geri</a:t>
            </a:r>
            <a:r>
              <a:rPr lang="en-US" b="0" i="0" dirty="0">
                <a:solidFill>
                  <a:srgbClr val="0D0D0D"/>
                </a:solidFill>
                <a:effectLst/>
                <a:latin typeface="Söhne"/>
              </a:rPr>
              <a:t> </a:t>
            </a:r>
            <a:r>
              <a:rPr lang="en-US" b="0" i="0" dirty="0" err="1">
                <a:solidFill>
                  <a:srgbClr val="0D0D0D"/>
                </a:solidFill>
                <a:effectLst/>
                <a:latin typeface="Söhne"/>
              </a:rPr>
              <a:t>bildirimlerini</a:t>
            </a:r>
            <a:r>
              <a:rPr lang="en-US" b="0" i="0" dirty="0">
                <a:solidFill>
                  <a:srgbClr val="0D0D0D"/>
                </a:solidFill>
                <a:effectLst/>
                <a:latin typeface="Söhne"/>
              </a:rPr>
              <a:t> </a:t>
            </a:r>
            <a:r>
              <a:rPr lang="en-US" b="0" i="0" dirty="0" err="1">
                <a:solidFill>
                  <a:srgbClr val="0D0D0D"/>
                </a:solidFill>
                <a:effectLst/>
                <a:latin typeface="Söhne"/>
              </a:rPr>
              <a:t>istemeyi</a:t>
            </a:r>
            <a:r>
              <a:rPr lang="en-US" b="0" i="0" dirty="0">
                <a:solidFill>
                  <a:srgbClr val="0D0D0D"/>
                </a:solidFill>
                <a:effectLst/>
                <a:latin typeface="Söhne"/>
              </a:rPr>
              <a:t> ve </a:t>
            </a:r>
            <a:r>
              <a:rPr lang="en-US" b="0" i="0" dirty="0" err="1">
                <a:solidFill>
                  <a:srgbClr val="0D0D0D"/>
                </a:solidFill>
                <a:effectLst/>
                <a:latin typeface="Söhne"/>
              </a:rPr>
              <a:t>girdilerine</a:t>
            </a:r>
            <a:r>
              <a:rPr lang="en-US" b="0" i="0" dirty="0">
                <a:solidFill>
                  <a:srgbClr val="0D0D0D"/>
                </a:solidFill>
                <a:effectLst/>
                <a:latin typeface="Söhne"/>
              </a:rPr>
              <a:t> </a:t>
            </a:r>
            <a:r>
              <a:rPr lang="en-US" b="0" i="0" dirty="0" err="1">
                <a:solidFill>
                  <a:srgbClr val="0D0D0D"/>
                </a:solidFill>
                <a:effectLst/>
                <a:latin typeface="Söhne"/>
              </a:rPr>
              <a:t>göre</a:t>
            </a:r>
            <a:r>
              <a:rPr lang="en-US" b="0" i="0" dirty="0">
                <a:solidFill>
                  <a:srgbClr val="0D0D0D"/>
                </a:solidFill>
                <a:effectLst/>
                <a:latin typeface="Söhne"/>
              </a:rPr>
              <a:t> </a:t>
            </a:r>
            <a:r>
              <a:rPr lang="en-US" b="0" i="0" dirty="0" err="1">
                <a:solidFill>
                  <a:srgbClr val="0D0D0D"/>
                </a:solidFill>
                <a:effectLst/>
                <a:latin typeface="Söhne"/>
              </a:rPr>
              <a:t>tasarımları</a:t>
            </a:r>
            <a:r>
              <a:rPr lang="en-US" b="0" i="0" dirty="0">
                <a:solidFill>
                  <a:srgbClr val="0D0D0D"/>
                </a:solidFill>
                <a:effectLst/>
                <a:latin typeface="Söhne"/>
              </a:rPr>
              <a:t> </a:t>
            </a:r>
            <a:r>
              <a:rPr lang="en-US" b="0" i="0" dirty="0" err="1">
                <a:solidFill>
                  <a:srgbClr val="0D0D0D"/>
                </a:solidFill>
                <a:effectLst/>
                <a:latin typeface="Söhne"/>
              </a:rPr>
              <a:t>yinelemeyi</a:t>
            </a:r>
            <a:r>
              <a:rPr lang="en-US" b="0" i="0" dirty="0">
                <a:solidFill>
                  <a:srgbClr val="0D0D0D"/>
                </a:solidFill>
                <a:effectLst/>
                <a:latin typeface="Söhne"/>
              </a:rPr>
              <a:t> </a:t>
            </a:r>
            <a:r>
              <a:rPr lang="en-US" b="0" i="0" dirty="0" err="1">
                <a:solidFill>
                  <a:srgbClr val="0D0D0D"/>
                </a:solidFill>
                <a:effectLst/>
                <a:latin typeface="Söhne"/>
              </a:rPr>
              <a:t>içerir</a:t>
            </a:r>
            <a:r>
              <a:rPr lang="en-US" b="0" i="0" dirty="0">
                <a:solidFill>
                  <a:srgbClr val="0D0D0D"/>
                </a:solidFill>
                <a:effectLst/>
                <a:latin typeface="Söhne"/>
              </a:rPr>
              <a:t>.
</a:t>
            </a:r>
            <a:r>
              <a:rPr lang="en-US" b="0" i="0" dirty="0" err="1">
                <a:solidFill>
                  <a:srgbClr val="0D0D0D"/>
                </a:solidFill>
                <a:effectLst/>
                <a:latin typeface="Söhne"/>
              </a:rPr>
              <a:t>Yineleyin</a:t>
            </a:r>
            <a:r>
              <a:rPr lang="en-US" b="0" i="0" dirty="0">
                <a:solidFill>
                  <a:srgbClr val="0D0D0D"/>
                </a:solidFill>
                <a:effectLst/>
                <a:latin typeface="Söhne"/>
              </a:rPr>
              <a:t>: </a:t>
            </a:r>
            <a:r>
              <a:rPr lang="en-US" b="0" i="0" dirty="0" err="1">
                <a:solidFill>
                  <a:srgbClr val="0D0D0D"/>
                </a:solidFill>
                <a:effectLst/>
                <a:latin typeface="Söhne"/>
              </a:rPr>
              <a:t>Tasarım</a:t>
            </a:r>
            <a:r>
              <a:rPr lang="en-US" b="0" i="0" dirty="0">
                <a:solidFill>
                  <a:srgbClr val="0D0D0D"/>
                </a:solidFill>
                <a:effectLst/>
                <a:latin typeface="Söhne"/>
              </a:rPr>
              <a:t> </a:t>
            </a:r>
            <a:r>
              <a:rPr lang="en-US" b="0" i="0" dirty="0" err="1">
                <a:solidFill>
                  <a:srgbClr val="0D0D0D"/>
                </a:solidFill>
                <a:effectLst/>
                <a:latin typeface="Söhne"/>
              </a:rPr>
              <a:t>sürecini</a:t>
            </a:r>
            <a:r>
              <a:rPr lang="en-US" b="0" i="0" dirty="0">
                <a:solidFill>
                  <a:srgbClr val="0D0D0D"/>
                </a:solidFill>
                <a:effectLst/>
                <a:latin typeface="Söhne"/>
              </a:rPr>
              <a:t> </a:t>
            </a:r>
            <a:r>
              <a:rPr lang="en-US" b="0" i="0" dirty="0" err="1">
                <a:solidFill>
                  <a:srgbClr val="0D0D0D"/>
                </a:solidFill>
                <a:effectLst/>
                <a:latin typeface="Söhne"/>
              </a:rPr>
              <a:t>yinelemeli</a:t>
            </a:r>
            <a:r>
              <a:rPr lang="en-US" b="0" i="0" dirty="0">
                <a:solidFill>
                  <a:srgbClr val="0D0D0D"/>
                </a:solidFill>
                <a:effectLst/>
                <a:latin typeface="Söhne"/>
              </a:rPr>
              <a:t> </a:t>
            </a:r>
            <a:r>
              <a:rPr lang="en-US" b="0" i="0" dirty="0" err="1">
                <a:solidFill>
                  <a:srgbClr val="0D0D0D"/>
                </a:solidFill>
                <a:effectLst/>
                <a:latin typeface="Söhne"/>
              </a:rPr>
              <a:t>olarak</a:t>
            </a:r>
            <a:r>
              <a:rPr lang="en-US" b="0" i="0" dirty="0">
                <a:solidFill>
                  <a:srgbClr val="0D0D0D"/>
                </a:solidFill>
                <a:effectLst/>
                <a:latin typeface="Söhne"/>
              </a:rPr>
              <a:t> </a:t>
            </a:r>
            <a:r>
              <a:rPr lang="en-US" b="0" i="0" dirty="0" err="1">
                <a:solidFill>
                  <a:srgbClr val="0D0D0D"/>
                </a:solidFill>
                <a:effectLst/>
                <a:latin typeface="Söhne"/>
              </a:rPr>
              <a:t>tekrarlayın</a:t>
            </a:r>
            <a:r>
              <a:rPr lang="en-US" b="0" i="0" dirty="0">
                <a:solidFill>
                  <a:srgbClr val="0D0D0D"/>
                </a:solidFill>
                <a:effectLst/>
                <a:latin typeface="Söhne"/>
              </a:rPr>
              <a:t>, test ve </a:t>
            </a:r>
            <a:r>
              <a:rPr lang="en-US" b="0" i="0" dirty="0" err="1">
                <a:solidFill>
                  <a:srgbClr val="0D0D0D"/>
                </a:solidFill>
                <a:effectLst/>
                <a:latin typeface="Söhne"/>
              </a:rPr>
              <a:t>geri</a:t>
            </a:r>
            <a:r>
              <a:rPr lang="en-US" b="0" i="0" dirty="0">
                <a:solidFill>
                  <a:srgbClr val="0D0D0D"/>
                </a:solidFill>
                <a:effectLst/>
                <a:latin typeface="Söhne"/>
              </a:rPr>
              <a:t> </a:t>
            </a:r>
            <a:r>
              <a:rPr lang="en-US" b="0" i="0" dirty="0" err="1">
                <a:solidFill>
                  <a:srgbClr val="0D0D0D"/>
                </a:solidFill>
                <a:effectLst/>
                <a:latin typeface="Söhne"/>
              </a:rPr>
              <a:t>bildirimlerden</a:t>
            </a:r>
            <a:r>
              <a:rPr lang="en-US" b="0" i="0" dirty="0">
                <a:solidFill>
                  <a:srgbClr val="0D0D0D"/>
                </a:solidFill>
                <a:effectLst/>
                <a:latin typeface="Söhne"/>
              </a:rPr>
              <a:t> </a:t>
            </a:r>
            <a:r>
              <a:rPr lang="en-US" b="0" i="0" dirty="0" err="1">
                <a:solidFill>
                  <a:srgbClr val="0D0D0D"/>
                </a:solidFill>
                <a:effectLst/>
                <a:latin typeface="Söhne"/>
              </a:rPr>
              <a:t>elde</a:t>
            </a:r>
            <a:r>
              <a:rPr lang="en-US" b="0" i="0" dirty="0">
                <a:solidFill>
                  <a:srgbClr val="0D0D0D"/>
                </a:solidFill>
                <a:effectLst/>
                <a:latin typeface="Söhne"/>
              </a:rPr>
              <a:t> </a:t>
            </a:r>
            <a:r>
              <a:rPr lang="en-US" b="0" i="0" dirty="0" err="1">
                <a:solidFill>
                  <a:srgbClr val="0D0D0D"/>
                </a:solidFill>
                <a:effectLst/>
                <a:latin typeface="Söhne"/>
              </a:rPr>
              <a:t>edilen</a:t>
            </a:r>
            <a:r>
              <a:rPr lang="en-US" b="0" i="0" dirty="0">
                <a:solidFill>
                  <a:srgbClr val="0D0D0D"/>
                </a:solidFill>
                <a:effectLst/>
                <a:latin typeface="Söhne"/>
              </a:rPr>
              <a:t> </a:t>
            </a:r>
            <a:r>
              <a:rPr lang="en-US" b="0" i="0" dirty="0" err="1">
                <a:solidFill>
                  <a:srgbClr val="0D0D0D"/>
                </a:solidFill>
                <a:effectLst/>
                <a:latin typeface="Söhne"/>
              </a:rPr>
              <a:t>içgörülere</a:t>
            </a:r>
            <a:r>
              <a:rPr lang="en-US" b="0" i="0" dirty="0">
                <a:solidFill>
                  <a:srgbClr val="0D0D0D"/>
                </a:solidFill>
                <a:effectLst/>
                <a:latin typeface="Söhne"/>
              </a:rPr>
              <a:t> </a:t>
            </a:r>
            <a:r>
              <a:rPr lang="en-US" b="0" i="0" dirty="0" err="1">
                <a:solidFill>
                  <a:srgbClr val="0D0D0D"/>
                </a:solidFill>
                <a:effectLst/>
                <a:latin typeface="Söhne"/>
              </a:rPr>
              <a:t>dayanarak</a:t>
            </a:r>
            <a:r>
              <a:rPr lang="en-US" b="0" i="0" dirty="0">
                <a:solidFill>
                  <a:srgbClr val="0D0D0D"/>
                </a:solidFill>
                <a:effectLst/>
                <a:latin typeface="Söhne"/>
              </a:rPr>
              <a:t> </a:t>
            </a:r>
            <a:r>
              <a:rPr lang="en-US" b="0" i="0" dirty="0" err="1">
                <a:solidFill>
                  <a:srgbClr val="0D0D0D"/>
                </a:solidFill>
                <a:effectLst/>
                <a:latin typeface="Söhne"/>
              </a:rPr>
              <a:t>çözümlerinizi</a:t>
            </a:r>
            <a:r>
              <a:rPr lang="en-US" b="0" i="0" dirty="0">
                <a:solidFill>
                  <a:srgbClr val="0D0D0D"/>
                </a:solidFill>
                <a:effectLst/>
                <a:latin typeface="Söhne"/>
              </a:rPr>
              <a:t> </a:t>
            </a:r>
            <a:r>
              <a:rPr lang="en-US" b="0" i="0" dirty="0" err="1">
                <a:solidFill>
                  <a:srgbClr val="0D0D0D"/>
                </a:solidFill>
                <a:effectLst/>
                <a:latin typeface="Söhne"/>
              </a:rPr>
              <a:t>iyileştirin</a:t>
            </a:r>
            <a:r>
              <a:rPr lang="en-US" b="0" i="0" dirty="0">
                <a:solidFill>
                  <a:srgbClr val="0D0D0D"/>
                </a:solidFill>
                <a:effectLst/>
                <a:latin typeface="Söhne"/>
              </a:rPr>
              <a:t> </a:t>
            </a:r>
            <a:r>
              <a:rPr lang="tr-TR" b="0" i="0" dirty="0">
                <a:solidFill>
                  <a:srgbClr val="0D0D0D"/>
                </a:solidFill>
                <a:effectLst/>
                <a:latin typeface="Söhne"/>
              </a:rPr>
              <a:t>.</a:t>
            </a:r>
          </a:p>
          <a:p>
            <a:pPr algn="l">
              <a:buFont typeface="+mj-lt"/>
              <a:buAutoNum type="arabicPeriod"/>
            </a:pPr>
            <a:r>
              <a:rPr lang="en-US" b="0" i="0" dirty="0">
                <a:solidFill>
                  <a:srgbClr val="0D0D0D"/>
                </a:solidFill>
                <a:effectLst/>
                <a:latin typeface="Söhne"/>
              </a:rPr>
              <a:t>Her </a:t>
            </a:r>
            <a:r>
              <a:rPr lang="en-US" b="0" i="0" dirty="0" err="1">
                <a:solidFill>
                  <a:srgbClr val="0D0D0D"/>
                </a:solidFill>
                <a:effectLst/>
                <a:latin typeface="Söhne"/>
              </a:rPr>
              <a:t>yineleme</a:t>
            </a:r>
            <a:r>
              <a:rPr lang="en-US" b="0" i="0" dirty="0">
                <a:solidFill>
                  <a:srgbClr val="0D0D0D"/>
                </a:solidFill>
                <a:effectLst/>
                <a:latin typeface="Söhne"/>
              </a:rPr>
              <a:t> </a:t>
            </a:r>
            <a:r>
              <a:rPr lang="en-US" b="0" i="0" dirty="0" err="1">
                <a:solidFill>
                  <a:srgbClr val="0D0D0D"/>
                </a:solidFill>
                <a:effectLst/>
                <a:latin typeface="Söhne"/>
              </a:rPr>
              <a:t>sizi</a:t>
            </a:r>
            <a:r>
              <a:rPr lang="en-US" b="0" i="0" dirty="0">
                <a:solidFill>
                  <a:srgbClr val="0D0D0D"/>
                </a:solidFill>
                <a:effectLst/>
                <a:latin typeface="Söhne"/>
              </a:rPr>
              <a:t>, </a:t>
            </a:r>
            <a:r>
              <a:rPr lang="en-US" b="0" i="0" dirty="0" err="1">
                <a:solidFill>
                  <a:srgbClr val="0D0D0D"/>
                </a:solidFill>
                <a:effectLst/>
                <a:latin typeface="Söhne"/>
              </a:rPr>
              <a:t>belirlenen</a:t>
            </a:r>
            <a:r>
              <a:rPr lang="en-US" b="0" i="0" dirty="0">
                <a:solidFill>
                  <a:srgbClr val="0D0D0D"/>
                </a:solidFill>
                <a:effectLst/>
                <a:latin typeface="Söhne"/>
              </a:rPr>
              <a:t> </a:t>
            </a:r>
            <a:r>
              <a:rPr lang="en-US" b="0" i="0" dirty="0" err="1">
                <a:solidFill>
                  <a:srgbClr val="0D0D0D"/>
                </a:solidFill>
                <a:effectLst/>
                <a:latin typeface="Söhne"/>
              </a:rPr>
              <a:t>sorunları</a:t>
            </a:r>
            <a:r>
              <a:rPr lang="en-US" b="0" i="0" dirty="0">
                <a:solidFill>
                  <a:srgbClr val="0D0D0D"/>
                </a:solidFill>
                <a:effectLst/>
                <a:latin typeface="Söhne"/>
              </a:rPr>
              <a:t> </a:t>
            </a:r>
            <a:r>
              <a:rPr lang="en-US" b="0" i="0" dirty="0" err="1">
                <a:solidFill>
                  <a:srgbClr val="0D0D0D"/>
                </a:solidFill>
                <a:effectLst/>
                <a:latin typeface="Söhne"/>
              </a:rPr>
              <a:t>veya</a:t>
            </a:r>
            <a:r>
              <a:rPr lang="en-US" b="0" i="0" dirty="0">
                <a:solidFill>
                  <a:srgbClr val="0D0D0D"/>
                </a:solidFill>
                <a:effectLst/>
                <a:latin typeface="Söhne"/>
              </a:rPr>
              <a:t> </a:t>
            </a:r>
            <a:r>
              <a:rPr lang="en-US" b="0" i="0" dirty="0" err="1">
                <a:solidFill>
                  <a:srgbClr val="0D0D0D"/>
                </a:solidFill>
                <a:effectLst/>
                <a:latin typeface="Söhne"/>
              </a:rPr>
              <a:t>fırsatları</a:t>
            </a:r>
            <a:r>
              <a:rPr lang="en-US" b="0" i="0" dirty="0">
                <a:solidFill>
                  <a:srgbClr val="0D0D0D"/>
                </a:solidFill>
                <a:effectLst/>
                <a:latin typeface="Söhne"/>
              </a:rPr>
              <a:t> </a:t>
            </a:r>
            <a:r>
              <a:rPr lang="en-US" b="0" i="0" dirty="0" err="1">
                <a:solidFill>
                  <a:srgbClr val="0D0D0D"/>
                </a:solidFill>
                <a:effectLst/>
                <a:latin typeface="Söhne"/>
              </a:rPr>
              <a:t>etkili</a:t>
            </a:r>
            <a:r>
              <a:rPr lang="en-US" b="0" i="0" dirty="0">
                <a:solidFill>
                  <a:srgbClr val="0D0D0D"/>
                </a:solidFill>
                <a:effectLst/>
                <a:latin typeface="Söhne"/>
              </a:rPr>
              <a:t> </a:t>
            </a:r>
            <a:r>
              <a:rPr lang="en-US" b="0" i="0" dirty="0" err="1">
                <a:solidFill>
                  <a:srgbClr val="0D0D0D"/>
                </a:solidFill>
                <a:effectLst/>
                <a:latin typeface="Söhne"/>
              </a:rPr>
              <a:t>bir</a:t>
            </a:r>
            <a:r>
              <a:rPr lang="en-US" b="0" i="0" dirty="0">
                <a:solidFill>
                  <a:srgbClr val="0D0D0D"/>
                </a:solidFill>
                <a:effectLst/>
                <a:latin typeface="Söhne"/>
              </a:rPr>
              <a:t> </a:t>
            </a:r>
            <a:r>
              <a:rPr lang="en-US" b="0" i="0" dirty="0" err="1">
                <a:solidFill>
                  <a:srgbClr val="0D0D0D"/>
                </a:solidFill>
                <a:effectLst/>
                <a:latin typeface="Söhne"/>
              </a:rPr>
              <a:t>şekilde</a:t>
            </a:r>
            <a:r>
              <a:rPr lang="en-US" b="0" i="0" dirty="0">
                <a:solidFill>
                  <a:srgbClr val="0D0D0D"/>
                </a:solidFill>
                <a:effectLst/>
                <a:latin typeface="Söhne"/>
              </a:rPr>
              <a:t> </a:t>
            </a:r>
            <a:r>
              <a:rPr lang="en-US" b="0" i="0" dirty="0" err="1">
                <a:solidFill>
                  <a:srgbClr val="0D0D0D"/>
                </a:solidFill>
                <a:effectLst/>
                <a:latin typeface="Söhne"/>
              </a:rPr>
              <a:t>ele</a:t>
            </a:r>
            <a:r>
              <a:rPr lang="en-US" b="0" i="0" dirty="0">
                <a:solidFill>
                  <a:srgbClr val="0D0D0D"/>
                </a:solidFill>
                <a:effectLst/>
                <a:latin typeface="Söhne"/>
              </a:rPr>
              <a:t> </a:t>
            </a:r>
            <a:r>
              <a:rPr lang="en-US" b="0" i="0" dirty="0" err="1">
                <a:solidFill>
                  <a:srgbClr val="0D0D0D"/>
                </a:solidFill>
                <a:effectLst/>
                <a:latin typeface="Söhne"/>
              </a:rPr>
              <a:t>alan</a:t>
            </a:r>
            <a:r>
              <a:rPr lang="en-US" b="0" i="0" dirty="0">
                <a:solidFill>
                  <a:srgbClr val="0D0D0D"/>
                </a:solidFill>
                <a:effectLst/>
                <a:latin typeface="Söhne"/>
              </a:rPr>
              <a:t> </a:t>
            </a:r>
            <a:r>
              <a:rPr lang="en-US" b="0" i="0" dirty="0" err="1">
                <a:solidFill>
                  <a:srgbClr val="0D0D0D"/>
                </a:solidFill>
                <a:effectLst/>
                <a:latin typeface="Söhne"/>
              </a:rPr>
              <a:t>uygulanabilir</a:t>
            </a:r>
            <a:r>
              <a:rPr lang="en-US" b="0" i="0" dirty="0">
                <a:solidFill>
                  <a:srgbClr val="0D0D0D"/>
                </a:solidFill>
                <a:effectLst/>
                <a:latin typeface="Söhne"/>
              </a:rPr>
              <a:t>, </a:t>
            </a:r>
            <a:r>
              <a:rPr lang="en-US" b="0" i="0" dirty="0" err="1">
                <a:solidFill>
                  <a:srgbClr val="0D0D0D"/>
                </a:solidFill>
                <a:effectLst/>
                <a:latin typeface="Söhne"/>
              </a:rPr>
              <a:t>kullanıcı</a:t>
            </a:r>
            <a:r>
              <a:rPr lang="en-US" b="0" i="0" dirty="0">
                <a:solidFill>
                  <a:srgbClr val="0D0D0D"/>
                </a:solidFill>
                <a:effectLst/>
                <a:latin typeface="Söhne"/>
              </a:rPr>
              <a:t> </a:t>
            </a:r>
            <a:r>
              <a:rPr lang="en-US" b="0" i="0" dirty="0" err="1">
                <a:solidFill>
                  <a:srgbClr val="0D0D0D"/>
                </a:solidFill>
                <a:effectLst/>
                <a:latin typeface="Söhne"/>
              </a:rPr>
              <a:t>merkezli</a:t>
            </a:r>
            <a:r>
              <a:rPr lang="en-US" b="0" i="0" dirty="0">
                <a:solidFill>
                  <a:srgbClr val="0D0D0D"/>
                </a:solidFill>
                <a:effectLst/>
                <a:latin typeface="Söhne"/>
              </a:rPr>
              <a:t> </a:t>
            </a:r>
            <a:r>
              <a:rPr lang="en-US" b="0" i="0" dirty="0" err="1">
                <a:solidFill>
                  <a:srgbClr val="0D0D0D"/>
                </a:solidFill>
                <a:effectLst/>
                <a:latin typeface="Söhne"/>
              </a:rPr>
              <a:t>bir</a:t>
            </a:r>
            <a:r>
              <a:rPr lang="en-US" b="0" i="0" dirty="0">
                <a:solidFill>
                  <a:srgbClr val="0D0D0D"/>
                </a:solidFill>
                <a:effectLst/>
                <a:latin typeface="Söhne"/>
              </a:rPr>
              <a:t> </a:t>
            </a:r>
            <a:r>
              <a:rPr lang="en-US" b="0" i="0" dirty="0" err="1">
                <a:solidFill>
                  <a:srgbClr val="0D0D0D"/>
                </a:solidFill>
                <a:effectLst/>
                <a:latin typeface="Söhne"/>
              </a:rPr>
              <a:t>çözüme</a:t>
            </a:r>
            <a:r>
              <a:rPr lang="en-US" b="0" i="0" dirty="0">
                <a:solidFill>
                  <a:srgbClr val="0D0D0D"/>
                </a:solidFill>
                <a:effectLst/>
                <a:latin typeface="Söhne"/>
              </a:rPr>
              <a:t> </a:t>
            </a:r>
            <a:r>
              <a:rPr lang="en-US" b="0" i="0" dirty="0" err="1">
                <a:solidFill>
                  <a:srgbClr val="0D0D0D"/>
                </a:solidFill>
                <a:effectLst/>
                <a:latin typeface="Söhne"/>
              </a:rPr>
              <a:t>yaklaştırmalıdır</a:t>
            </a:r>
            <a:r>
              <a:rPr lang="en-US" b="0" i="0" dirty="0">
                <a:solidFill>
                  <a:srgbClr val="0D0D0D"/>
                </a:solidFill>
                <a:effectLst/>
                <a:latin typeface="Söhne"/>
              </a:rPr>
              <a:t>.</a:t>
            </a:r>
            <a:endParaRPr lang="tr-TR" b="0" i="0" dirty="0">
              <a:solidFill>
                <a:srgbClr val="0D0D0D"/>
              </a:solidFill>
              <a:effectLst/>
              <a:latin typeface="Söhne"/>
            </a:endParaRPr>
          </a:p>
          <a:p>
            <a:pPr algn="l">
              <a:buFont typeface="+mj-lt"/>
              <a:buAutoNum type="arabicPeriod"/>
            </a:pPr>
            <a:endParaRPr lang="en-US" b="0" i="0" dirty="0">
              <a:solidFill>
                <a:srgbClr val="0D0D0D"/>
              </a:solidFill>
              <a:effectLst/>
              <a:latin typeface="Söhne"/>
            </a:endParaRPr>
          </a:p>
          <a:p>
            <a:pPr algn="l"/>
            <a:r>
              <a:rPr lang="en-US" b="0" i="0" dirty="0">
                <a:solidFill>
                  <a:srgbClr val="0D0D0D"/>
                </a:solidFill>
                <a:effectLst/>
                <a:latin typeface="Söhne"/>
              </a:rPr>
              <a:t>Bu </a:t>
            </a:r>
            <a:r>
              <a:rPr lang="en-US" b="0" i="0" dirty="0" err="1">
                <a:solidFill>
                  <a:srgbClr val="0D0D0D"/>
                </a:solidFill>
                <a:effectLst/>
                <a:latin typeface="Söhne"/>
              </a:rPr>
              <a:t>adımlar</a:t>
            </a:r>
            <a:r>
              <a:rPr lang="en-US" b="0" i="0" dirty="0">
                <a:solidFill>
                  <a:srgbClr val="0D0D0D"/>
                </a:solidFill>
                <a:effectLst/>
                <a:latin typeface="Söhne"/>
              </a:rPr>
              <a:t> </a:t>
            </a:r>
            <a:r>
              <a:rPr lang="en-US" b="0" i="0" dirty="0" err="1">
                <a:solidFill>
                  <a:srgbClr val="0D0D0D"/>
                </a:solidFill>
                <a:effectLst/>
                <a:latin typeface="Söhne"/>
              </a:rPr>
              <a:t>mutlaka</a:t>
            </a:r>
            <a:r>
              <a:rPr lang="en-US" b="0" i="0" dirty="0">
                <a:solidFill>
                  <a:srgbClr val="0D0D0D"/>
                </a:solidFill>
                <a:effectLst/>
                <a:latin typeface="Söhne"/>
              </a:rPr>
              <a:t> </a:t>
            </a:r>
            <a:r>
              <a:rPr lang="en-US" b="0" i="0" dirty="0" err="1">
                <a:solidFill>
                  <a:srgbClr val="0D0D0D"/>
                </a:solidFill>
                <a:effectLst/>
                <a:latin typeface="Söhne"/>
              </a:rPr>
              <a:t>doğrusal</a:t>
            </a:r>
            <a:r>
              <a:rPr lang="en-US" b="0" i="0" dirty="0">
                <a:solidFill>
                  <a:srgbClr val="0D0D0D"/>
                </a:solidFill>
                <a:effectLst/>
                <a:latin typeface="Söhne"/>
              </a:rPr>
              <a:t> </a:t>
            </a:r>
            <a:r>
              <a:rPr lang="en-US" b="0" i="0" dirty="0" err="1">
                <a:solidFill>
                  <a:srgbClr val="0D0D0D"/>
                </a:solidFill>
                <a:effectLst/>
                <a:latin typeface="Söhne"/>
              </a:rPr>
              <a:t>değildir</a:t>
            </a:r>
            <a:r>
              <a:rPr lang="en-US" b="0" i="0" dirty="0">
                <a:solidFill>
                  <a:srgbClr val="0D0D0D"/>
                </a:solidFill>
                <a:effectLst/>
                <a:latin typeface="Söhne"/>
              </a:rPr>
              <a:t> ve </a:t>
            </a:r>
            <a:r>
              <a:rPr lang="en-US" b="0" i="0" dirty="0" err="1">
                <a:solidFill>
                  <a:srgbClr val="0D0D0D"/>
                </a:solidFill>
                <a:effectLst/>
                <a:latin typeface="Söhne"/>
              </a:rPr>
              <a:t>tasarım</a:t>
            </a:r>
            <a:r>
              <a:rPr lang="en-US" b="0" i="0" dirty="0">
                <a:solidFill>
                  <a:srgbClr val="0D0D0D"/>
                </a:solidFill>
                <a:effectLst/>
                <a:latin typeface="Söhne"/>
              </a:rPr>
              <a:t> </a:t>
            </a:r>
            <a:r>
              <a:rPr lang="en-US" b="0" i="0" dirty="0" err="1">
                <a:solidFill>
                  <a:srgbClr val="0D0D0D"/>
                </a:solidFill>
                <a:effectLst/>
                <a:latin typeface="Söhne"/>
              </a:rPr>
              <a:t>süreci</a:t>
            </a:r>
            <a:r>
              <a:rPr lang="en-US" b="0" i="0" dirty="0">
                <a:solidFill>
                  <a:srgbClr val="0D0D0D"/>
                </a:solidFill>
                <a:effectLst/>
                <a:latin typeface="Söhne"/>
              </a:rPr>
              <a:t> </a:t>
            </a:r>
            <a:r>
              <a:rPr lang="en-US" b="0" i="0" dirty="0" err="1">
                <a:solidFill>
                  <a:srgbClr val="0D0D0D"/>
                </a:solidFill>
                <a:effectLst/>
                <a:latin typeface="Söhne"/>
              </a:rPr>
              <a:t>boyunca</a:t>
            </a:r>
            <a:r>
              <a:rPr lang="en-US" b="0" i="0" dirty="0">
                <a:solidFill>
                  <a:srgbClr val="0D0D0D"/>
                </a:solidFill>
                <a:effectLst/>
                <a:latin typeface="Söhne"/>
              </a:rPr>
              <a:t> </a:t>
            </a:r>
            <a:r>
              <a:rPr lang="en-US" b="0" i="0" dirty="0" err="1">
                <a:solidFill>
                  <a:srgbClr val="0D0D0D"/>
                </a:solidFill>
                <a:effectLst/>
                <a:latin typeface="Söhne"/>
              </a:rPr>
              <a:t>birden</a:t>
            </a:r>
            <a:r>
              <a:rPr lang="en-US" b="0" i="0" dirty="0">
                <a:solidFill>
                  <a:srgbClr val="0D0D0D"/>
                </a:solidFill>
                <a:effectLst/>
                <a:latin typeface="Söhne"/>
              </a:rPr>
              <a:t> </a:t>
            </a:r>
            <a:r>
              <a:rPr lang="en-US" b="0" i="0" dirty="0" err="1">
                <a:solidFill>
                  <a:srgbClr val="0D0D0D"/>
                </a:solidFill>
                <a:effectLst/>
                <a:latin typeface="Söhne"/>
              </a:rPr>
              <a:t>çok</a:t>
            </a:r>
            <a:r>
              <a:rPr lang="en-US" b="0" i="0" dirty="0">
                <a:solidFill>
                  <a:srgbClr val="0D0D0D"/>
                </a:solidFill>
                <a:effectLst/>
                <a:latin typeface="Söhne"/>
              </a:rPr>
              <a:t> </a:t>
            </a:r>
            <a:r>
              <a:rPr lang="en-US" b="0" i="0" dirty="0" err="1">
                <a:solidFill>
                  <a:srgbClr val="0D0D0D"/>
                </a:solidFill>
                <a:effectLst/>
                <a:latin typeface="Söhne"/>
              </a:rPr>
              <a:t>kez</a:t>
            </a:r>
            <a:r>
              <a:rPr lang="en-US" b="0" i="0" dirty="0">
                <a:solidFill>
                  <a:srgbClr val="0D0D0D"/>
                </a:solidFill>
                <a:effectLst/>
                <a:latin typeface="Söhne"/>
              </a:rPr>
              <a:t> </a:t>
            </a:r>
            <a:r>
              <a:rPr lang="en-US" b="0" i="0" dirty="0" err="1">
                <a:solidFill>
                  <a:srgbClr val="0D0D0D"/>
                </a:solidFill>
                <a:effectLst/>
                <a:latin typeface="Söhne"/>
              </a:rPr>
              <a:t>çakışabilir</a:t>
            </a:r>
            <a:r>
              <a:rPr lang="en-US" b="0" i="0" dirty="0">
                <a:solidFill>
                  <a:srgbClr val="0D0D0D"/>
                </a:solidFill>
                <a:effectLst/>
                <a:latin typeface="Söhne"/>
              </a:rPr>
              <a:t> </a:t>
            </a:r>
            <a:r>
              <a:rPr lang="en-US" b="0" i="0" dirty="0" err="1">
                <a:solidFill>
                  <a:srgbClr val="0D0D0D"/>
                </a:solidFill>
                <a:effectLst/>
                <a:latin typeface="Söhne"/>
              </a:rPr>
              <a:t>veya</a:t>
            </a:r>
            <a:r>
              <a:rPr lang="en-US" b="0" i="0" dirty="0">
                <a:solidFill>
                  <a:srgbClr val="0D0D0D"/>
                </a:solidFill>
                <a:effectLst/>
                <a:latin typeface="Söhne"/>
              </a:rPr>
              <a:t> </a:t>
            </a:r>
            <a:r>
              <a:rPr lang="en-US" b="0" i="0" dirty="0" err="1">
                <a:solidFill>
                  <a:srgbClr val="0D0D0D"/>
                </a:solidFill>
                <a:effectLst/>
                <a:latin typeface="Söhne"/>
              </a:rPr>
              <a:t>yeniden</a:t>
            </a:r>
            <a:r>
              <a:rPr lang="en-US" b="0" i="0" dirty="0">
                <a:solidFill>
                  <a:srgbClr val="0D0D0D"/>
                </a:solidFill>
                <a:effectLst/>
                <a:latin typeface="Söhne"/>
              </a:rPr>
              <a:t> </a:t>
            </a:r>
            <a:r>
              <a:rPr lang="en-US" b="0" i="0" dirty="0" err="1">
                <a:solidFill>
                  <a:srgbClr val="0D0D0D"/>
                </a:solidFill>
                <a:effectLst/>
                <a:latin typeface="Söhne"/>
              </a:rPr>
              <a:t>gözden</a:t>
            </a:r>
            <a:r>
              <a:rPr lang="en-US" b="0" i="0" dirty="0">
                <a:solidFill>
                  <a:srgbClr val="0D0D0D"/>
                </a:solidFill>
                <a:effectLst/>
                <a:latin typeface="Söhne"/>
              </a:rPr>
              <a:t> </a:t>
            </a:r>
            <a:r>
              <a:rPr lang="en-US" b="0" i="0" dirty="0" err="1">
                <a:solidFill>
                  <a:srgbClr val="0D0D0D"/>
                </a:solidFill>
                <a:effectLst/>
                <a:latin typeface="Söhne"/>
              </a:rPr>
              <a:t>geçirilebilir</a:t>
            </a:r>
            <a:r>
              <a:rPr lang="en-US" b="0" i="0" dirty="0">
                <a:solidFill>
                  <a:srgbClr val="0D0D0D"/>
                </a:solidFill>
                <a:effectLst/>
                <a:latin typeface="Söhne"/>
              </a:rPr>
              <a:t>. </a:t>
            </a:r>
            <a:r>
              <a:rPr lang="en-US" b="0" i="0" dirty="0" err="1">
                <a:solidFill>
                  <a:srgbClr val="0D0D0D"/>
                </a:solidFill>
                <a:effectLst/>
                <a:latin typeface="Söhne"/>
              </a:rPr>
              <a:t>Amaç</a:t>
            </a:r>
            <a:r>
              <a:rPr lang="en-US" b="0" i="0" dirty="0">
                <a:solidFill>
                  <a:srgbClr val="0D0D0D"/>
                </a:solidFill>
                <a:effectLst/>
                <a:latin typeface="Söhne"/>
              </a:rPr>
              <a:t>, </a:t>
            </a:r>
            <a:r>
              <a:rPr lang="en-US" b="0" i="0" dirty="0" err="1">
                <a:solidFill>
                  <a:srgbClr val="0D0D0D"/>
                </a:solidFill>
                <a:effectLst/>
                <a:latin typeface="Söhne"/>
              </a:rPr>
              <a:t>kullanıcıların</a:t>
            </a:r>
            <a:r>
              <a:rPr lang="en-US" b="0" i="0" dirty="0">
                <a:solidFill>
                  <a:srgbClr val="0D0D0D"/>
                </a:solidFill>
                <a:effectLst/>
                <a:latin typeface="Söhne"/>
              </a:rPr>
              <a:t> ve </a:t>
            </a:r>
            <a:r>
              <a:rPr lang="en-US" b="0" i="0" dirty="0" err="1">
                <a:solidFill>
                  <a:srgbClr val="0D0D0D"/>
                </a:solidFill>
                <a:effectLst/>
                <a:latin typeface="Söhne"/>
              </a:rPr>
              <a:t>paydaşların</a:t>
            </a:r>
            <a:r>
              <a:rPr lang="en-US" b="0" i="0" dirty="0">
                <a:solidFill>
                  <a:srgbClr val="0D0D0D"/>
                </a:solidFill>
                <a:effectLst/>
                <a:latin typeface="Söhne"/>
              </a:rPr>
              <a:t> </a:t>
            </a:r>
            <a:r>
              <a:rPr lang="en-US" b="0" i="0" dirty="0" err="1">
                <a:solidFill>
                  <a:srgbClr val="0D0D0D"/>
                </a:solidFill>
                <a:effectLst/>
                <a:latin typeface="Söhne"/>
              </a:rPr>
              <a:t>ihtiyaçlarını</a:t>
            </a:r>
            <a:r>
              <a:rPr lang="en-US" b="0" i="0" dirty="0">
                <a:solidFill>
                  <a:srgbClr val="0D0D0D"/>
                </a:solidFill>
                <a:effectLst/>
                <a:latin typeface="Söhne"/>
              </a:rPr>
              <a:t> </a:t>
            </a:r>
            <a:r>
              <a:rPr lang="en-US" b="0" i="0" dirty="0" err="1">
                <a:solidFill>
                  <a:srgbClr val="0D0D0D"/>
                </a:solidFill>
                <a:effectLst/>
                <a:latin typeface="Söhne"/>
              </a:rPr>
              <a:t>karşılayan</a:t>
            </a:r>
            <a:r>
              <a:rPr lang="en-US" b="0" i="0" dirty="0">
                <a:solidFill>
                  <a:srgbClr val="0D0D0D"/>
                </a:solidFill>
                <a:effectLst/>
                <a:latin typeface="Söhne"/>
              </a:rPr>
              <a:t> </a:t>
            </a:r>
            <a:r>
              <a:rPr lang="en-US" b="0" i="0" dirty="0" err="1">
                <a:solidFill>
                  <a:srgbClr val="0D0D0D"/>
                </a:solidFill>
                <a:effectLst/>
                <a:latin typeface="Söhne"/>
              </a:rPr>
              <a:t>yenilikçi</a:t>
            </a:r>
            <a:r>
              <a:rPr lang="en-US" b="0" i="0" dirty="0">
                <a:solidFill>
                  <a:srgbClr val="0D0D0D"/>
                </a:solidFill>
                <a:effectLst/>
                <a:latin typeface="Söhne"/>
              </a:rPr>
              <a:t> </a:t>
            </a:r>
            <a:r>
              <a:rPr lang="en-US" b="0" i="0" dirty="0" err="1">
                <a:solidFill>
                  <a:srgbClr val="0D0D0D"/>
                </a:solidFill>
                <a:effectLst/>
                <a:latin typeface="Söhne"/>
              </a:rPr>
              <a:t>çözümler</a:t>
            </a:r>
            <a:r>
              <a:rPr lang="en-US" b="0" i="0" dirty="0">
                <a:solidFill>
                  <a:srgbClr val="0D0D0D"/>
                </a:solidFill>
                <a:effectLst/>
                <a:latin typeface="Söhne"/>
              </a:rPr>
              <a:t> </a:t>
            </a:r>
            <a:r>
              <a:rPr lang="en-US" b="0" i="0" dirty="0" err="1">
                <a:solidFill>
                  <a:srgbClr val="0D0D0D"/>
                </a:solidFill>
                <a:effectLst/>
                <a:latin typeface="Söhne"/>
              </a:rPr>
              <a:t>sunmak</a:t>
            </a:r>
            <a:r>
              <a:rPr lang="en-US" b="0" i="0" dirty="0">
                <a:solidFill>
                  <a:srgbClr val="0D0D0D"/>
                </a:solidFill>
                <a:effectLst/>
                <a:latin typeface="Söhne"/>
              </a:rPr>
              <a:t> </a:t>
            </a:r>
            <a:r>
              <a:rPr lang="en-US" b="0" i="0" dirty="0" err="1">
                <a:solidFill>
                  <a:srgbClr val="0D0D0D"/>
                </a:solidFill>
                <a:effectLst/>
                <a:latin typeface="Söhne"/>
              </a:rPr>
              <a:t>için</a:t>
            </a:r>
            <a:r>
              <a:rPr lang="en-US" b="0" i="0" dirty="0">
                <a:solidFill>
                  <a:srgbClr val="0D0D0D"/>
                </a:solidFill>
                <a:effectLst/>
                <a:latin typeface="Söhne"/>
              </a:rPr>
              <a:t> </a:t>
            </a:r>
            <a:r>
              <a:rPr lang="en-US" b="0" i="0" dirty="0" err="1">
                <a:solidFill>
                  <a:srgbClr val="0D0D0D"/>
                </a:solidFill>
                <a:effectLst/>
                <a:latin typeface="Söhne"/>
              </a:rPr>
              <a:t>empati</a:t>
            </a:r>
            <a:r>
              <a:rPr lang="en-US" b="0" i="0" dirty="0">
                <a:solidFill>
                  <a:srgbClr val="0D0D0D"/>
                </a:solidFill>
                <a:effectLst/>
                <a:latin typeface="Söhne"/>
              </a:rPr>
              <a:t>, </a:t>
            </a:r>
            <a:r>
              <a:rPr lang="en-US" b="0" i="0" dirty="0" err="1">
                <a:solidFill>
                  <a:srgbClr val="0D0D0D"/>
                </a:solidFill>
                <a:effectLst/>
                <a:latin typeface="Söhne"/>
              </a:rPr>
              <a:t>yaratıcılık</a:t>
            </a:r>
            <a:r>
              <a:rPr lang="en-US" b="0" i="0" dirty="0">
                <a:solidFill>
                  <a:srgbClr val="0D0D0D"/>
                </a:solidFill>
                <a:effectLst/>
                <a:latin typeface="Söhne"/>
              </a:rPr>
              <a:t> ve </a:t>
            </a:r>
            <a:r>
              <a:rPr lang="en-US" b="0" i="0" dirty="0" err="1">
                <a:solidFill>
                  <a:srgbClr val="0D0D0D"/>
                </a:solidFill>
                <a:effectLst/>
                <a:latin typeface="Söhne"/>
              </a:rPr>
              <a:t>işbirliğine</a:t>
            </a:r>
            <a:r>
              <a:rPr lang="en-US" b="0" i="0" dirty="0">
                <a:solidFill>
                  <a:srgbClr val="0D0D0D"/>
                </a:solidFill>
                <a:effectLst/>
                <a:latin typeface="Söhne"/>
              </a:rPr>
              <a:t> </a:t>
            </a:r>
            <a:r>
              <a:rPr lang="en-US" b="0" i="0" dirty="0" err="1">
                <a:solidFill>
                  <a:srgbClr val="0D0D0D"/>
                </a:solidFill>
                <a:effectLst/>
                <a:latin typeface="Söhne"/>
              </a:rPr>
              <a:t>öncelik</a:t>
            </a:r>
            <a:r>
              <a:rPr lang="en-US" b="0" i="0" dirty="0">
                <a:solidFill>
                  <a:srgbClr val="0D0D0D"/>
                </a:solidFill>
                <a:effectLst/>
                <a:latin typeface="Söhne"/>
              </a:rPr>
              <a:t> </a:t>
            </a:r>
            <a:r>
              <a:rPr lang="en-US" b="0" i="0" dirty="0" err="1">
                <a:solidFill>
                  <a:srgbClr val="0D0D0D"/>
                </a:solidFill>
                <a:effectLst/>
                <a:latin typeface="Söhne"/>
              </a:rPr>
              <a:t>veren</a:t>
            </a:r>
            <a:r>
              <a:rPr lang="en-US" b="0" i="0" dirty="0">
                <a:solidFill>
                  <a:srgbClr val="0D0D0D"/>
                </a:solidFill>
                <a:effectLst/>
                <a:latin typeface="Söhne"/>
              </a:rPr>
              <a:t> </a:t>
            </a:r>
            <a:r>
              <a:rPr lang="en-US" b="0" i="0" dirty="0" err="1">
                <a:solidFill>
                  <a:srgbClr val="0D0D0D"/>
                </a:solidFill>
                <a:effectLst/>
                <a:latin typeface="Söhne"/>
              </a:rPr>
              <a:t>esnek</a:t>
            </a:r>
            <a:r>
              <a:rPr lang="en-US" b="0" i="0" dirty="0">
                <a:solidFill>
                  <a:srgbClr val="0D0D0D"/>
                </a:solidFill>
                <a:effectLst/>
                <a:latin typeface="Söhne"/>
              </a:rPr>
              <a:t>, </a:t>
            </a:r>
            <a:r>
              <a:rPr lang="en-US" b="0" i="0" dirty="0" err="1">
                <a:solidFill>
                  <a:srgbClr val="0D0D0D"/>
                </a:solidFill>
                <a:effectLst/>
                <a:latin typeface="Söhne"/>
              </a:rPr>
              <a:t>yinelemeli</a:t>
            </a:r>
            <a:r>
              <a:rPr lang="en-US" b="0" i="0" dirty="0">
                <a:solidFill>
                  <a:srgbClr val="0D0D0D"/>
                </a:solidFill>
                <a:effectLst/>
                <a:latin typeface="Söhne"/>
              </a:rPr>
              <a:t> </a:t>
            </a:r>
            <a:r>
              <a:rPr lang="en-US" b="0" i="0" dirty="0" err="1">
                <a:solidFill>
                  <a:srgbClr val="0D0D0D"/>
                </a:solidFill>
                <a:effectLst/>
                <a:latin typeface="Söhne"/>
              </a:rPr>
              <a:t>bir</a:t>
            </a:r>
            <a:r>
              <a:rPr lang="en-US" b="0" i="0" dirty="0">
                <a:solidFill>
                  <a:srgbClr val="0D0D0D"/>
                </a:solidFill>
                <a:effectLst/>
                <a:latin typeface="Söhne"/>
              </a:rPr>
              <a:t> </a:t>
            </a:r>
            <a:r>
              <a:rPr lang="en-US" b="0" i="0" dirty="0" err="1">
                <a:solidFill>
                  <a:srgbClr val="0D0D0D"/>
                </a:solidFill>
                <a:effectLst/>
                <a:latin typeface="Söhne"/>
              </a:rPr>
              <a:t>yaklaşımı</a:t>
            </a:r>
            <a:r>
              <a:rPr lang="en-US" b="0" i="0" dirty="0">
                <a:solidFill>
                  <a:srgbClr val="0D0D0D"/>
                </a:solidFill>
                <a:effectLst/>
                <a:latin typeface="Söhne"/>
              </a:rPr>
              <a:t> </a:t>
            </a:r>
            <a:r>
              <a:rPr lang="en-US" b="0" i="0" dirty="0" err="1">
                <a:solidFill>
                  <a:srgbClr val="0D0D0D"/>
                </a:solidFill>
                <a:effectLst/>
                <a:latin typeface="Söhne"/>
              </a:rPr>
              <a:t>teşvik</a:t>
            </a:r>
            <a:r>
              <a:rPr lang="en-US" b="0" i="0" dirty="0">
                <a:solidFill>
                  <a:srgbClr val="0D0D0D"/>
                </a:solidFill>
                <a:effectLst/>
                <a:latin typeface="Söhne"/>
              </a:rPr>
              <a:t> </a:t>
            </a:r>
            <a:r>
              <a:rPr lang="en-US" b="0" i="0" dirty="0" err="1">
                <a:solidFill>
                  <a:srgbClr val="0D0D0D"/>
                </a:solidFill>
                <a:effectLst/>
                <a:latin typeface="Söhne"/>
              </a:rPr>
              <a:t>etmektir</a:t>
            </a:r>
            <a:r>
              <a:rPr lang="en-US" b="0" i="0" dirty="0">
                <a:solidFill>
                  <a:srgbClr val="0D0D0D"/>
                </a:solidFill>
                <a:effectLst/>
                <a:latin typeface="Söhne"/>
              </a:rPr>
              <a:t>.</a:t>
            </a:r>
          </a:p>
        </p:txBody>
      </p:sp>
      <p:sp>
        <p:nvSpPr>
          <p:cNvPr id="4" name="Slide Number Placeholder 3">
            <a:extLst>
              <a:ext uri="{FF2B5EF4-FFF2-40B4-BE49-F238E27FC236}">
                <a16:creationId xmlns:a16="http://schemas.microsoft.com/office/drawing/2014/main" id="{FF814132-B6CF-FC82-4423-87F6962D4D6C}"/>
              </a:ext>
            </a:extLst>
          </p:cNvPr>
          <p:cNvSpPr>
            <a:spLocks noGrp="1"/>
          </p:cNvSpPr>
          <p:nvPr>
            <p:ph type="sldNum" sz="quarter" idx="10"/>
          </p:nvPr>
        </p:nvSpPr>
        <p:spPr/>
        <p:txBody>
          <a:bodyPr/>
          <a:lstStyle/>
          <a:p>
            <a:fld id="{2939D874-D2D9-4365-960D-3C315028749F}" type="slidenum">
              <a:rPr lang="en-GB" smtClean="0"/>
              <a:t>13</a:t>
            </a:fld>
            <a:endParaRPr lang="en-GB"/>
          </a:p>
        </p:txBody>
      </p:sp>
    </p:spTree>
    <p:extLst>
      <p:ext uri="{BB962C8B-B14F-4D97-AF65-F5344CB8AC3E}">
        <p14:creationId xmlns:p14="http://schemas.microsoft.com/office/powerpoint/2010/main" val="1633036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91322-0F7C-81FC-CFFB-A2BD8BDC0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B4374-30C8-2171-6050-8013FB550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76058-C576-FBA1-CBF0-1EC5F984E70B}"/>
              </a:ext>
            </a:extLst>
          </p:cNvPr>
          <p:cNvSpPr>
            <a:spLocks noGrp="1"/>
          </p:cNvSpPr>
          <p:nvPr>
            <p:ph type="body" idx="1"/>
          </p:nvPr>
        </p:nvSpPr>
        <p:spPr/>
        <p:txBody>
          <a:bodyPr/>
          <a:lstStyle/>
          <a:p>
            <a:pPr marL="0" lvl="0" indent="0" algn="l">
              <a:spcBef>
                <a:spcPct val="0"/>
              </a:spcBef>
              <a:buFont typeface="Arial" panose="020B0604020202020204" pitchFamily="34" charset="0"/>
              <a:buNone/>
            </a:pPr>
            <a:r>
              <a:rPr lang="en-US" sz="1200" dirty="0" err="1">
                <a:solidFill>
                  <a:srgbClr val="2D5693"/>
                </a:solidFill>
                <a:latin typeface="Josefin Sans Bold" pitchFamily="2" charset="0"/>
              </a:rPr>
              <a:t>Fikri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Mülkiyet</a:t>
            </a:r>
            <a:r>
              <a:rPr lang="en-US" sz="1200" dirty="0">
                <a:solidFill>
                  <a:srgbClr val="2D5693"/>
                </a:solidFill>
                <a:latin typeface="Josefin Sans Bold" pitchFamily="2" charset="0"/>
              </a:rPr>
              <a:t> (IP) ve </a:t>
            </a:r>
            <a:r>
              <a:rPr lang="en-US" sz="1200" dirty="0" err="1">
                <a:solidFill>
                  <a:srgbClr val="2D5693"/>
                </a:solidFill>
                <a:latin typeface="Josefin Sans Bold" pitchFamily="2" charset="0"/>
              </a:rPr>
              <a:t>Yasal</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Hususlar</a:t>
            </a:r>
            <a:endParaRPr lang="tr-TR" sz="1200" dirty="0">
              <a:solidFill>
                <a:srgbClr val="2D5693"/>
              </a:solidFill>
              <a:latin typeface="Josefin Sans Bold" pitchFamily="2" charset="0"/>
            </a:endParaRPr>
          </a:p>
          <a:p>
            <a:pPr marL="0" lvl="0" indent="0" algn="l">
              <a:spcBef>
                <a:spcPct val="0"/>
              </a:spcBef>
              <a:buFont typeface="Arial" panose="020B0604020202020204" pitchFamily="34" charset="0"/>
              <a:buNone/>
            </a:pP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Fikri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Mülkiyet</a:t>
            </a:r>
            <a:r>
              <a:rPr lang="en-US" sz="1200" dirty="0">
                <a:solidFill>
                  <a:srgbClr val="2D5693"/>
                </a:solidFill>
                <a:latin typeface="Josefin Sans Bold" pitchFamily="2" charset="0"/>
              </a:rPr>
              <a:t> (IP) ve </a:t>
            </a:r>
            <a:r>
              <a:rPr lang="en-US" sz="1200" dirty="0" err="1">
                <a:solidFill>
                  <a:srgbClr val="2D5693"/>
                </a:solidFill>
                <a:latin typeface="Josefin Sans Bold" pitchFamily="2" charset="0"/>
              </a:rPr>
              <a:t>yasal</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hususlar</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yeniliklerin</a:t>
            </a:r>
            <a:r>
              <a:rPr lang="en-US" sz="1200" dirty="0">
                <a:solidFill>
                  <a:srgbClr val="2D5693"/>
                </a:solidFill>
                <a:latin typeface="Josefin Sans Bold" pitchFamily="2" charset="0"/>
              </a:rPr>
              <a:t> ve </a:t>
            </a:r>
            <a:r>
              <a:rPr lang="en-US" sz="1200" dirty="0" err="1">
                <a:solidFill>
                  <a:srgbClr val="2D5693"/>
                </a:solidFill>
                <a:latin typeface="Josefin Sans Bold" pitchFamily="2" charset="0"/>
              </a:rPr>
              <a:t>yaratımların</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korunmasında</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çok</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önemlidir</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Patentleri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ticari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markaları</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telif</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haklarını</a:t>
            </a:r>
            <a:r>
              <a:rPr lang="en-US" sz="1200" dirty="0">
                <a:solidFill>
                  <a:srgbClr val="2D5693"/>
                </a:solidFill>
                <a:latin typeface="Josefin Sans Bold" pitchFamily="2" charset="0"/>
              </a:rPr>
              <a:t> ve </a:t>
            </a:r>
            <a:r>
              <a:rPr lang="en-US" sz="1200" dirty="0" err="1">
                <a:solidFill>
                  <a:srgbClr val="2D5693"/>
                </a:solidFill>
                <a:latin typeface="Josefin Sans Bold" pitchFamily="2" charset="0"/>
              </a:rPr>
              <a:t>ticari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sırları</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kapsar</a:t>
            </a:r>
            <a:r>
              <a:rPr lang="en-US" sz="1200" dirty="0">
                <a:solidFill>
                  <a:srgbClr val="2D5693"/>
                </a:solidFill>
                <a:latin typeface="Josefin Sans Bold" pitchFamily="2" charset="0"/>
              </a:rPr>
              <a:t> ve </a:t>
            </a:r>
            <a:r>
              <a:rPr lang="en-US" sz="1200" dirty="0" err="1">
                <a:solidFill>
                  <a:srgbClr val="2D5693"/>
                </a:solidFill>
                <a:latin typeface="Josefin Sans Bold" pitchFamily="2" charset="0"/>
              </a:rPr>
              <a:t>fikri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varlıkları</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ihlal</a:t>
            </a:r>
            <a:r>
              <a:rPr lang="en-US" sz="1200" dirty="0">
                <a:solidFill>
                  <a:srgbClr val="2D5693"/>
                </a:solidFill>
                <a:latin typeface="Josefin Sans Bold" pitchFamily="2" charset="0"/>
              </a:rPr>
              <a:t> ve </a:t>
            </a:r>
            <a:r>
              <a:rPr lang="en-US" sz="1200" dirty="0" err="1">
                <a:solidFill>
                  <a:srgbClr val="2D5693"/>
                </a:solidFill>
                <a:latin typeface="Josefin Sans Bold" pitchFamily="2" charset="0"/>
              </a:rPr>
              <a:t>yetkisiz</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kullanımdan</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korur</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Fikri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mülkiyet</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yasalarını</a:t>
            </a:r>
            <a:r>
              <a:rPr lang="en-US" sz="1200" dirty="0">
                <a:solidFill>
                  <a:srgbClr val="2D5693"/>
                </a:solidFill>
                <a:latin typeface="Josefin Sans Bold" pitchFamily="2" charset="0"/>
              </a:rPr>
              <a:t> ve </a:t>
            </a:r>
            <a:r>
              <a:rPr lang="en-US" sz="1200" dirty="0" err="1">
                <a:solidFill>
                  <a:srgbClr val="2D5693"/>
                </a:solidFill>
                <a:latin typeface="Josefin Sans Bold" pitchFamily="2" charset="0"/>
              </a:rPr>
              <a:t>düzenlemelerini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anlamak</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lisans</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anlaşmalarında</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sözleşmeden</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doğan</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yükümlülüklerde</a:t>
            </a:r>
            <a:r>
              <a:rPr lang="en-US" sz="1200" dirty="0">
                <a:solidFill>
                  <a:srgbClr val="2D5693"/>
                </a:solidFill>
                <a:latin typeface="Josefin Sans Bold" pitchFamily="2" charset="0"/>
              </a:rPr>
              <a:t> ve </a:t>
            </a:r>
            <a:r>
              <a:rPr lang="en-US" sz="1200" dirty="0" err="1">
                <a:solidFill>
                  <a:srgbClr val="2D5693"/>
                </a:solidFill>
                <a:latin typeface="Josefin Sans Bold" pitchFamily="2" charset="0"/>
              </a:rPr>
              <a:t>dava</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risklerinde</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gezinmek</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için</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çok</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önemlidir</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Endüstri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standartlarına</a:t>
            </a:r>
            <a:r>
              <a:rPr lang="en-US" sz="1200" dirty="0">
                <a:solidFill>
                  <a:srgbClr val="2D5693"/>
                </a:solidFill>
                <a:latin typeface="Josefin Sans Bold" pitchFamily="2" charset="0"/>
              </a:rPr>
              <a:t> ve </a:t>
            </a:r>
            <a:r>
              <a:rPr lang="en-US" sz="1200" dirty="0" err="1">
                <a:solidFill>
                  <a:srgbClr val="2D5693"/>
                </a:solidFill>
                <a:latin typeface="Josefin Sans Bold" pitchFamily="2" charset="0"/>
              </a:rPr>
              <a:t>düzenlemelerine</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uyum</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yasal</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koruma</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sağlar</a:t>
            </a:r>
            <a:r>
              <a:rPr lang="en-US" sz="1200" dirty="0">
                <a:solidFill>
                  <a:srgbClr val="2D5693"/>
                </a:solidFill>
                <a:latin typeface="Josefin Sans Bold" pitchFamily="2" charset="0"/>
              </a:rPr>
              <a:t> ve </a:t>
            </a:r>
            <a:r>
              <a:rPr lang="en-US" sz="1200" dirty="0" err="1">
                <a:solidFill>
                  <a:srgbClr val="2D5693"/>
                </a:solidFill>
                <a:latin typeface="Josefin Sans Bold" pitchFamily="2" charset="0"/>
              </a:rPr>
              <a:t>paydaşlarla</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güveni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teşvik</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eder</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Fikri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mülkiyet</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haklarıyla</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ilgili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etik</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hususlar</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pazarda</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adil</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rekabeti</a:t>
            </a:r>
            <a:r>
              <a:rPr lang="en-US" sz="1200" dirty="0">
                <a:solidFill>
                  <a:srgbClr val="2D5693"/>
                </a:solidFill>
                <a:latin typeface="Josefin Sans Bold" pitchFamily="2" charset="0"/>
              </a:rPr>
              <a:t> ve </a:t>
            </a:r>
            <a:r>
              <a:rPr lang="en-US" sz="1200" dirty="0" err="1">
                <a:solidFill>
                  <a:srgbClr val="2D5693"/>
                </a:solidFill>
                <a:latin typeface="Josefin Sans Bold" pitchFamily="2" charset="0"/>
              </a:rPr>
              <a:t>sorumlu</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yeniliği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teşvik</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eder</a:t>
            </a:r>
            <a:r>
              <a:rPr lang="en-US" sz="1200" dirty="0">
                <a:solidFill>
                  <a:srgbClr val="2D5693"/>
                </a:solidFill>
                <a:latin typeface="Josefin Sans Bold" pitchFamily="2" charset="0"/>
              </a:rPr>
              <a:t>.</a:t>
            </a:r>
            <a:endParaRPr lang="en-GB" dirty="0"/>
          </a:p>
        </p:txBody>
      </p:sp>
      <p:sp>
        <p:nvSpPr>
          <p:cNvPr id="4" name="Slide Number Placeholder 3">
            <a:extLst>
              <a:ext uri="{FF2B5EF4-FFF2-40B4-BE49-F238E27FC236}">
                <a16:creationId xmlns:a16="http://schemas.microsoft.com/office/drawing/2014/main" id="{118BC968-A38F-0847-2D7E-44A82A5B4CA7}"/>
              </a:ext>
            </a:extLst>
          </p:cNvPr>
          <p:cNvSpPr>
            <a:spLocks noGrp="1"/>
          </p:cNvSpPr>
          <p:nvPr>
            <p:ph type="sldNum" sz="quarter" idx="10"/>
          </p:nvPr>
        </p:nvSpPr>
        <p:spPr/>
        <p:txBody>
          <a:bodyPr/>
          <a:lstStyle/>
          <a:p>
            <a:fld id="{2939D874-D2D9-4365-960D-3C315028749F}" type="slidenum">
              <a:rPr lang="en-GB" smtClean="0"/>
              <a:t>14</a:t>
            </a:fld>
            <a:endParaRPr lang="en-GB"/>
          </a:p>
        </p:txBody>
      </p:sp>
    </p:spTree>
    <p:extLst>
      <p:ext uri="{BB962C8B-B14F-4D97-AF65-F5344CB8AC3E}">
        <p14:creationId xmlns:p14="http://schemas.microsoft.com/office/powerpoint/2010/main" val="3539835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0E2BB-B366-8344-D3D8-F1109EC58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E35B4-EBAB-0E8B-0F26-7B0F488FC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A1210-EC0C-EA02-C536-53616FA6405A}"/>
              </a:ext>
            </a:extLst>
          </p:cNvPr>
          <p:cNvSpPr>
            <a:spLocks noGrp="1"/>
          </p:cNvSpPr>
          <p:nvPr>
            <p:ph type="body" idx="1"/>
          </p:nvPr>
        </p:nvSpPr>
        <p:spPr/>
        <p:txBody>
          <a:bodyPr/>
          <a:lstStyle/>
          <a:p>
            <a:pPr marL="0" lvl="0" indent="0" algn="l">
              <a:spcBef>
                <a:spcPct val="0"/>
              </a:spcBef>
              <a:buFont typeface="Arial" panose="020B0604020202020204" pitchFamily="34" charset="0"/>
              <a:buNone/>
            </a:pPr>
            <a:r>
              <a:rPr lang="en-US" sz="1200" dirty="0" err="1">
                <a:solidFill>
                  <a:srgbClr val="2D5693"/>
                </a:solidFill>
                <a:latin typeface="Josefin Sans Bold" pitchFamily="2" charset="0"/>
              </a:rPr>
              <a:t>Fikri</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Mülkiyet</a:t>
            </a:r>
            <a:r>
              <a:rPr lang="en-US" sz="1200" dirty="0">
                <a:solidFill>
                  <a:srgbClr val="2D5693"/>
                </a:solidFill>
                <a:latin typeface="Josefin Sans Bold" pitchFamily="2" charset="0"/>
              </a:rPr>
              <a:t> (IP) ve </a:t>
            </a:r>
            <a:r>
              <a:rPr lang="en-US" sz="1200" dirty="0" err="1">
                <a:solidFill>
                  <a:srgbClr val="2D5693"/>
                </a:solidFill>
                <a:latin typeface="Josefin Sans Bold" pitchFamily="2" charset="0"/>
              </a:rPr>
              <a:t>Yasal</a:t>
            </a:r>
            <a:r>
              <a:rPr lang="en-US" sz="1200" dirty="0">
                <a:solidFill>
                  <a:srgbClr val="2D5693"/>
                </a:solidFill>
                <a:latin typeface="Josefin Sans Bold" pitchFamily="2" charset="0"/>
              </a:rPr>
              <a:t> </a:t>
            </a:r>
            <a:r>
              <a:rPr lang="en-US" sz="1200" dirty="0" err="1">
                <a:solidFill>
                  <a:srgbClr val="2D5693"/>
                </a:solidFill>
                <a:latin typeface="Josefin Sans Bold" pitchFamily="2" charset="0"/>
              </a:rPr>
              <a:t>Hususlar</a:t>
            </a:r>
            <a:endParaRPr lang="tr-TR" sz="1200" dirty="0">
              <a:solidFill>
                <a:srgbClr val="2D5693"/>
              </a:solidFill>
              <a:latin typeface="Josefin Sans Bold" pitchFamily="2" charset="0"/>
            </a:endParaRPr>
          </a:p>
          <a:p>
            <a:pPr marL="0" lvl="0" indent="0" algn="l">
              <a:spcBef>
                <a:spcPct val="0"/>
              </a:spcBef>
              <a:buFont typeface="Arial" panose="020B0604020202020204" pitchFamily="34" charset="0"/>
              <a:buNone/>
            </a:pPr>
            <a:endParaRPr lang="en-US" sz="1200" dirty="0"/>
          </a:p>
          <a:p>
            <a:pPr marL="457200" lvl="0" indent="-457200" algn="l">
              <a:spcBef>
                <a:spcPct val="0"/>
              </a:spcBef>
              <a:buFont typeface="Arial" panose="020B0604020202020204" pitchFamily="34" charset="0"/>
              <a:buChar char="•"/>
            </a:pPr>
            <a:r>
              <a:rPr lang="en-US" sz="1200" dirty="0"/>
              <a:t>Yeni </a:t>
            </a:r>
            <a:r>
              <a:rPr lang="en-US" sz="1200" dirty="0" err="1"/>
              <a:t>teknolojiler</a:t>
            </a:r>
            <a:r>
              <a:rPr lang="en-US" sz="1200" dirty="0"/>
              <a:t> </a:t>
            </a:r>
            <a:r>
              <a:rPr lang="en-US" sz="1200" dirty="0" err="1"/>
              <a:t>için</a:t>
            </a:r>
            <a:r>
              <a:rPr lang="en-US" sz="1200" dirty="0"/>
              <a:t> IP </a:t>
            </a:r>
            <a:r>
              <a:rPr lang="en-US" sz="1200" dirty="0" err="1"/>
              <a:t>koruma</a:t>
            </a:r>
            <a:r>
              <a:rPr lang="en-US" sz="1200" dirty="0"/>
              <a:t> </a:t>
            </a:r>
            <a:r>
              <a:rPr lang="en-US" sz="1200" dirty="0" err="1"/>
              <a:t>stratejileri</a:t>
            </a:r>
            <a:r>
              <a:rPr lang="tr-TR" sz="1200" dirty="0"/>
              <a:t>: </a:t>
            </a:r>
            <a:r>
              <a:rPr lang="en-US" sz="1200" dirty="0"/>
              <a:t>Yeni </a:t>
            </a:r>
            <a:r>
              <a:rPr lang="en-US" sz="1200" dirty="0" err="1"/>
              <a:t>teknolojiler</a:t>
            </a:r>
            <a:r>
              <a:rPr lang="en-US" sz="1200" dirty="0"/>
              <a:t> </a:t>
            </a:r>
            <a:r>
              <a:rPr lang="en-US" sz="1200" dirty="0" err="1"/>
              <a:t>için</a:t>
            </a:r>
            <a:r>
              <a:rPr lang="en-US" sz="1200" dirty="0"/>
              <a:t> </a:t>
            </a:r>
            <a:r>
              <a:rPr lang="en-US" sz="1200" dirty="0" err="1"/>
              <a:t>fikri</a:t>
            </a:r>
            <a:r>
              <a:rPr lang="en-US" sz="1200" dirty="0"/>
              <a:t> </a:t>
            </a:r>
            <a:r>
              <a:rPr lang="en-US" sz="1200" dirty="0" err="1"/>
              <a:t>mülkiyet</a:t>
            </a:r>
            <a:r>
              <a:rPr lang="en-US" sz="1200" dirty="0"/>
              <a:t> </a:t>
            </a:r>
            <a:r>
              <a:rPr lang="en-US" sz="1200" dirty="0" err="1"/>
              <a:t>koruma</a:t>
            </a:r>
            <a:r>
              <a:rPr lang="en-US" sz="1200" dirty="0"/>
              <a:t> </a:t>
            </a:r>
            <a:r>
              <a:rPr lang="en-US" sz="1200" dirty="0" err="1"/>
              <a:t>stratejileri</a:t>
            </a:r>
            <a:r>
              <a:rPr lang="en-US" sz="1200" dirty="0"/>
              <a:t>, </a:t>
            </a:r>
            <a:r>
              <a:rPr lang="en-US" sz="1200" dirty="0" err="1"/>
              <a:t>fikri</a:t>
            </a:r>
            <a:r>
              <a:rPr lang="en-US" sz="1200" dirty="0"/>
              <a:t> </a:t>
            </a:r>
            <a:r>
              <a:rPr lang="en-US" sz="1200" dirty="0" err="1"/>
              <a:t>mülkiyeti</a:t>
            </a:r>
            <a:r>
              <a:rPr lang="en-US" sz="1200" dirty="0"/>
              <a:t> </a:t>
            </a:r>
            <a:r>
              <a:rPr lang="en-US" sz="1200" dirty="0" err="1"/>
              <a:t>korumak</a:t>
            </a:r>
            <a:r>
              <a:rPr lang="en-US" sz="1200" dirty="0"/>
              <a:t> </a:t>
            </a:r>
            <a:r>
              <a:rPr lang="en-US" sz="1200" dirty="0" err="1"/>
              <a:t>için</a:t>
            </a:r>
            <a:r>
              <a:rPr lang="en-US" sz="1200" dirty="0"/>
              <a:t> </a:t>
            </a:r>
            <a:r>
              <a:rPr lang="en-US" sz="1200" dirty="0" err="1"/>
              <a:t>patentler</a:t>
            </a:r>
            <a:r>
              <a:rPr lang="en-US" sz="1200" dirty="0"/>
              <a:t>, </a:t>
            </a:r>
            <a:r>
              <a:rPr lang="en-US" sz="1200" dirty="0" err="1"/>
              <a:t>ticari</a:t>
            </a:r>
            <a:r>
              <a:rPr lang="en-US" sz="1200" dirty="0"/>
              <a:t> </a:t>
            </a:r>
            <a:r>
              <a:rPr lang="en-US" sz="1200" dirty="0" err="1"/>
              <a:t>markalar</a:t>
            </a:r>
            <a:r>
              <a:rPr lang="en-US" sz="1200" dirty="0"/>
              <a:t>, </a:t>
            </a:r>
            <a:r>
              <a:rPr lang="en-US" sz="1200" dirty="0" err="1"/>
              <a:t>telif</a:t>
            </a:r>
            <a:r>
              <a:rPr lang="en-US" sz="1200" dirty="0"/>
              <a:t> </a:t>
            </a:r>
            <a:r>
              <a:rPr lang="en-US" sz="1200" dirty="0" err="1"/>
              <a:t>hakları</a:t>
            </a:r>
            <a:r>
              <a:rPr lang="en-US" sz="1200" dirty="0"/>
              <a:t> </a:t>
            </a:r>
            <a:r>
              <a:rPr lang="en-US" sz="1200" dirty="0" err="1"/>
              <a:t>veya</a:t>
            </a:r>
            <a:r>
              <a:rPr lang="en-US" sz="1200" dirty="0"/>
              <a:t> </a:t>
            </a:r>
            <a:r>
              <a:rPr lang="en-US" sz="1200" dirty="0" err="1"/>
              <a:t>ticari</a:t>
            </a:r>
            <a:r>
              <a:rPr lang="en-US" sz="1200" dirty="0"/>
              <a:t> </a:t>
            </a:r>
            <a:r>
              <a:rPr lang="en-US" sz="1200" dirty="0" err="1"/>
              <a:t>sırlar</a:t>
            </a:r>
            <a:r>
              <a:rPr lang="en-US" sz="1200" dirty="0"/>
              <a:t> </a:t>
            </a:r>
            <a:r>
              <a:rPr lang="en-US" sz="1200" dirty="0" err="1"/>
              <a:t>elde</a:t>
            </a:r>
            <a:r>
              <a:rPr lang="en-US" sz="1200" dirty="0"/>
              <a:t> </a:t>
            </a:r>
            <a:r>
              <a:rPr lang="en-US" sz="1200" dirty="0" err="1"/>
              <a:t>etmeyi</a:t>
            </a:r>
            <a:r>
              <a:rPr lang="en-US" sz="1200" dirty="0"/>
              <a:t> </a:t>
            </a:r>
            <a:r>
              <a:rPr lang="en-US" sz="1200" dirty="0" err="1"/>
              <a:t>içerir</a:t>
            </a:r>
            <a:r>
              <a:rPr lang="en-US" sz="1200" dirty="0"/>
              <a:t>. </a:t>
            </a:r>
            <a:r>
              <a:rPr lang="en-US" sz="1200" dirty="0" err="1"/>
              <a:t>Patentler</a:t>
            </a:r>
            <a:r>
              <a:rPr lang="en-US" sz="1200" dirty="0"/>
              <a:t>, </a:t>
            </a:r>
            <a:r>
              <a:rPr lang="en-US" sz="1200" dirty="0" err="1"/>
              <a:t>mucitlere</a:t>
            </a:r>
            <a:r>
              <a:rPr lang="en-US" sz="1200" dirty="0"/>
              <a:t> </a:t>
            </a:r>
            <a:r>
              <a:rPr lang="en-US" sz="1200" dirty="0" err="1"/>
              <a:t>münhasır</a:t>
            </a:r>
            <a:r>
              <a:rPr lang="en-US" sz="1200" dirty="0"/>
              <a:t> </a:t>
            </a:r>
            <a:r>
              <a:rPr lang="en-US" sz="1200" dirty="0" err="1"/>
              <a:t>haklar</a:t>
            </a:r>
            <a:r>
              <a:rPr lang="en-US" sz="1200" dirty="0"/>
              <a:t> </a:t>
            </a:r>
            <a:r>
              <a:rPr lang="en-US" sz="1200" dirty="0" err="1"/>
              <a:t>sağlayarak</a:t>
            </a:r>
            <a:r>
              <a:rPr lang="en-US" sz="1200" dirty="0"/>
              <a:t>, </a:t>
            </a:r>
            <a:r>
              <a:rPr lang="en-US" sz="1200" dirty="0" err="1"/>
              <a:t>başkalarının</a:t>
            </a:r>
            <a:r>
              <a:rPr lang="en-US" sz="1200" dirty="0"/>
              <a:t> </a:t>
            </a:r>
            <a:r>
              <a:rPr lang="en-US" sz="1200" dirty="0" err="1"/>
              <a:t>buluşu</a:t>
            </a:r>
            <a:r>
              <a:rPr lang="en-US" sz="1200" dirty="0"/>
              <a:t> </a:t>
            </a:r>
            <a:r>
              <a:rPr lang="en-US" sz="1200" dirty="0" err="1"/>
              <a:t>sınırlı</a:t>
            </a:r>
            <a:r>
              <a:rPr lang="en-US" sz="1200" dirty="0"/>
              <a:t> </a:t>
            </a:r>
            <a:r>
              <a:rPr lang="en-US" sz="1200" dirty="0" err="1"/>
              <a:t>bir</a:t>
            </a:r>
            <a:r>
              <a:rPr lang="en-US" sz="1200" dirty="0"/>
              <a:t> </a:t>
            </a:r>
            <a:r>
              <a:rPr lang="en-US" sz="1200" dirty="0" err="1"/>
              <a:t>süre</a:t>
            </a:r>
            <a:r>
              <a:rPr lang="en-US" sz="1200" dirty="0"/>
              <a:t> </a:t>
            </a:r>
            <a:r>
              <a:rPr lang="en-US" sz="1200" dirty="0" err="1"/>
              <a:t>için</a:t>
            </a:r>
            <a:r>
              <a:rPr lang="en-US" sz="1200" dirty="0"/>
              <a:t> </a:t>
            </a:r>
            <a:r>
              <a:rPr lang="en-US" sz="1200" dirty="0" err="1"/>
              <a:t>yapmasını</a:t>
            </a:r>
            <a:r>
              <a:rPr lang="en-US" sz="1200" dirty="0"/>
              <a:t>, </a:t>
            </a:r>
            <a:r>
              <a:rPr lang="en-US" sz="1200" dirty="0" err="1"/>
              <a:t>kullanmasını</a:t>
            </a:r>
            <a:r>
              <a:rPr lang="en-US" sz="1200" dirty="0"/>
              <a:t> </a:t>
            </a:r>
            <a:r>
              <a:rPr lang="en-US" sz="1200" dirty="0" err="1"/>
              <a:t>veya</a:t>
            </a:r>
            <a:r>
              <a:rPr lang="en-US" sz="1200" dirty="0"/>
              <a:t> </a:t>
            </a:r>
            <a:r>
              <a:rPr lang="en-US" sz="1200" dirty="0" err="1"/>
              <a:t>satmasını</a:t>
            </a:r>
            <a:r>
              <a:rPr lang="en-US" sz="1200" dirty="0"/>
              <a:t> </a:t>
            </a:r>
            <a:r>
              <a:rPr lang="en-US" sz="1200" dirty="0" err="1"/>
              <a:t>engeller</a:t>
            </a:r>
            <a:r>
              <a:rPr lang="en-US" sz="1200" dirty="0"/>
              <a:t>. </a:t>
            </a:r>
            <a:r>
              <a:rPr lang="en-US" sz="1200" dirty="0" err="1"/>
              <a:t>Ticari</a:t>
            </a:r>
            <a:r>
              <a:rPr lang="en-US" sz="1200" dirty="0"/>
              <a:t> </a:t>
            </a:r>
            <a:r>
              <a:rPr lang="en-US" sz="1200" dirty="0" err="1"/>
              <a:t>markalar</a:t>
            </a:r>
            <a:r>
              <a:rPr lang="en-US" sz="1200" dirty="0"/>
              <a:t>, </a:t>
            </a:r>
            <a:r>
              <a:rPr lang="en-US" sz="1200" dirty="0" err="1"/>
              <a:t>marka</a:t>
            </a:r>
            <a:r>
              <a:rPr lang="en-US" sz="1200" dirty="0"/>
              <a:t> </a:t>
            </a:r>
            <a:r>
              <a:rPr lang="en-US" sz="1200" dirty="0" err="1"/>
              <a:t>adlarını</a:t>
            </a:r>
            <a:r>
              <a:rPr lang="en-US" sz="1200" dirty="0"/>
              <a:t>, </a:t>
            </a:r>
            <a:r>
              <a:rPr lang="en-US" sz="1200" dirty="0" err="1"/>
              <a:t>logoları</a:t>
            </a:r>
            <a:r>
              <a:rPr lang="en-US" sz="1200" dirty="0"/>
              <a:t> ve </a:t>
            </a:r>
            <a:r>
              <a:rPr lang="en-US" sz="1200" dirty="0" err="1"/>
              <a:t>sembolleri</a:t>
            </a:r>
            <a:r>
              <a:rPr lang="en-US" sz="1200" dirty="0"/>
              <a:t> </a:t>
            </a:r>
            <a:r>
              <a:rPr lang="en-US" sz="1200" dirty="0" err="1"/>
              <a:t>koruyarak</a:t>
            </a:r>
            <a:r>
              <a:rPr lang="en-US" sz="1200" dirty="0"/>
              <a:t> </a:t>
            </a:r>
            <a:r>
              <a:rPr lang="en-US" sz="1200" dirty="0" err="1"/>
              <a:t>tanınırlığı</a:t>
            </a:r>
            <a:r>
              <a:rPr lang="en-US" sz="1200" dirty="0"/>
              <a:t> </a:t>
            </a:r>
            <a:r>
              <a:rPr lang="en-US" sz="1200" dirty="0" err="1"/>
              <a:t>sağlar</a:t>
            </a:r>
            <a:r>
              <a:rPr lang="en-US" sz="1200" dirty="0"/>
              <a:t> ve </a:t>
            </a:r>
            <a:r>
              <a:rPr lang="en-US" sz="1200" dirty="0" err="1"/>
              <a:t>yetkisiz</a:t>
            </a:r>
            <a:r>
              <a:rPr lang="en-US" sz="1200" dirty="0"/>
              <a:t> </a:t>
            </a:r>
            <a:r>
              <a:rPr lang="en-US" sz="1200" dirty="0" err="1"/>
              <a:t>kullanımı</a:t>
            </a:r>
            <a:r>
              <a:rPr lang="en-US" sz="1200" dirty="0"/>
              <a:t> </a:t>
            </a:r>
            <a:r>
              <a:rPr lang="en-US" sz="1200" dirty="0" err="1"/>
              <a:t>önler</a:t>
            </a:r>
            <a:r>
              <a:rPr lang="en-US" sz="1200" dirty="0"/>
              <a:t>. </a:t>
            </a:r>
            <a:r>
              <a:rPr lang="en-US" sz="1200" dirty="0" err="1"/>
              <a:t>Telif</a:t>
            </a:r>
            <a:r>
              <a:rPr lang="en-US" sz="1200" dirty="0"/>
              <a:t> </a:t>
            </a:r>
            <a:r>
              <a:rPr lang="en-US" sz="1200" dirty="0" err="1"/>
              <a:t>hakları</a:t>
            </a:r>
            <a:r>
              <a:rPr lang="en-US" sz="1200" dirty="0"/>
              <a:t>, </a:t>
            </a:r>
            <a:r>
              <a:rPr lang="en-US" sz="1200" dirty="0" err="1"/>
              <a:t>yazılım</a:t>
            </a:r>
            <a:r>
              <a:rPr lang="en-US" sz="1200" dirty="0"/>
              <a:t> </a:t>
            </a:r>
            <a:r>
              <a:rPr lang="en-US" sz="1200" dirty="0" err="1"/>
              <a:t>kodu</a:t>
            </a:r>
            <a:r>
              <a:rPr lang="en-US" sz="1200" dirty="0"/>
              <a:t> </a:t>
            </a:r>
            <a:r>
              <a:rPr lang="en-US" sz="1200" dirty="0" err="1"/>
              <a:t>veya</a:t>
            </a:r>
            <a:r>
              <a:rPr lang="en-US" sz="1200" dirty="0"/>
              <a:t> </a:t>
            </a:r>
            <a:r>
              <a:rPr lang="en-US" sz="1200" dirty="0" err="1"/>
              <a:t>yaratıcı</a:t>
            </a:r>
            <a:r>
              <a:rPr lang="en-US" sz="1200" dirty="0"/>
              <a:t> </a:t>
            </a:r>
            <a:r>
              <a:rPr lang="en-US" sz="1200" dirty="0" err="1"/>
              <a:t>içerik</a:t>
            </a:r>
            <a:r>
              <a:rPr lang="en-US" sz="1200" dirty="0"/>
              <a:t> </a:t>
            </a:r>
            <a:r>
              <a:rPr lang="en-US" sz="1200" dirty="0" err="1"/>
              <a:t>gibi</a:t>
            </a:r>
            <a:r>
              <a:rPr lang="en-US" sz="1200" dirty="0"/>
              <a:t> </a:t>
            </a:r>
            <a:r>
              <a:rPr lang="en-US" sz="1200" dirty="0" err="1"/>
              <a:t>orijinal</a:t>
            </a:r>
            <a:r>
              <a:rPr lang="en-US" sz="1200" dirty="0"/>
              <a:t> </a:t>
            </a:r>
            <a:r>
              <a:rPr lang="en-US" sz="1200" dirty="0" err="1"/>
              <a:t>yazarlık</a:t>
            </a:r>
            <a:r>
              <a:rPr lang="en-US" sz="1200" dirty="0"/>
              <a:t> </a:t>
            </a:r>
            <a:r>
              <a:rPr lang="en-US" sz="1200" dirty="0" err="1"/>
              <a:t>eserlerini</a:t>
            </a:r>
            <a:r>
              <a:rPr lang="en-US" sz="1200" dirty="0"/>
              <a:t> </a:t>
            </a:r>
            <a:r>
              <a:rPr lang="en-US" sz="1200" dirty="0" err="1"/>
              <a:t>izinsiz</a:t>
            </a:r>
            <a:r>
              <a:rPr lang="en-US" sz="1200" dirty="0"/>
              <a:t> </a:t>
            </a:r>
            <a:r>
              <a:rPr lang="en-US" sz="1200" dirty="0" err="1"/>
              <a:t>olarak</a:t>
            </a:r>
            <a:r>
              <a:rPr lang="en-US" sz="1200" dirty="0"/>
              <a:t> </a:t>
            </a:r>
            <a:r>
              <a:rPr lang="en-US" sz="1200" dirty="0" err="1"/>
              <a:t>çoğaltılmaya</a:t>
            </a:r>
            <a:r>
              <a:rPr lang="en-US" sz="1200" dirty="0"/>
              <a:t> </a:t>
            </a:r>
            <a:r>
              <a:rPr lang="en-US" sz="1200" dirty="0" err="1"/>
              <a:t>veya</a:t>
            </a:r>
            <a:r>
              <a:rPr lang="en-US" sz="1200" dirty="0"/>
              <a:t> </a:t>
            </a:r>
            <a:r>
              <a:rPr lang="en-US" sz="1200" dirty="0" err="1"/>
              <a:t>dağıtılmaya</a:t>
            </a:r>
            <a:r>
              <a:rPr lang="en-US" sz="1200" dirty="0"/>
              <a:t> </a:t>
            </a:r>
            <a:r>
              <a:rPr lang="en-US" sz="1200" dirty="0" err="1"/>
              <a:t>karşı</a:t>
            </a:r>
            <a:r>
              <a:rPr lang="en-US" sz="1200" dirty="0"/>
              <a:t> </a:t>
            </a:r>
            <a:r>
              <a:rPr lang="en-US" sz="1200" dirty="0" err="1"/>
              <a:t>korur</a:t>
            </a:r>
            <a:r>
              <a:rPr lang="en-US" sz="1200" dirty="0"/>
              <a:t>. </a:t>
            </a:r>
            <a:r>
              <a:rPr lang="en-US" sz="1200" dirty="0" err="1"/>
              <a:t>Ticari</a:t>
            </a:r>
            <a:r>
              <a:rPr lang="en-US" sz="1200" dirty="0"/>
              <a:t> </a:t>
            </a:r>
            <a:r>
              <a:rPr lang="en-US" sz="1200" dirty="0" err="1"/>
              <a:t>sırlar</a:t>
            </a:r>
            <a:r>
              <a:rPr lang="en-US" sz="1200" dirty="0"/>
              <a:t>, </a:t>
            </a:r>
            <a:r>
              <a:rPr lang="en-US" sz="1200" dirty="0" err="1"/>
              <a:t>rekabet</a:t>
            </a:r>
            <a:r>
              <a:rPr lang="en-US" sz="1200" dirty="0"/>
              <a:t> </a:t>
            </a:r>
            <a:r>
              <a:rPr lang="en-US" sz="1200" dirty="0" err="1"/>
              <a:t>avantajını</a:t>
            </a:r>
            <a:r>
              <a:rPr lang="en-US" sz="1200" dirty="0"/>
              <a:t> </a:t>
            </a:r>
            <a:r>
              <a:rPr lang="en-US" sz="1200" dirty="0" err="1"/>
              <a:t>korumak</a:t>
            </a:r>
            <a:r>
              <a:rPr lang="en-US" sz="1200" dirty="0"/>
              <a:t> </a:t>
            </a:r>
            <a:r>
              <a:rPr lang="en-US" sz="1200" dirty="0" err="1"/>
              <a:t>için</a:t>
            </a:r>
            <a:r>
              <a:rPr lang="en-US" sz="1200" dirty="0"/>
              <a:t> </a:t>
            </a:r>
            <a:r>
              <a:rPr lang="en-US" sz="1200" dirty="0" err="1"/>
              <a:t>özel</a:t>
            </a:r>
            <a:r>
              <a:rPr lang="en-US" sz="1200" dirty="0"/>
              <a:t> </a:t>
            </a:r>
            <a:r>
              <a:rPr lang="en-US" sz="1200" dirty="0" err="1"/>
              <a:t>bilgilerin</a:t>
            </a:r>
            <a:r>
              <a:rPr lang="en-US" sz="1200" dirty="0"/>
              <a:t> </a:t>
            </a:r>
            <a:r>
              <a:rPr lang="en-US" sz="1200" dirty="0" err="1"/>
              <a:t>gizli</a:t>
            </a:r>
            <a:r>
              <a:rPr lang="en-US" sz="1200" dirty="0"/>
              <a:t> </a:t>
            </a:r>
            <a:r>
              <a:rPr lang="en-US" sz="1200" dirty="0" err="1"/>
              <a:t>tutulmasını</a:t>
            </a:r>
            <a:r>
              <a:rPr lang="en-US" sz="1200" dirty="0"/>
              <a:t> </a:t>
            </a:r>
            <a:r>
              <a:rPr lang="en-US" sz="1200" dirty="0" err="1"/>
              <a:t>içerir</a:t>
            </a:r>
            <a:r>
              <a:rPr lang="en-US" sz="1200" dirty="0"/>
              <a:t>. </a:t>
            </a:r>
            <a:r>
              <a:rPr lang="en-US" sz="1200" dirty="0" err="1"/>
              <a:t>Kapsamlı</a:t>
            </a:r>
            <a:r>
              <a:rPr lang="en-US" sz="1200" dirty="0"/>
              <a:t> </a:t>
            </a:r>
            <a:r>
              <a:rPr lang="en-US" sz="1200" dirty="0" err="1"/>
              <a:t>bir</a:t>
            </a:r>
            <a:r>
              <a:rPr lang="en-US" sz="1200" dirty="0"/>
              <a:t> IP </a:t>
            </a:r>
            <a:r>
              <a:rPr lang="en-US" sz="1200" dirty="0" err="1"/>
              <a:t>koruma</a:t>
            </a:r>
            <a:r>
              <a:rPr lang="en-US" sz="1200" dirty="0"/>
              <a:t> </a:t>
            </a:r>
            <a:r>
              <a:rPr lang="en-US" sz="1200" dirty="0" err="1"/>
              <a:t>stratejisi</a:t>
            </a:r>
            <a:r>
              <a:rPr lang="en-US" sz="1200" dirty="0"/>
              <a:t> </a:t>
            </a:r>
            <a:r>
              <a:rPr lang="en-US" sz="1200" dirty="0" err="1"/>
              <a:t>uygulamak</a:t>
            </a:r>
            <a:r>
              <a:rPr lang="en-US" sz="1200" dirty="0"/>
              <a:t>, </a:t>
            </a:r>
            <a:r>
              <a:rPr lang="en-US" sz="1200" dirty="0" err="1"/>
              <a:t>yenilikleri</a:t>
            </a:r>
            <a:r>
              <a:rPr lang="en-US" sz="1200" dirty="0"/>
              <a:t> </a:t>
            </a:r>
            <a:r>
              <a:rPr lang="en-US" sz="1200" dirty="0" err="1"/>
              <a:t>korumak</a:t>
            </a:r>
            <a:r>
              <a:rPr lang="en-US" sz="1200" dirty="0"/>
              <a:t> ve </a:t>
            </a:r>
            <a:r>
              <a:rPr lang="en-US" sz="1200" dirty="0" err="1"/>
              <a:t>pazarda</a:t>
            </a:r>
            <a:r>
              <a:rPr lang="en-US" sz="1200" dirty="0"/>
              <a:t> </a:t>
            </a:r>
            <a:r>
              <a:rPr lang="en-US" sz="1200" dirty="0" err="1"/>
              <a:t>rekabet</a:t>
            </a:r>
            <a:r>
              <a:rPr lang="en-US" sz="1200" dirty="0"/>
              <a:t> </a:t>
            </a:r>
            <a:r>
              <a:rPr lang="en-US" sz="1200" dirty="0" err="1"/>
              <a:t>avantajını</a:t>
            </a:r>
            <a:r>
              <a:rPr lang="en-US" sz="1200" dirty="0"/>
              <a:t> </a:t>
            </a:r>
            <a:r>
              <a:rPr lang="en-US" sz="1200" dirty="0" err="1"/>
              <a:t>korumak</a:t>
            </a:r>
            <a:r>
              <a:rPr lang="en-US" sz="1200" dirty="0"/>
              <a:t> </a:t>
            </a:r>
            <a:r>
              <a:rPr lang="en-US" sz="1200" dirty="0" err="1"/>
              <a:t>için</a:t>
            </a:r>
            <a:r>
              <a:rPr lang="en-US" sz="1200" dirty="0"/>
              <a:t> </a:t>
            </a:r>
            <a:r>
              <a:rPr lang="en-US" sz="1200" dirty="0" err="1"/>
              <a:t>çok</a:t>
            </a:r>
            <a:r>
              <a:rPr lang="en-US" sz="1200" dirty="0"/>
              <a:t> </a:t>
            </a:r>
            <a:r>
              <a:rPr lang="en-US" sz="1200" dirty="0" err="1"/>
              <a:t>önemlidir</a:t>
            </a:r>
            <a:r>
              <a:rPr lang="en-US" sz="1200" dirty="0"/>
              <a:t>.</a:t>
            </a:r>
          </a:p>
          <a:p>
            <a:pPr marL="457200" lvl="0" indent="-457200" algn="l">
              <a:spcBef>
                <a:spcPct val="0"/>
              </a:spcBef>
              <a:buFont typeface="Arial" panose="020B0604020202020204" pitchFamily="34" charset="0"/>
              <a:buChar char="•"/>
            </a:pPr>
            <a:endParaRPr lang="en-US" sz="1200" dirty="0"/>
          </a:p>
          <a:p>
            <a:pPr marL="457200" lvl="0" indent="-457200" algn="l">
              <a:spcBef>
                <a:spcPct val="0"/>
              </a:spcBef>
              <a:buFont typeface="Arial" panose="020B0604020202020204" pitchFamily="34" charset="0"/>
              <a:buChar char="•"/>
            </a:pPr>
            <a:endParaRPr lang="en-US" sz="1200" dirty="0"/>
          </a:p>
          <a:p>
            <a:pPr marL="457200" lvl="0" indent="-457200" algn="l">
              <a:spcBef>
                <a:spcPct val="0"/>
              </a:spcBef>
              <a:buFont typeface="Arial" panose="020B0604020202020204" pitchFamily="34" charset="0"/>
              <a:buChar char="•"/>
            </a:pPr>
            <a:r>
              <a:rPr lang="en-US" sz="1200" dirty="0" err="1"/>
              <a:t>Lisanslama</a:t>
            </a:r>
            <a:r>
              <a:rPr lang="en-US" sz="1200" dirty="0"/>
              <a:t> ve </a:t>
            </a:r>
            <a:r>
              <a:rPr lang="en-US" sz="1200" dirty="0" err="1"/>
              <a:t>teknoloji</a:t>
            </a:r>
            <a:r>
              <a:rPr lang="en-US" sz="1200" dirty="0"/>
              <a:t> </a:t>
            </a:r>
            <a:r>
              <a:rPr lang="en-US" sz="1200" dirty="0" err="1"/>
              <a:t>transferi</a:t>
            </a:r>
            <a:r>
              <a:rPr lang="en-US" sz="1200" dirty="0"/>
              <a:t> </a:t>
            </a:r>
            <a:r>
              <a:rPr lang="en-US" sz="1200" dirty="0" err="1"/>
              <a:t>anlaşmaları</a:t>
            </a:r>
            <a:r>
              <a:rPr lang="tr-TR" sz="1200" dirty="0"/>
              <a:t>: </a:t>
            </a:r>
            <a:r>
              <a:rPr lang="en-US" sz="1200" dirty="0" err="1"/>
              <a:t>Lisanslama</a:t>
            </a:r>
            <a:r>
              <a:rPr lang="en-US" sz="1200" dirty="0"/>
              <a:t> ve </a:t>
            </a:r>
            <a:r>
              <a:rPr lang="en-US" sz="1200" dirty="0" err="1"/>
              <a:t>teknoloji</a:t>
            </a:r>
            <a:r>
              <a:rPr lang="en-US" sz="1200" dirty="0"/>
              <a:t> </a:t>
            </a:r>
            <a:r>
              <a:rPr lang="en-US" sz="1200" dirty="0" err="1"/>
              <a:t>transferi</a:t>
            </a:r>
            <a:r>
              <a:rPr lang="en-US" sz="1200" dirty="0"/>
              <a:t> </a:t>
            </a:r>
            <a:r>
              <a:rPr lang="en-US" sz="1200" dirty="0" err="1"/>
              <a:t>anlaşmaları</a:t>
            </a:r>
            <a:r>
              <a:rPr lang="en-US" sz="1200" dirty="0"/>
              <a:t>, </a:t>
            </a:r>
            <a:r>
              <a:rPr lang="en-US" sz="1200" dirty="0" err="1"/>
              <a:t>fikri</a:t>
            </a:r>
            <a:r>
              <a:rPr lang="en-US" sz="1200" dirty="0"/>
              <a:t> </a:t>
            </a:r>
            <a:r>
              <a:rPr lang="en-US" sz="1200" dirty="0" err="1"/>
              <a:t>mülkiyet</a:t>
            </a:r>
            <a:r>
              <a:rPr lang="en-US" sz="1200" dirty="0"/>
              <a:t> </a:t>
            </a:r>
            <a:r>
              <a:rPr lang="en-US" sz="1200" dirty="0" err="1"/>
              <a:t>haklarının</a:t>
            </a:r>
            <a:r>
              <a:rPr lang="en-US" sz="1200" dirty="0"/>
              <a:t> </a:t>
            </a:r>
            <a:r>
              <a:rPr lang="en-US" sz="1200" dirty="0" err="1"/>
              <a:t>bir</a:t>
            </a:r>
            <a:r>
              <a:rPr lang="en-US" sz="1200" dirty="0"/>
              <a:t> </a:t>
            </a:r>
            <a:r>
              <a:rPr lang="en-US" sz="1200" dirty="0" err="1"/>
              <a:t>taraftan</a:t>
            </a:r>
            <a:r>
              <a:rPr lang="en-US" sz="1200" dirty="0"/>
              <a:t> </a:t>
            </a:r>
            <a:r>
              <a:rPr lang="en-US" sz="1200" dirty="0" err="1"/>
              <a:t>diğerine</a:t>
            </a:r>
            <a:r>
              <a:rPr lang="en-US" sz="1200" dirty="0"/>
              <a:t> </a:t>
            </a:r>
            <a:r>
              <a:rPr lang="en-US" sz="1200" dirty="0" err="1"/>
              <a:t>yasal</a:t>
            </a:r>
            <a:r>
              <a:rPr lang="en-US" sz="1200" dirty="0"/>
              <a:t> </a:t>
            </a:r>
            <a:r>
              <a:rPr lang="en-US" sz="1200" dirty="0" err="1"/>
              <a:t>olarak</a:t>
            </a:r>
            <a:r>
              <a:rPr lang="en-US" sz="1200" dirty="0"/>
              <a:t> </a:t>
            </a:r>
            <a:r>
              <a:rPr lang="en-US" sz="1200" dirty="0" err="1"/>
              <a:t>devredilmesini</a:t>
            </a:r>
            <a:r>
              <a:rPr lang="en-US" sz="1200" dirty="0"/>
              <a:t> </a:t>
            </a:r>
            <a:r>
              <a:rPr lang="en-US" sz="1200" dirty="0" err="1"/>
              <a:t>sağlar</a:t>
            </a:r>
            <a:r>
              <a:rPr lang="en-US" sz="1200" dirty="0"/>
              <a:t>. Bu </a:t>
            </a:r>
            <a:r>
              <a:rPr lang="en-US" sz="1200" dirty="0" err="1"/>
              <a:t>anlaşmalar</a:t>
            </a:r>
            <a:r>
              <a:rPr lang="en-US" sz="1200" dirty="0"/>
              <a:t>, </a:t>
            </a:r>
            <a:r>
              <a:rPr lang="en-US" sz="1200" dirty="0" err="1"/>
              <a:t>teknolojinin</a:t>
            </a:r>
            <a:r>
              <a:rPr lang="en-US" sz="1200" dirty="0"/>
              <a:t> </a:t>
            </a:r>
            <a:r>
              <a:rPr lang="en-US" sz="1200" dirty="0" err="1"/>
              <a:t>veya</a:t>
            </a:r>
            <a:r>
              <a:rPr lang="en-US" sz="1200" dirty="0"/>
              <a:t> </a:t>
            </a:r>
            <a:r>
              <a:rPr lang="en-US" sz="1200" dirty="0" err="1"/>
              <a:t>yeniliğin</a:t>
            </a:r>
            <a:r>
              <a:rPr lang="en-US" sz="1200" dirty="0"/>
              <a:t> </a:t>
            </a:r>
            <a:r>
              <a:rPr lang="en-US" sz="1200" dirty="0" err="1"/>
              <a:t>kullanılması</a:t>
            </a:r>
            <a:r>
              <a:rPr lang="en-US" sz="1200" dirty="0"/>
              <a:t>, </a:t>
            </a:r>
            <a:r>
              <a:rPr lang="en-US" sz="1200" dirty="0" err="1"/>
              <a:t>değiştirilmesi</a:t>
            </a:r>
            <a:r>
              <a:rPr lang="en-US" sz="1200" dirty="0"/>
              <a:t> </a:t>
            </a:r>
            <a:r>
              <a:rPr lang="en-US" sz="1200" dirty="0" err="1"/>
              <a:t>veya</a:t>
            </a:r>
            <a:r>
              <a:rPr lang="en-US" sz="1200" dirty="0"/>
              <a:t> </a:t>
            </a:r>
            <a:r>
              <a:rPr lang="en-US" sz="1200" dirty="0" err="1"/>
              <a:t>ticarileştirilmesine</a:t>
            </a:r>
            <a:r>
              <a:rPr lang="en-US" sz="1200" dirty="0"/>
              <a:t> </a:t>
            </a:r>
            <a:r>
              <a:rPr lang="en-US" sz="1200" dirty="0" err="1"/>
              <a:t>ilişkin</a:t>
            </a:r>
            <a:r>
              <a:rPr lang="en-US" sz="1200" dirty="0"/>
              <a:t> </a:t>
            </a:r>
            <a:r>
              <a:rPr lang="en-US" sz="1200" dirty="0" err="1"/>
              <a:t>şartları</a:t>
            </a:r>
            <a:r>
              <a:rPr lang="en-US" sz="1200" dirty="0"/>
              <a:t> ana </a:t>
            </a:r>
            <a:r>
              <a:rPr lang="en-US" sz="1200" dirty="0" err="1"/>
              <a:t>hatlarıyla</a:t>
            </a:r>
            <a:r>
              <a:rPr lang="en-US" sz="1200" dirty="0"/>
              <a:t> </a:t>
            </a:r>
            <a:r>
              <a:rPr lang="en-US" sz="1200" dirty="0" err="1"/>
              <a:t>belirtir</a:t>
            </a:r>
            <a:r>
              <a:rPr lang="en-US" sz="1200" dirty="0"/>
              <a:t>. </a:t>
            </a:r>
            <a:r>
              <a:rPr lang="en-US" sz="1200" dirty="0" err="1"/>
              <a:t>Yenilikçiler</a:t>
            </a:r>
            <a:r>
              <a:rPr lang="en-US" sz="1200" dirty="0"/>
              <a:t> ve </a:t>
            </a:r>
            <a:r>
              <a:rPr lang="en-US" sz="1200" dirty="0" err="1"/>
              <a:t>işletmeler</a:t>
            </a:r>
            <a:r>
              <a:rPr lang="en-US" sz="1200" dirty="0"/>
              <a:t> </a:t>
            </a:r>
            <a:r>
              <a:rPr lang="en-US" sz="1200" dirty="0" err="1"/>
              <a:t>arasındaki</a:t>
            </a:r>
            <a:r>
              <a:rPr lang="en-US" sz="1200" dirty="0"/>
              <a:t> </a:t>
            </a:r>
            <a:r>
              <a:rPr lang="en-US" sz="1200" dirty="0" err="1"/>
              <a:t>işbirliğini</a:t>
            </a:r>
            <a:r>
              <a:rPr lang="en-US" sz="1200" dirty="0"/>
              <a:t> </a:t>
            </a:r>
            <a:r>
              <a:rPr lang="en-US" sz="1200" dirty="0" err="1"/>
              <a:t>kolaylaştırarak</a:t>
            </a:r>
            <a:r>
              <a:rPr lang="en-US" sz="1200" dirty="0"/>
              <a:t> </a:t>
            </a:r>
            <a:r>
              <a:rPr lang="en-US" sz="1200" dirty="0" err="1"/>
              <a:t>fikri</a:t>
            </a:r>
            <a:r>
              <a:rPr lang="en-US" sz="1200" dirty="0"/>
              <a:t> </a:t>
            </a:r>
            <a:r>
              <a:rPr lang="en-US" sz="1200" dirty="0" err="1"/>
              <a:t>mülkiyet</a:t>
            </a:r>
            <a:r>
              <a:rPr lang="en-US" sz="1200" dirty="0"/>
              <a:t> </a:t>
            </a:r>
            <a:r>
              <a:rPr lang="en-US" sz="1200" dirty="0" err="1"/>
              <a:t>varlıklarından</a:t>
            </a:r>
            <a:r>
              <a:rPr lang="en-US" sz="1200" dirty="0"/>
              <a:t> para </a:t>
            </a:r>
            <a:r>
              <a:rPr lang="en-US" sz="1200" dirty="0" err="1"/>
              <a:t>kazanılmasına</a:t>
            </a:r>
            <a:r>
              <a:rPr lang="en-US" sz="1200" dirty="0"/>
              <a:t> </a:t>
            </a:r>
            <a:r>
              <a:rPr lang="en-US" sz="1200" dirty="0" err="1"/>
              <a:t>olanak</a:t>
            </a:r>
            <a:r>
              <a:rPr lang="en-US" sz="1200" dirty="0"/>
              <a:t> </a:t>
            </a:r>
            <a:r>
              <a:rPr lang="en-US" sz="1200" dirty="0" err="1"/>
              <a:t>tanırlar</a:t>
            </a:r>
            <a:r>
              <a:rPr lang="en-US" sz="1200" dirty="0"/>
              <a:t>. </a:t>
            </a:r>
            <a:r>
              <a:rPr lang="en-US" sz="1200" dirty="0" err="1"/>
              <a:t>Lisanslama</a:t>
            </a:r>
            <a:r>
              <a:rPr lang="en-US" sz="1200" dirty="0"/>
              <a:t> </a:t>
            </a:r>
            <a:r>
              <a:rPr lang="en-US" sz="1200" dirty="0" err="1"/>
              <a:t>yoluyla</a:t>
            </a:r>
            <a:r>
              <a:rPr lang="en-US" sz="1200" dirty="0"/>
              <a:t> </a:t>
            </a:r>
            <a:r>
              <a:rPr lang="en-US" sz="1200" dirty="0" err="1"/>
              <a:t>şirketler</a:t>
            </a:r>
            <a:r>
              <a:rPr lang="en-US" sz="1200" dirty="0"/>
              <a:t>, </a:t>
            </a:r>
            <a:r>
              <a:rPr lang="en-US" sz="1200" dirty="0" err="1"/>
              <a:t>araştırma</a:t>
            </a:r>
            <a:r>
              <a:rPr lang="en-US" sz="1200" dirty="0"/>
              <a:t> ve </a:t>
            </a:r>
            <a:r>
              <a:rPr lang="en-US" sz="1200" dirty="0" err="1"/>
              <a:t>geliştirmeye</a:t>
            </a:r>
            <a:r>
              <a:rPr lang="en-US" sz="1200" dirty="0"/>
              <a:t> </a:t>
            </a:r>
            <a:r>
              <a:rPr lang="en-US" sz="1200" dirty="0" err="1"/>
              <a:t>önemli</a:t>
            </a:r>
            <a:r>
              <a:rPr lang="en-US" sz="1200" dirty="0"/>
              <a:t> </a:t>
            </a:r>
            <a:r>
              <a:rPr lang="en-US" sz="1200" dirty="0" err="1"/>
              <a:t>bir</a:t>
            </a:r>
            <a:r>
              <a:rPr lang="en-US" sz="1200" dirty="0"/>
              <a:t> </a:t>
            </a:r>
            <a:r>
              <a:rPr lang="en-US" sz="1200" dirty="0" err="1"/>
              <a:t>ön</a:t>
            </a:r>
            <a:r>
              <a:rPr lang="en-US" sz="1200" dirty="0"/>
              <a:t> </a:t>
            </a:r>
            <a:r>
              <a:rPr lang="en-US" sz="1200" dirty="0" err="1"/>
              <a:t>yatırım</a:t>
            </a:r>
            <a:r>
              <a:rPr lang="en-US" sz="1200" dirty="0"/>
              <a:t> </a:t>
            </a:r>
            <a:r>
              <a:rPr lang="en-US" sz="1200" dirty="0" err="1"/>
              <a:t>yapmadan</a:t>
            </a:r>
            <a:r>
              <a:rPr lang="en-US" sz="1200" dirty="0"/>
              <a:t> yeni </a:t>
            </a:r>
            <a:r>
              <a:rPr lang="en-US" sz="1200" dirty="0" err="1"/>
              <a:t>teknolojilere</a:t>
            </a:r>
            <a:r>
              <a:rPr lang="en-US" sz="1200" dirty="0"/>
              <a:t> </a:t>
            </a:r>
            <a:r>
              <a:rPr lang="en-US" sz="1200" dirty="0" err="1"/>
              <a:t>erişebilir</a:t>
            </a:r>
            <a:r>
              <a:rPr lang="en-US" sz="1200" dirty="0"/>
              <a:t>, </a:t>
            </a:r>
            <a:r>
              <a:rPr lang="en-US" sz="1200" dirty="0" err="1"/>
              <a:t>ürün</a:t>
            </a:r>
            <a:r>
              <a:rPr lang="en-US" sz="1200" dirty="0"/>
              <a:t> </a:t>
            </a:r>
            <a:r>
              <a:rPr lang="en-US" sz="1200" dirty="0" err="1"/>
              <a:t>tekliflerini</a:t>
            </a:r>
            <a:r>
              <a:rPr lang="en-US" sz="1200" dirty="0"/>
              <a:t> </a:t>
            </a:r>
            <a:r>
              <a:rPr lang="en-US" sz="1200" dirty="0" err="1"/>
              <a:t>genişletebilir</a:t>
            </a:r>
            <a:r>
              <a:rPr lang="en-US" sz="1200" dirty="0"/>
              <a:t> </a:t>
            </a:r>
            <a:r>
              <a:rPr lang="en-US" sz="1200" dirty="0" err="1"/>
              <a:t>veya</a:t>
            </a:r>
            <a:r>
              <a:rPr lang="en-US" sz="1200" dirty="0"/>
              <a:t> yeni </a:t>
            </a:r>
            <a:r>
              <a:rPr lang="en-US" sz="1200" dirty="0" err="1"/>
              <a:t>pazarlara</a:t>
            </a:r>
            <a:r>
              <a:rPr lang="en-US" sz="1200" dirty="0"/>
              <a:t> </a:t>
            </a:r>
            <a:r>
              <a:rPr lang="en-US" sz="1200" dirty="0" err="1"/>
              <a:t>girebilir</a:t>
            </a:r>
            <a:r>
              <a:rPr lang="en-US" sz="1200" dirty="0"/>
              <a:t>. </a:t>
            </a:r>
            <a:r>
              <a:rPr lang="en-US" sz="1200" dirty="0" err="1"/>
              <a:t>Etkili</a:t>
            </a:r>
            <a:r>
              <a:rPr lang="en-US" sz="1200" dirty="0"/>
              <a:t> </a:t>
            </a:r>
            <a:r>
              <a:rPr lang="en-US" sz="1200" dirty="0" err="1"/>
              <a:t>müzakere</a:t>
            </a:r>
            <a:r>
              <a:rPr lang="en-US" sz="1200" dirty="0"/>
              <a:t> ve net </a:t>
            </a:r>
            <a:r>
              <a:rPr lang="en-US" sz="1200" dirty="0" err="1"/>
              <a:t>sözleşme</a:t>
            </a:r>
            <a:r>
              <a:rPr lang="en-US" sz="1200" dirty="0"/>
              <a:t> </a:t>
            </a:r>
            <a:r>
              <a:rPr lang="en-US" sz="1200" dirty="0" err="1"/>
              <a:t>şartları</a:t>
            </a:r>
            <a:r>
              <a:rPr lang="en-US" sz="1200" dirty="0"/>
              <a:t>, </a:t>
            </a:r>
            <a:r>
              <a:rPr lang="en-US" sz="1200" dirty="0" err="1"/>
              <a:t>karşılıklı</a:t>
            </a:r>
            <a:r>
              <a:rPr lang="en-US" sz="1200" dirty="0"/>
              <a:t> </a:t>
            </a:r>
            <a:r>
              <a:rPr lang="en-US" sz="1200" dirty="0" err="1"/>
              <a:t>yarar</a:t>
            </a:r>
            <a:r>
              <a:rPr lang="en-US" sz="1200" dirty="0"/>
              <a:t> </a:t>
            </a:r>
            <a:r>
              <a:rPr lang="en-US" sz="1200" dirty="0" err="1"/>
              <a:t>sağlamak</a:t>
            </a:r>
            <a:r>
              <a:rPr lang="en-US" sz="1200" dirty="0"/>
              <a:t> ve </a:t>
            </a:r>
            <a:r>
              <a:rPr lang="en-US" sz="1200" dirty="0" err="1"/>
              <a:t>ilgili</a:t>
            </a:r>
            <a:r>
              <a:rPr lang="en-US" sz="1200" dirty="0"/>
              <a:t> </a:t>
            </a:r>
            <a:r>
              <a:rPr lang="en-US" sz="1200" dirty="0" err="1"/>
              <a:t>tüm</a:t>
            </a:r>
            <a:r>
              <a:rPr lang="en-US" sz="1200" dirty="0"/>
              <a:t> </a:t>
            </a:r>
            <a:r>
              <a:rPr lang="en-US" sz="1200" dirty="0" err="1"/>
              <a:t>taraflar</a:t>
            </a:r>
            <a:r>
              <a:rPr lang="en-US" sz="1200" dirty="0"/>
              <a:t> </a:t>
            </a:r>
            <a:r>
              <a:rPr lang="en-US" sz="1200" dirty="0" err="1"/>
              <a:t>için</a:t>
            </a:r>
            <a:r>
              <a:rPr lang="en-US" sz="1200" dirty="0"/>
              <a:t> </a:t>
            </a:r>
            <a:r>
              <a:rPr lang="en-US" sz="1200" dirty="0" err="1"/>
              <a:t>potansiyel</a:t>
            </a:r>
            <a:r>
              <a:rPr lang="en-US" sz="1200" dirty="0"/>
              <a:t> </a:t>
            </a:r>
            <a:r>
              <a:rPr lang="en-US" sz="1200" dirty="0" err="1"/>
              <a:t>riskleri</a:t>
            </a:r>
            <a:r>
              <a:rPr lang="en-US" sz="1200" dirty="0"/>
              <a:t> </a:t>
            </a:r>
            <a:r>
              <a:rPr lang="en-US" sz="1200" dirty="0" err="1"/>
              <a:t>azaltmak</a:t>
            </a:r>
            <a:r>
              <a:rPr lang="en-US" sz="1200" dirty="0"/>
              <a:t> </a:t>
            </a:r>
            <a:r>
              <a:rPr lang="en-US" sz="1200" dirty="0" err="1"/>
              <a:t>için</a:t>
            </a:r>
            <a:r>
              <a:rPr lang="en-US" sz="1200" dirty="0"/>
              <a:t> </a:t>
            </a:r>
            <a:r>
              <a:rPr lang="en-US" sz="1200" dirty="0" err="1"/>
              <a:t>çok</a:t>
            </a:r>
            <a:r>
              <a:rPr lang="en-US" sz="1200" dirty="0"/>
              <a:t> </a:t>
            </a:r>
            <a:r>
              <a:rPr lang="en-US" sz="1200" dirty="0" err="1"/>
              <a:t>önemlidir</a:t>
            </a:r>
            <a:r>
              <a:rPr lang="en-US" sz="1200" dirty="0"/>
              <a:t>.</a:t>
            </a:r>
          </a:p>
          <a:p>
            <a:pPr marL="457200" lvl="0" indent="-457200" algn="l">
              <a:spcBef>
                <a:spcPct val="0"/>
              </a:spcBef>
              <a:buFont typeface="Arial" panose="020B0604020202020204" pitchFamily="34" charset="0"/>
              <a:buChar char="•"/>
            </a:pPr>
            <a:endParaRPr lang="en-US" sz="1200" dirty="0"/>
          </a:p>
          <a:p>
            <a:pPr marL="457200" lvl="0" indent="-457200" algn="l">
              <a:spcBef>
                <a:spcPct val="0"/>
              </a:spcBef>
              <a:buFont typeface="Arial" panose="020B0604020202020204" pitchFamily="34" charset="0"/>
              <a:buChar char="•"/>
            </a:pPr>
            <a:r>
              <a:rPr lang="en-US" sz="1200" dirty="0" err="1"/>
              <a:t>Endüstri</a:t>
            </a:r>
            <a:r>
              <a:rPr lang="en-US" sz="1200" dirty="0"/>
              <a:t> </a:t>
            </a:r>
            <a:r>
              <a:rPr lang="en-US" sz="1200" dirty="0" err="1"/>
              <a:t>standartlarına</a:t>
            </a:r>
            <a:r>
              <a:rPr lang="en-US" sz="1200" dirty="0"/>
              <a:t> ve </a:t>
            </a:r>
            <a:r>
              <a:rPr lang="en-US" sz="1200" dirty="0" err="1"/>
              <a:t>yönetmeliklerine</a:t>
            </a:r>
            <a:r>
              <a:rPr lang="en-US" sz="1200" dirty="0"/>
              <a:t> </a:t>
            </a:r>
            <a:r>
              <a:rPr lang="en-US" sz="1200" dirty="0" err="1"/>
              <a:t>uygunluk</a:t>
            </a:r>
            <a:r>
              <a:rPr lang="tr-TR" sz="1200" dirty="0"/>
              <a:t>: </a:t>
            </a:r>
            <a:r>
              <a:rPr lang="en-US" sz="1200" dirty="0" err="1"/>
              <a:t>Ürün</a:t>
            </a:r>
            <a:r>
              <a:rPr lang="en-US" sz="1200" dirty="0"/>
              <a:t> </a:t>
            </a:r>
            <a:r>
              <a:rPr lang="en-US" sz="1200" dirty="0" err="1"/>
              <a:t>kalitesini</a:t>
            </a:r>
            <a:r>
              <a:rPr lang="en-US" sz="1200" dirty="0"/>
              <a:t>, </a:t>
            </a:r>
            <a:r>
              <a:rPr lang="en-US" sz="1200" dirty="0" err="1"/>
              <a:t>güvenliğini</a:t>
            </a:r>
            <a:r>
              <a:rPr lang="en-US" sz="1200" dirty="0"/>
              <a:t> ve </a:t>
            </a:r>
            <a:r>
              <a:rPr lang="en-US" sz="1200" dirty="0" err="1"/>
              <a:t>yasallığını</a:t>
            </a:r>
            <a:r>
              <a:rPr lang="en-US" sz="1200" dirty="0"/>
              <a:t> </a:t>
            </a:r>
            <a:r>
              <a:rPr lang="en-US" sz="1200" dirty="0" err="1"/>
              <a:t>sağlamak</a:t>
            </a:r>
            <a:r>
              <a:rPr lang="en-US" sz="1200" dirty="0"/>
              <a:t> </a:t>
            </a:r>
            <a:r>
              <a:rPr lang="en-US" sz="1200" dirty="0" err="1"/>
              <a:t>için</a:t>
            </a:r>
            <a:r>
              <a:rPr lang="en-US" sz="1200" dirty="0"/>
              <a:t> </a:t>
            </a:r>
            <a:r>
              <a:rPr lang="en-US" sz="1200" dirty="0" err="1"/>
              <a:t>endüstri</a:t>
            </a:r>
            <a:r>
              <a:rPr lang="en-US" sz="1200" dirty="0"/>
              <a:t> </a:t>
            </a:r>
            <a:r>
              <a:rPr lang="en-US" sz="1200" dirty="0" err="1"/>
              <a:t>standartlarına</a:t>
            </a:r>
            <a:r>
              <a:rPr lang="en-US" sz="1200" dirty="0"/>
              <a:t> ve </a:t>
            </a:r>
            <a:r>
              <a:rPr lang="en-US" sz="1200" dirty="0" err="1"/>
              <a:t>düzenlemelerine</a:t>
            </a:r>
            <a:r>
              <a:rPr lang="en-US" sz="1200" dirty="0"/>
              <a:t> </a:t>
            </a:r>
            <a:r>
              <a:rPr lang="en-US" sz="1200" dirty="0" err="1"/>
              <a:t>uyum</a:t>
            </a:r>
            <a:r>
              <a:rPr lang="en-US" sz="1200" dirty="0"/>
              <a:t> </a:t>
            </a:r>
            <a:r>
              <a:rPr lang="en-US" sz="1200" dirty="0" err="1"/>
              <a:t>esastır</a:t>
            </a:r>
            <a:r>
              <a:rPr lang="en-US" sz="1200" dirty="0"/>
              <a:t>. Bu </a:t>
            </a:r>
            <a:r>
              <a:rPr lang="en-US" sz="1200" dirty="0" err="1"/>
              <a:t>standartlar</a:t>
            </a:r>
            <a:r>
              <a:rPr lang="en-US" sz="1200" dirty="0"/>
              <a:t>, </a:t>
            </a:r>
            <a:r>
              <a:rPr lang="en-US" sz="1200" dirty="0" err="1"/>
              <a:t>şirketlerin</a:t>
            </a:r>
            <a:r>
              <a:rPr lang="en-US" sz="1200" dirty="0"/>
              <a:t> </a:t>
            </a:r>
            <a:r>
              <a:rPr lang="en-US" sz="1200" dirty="0" err="1"/>
              <a:t>endüstri</a:t>
            </a:r>
            <a:r>
              <a:rPr lang="en-US" sz="1200" dirty="0"/>
              <a:t> </a:t>
            </a:r>
            <a:r>
              <a:rPr lang="en-US" sz="1200" dirty="0" err="1"/>
              <a:t>beklentilerini</a:t>
            </a:r>
            <a:r>
              <a:rPr lang="en-US" sz="1200" dirty="0"/>
              <a:t> ve </a:t>
            </a:r>
            <a:r>
              <a:rPr lang="en-US" sz="1200" dirty="0" err="1"/>
              <a:t>yasal</a:t>
            </a:r>
            <a:r>
              <a:rPr lang="en-US" sz="1200" dirty="0"/>
              <a:t> </a:t>
            </a:r>
            <a:r>
              <a:rPr lang="en-US" sz="1200" dirty="0" err="1"/>
              <a:t>yükümlülükleri</a:t>
            </a:r>
            <a:r>
              <a:rPr lang="en-US" sz="1200" dirty="0"/>
              <a:t> </a:t>
            </a:r>
            <a:r>
              <a:rPr lang="en-US" sz="1200" dirty="0" err="1"/>
              <a:t>karşılamak</a:t>
            </a:r>
            <a:r>
              <a:rPr lang="en-US" sz="1200" dirty="0"/>
              <a:t> </a:t>
            </a:r>
            <a:r>
              <a:rPr lang="en-US" sz="1200" dirty="0" err="1"/>
              <a:t>için</a:t>
            </a:r>
            <a:r>
              <a:rPr lang="en-US" sz="1200" dirty="0"/>
              <a:t> </a:t>
            </a:r>
            <a:r>
              <a:rPr lang="en-US" sz="1200" dirty="0" err="1"/>
              <a:t>izlemesi</a:t>
            </a:r>
            <a:r>
              <a:rPr lang="en-US" sz="1200" dirty="0"/>
              <a:t> </a:t>
            </a:r>
            <a:r>
              <a:rPr lang="en-US" sz="1200" dirty="0" err="1"/>
              <a:t>gereken</a:t>
            </a:r>
            <a:r>
              <a:rPr lang="en-US" sz="1200" dirty="0"/>
              <a:t> </a:t>
            </a:r>
            <a:r>
              <a:rPr lang="en-US" sz="1200" dirty="0" err="1"/>
              <a:t>özel</a:t>
            </a:r>
            <a:r>
              <a:rPr lang="en-US" sz="1200" dirty="0"/>
              <a:t> </a:t>
            </a:r>
            <a:r>
              <a:rPr lang="en-US" sz="1200" dirty="0" err="1"/>
              <a:t>gereksinimleri</a:t>
            </a:r>
            <a:r>
              <a:rPr lang="en-US" sz="1200" dirty="0"/>
              <a:t> ve </a:t>
            </a:r>
            <a:r>
              <a:rPr lang="en-US" sz="1200" dirty="0" err="1"/>
              <a:t>yönergeleri</a:t>
            </a:r>
            <a:r>
              <a:rPr lang="en-US" sz="1200" dirty="0"/>
              <a:t> </a:t>
            </a:r>
            <a:r>
              <a:rPr lang="en-US" sz="1200" dirty="0" err="1"/>
              <a:t>belirler</a:t>
            </a:r>
            <a:r>
              <a:rPr lang="en-US" sz="1200" dirty="0"/>
              <a:t>. </a:t>
            </a:r>
            <a:r>
              <a:rPr lang="en-US" sz="1200" dirty="0" err="1"/>
              <a:t>Standartlara</a:t>
            </a:r>
            <a:r>
              <a:rPr lang="en-US" sz="1200" dirty="0"/>
              <a:t> </a:t>
            </a:r>
            <a:r>
              <a:rPr lang="en-US" sz="1200" dirty="0" err="1"/>
              <a:t>bağlı</a:t>
            </a:r>
            <a:r>
              <a:rPr lang="en-US" sz="1200" dirty="0"/>
              <a:t> </a:t>
            </a:r>
            <a:r>
              <a:rPr lang="en-US" sz="1200" dirty="0" err="1"/>
              <a:t>kalmak</a:t>
            </a:r>
            <a:r>
              <a:rPr lang="en-US" sz="1200" dirty="0"/>
              <a:t>, </a:t>
            </a:r>
            <a:r>
              <a:rPr lang="en-US" sz="1200" dirty="0" err="1"/>
              <a:t>tüketici</a:t>
            </a:r>
            <a:r>
              <a:rPr lang="en-US" sz="1200" dirty="0"/>
              <a:t> </a:t>
            </a:r>
            <a:r>
              <a:rPr lang="en-US" sz="1200" dirty="0" err="1"/>
              <a:t>güvenini</a:t>
            </a:r>
            <a:r>
              <a:rPr lang="en-US" sz="1200" dirty="0"/>
              <a:t> </a:t>
            </a:r>
            <a:r>
              <a:rPr lang="en-US" sz="1200" dirty="0" err="1"/>
              <a:t>artırır</a:t>
            </a:r>
            <a:r>
              <a:rPr lang="en-US" sz="1200" dirty="0"/>
              <a:t>, </a:t>
            </a:r>
            <a:r>
              <a:rPr lang="en-US" sz="1200" dirty="0" err="1"/>
              <a:t>pazardaki</a:t>
            </a:r>
            <a:r>
              <a:rPr lang="en-US" sz="1200" dirty="0"/>
              <a:t> </a:t>
            </a:r>
            <a:r>
              <a:rPr lang="en-US" sz="1200" dirty="0" err="1"/>
              <a:t>rekabet</a:t>
            </a:r>
            <a:r>
              <a:rPr lang="en-US" sz="1200" dirty="0"/>
              <a:t> </a:t>
            </a:r>
            <a:r>
              <a:rPr lang="en-US" sz="1200" dirty="0" err="1"/>
              <a:t>gücünü</a:t>
            </a:r>
            <a:r>
              <a:rPr lang="en-US" sz="1200" dirty="0"/>
              <a:t> </a:t>
            </a:r>
            <a:r>
              <a:rPr lang="en-US" sz="1200" dirty="0" err="1"/>
              <a:t>artırır</a:t>
            </a:r>
            <a:r>
              <a:rPr lang="en-US" sz="1200" dirty="0"/>
              <a:t> ve para </a:t>
            </a:r>
            <a:r>
              <a:rPr lang="en-US" sz="1200" dirty="0" err="1"/>
              <a:t>cezaları</a:t>
            </a:r>
            <a:r>
              <a:rPr lang="en-US" sz="1200" dirty="0"/>
              <a:t> </a:t>
            </a:r>
            <a:r>
              <a:rPr lang="en-US" sz="1200" dirty="0" err="1"/>
              <a:t>veya</a:t>
            </a:r>
            <a:r>
              <a:rPr lang="en-US" sz="1200" dirty="0"/>
              <a:t> </a:t>
            </a:r>
            <a:r>
              <a:rPr lang="en-US" sz="1200" dirty="0" err="1"/>
              <a:t>yasal</a:t>
            </a:r>
            <a:r>
              <a:rPr lang="en-US" sz="1200" dirty="0"/>
              <a:t> </a:t>
            </a:r>
            <a:r>
              <a:rPr lang="en-US" sz="1200" dirty="0" err="1"/>
              <a:t>yükümlülükler</a:t>
            </a:r>
            <a:r>
              <a:rPr lang="en-US" sz="1200" dirty="0"/>
              <a:t> </a:t>
            </a:r>
            <a:r>
              <a:rPr lang="en-US" sz="1200" dirty="0" err="1"/>
              <a:t>gibi</a:t>
            </a:r>
            <a:r>
              <a:rPr lang="en-US" sz="1200" dirty="0"/>
              <a:t> </a:t>
            </a:r>
            <a:r>
              <a:rPr lang="en-US" sz="1200" dirty="0" err="1"/>
              <a:t>uyumsuzlukla</a:t>
            </a:r>
            <a:r>
              <a:rPr lang="en-US" sz="1200" dirty="0"/>
              <a:t> </a:t>
            </a:r>
            <a:r>
              <a:rPr lang="en-US" sz="1200" dirty="0" err="1"/>
              <a:t>ilişkili</a:t>
            </a:r>
            <a:r>
              <a:rPr lang="en-US" sz="1200" dirty="0"/>
              <a:t> </a:t>
            </a:r>
            <a:r>
              <a:rPr lang="en-US" sz="1200" dirty="0" err="1"/>
              <a:t>riskleri</a:t>
            </a:r>
            <a:r>
              <a:rPr lang="en-US" sz="1200" dirty="0"/>
              <a:t> </a:t>
            </a:r>
            <a:r>
              <a:rPr lang="en-US" sz="1200" dirty="0" err="1"/>
              <a:t>azaltır</a:t>
            </a:r>
            <a:r>
              <a:rPr lang="en-US" sz="1200" dirty="0"/>
              <a:t>. </a:t>
            </a:r>
            <a:r>
              <a:rPr lang="en-US" sz="1200" dirty="0" err="1"/>
              <a:t>Standartların</a:t>
            </a:r>
            <a:r>
              <a:rPr lang="en-US" sz="1200" dirty="0"/>
              <a:t> </a:t>
            </a:r>
            <a:r>
              <a:rPr lang="en-US" sz="1200" dirty="0" err="1"/>
              <a:t>düzenli</a:t>
            </a:r>
            <a:r>
              <a:rPr lang="en-US" sz="1200" dirty="0"/>
              <a:t> </a:t>
            </a:r>
            <a:r>
              <a:rPr lang="en-US" sz="1200" dirty="0" err="1"/>
              <a:t>olarak</a:t>
            </a:r>
            <a:r>
              <a:rPr lang="en-US" sz="1200" dirty="0"/>
              <a:t> </a:t>
            </a:r>
            <a:r>
              <a:rPr lang="en-US" sz="1200" dirty="0" err="1"/>
              <a:t>izlenmesi</a:t>
            </a:r>
            <a:r>
              <a:rPr lang="en-US" sz="1200" dirty="0"/>
              <a:t> ve </a:t>
            </a:r>
            <a:r>
              <a:rPr lang="en-US" sz="1200" dirty="0" err="1"/>
              <a:t>güncellenmesi</a:t>
            </a:r>
            <a:r>
              <a:rPr lang="en-US" sz="1200" dirty="0"/>
              <a:t>, </a:t>
            </a:r>
            <a:r>
              <a:rPr lang="en-US" sz="1200" dirty="0" err="1"/>
              <a:t>şirketlerin</a:t>
            </a:r>
            <a:r>
              <a:rPr lang="en-US" sz="1200" dirty="0"/>
              <a:t> </a:t>
            </a:r>
            <a:r>
              <a:rPr lang="en-US" sz="1200" dirty="0" err="1"/>
              <a:t>gelişen</a:t>
            </a:r>
            <a:r>
              <a:rPr lang="en-US" sz="1200" dirty="0"/>
              <a:t> </a:t>
            </a:r>
            <a:r>
              <a:rPr lang="en-US" sz="1200" dirty="0" err="1"/>
              <a:t>düzenleyici</a:t>
            </a:r>
            <a:r>
              <a:rPr lang="en-US" sz="1200" dirty="0"/>
              <a:t> </a:t>
            </a:r>
            <a:r>
              <a:rPr lang="en-US" sz="1200" dirty="0" err="1"/>
              <a:t>ortamlarla</a:t>
            </a:r>
            <a:r>
              <a:rPr lang="en-US" sz="1200" dirty="0"/>
              <a:t> </a:t>
            </a:r>
            <a:r>
              <a:rPr lang="en-US" sz="1200" dirty="0" err="1"/>
              <a:t>güncel</a:t>
            </a:r>
            <a:r>
              <a:rPr lang="en-US" sz="1200" dirty="0"/>
              <a:t> </a:t>
            </a:r>
            <a:r>
              <a:rPr lang="en-US" sz="1200" dirty="0" err="1"/>
              <a:t>kalmasına</a:t>
            </a:r>
            <a:r>
              <a:rPr lang="en-US" sz="1200" dirty="0"/>
              <a:t> ve </a:t>
            </a:r>
            <a:r>
              <a:rPr lang="en-US" sz="1200" dirty="0" err="1"/>
              <a:t>kendi</a:t>
            </a:r>
            <a:r>
              <a:rPr lang="en-US" sz="1200" dirty="0"/>
              <a:t> </a:t>
            </a:r>
            <a:r>
              <a:rPr lang="en-US" sz="1200" dirty="0" err="1"/>
              <a:t>sektörlerinde</a:t>
            </a:r>
            <a:r>
              <a:rPr lang="en-US" sz="1200" dirty="0"/>
              <a:t> </a:t>
            </a:r>
            <a:r>
              <a:rPr lang="en-US" sz="1200" dirty="0" err="1"/>
              <a:t>dürüstlük</a:t>
            </a:r>
            <a:r>
              <a:rPr lang="en-US" sz="1200" dirty="0"/>
              <a:t> ve </a:t>
            </a:r>
            <a:r>
              <a:rPr lang="en-US" sz="1200" dirty="0" err="1"/>
              <a:t>güvenilirlik</a:t>
            </a:r>
            <a:r>
              <a:rPr lang="en-US" sz="1200" dirty="0"/>
              <a:t> </a:t>
            </a:r>
            <a:r>
              <a:rPr lang="en-US" sz="1200" dirty="0" err="1"/>
              <a:t>konusunda</a:t>
            </a:r>
            <a:r>
              <a:rPr lang="en-US" sz="1200" dirty="0"/>
              <a:t> </a:t>
            </a:r>
            <a:r>
              <a:rPr lang="en-US" sz="1200" dirty="0" err="1"/>
              <a:t>itibarlarını</a:t>
            </a:r>
            <a:r>
              <a:rPr lang="en-US" sz="1200" dirty="0"/>
              <a:t> </a:t>
            </a:r>
            <a:r>
              <a:rPr lang="en-US" sz="1200" dirty="0" err="1"/>
              <a:t>korumalarına</a:t>
            </a:r>
            <a:r>
              <a:rPr lang="en-US" sz="1200" dirty="0"/>
              <a:t> </a:t>
            </a:r>
            <a:r>
              <a:rPr lang="en-US" sz="1200" dirty="0" err="1"/>
              <a:t>yardımcı</a:t>
            </a:r>
            <a:r>
              <a:rPr lang="en-US" sz="1200" dirty="0"/>
              <a:t> </a:t>
            </a:r>
            <a:r>
              <a:rPr lang="en-US" sz="1200" dirty="0" err="1"/>
              <a:t>olur</a:t>
            </a:r>
            <a:r>
              <a:rPr lang="en-US" sz="1200" dirty="0"/>
              <a:t>.</a:t>
            </a:r>
          </a:p>
          <a:p>
            <a:pPr marL="457200" lvl="0" indent="-457200" algn="l">
              <a:spcBef>
                <a:spcPct val="0"/>
              </a:spcBef>
              <a:buFont typeface="Arial" panose="020B0604020202020204" pitchFamily="34" charset="0"/>
              <a:buChar char="•"/>
            </a:pPr>
            <a:r>
              <a:rPr lang="en-US" sz="1200" dirty="0"/>
              <a:t>Contract negotiation and dispute resolution</a:t>
            </a:r>
            <a:endParaRPr lang="tr-TR" sz="1200" dirty="0"/>
          </a:p>
          <a:p>
            <a:pPr marL="457200" lvl="0" indent="-457200" algn="l">
              <a:spcBef>
                <a:spcPct val="0"/>
              </a:spcBef>
              <a:buFont typeface="Arial" panose="020B0604020202020204" pitchFamily="34" charset="0"/>
              <a:buChar char="•"/>
            </a:pPr>
            <a:endParaRPr lang="tr-TR" sz="1200" dirty="0"/>
          </a:p>
          <a:p>
            <a:pPr marL="0" lvl="0" indent="0" algn="l">
              <a:spcBef>
                <a:spcPct val="0"/>
              </a:spcBef>
              <a:buFont typeface="Arial" panose="020B0604020202020204" pitchFamily="34" charset="0"/>
              <a:buNone/>
            </a:pPr>
            <a:endParaRPr lang="en-US" sz="1200" dirty="0"/>
          </a:p>
          <a:p>
            <a:pPr marL="0" lvl="0" indent="0" algn="l">
              <a:spcBef>
                <a:spcPct val="0"/>
              </a:spcBef>
              <a:buFont typeface="Arial" panose="020B0604020202020204" pitchFamily="34" charset="0"/>
              <a:buNone/>
            </a:pPr>
            <a:r>
              <a:rPr lang="en-US" b="0" i="0" dirty="0" err="1">
                <a:solidFill>
                  <a:srgbClr val="0D0D0D"/>
                </a:solidFill>
                <a:effectLst/>
                <a:latin typeface="Söhne"/>
              </a:rPr>
              <a:t>Sözleşme</a:t>
            </a:r>
            <a:r>
              <a:rPr lang="en-US" b="0" i="0" dirty="0">
                <a:solidFill>
                  <a:srgbClr val="0D0D0D"/>
                </a:solidFill>
                <a:effectLst/>
                <a:latin typeface="Söhne"/>
              </a:rPr>
              <a:t> </a:t>
            </a:r>
            <a:r>
              <a:rPr lang="en-US" b="0" i="0" dirty="0" err="1">
                <a:solidFill>
                  <a:srgbClr val="0D0D0D"/>
                </a:solidFill>
                <a:effectLst/>
                <a:latin typeface="Söhne"/>
              </a:rPr>
              <a:t>müzakeresi</a:t>
            </a:r>
            <a:r>
              <a:rPr lang="en-US" b="0" i="0" dirty="0">
                <a:solidFill>
                  <a:srgbClr val="0D0D0D"/>
                </a:solidFill>
                <a:effectLst/>
                <a:latin typeface="Söhne"/>
              </a:rPr>
              <a:t>, </a:t>
            </a:r>
            <a:r>
              <a:rPr lang="en-US" b="0" i="0" dirty="0" err="1">
                <a:solidFill>
                  <a:srgbClr val="0D0D0D"/>
                </a:solidFill>
                <a:effectLst/>
                <a:latin typeface="Söhne"/>
              </a:rPr>
              <a:t>tarafların</a:t>
            </a:r>
            <a:r>
              <a:rPr lang="en-US" b="0" i="0" dirty="0">
                <a:solidFill>
                  <a:srgbClr val="0D0D0D"/>
                </a:solidFill>
                <a:effectLst/>
                <a:latin typeface="Söhne"/>
              </a:rPr>
              <a:t> </a:t>
            </a:r>
            <a:r>
              <a:rPr lang="en-US" b="0" i="0" dirty="0" err="1">
                <a:solidFill>
                  <a:srgbClr val="0D0D0D"/>
                </a:solidFill>
                <a:effectLst/>
                <a:latin typeface="Söhne"/>
              </a:rPr>
              <a:t>yasal</a:t>
            </a:r>
            <a:r>
              <a:rPr lang="en-US" b="0" i="0" dirty="0">
                <a:solidFill>
                  <a:srgbClr val="0D0D0D"/>
                </a:solidFill>
                <a:effectLst/>
                <a:latin typeface="Söhne"/>
              </a:rPr>
              <a:t> </a:t>
            </a:r>
            <a:r>
              <a:rPr lang="en-US" b="0" i="0" dirty="0" err="1">
                <a:solidFill>
                  <a:srgbClr val="0D0D0D"/>
                </a:solidFill>
                <a:effectLst/>
                <a:latin typeface="Söhne"/>
              </a:rPr>
              <a:t>olarak</a:t>
            </a:r>
            <a:r>
              <a:rPr lang="en-US" b="0" i="0" dirty="0">
                <a:solidFill>
                  <a:srgbClr val="0D0D0D"/>
                </a:solidFill>
                <a:effectLst/>
                <a:latin typeface="Söhne"/>
              </a:rPr>
              <a:t> </a:t>
            </a:r>
            <a:r>
              <a:rPr lang="en-US" b="0" i="0" dirty="0" err="1">
                <a:solidFill>
                  <a:srgbClr val="0D0D0D"/>
                </a:solidFill>
                <a:effectLst/>
                <a:latin typeface="Söhne"/>
              </a:rPr>
              <a:t>bağlayıcı</a:t>
            </a:r>
            <a:r>
              <a:rPr lang="en-US" b="0" i="0" dirty="0">
                <a:solidFill>
                  <a:srgbClr val="0D0D0D"/>
                </a:solidFill>
                <a:effectLst/>
                <a:latin typeface="Söhne"/>
              </a:rPr>
              <a:t> </a:t>
            </a:r>
            <a:r>
              <a:rPr lang="en-US" b="0" i="0" dirty="0" err="1">
                <a:solidFill>
                  <a:srgbClr val="0D0D0D"/>
                </a:solidFill>
                <a:effectLst/>
                <a:latin typeface="Söhne"/>
              </a:rPr>
              <a:t>bir</a:t>
            </a:r>
            <a:r>
              <a:rPr lang="en-US" b="0" i="0" dirty="0">
                <a:solidFill>
                  <a:srgbClr val="0D0D0D"/>
                </a:solidFill>
                <a:effectLst/>
                <a:latin typeface="Söhne"/>
              </a:rPr>
              <a:t> </a:t>
            </a:r>
            <a:r>
              <a:rPr lang="en-US" b="0" i="0" dirty="0" err="1">
                <a:solidFill>
                  <a:srgbClr val="0D0D0D"/>
                </a:solidFill>
                <a:effectLst/>
                <a:latin typeface="Söhne"/>
              </a:rPr>
              <a:t>anlaşma</a:t>
            </a:r>
            <a:r>
              <a:rPr lang="en-US" b="0" i="0" dirty="0">
                <a:solidFill>
                  <a:srgbClr val="0D0D0D"/>
                </a:solidFill>
                <a:effectLst/>
                <a:latin typeface="Söhne"/>
              </a:rPr>
              <a:t> </a:t>
            </a:r>
            <a:r>
              <a:rPr lang="en-US" b="0" i="0" dirty="0" err="1">
                <a:solidFill>
                  <a:srgbClr val="0D0D0D"/>
                </a:solidFill>
                <a:effectLst/>
                <a:latin typeface="Söhne"/>
              </a:rPr>
              <a:t>oluşturmak</a:t>
            </a:r>
            <a:r>
              <a:rPr lang="en-US" b="0" i="0" dirty="0">
                <a:solidFill>
                  <a:srgbClr val="0D0D0D"/>
                </a:solidFill>
                <a:effectLst/>
                <a:latin typeface="Söhne"/>
              </a:rPr>
              <a:t> </a:t>
            </a:r>
            <a:r>
              <a:rPr lang="en-US" b="0" i="0" dirty="0" err="1">
                <a:solidFill>
                  <a:srgbClr val="0D0D0D"/>
                </a:solidFill>
                <a:effectLst/>
                <a:latin typeface="Söhne"/>
              </a:rPr>
              <a:t>için</a:t>
            </a:r>
            <a:r>
              <a:rPr lang="en-US" b="0" i="0" dirty="0">
                <a:solidFill>
                  <a:srgbClr val="0D0D0D"/>
                </a:solidFill>
                <a:effectLst/>
                <a:latin typeface="Söhne"/>
              </a:rPr>
              <a:t> </a:t>
            </a:r>
            <a:r>
              <a:rPr lang="en-US" b="0" i="0" dirty="0" err="1">
                <a:solidFill>
                  <a:srgbClr val="0D0D0D"/>
                </a:solidFill>
                <a:effectLst/>
                <a:latin typeface="Söhne"/>
              </a:rPr>
              <a:t>şartlar</a:t>
            </a:r>
            <a:r>
              <a:rPr lang="en-US" b="0" i="0" dirty="0">
                <a:solidFill>
                  <a:srgbClr val="0D0D0D"/>
                </a:solidFill>
                <a:effectLst/>
                <a:latin typeface="Söhne"/>
              </a:rPr>
              <a:t>, </a:t>
            </a:r>
            <a:r>
              <a:rPr lang="en-US" b="0" i="0" dirty="0" err="1">
                <a:solidFill>
                  <a:srgbClr val="0D0D0D"/>
                </a:solidFill>
                <a:effectLst/>
                <a:latin typeface="Söhne"/>
              </a:rPr>
              <a:t>koşullar</a:t>
            </a:r>
            <a:r>
              <a:rPr lang="en-US" b="0" i="0" dirty="0">
                <a:solidFill>
                  <a:srgbClr val="0D0D0D"/>
                </a:solidFill>
                <a:effectLst/>
                <a:latin typeface="Söhne"/>
              </a:rPr>
              <a:t> ve </a:t>
            </a:r>
            <a:r>
              <a:rPr lang="en-US" b="0" i="0" dirty="0" err="1">
                <a:solidFill>
                  <a:srgbClr val="0D0D0D"/>
                </a:solidFill>
                <a:effectLst/>
                <a:latin typeface="Söhne"/>
              </a:rPr>
              <a:t>yükümlülükler</a:t>
            </a:r>
            <a:r>
              <a:rPr lang="en-US" b="0" i="0" dirty="0">
                <a:solidFill>
                  <a:srgbClr val="0D0D0D"/>
                </a:solidFill>
                <a:effectLst/>
                <a:latin typeface="Söhne"/>
              </a:rPr>
              <a:t> </a:t>
            </a:r>
            <a:r>
              <a:rPr lang="en-US" b="0" i="0" dirty="0" err="1">
                <a:solidFill>
                  <a:srgbClr val="0D0D0D"/>
                </a:solidFill>
                <a:effectLst/>
                <a:latin typeface="Söhne"/>
              </a:rPr>
              <a:t>üzerinde</a:t>
            </a:r>
            <a:r>
              <a:rPr lang="en-US" b="0" i="0" dirty="0">
                <a:solidFill>
                  <a:srgbClr val="0D0D0D"/>
                </a:solidFill>
                <a:effectLst/>
                <a:latin typeface="Söhne"/>
              </a:rPr>
              <a:t> </a:t>
            </a:r>
            <a:r>
              <a:rPr lang="en-US" b="0" i="0" dirty="0" err="1">
                <a:solidFill>
                  <a:srgbClr val="0D0D0D"/>
                </a:solidFill>
                <a:effectLst/>
                <a:latin typeface="Söhne"/>
              </a:rPr>
              <a:t>tartışmasını</a:t>
            </a:r>
            <a:r>
              <a:rPr lang="en-US" b="0" i="0" dirty="0">
                <a:solidFill>
                  <a:srgbClr val="0D0D0D"/>
                </a:solidFill>
                <a:effectLst/>
                <a:latin typeface="Söhne"/>
              </a:rPr>
              <a:t> ve </a:t>
            </a:r>
            <a:r>
              <a:rPr lang="en-US" b="0" i="0" dirty="0" err="1">
                <a:solidFill>
                  <a:srgbClr val="0D0D0D"/>
                </a:solidFill>
                <a:effectLst/>
                <a:latin typeface="Söhne"/>
              </a:rPr>
              <a:t>anlaşmasını</a:t>
            </a:r>
            <a:r>
              <a:rPr lang="en-US" b="0" i="0" dirty="0">
                <a:solidFill>
                  <a:srgbClr val="0D0D0D"/>
                </a:solidFill>
                <a:effectLst/>
                <a:latin typeface="Söhne"/>
              </a:rPr>
              <a:t> </a:t>
            </a:r>
            <a:r>
              <a:rPr lang="en-US" b="0" i="0" dirty="0" err="1">
                <a:solidFill>
                  <a:srgbClr val="0D0D0D"/>
                </a:solidFill>
                <a:effectLst/>
                <a:latin typeface="Söhne"/>
              </a:rPr>
              <a:t>içerir</a:t>
            </a:r>
            <a:r>
              <a:rPr lang="en-US" b="0" i="0" dirty="0">
                <a:solidFill>
                  <a:srgbClr val="0D0D0D"/>
                </a:solidFill>
                <a:effectLst/>
                <a:latin typeface="Söhne"/>
              </a:rPr>
              <a:t>. </a:t>
            </a:r>
            <a:r>
              <a:rPr lang="en-US" b="0" i="0" dirty="0" err="1">
                <a:solidFill>
                  <a:srgbClr val="0D0D0D"/>
                </a:solidFill>
                <a:effectLst/>
                <a:latin typeface="Söhne"/>
              </a:rPr>
              <a:t>Etkili</a:t>
            </a:r>
            <a:r>
              <a:rPr lang="en-US" b="0" i="0" dirty="0">
                <a:solidFill>
                  <a:srgbClr val="0D0D0D"/>
                </a:solidFill>
                <a:effectLst/>
                <a:latin typeface="Söhne"/>
              </a:rPr>
              <a:t> </a:t>
            </a:r>
            <a:r>
              <a:rPr lang="en-US" b="0" i="0" dirty="0" err="1">
                <a:solidFill>
                  <a:srgbClr val="0D0D0D"/>
                </a:solidFill>
                <a:effectLst/>
                <a:latin typeface="Söhne"/>
              </a:rPr>
              <a:t>müzakere</a:t>
            </a:r>
            <a:r>
              <a:rPr lang="en-US" b="0" i="0" dirty="0">
                <a:solidFill>
                  <a:srgbClr val="0D0D0D"/>
                </a:solidFill>
                <a:effectLst/>
                <a:latin typeface="Söhne"/>
              </a:rPr>
              <a:t>, </a:t>
            </a:r>
            <a:r>
              <a:rPr lang="en-US" b="0" i="0" dirty="0" err="1">
                <a:solidFill>
                  <a:srgbClr val="0D0D0D"/>
                </a:solidFill>
                <a:effectLst/>
                <a:latin typeface="Söhne"/>
              </a:rPr>
              <a:t>açık</a:t>
            </a:r>
            <a:r>
              <a:rPr lang="en-US" b="0" i="0" dirty="0">
                <a:solidFill>
                  <a:srgbClr val="0D0D0D"/>
                </a:solidFill>
                <a:effectLst/>
                <a:latin typeface="Söhne"/>
              </a:rPr>
              <a:t> </a:t>
            </a:r>
            <a:r>
              <a:rPr lang="en-US" b="0" i="0" dirty="0" err="1">
                <a:solidFill>
                  <a:srgbClr val="0D0D0D"/>
                </a:solidFill>
                <a:effectLst/>
                <a:latin typeface="Söhne"/>
              </a:rPr>
              <a:t>iletişim</a:t>
            </a:r>
            <a:r>
              <a:rPr lang="en-US" b="0" i="0" dirty="0">
                <a:solidFill>
                  <a:srgbClr val="0D0D0D"/>
                </a:solidFill>
                <a:effectLst/>
                <a:latin typeface="Söhne"/>
              </a:rPr>
              <a:t>, </a:t>
            </a:r>
            <a:r>
              <a:rPr lang="en-US" b="0" i="0" dirty="0" err="1">
                <a:solidFill>
                  <a:srgbClr val="0D0D0D"/>
                </a:solidFill>
                <a:effectLst/>
                <a:latin typeface="Söhne"/>
              </a:rPr>
              <a:t>uzlaşma</a:t>
            </a:r>
            <a:r>
              <a:rPr lang="en-US" b="0" i="0" dirty="0">
                <a:solidFill>
                  <a:srgbClr val="0D0D0D"/>
                </a:solidFill>
                <a:effectLst/>
                <a:latin typeface="Söhne"/>
              </a:rPr>
              <a:t> ve her </a:t>
            </a:r>
            <a:r>
              <a:rPr lang="en-US" b="0" i="0" dirty="0" err="1">
                <a:solidFill>
                  <a:srgbClr val="0D0D0D"/>
                </a:solidFill>
                <a:effectLst/>
                <a:latin typeface="Söhne"/>
              </a:rPr>
              <a:t>bir</a:t>
            </a:r>
            <a:r>
              <a:rPr lang="en-US" b="0" i="0" dirty="0">
                <a:solidFill>
                  <a:srgbClr val="0D0D0D"/>
                </a:solidFill>
                <a:effectLst/>
                <a:latin typeface="Söhne"/>
              </a:rPr>
              <a:t> </a:t>
            </a:r>
            <a:r>
              <a:rPr lang="en-US" b="0" i="0" dirty="0" err="1">
                <a:solidFill>
                  <a:srgbClr val="0D0D0D"/>
                </a:solidFill>
                <a:effectLst/>
                <a:latin typeface="Söhne"/>
              </a:rPr>
              <a:t>tarafın</a:t>
            </a:r>
            <a:r>
              <a:rPr lang="en-US" b="0" i="0" dirty="0">
                <a:solidFill>
                  <a:srgbClr val="0D0D0D"/>
                </a:solidFill>
                <a:effectLst/>
                <a:latin typeface="Söhne"/>
              </a:rPr>
              <a:t> </a:t>
            </a:r>
            <a:r>
              <a:rPr lang="en-US" b="0" i="0" dirty="0" err="1">
                <a:solidFill>
                  <a:srgbClr val="0D0D0D"/>
                </a:solidFill>
                <a:effectLst/>
                <a:latin typeface="Söhne"/>
              </a:rPr>
              <a:t>ihtiyaç</a:t>
            </a:r>
            <a:r>
              <a:rPr lang="en-US" b="0" i="0" dirty="0">
                <a:solidFill>
                  <a:srgbClr val="0D0D0D"/>
                </a:solidFill>
                <a:effectLst/>
                <a:latin typeface="Söhne"/>
              </a:rPr>
              <a:t> ve </a:t>
            </a:r>
            <a:r>
              <a:rPr lang="en-US" b="0" i="0" dirty="0" err="1">
                <a:solidFill>
                  <a:srgbClr val="0D0D0D"/>
                </a:solidFill>
                <a:effectLst/>
                <a:latin typeface="Söhne"/>
              </a:rPr>
              <a:t>hedeflerinin</a:t>
            </a:r>
            <a:r>
              <a:rPr lang="en-US" b="0" i="0" dirty="0">
                <a:solidFill>
                  <a:srgbClr val="0D0D0D"/>
                </a:solidFill>
                <a:effectLst/>
                <a:latin typeface="Söhne"/>
              </a:rPr>
              <a:t> </a:t>
            </a:r>
            <a:r>
              <a:rPr lang="en-US" b="0" i="0" dirty="0" err="1">
                <a:solidFill>
                  <a:srgbClr val="0D0D0D"/>
                </a:solidFill>
                <a:effectLst/>
                <a:latin typeface="Söhne"/>
              </a:rPr>
              <a:t>kapsamlı</a:t>
            </a:r>
            <a:r>
              <a:rPr lang="en-US" b="0" i="0" dirty="0">
                <a:solidFill>
                  <a:srgbClr val="0D0D0D"/>
                </a:solidFill>
                <a:effectLst/>
                <a:latin typeface="Söhne"/>
              </a:rPr>
              <a:t> </a:t>
            </a:r>
            <a:r>
              <a:rPr lang="en-US" b="0" i="0" dirty="0" err="1">
                <a:solidFill>
                  <a:srgbClr val="0D0D0D"/>
                </a:solidFill>
                <a:effectLst/>
                <a:latin typeface="Söhne"/>
              </a:rPr>
              <a:t>bir</a:t>
            </a:r>
            <a:r>
              <a:rPr lang="en-US" b="0" i="0" dirty="0">
                <a:solidFill>
                  <a:srgbClr val="0D0D0D"/>
                </a:solidFill>
                <a:effectLst/>
                <a:latin typeface="Söhne"/>
              </a:rPr>
              <a:t> </a:t>
            </a:r>
            <a:r>
              <a:rPr lang="en-US" b="0" i="0" dirty="0" err="1">
                <a:solidFill>
                  <a:srgbClr val="0D0D0D"/>
                </a:solidFill>
                <a:effectLst/>
                <a:latin typeface="Söhne"/>
              </a:rPr>
              <a:t>şekilde</a:t>
            </a:r>
            <a:r>
              <a:rPr lang="en-US" b="0" i="0" dirty="0">
                <a:solidFill>
                  <a:srgbClr val="0D0D0D"/>
                </a:solidFill>
                <a:effectLst/>
                <a:latin typeface="Söhne"/>
              </a:rPr>
              <a:t> </a:t>
            </a:r>
            <a:r>
              <a:rPr lang="en-US" b="0" i="0" dirty="0" err="1">
                <a:solidFill>
                  <a:srgbClr val="0D0D0D"/>
                </a:solidFill>
                <a:effectLst/>
                <a:latin typeface="Söhne"/>
              </a:rPr>
              <a:t>anlaşılmasını</a:t>
            </a:r>
            <a:r>
              <a:rPr lang="en-US" b="0" i="0" dirty="0">
                <a:solidFill>
                  <a:srgbClr val="0D0D0D"/>
                </a:solidFill>
                <a:effectLst/>
                <a:latin typeface="Söhne"/>
              </a:rPr>
              <a:t> </a:t>
            </a:r>
            <a:r>
              <a:rPr lang="en-US" b="0" i="0" dirty="0" err="1">
                <a:solidFill>
                  <a:srgbClr val="0D0D0D"/>
                </a:solidFill>
                <a:effectLst/>
                <a:latin typeface="Söhne"/>
              </a:rPr>
              <a:t>gerektirir</a:t>
            </a:r>
            <a:r>
              <a:rPr lang="en-US" b="0" i="0" dirty="0">
                <a:solidFill>
                  <a:srgbClr val="0D0D0D"/>
                </a:solidFill>
                <a:effectLst/>
                <a:latin typeface="Söhne"/>
              </a:rPr>
              <a:t>. </a:t>
            </a:r>
            <a:r>
              <a:rPr lang="en-US" b="0" i="0" dirty="0" err="1">
                <a:solidFill>
                  <a:srgbClr val="0D0D0D"/>
                </a:solidFill>
                <a:effectLst/>
                <a:latin typeface="Söhne"/>
              </a:rPr>
              <a:t>Anlaşmazlık</a:t>
            </a:r>
            <a:r>
              <a:rPr lang="en-US" b="0" i="0" dirty="0">
                <a:solidFill>
                  <a:srgbClr val="0D0D0D"/>
                </a:solidFill>
                <a:effectLst/>
                <a:latin typeface="Söhne"/>
              </a:rPr>
              <a:t> </a:t>
            </a:r>
            <a:r>
              <a:rPr lang="en-US" b="0" i="0" dirty="0" err="1">
                <a:solidFill>
                  <a:srgbClr val="0D0D0D"/>
                </a:solidFill>
                <a:effectLst/>
                <a:latin typeface="Söhne"/>
              </a:rPr>
              <a:t>durumunda</a:t>
            </a:r>
            <a:r>
              <a:rPr lang="en-US" b="0" i="0" dirty="0">
                <a:solidFill>
                  <a:srgbClr val="0D0D0D"/>
                </a:solidFill>
                <a:effectLst/>
                <a:latin typeface="Söhne"/>
              </a:rPr>
              <a:t>, </a:t>
            </a:r>
            <a:r>
              <a:rPr lang="en-US" b="0" i="0" dirty="0" err="1">
                <a:solidFill>
                  <a:srgbClr val="0D0D0D"/>
                </a:solidFill>
                <a:effectLst/>
                <a:latin typeface="Söhne"/>
              </a:rPr>
              <a:t>çatışmaları</a:t>
            </a:r>
            <a:r>
              <a:rPr lang="en-US" b="0" i="0" dirty="0">
                <a:solidFill>
                  <a:srgbClr val="0D0D0D"/>
                </a:solidFill>
                <a:effectLst/>
                <a:latin typeface="Söhne"/>
              </a:rPr>
              <a:t> </a:t>
            </a:r>
            <a:r>
              <a:rPr lang="en-US" b="0" i="0" dirty="0" err="1">
                <a:solidFill>
                  <a:srgbClr val="0D0D0D"/>
                </a:solidFill>
                <a:effectLst/>
                <a:latin typeface="Söhne"/>
              </a:rPr>
              <a:t>çözmek</a:t>
            </a:r>
            <a:r>
              <a:rPr lang="en-US" b="0" i="0" dirty="0">
                <a:solidFill>
                  <a:srgbClr val="0D0D0D"/>
                </a:solidFill>
                <a:effectLst/>
                <a:latin typeface="Söhne"/>
              </a:rPr>
              <a:t> ve </a:t>
            </a:r>
            <a:r>
              <a:rPr lang="en-US" b="0" i="0" dirty="0" err="1">
                <a:solidFill>
                  <a:srgbClr val="0D0D0D"/>
                </a:solidFill>
                <a:effectLst/>
                <a:latin typeface="Söhne"/>
              </a:rPr>
              <a:t>sözleşmeden</a:t>
            </a:r>
            <a:r>
              <a:rPr lang="en-US" b="0" i="0" dirty="0">
                <a:solidFill>
                  <a:srgbClr val="0D0D0D"/>
                </a:solidFill>
                <a:effectLst/>
                <a:latin typeface="Söhne"/>
              </a:rPr>
              <a:t> </a:t>
            </a:r>
            <a:r>
              <a:rPr lang="en-US" b="0" i="0" dirty="0" err="1">
                <a:solidFill>
                  <a:srgbClr val="0D0D0D"/>
                </a:solidFill>
                <a:effectLst/>
                <a:latin typeface="Söhne"/>
              </a:rPr>
              <a:t>doğan</a:t>
            </a:r>
            <a:r>
              <a:rPr lang="en-US" b="0" i="0" dirty="0">
                <a:solidFill>
                  <a:srgbClr val="0D0D0D"/>
                </a:solidFill>
                <a:effectLst/>
                <a:latin typeface="Söhne"/>
              </a:rPr>
              <a:t> </a:t>
            </a:r>
            <a:r>
              <a:rPr lang="en-US" b="0" i="0" dirty="0" err="1">
                <a:solidFill>
                  <a:srgbClr val="0D0D0D"/>
                </a:solidFill>
                <a:effectLst/>
                <a:latin typeface="Söhne"/>
              </a:rPr>
              <a:t>yükümlülükleri</a:t>
            </a:r>
            <a:r>
              <a:rPr lang="en-US" b="0" i="0" dirty="0">
                <a:solidFill>
                  <a:srgbClr val="0D0D0D"/>
                </a:solidFill>
                <a:effectLst/>
                <a:latin typeface="Söhne"/>
              </a:rPr>
              <a:t> </a:t>
            </a:r>
            <a:r>
              <a:rPr lang="en-US" b="0" i="0" dirty="0" err="1">
                <a:solidFill>
                  <a:srgbClr val="0D0D0D"/>
                </a:solidFill>
                <a:effectLst/>
                <a:latin typeface="Söhne"/>
              </a:rPr>
              <a:t>yerine</a:t>
            </a:r>
            <a:r>
              <a:rPr lang="en-US" b="0" i="0" dirty="0">
                <a:solidFill>
                  <a:srgbClr val="0D0D0D"/>
                </a:solidFill>
                <a:effectLst/>
                <a:latin typeface="Söhne"/>
              </a:rPr>
              <a:t> </a:t>
            </a:r>
            <a:r>
              <a:rPr lang="en-US" b="0" i="0" dirty="0" err="1">
                <a:solidFill>
                  <a:srgbClr val="0D0D0D"/>
                </a:solidFill>
                <a:effectLst/>
                <a:latin typeface="Söhne"/>
              </a:rPr>
              <a:t>getirmek</a:t>
            </a:r>
            <a:r>
              <a:rPr lang="en-US" b="0" i="0" dirty="0">
                <a:solidFill>
                  <a:srgbClr val="0D0D0D"/>
                </a:solidFill>
                <a:effectLst/>
                <a:latin typeface="Söhne"/>
              </a:rPr>
              <a:t> </a:t>
            </a:r>
            <a:r>
              <a:rPr lang="en-US" b="0" i="0" dirty="0" err="1">
                <a:solidFill>
                  <a:srgbClr val="0D0D0D"/>
                </a:solidFill>
                <a:effectLst/>
                <a:latin typeface="Söhne"/>
              </a:rPr>
              <a:t>için</a:t>
            </a:r>
            <a:r>
              <a:rPr lang="en-US" b="0" i="0" dirty="0">
                <a:solidFill>
                  <a:srgbClr val="0D0D0D"/>
                </a:solidFill>
                <a:effectLst/>
                <a:latin typeface="Söhne"/>
              </a:rPr>
              <a:t> </a:t>
            </a:r>
            <a:r>
              <a:rPr lang="en-US" b="0" i="0" dirty="0" err="1">
                <a:solidFill>
                  <a:srgbClr val="0D0D0D"/>
                </a:solidFill>
                <a:effectLst/>
                <a:latin typeface="Söhne"/>
              </a:rPr>
              <a:t>arabuluculuk</a:t>
            </a:r>
            <a:r>
              <a:rPr lang="en-US" b="0" i="0" dirty="0">
                <a:solidFill>
                  <a:srgbClr val="0D0D0D"/>
                </a:solidFill>
                <a:effectLst/>
                <a:latin typeface="Söhne"/>
              </a:rPr>
              <a:t>, </a:t>
            </a:r>
            <a:r>
              <a:rPr lang="en-US" b="0" i="0" dirty="0" err="1">
                <a:solidFill>
                  <a:srgbClr val="0D0D0D"/>
                </a:solidFill>
                <a:effectLst/>
                <a:latin typeface="Söhne"/>
              </a:rPr>
              <a:t>tahkim</a:t>
            </a:r>
            <a:r>
              <a:rPr lang="en-US" b="0" i="0" dirty="0">
                <a:solidFill>
                  <a:srgbClr val="0D0D0D"/>
                </a:solidFill>
                <a:effectLst/>
                <a:latin typeface="Söhne"/>
              </a:rPr>
              <a:t> </a:t>
            </a:r>
            <a:r>
              <a:rPr lang="en-US" b="0" i="0" dirty="0" err="1">
                <a:solidFill>
                  <a:srgbClr val="0D0D0D"/>
                </a:solidFill>
                <a:effectLst/>
                <a:latin typeface="Söhne"/>
              </a:rPr>
              <a:t>veya</a:t>
            </a:r>
            <a:r>
              <a:rPr lang="en-US" b="0" i="0" dirty="0">
                <a:solidFill>
                  <a:srgbClr val="0D0D0D"/>
                </a:solidFill>
                <a:effectLst/>
                <a:latin typeface="Söhne"/>
              </a:rPr>
              <a:t> </a:t>
            </a:r>
            <a:r>
              <a:rPr lang="en-US" b="0" i="0" dirty="0" err="1">
                <a:solidFill>
                  <a:srgbClr val="0D0D0D"/>
                </a:solidFill>
                <a:effectLst/>
                <a:latin typeface="Söhne"/>
              </a:rPr>
              <a:t>dava</a:t>
            </a:r>
            <a:r>
              <a:rPr lang="en-US" b="0" i="0" dirty="0">
                <a:solidFill>
                  <a:srgbClr val="0D0D0D"/>
                </a:solidFill>
                <a:effectLst/>
                <a:latin typeface="Söhne"/>
              </a:rPr>
              <a:t> </a:t>
            </a:r>
            <a:r>
              <a:rPr lang="en-US" b="0" i="0" dirty="0" err="1">
                <a:solidFill>
                  <a:srgbClr val="0D0D0D"/>
                </a:solidFill>
                <a:effectLst/>
                <a:latin typeface="Söhne"/>
              </a:rPr>
              <a:t>açılabilir</a:t>
            </a:r>
            <a:r>
              <a:rPr lang="en-US" b="0" i="0" dirty="0">
                <a:solidFill>
                  <a:srgbClr val="0D0D0D"/>
                </a:solidFill>
                <a:effectLst/>
                <a:latin typeface="Söhne"/>
              </a:rPr>
              <a:t>. </a:t>
            </a:r>
            <a:r>
              <a:rPr lang="en-US" b="0" i="0" dirty="0" err="1">
                <a:solidFill>
                  <a:srgbClr val="0D0D0D"/>
                </a:solidFill>
                <a:effectLst/>
                <a:latin typeface="Söhne"/>
              </a:rPr>
              <a:t>Uyuşmazlıkların</a:t>
            </a:r>
            <a:r>
              <a:rPr lang="en-US" b="0" i="0" dirty="0">
                <a:solidFill>
                  <a:srgbClr val="0D0D0D"/>
                </a:solidFill>
                <a:effectLst/>
                <a:latin typeface="Söhne"/>
              </a:rPr>
              <a:t> </a:t>
            </a:r>
            <a:r>
              <a:rPr lang="en-US" b="0" i="0" dirty="0" err="1">
                <a:solidFill>
                  <a:srgbClr val="0D0D0D"/>
                </a:solidFill>
                <a:effectLst/>
                <a:latin typeface="Söhne"/>
              </a:rPr>
              <a:t>hızlı</a:t>
            </a:r>
            <a:r>
              <a:rPr lang="en-US" b="0" i="0" dirty="0">
                <a:solidFill>
                  <a:srgbClr val="0D0D0D"/>
                </a:solidFill>
                <a:effectLst/>
                <a:latin typeface="Söhne"/>
              </a:rPr>
              <a:t> ve </a:t>
            </a:r>
            <a:r>
              <a:rPr lang="en-US" b="0" i="0" dirty="0" err="1">
                <a:solidFill>
                  <a:srgbClr val="0D0D0D"/>
                </a:solidFill>
                <a:effectLst/>
                <a:latin typeface="Söhne"/>
              </a:rPr>
              <a:t>adil</a:t>
            </a:r>
            <a:r>
              <a:rPr lang="en-US" b="0" i="0" dirty="0">
                <a:solidFill>
                  <a:srgbClr val="0D0D0D"/>
                </a:solidFill>
                <a:effectLst/>
                <a:latin typeface="Söhne"/>
              </a:rPr>
              <a:t> </a:t>
            </a:r>
            <a:r>
              <a:rPr lang="en-US" b="0" i="0" dirty="0" err="1">
                <a:solidFill>
                  <a:srgbClr val="0D0D0D"/>
                </a:solidFill>
                <a:effectLst/>
                <a:latin typeface="Söhne"/>
              </a:rPr>
              <a:t>bir</a:t>
            </a:r>
            <a:r>
              <a:rPr lang="en-US" b="0" i="0" dirty="0">
                <a:solidFill>
                  <a:srgbClr val="0D0D0D"/>
                </a:solidFill>
                <a:effectLst/>
                <a:latin typeface="Söhne"/>
              </a:rPr>
              <a:t> </a:t>
            </a:r>
            <a:r>
              <a:rPr lang="en-US" b="0" i="0" dirty="0" err="1">
                <a:solidFill>
                  <a:srgbClr val="0D0D0D"/>
                </a:solidFill>
                <a:effectLst/>
                <a:latin typeface="Söhne"/>
              </a:rPr>
              <a:t>şekilde</a:t>
            </a:r>
            <a:r>
              <a:rPr lang="en-US" b="0" i="0" dirty="0">
                <a:solidFill>
                  <a:srgbClr val="0D0D0D"/>
                </a:solidFill>
                <a:effectLst/>
                <a:latin typeface="Söhne"/>
              </a:rPr>
              <a:t> </a:t>
            </a:r>
            <a:r>
              <a:rPr lang="en-US" b="0" i="0" dirty="0" err="1">
                <a:solidFill>
                  <a:srgbClr val="0D0D0D"/>
                </a:solidFill>
                <a:effectLst/>
                <a:latin typeface="Söhne"/>
              </a:rPr>
              <a:t>çözülmesi</a:t>
            </a:r>
            <a:r>
              <a:rPr lang="en-US" b="0" i="0" dirty="0">
                <a:solidFill>
                  <a:srgbClr val="0D0D0D"/>
                </a:solidFill>
                <a:effectLst/>
                <a:latin typeface="Söhne"/>
              </a:rPr>
              <a:t>, </a:t>
            </a:r>
            <a:r>
              <a:rPr lang="en-US" b="0" i="0" dirty="0" err="1">
                <a:solidFill>
                  <a:srgbClr val="0D0D0D"/>
                </a:solidFill>
                <a:effectLst/>
                <a:latin typeface="Söhne"/>
              </a:rPr>
              <a:t>iş</a:t>
            </a:r>
            <a:r>
              <a:rPr lang="en-US" b="0" i="0" dirty="0">
                <a:solidFill>
                  <a:srgbClr val="0D0D0D"/>
                </a:solidFill>
                <a:effectLst/>
                <a:latin typeface="Söhne"/>
              </a:rPr>
              <a:t> </a:t>
            </a:r>
            <a:r>
              <a:rPr lang="en-US" b="0" i="0" dirty="0" err="1">
                <a:solidFill>
                  <a:srgbClr val="0D0D0D"/>
                </a:solidFill>
                <a:effectLst/>
                <a:latin typeface="Söhne"/>
              </a:rPr>
              <a:t>ilişkilerinin</a:t>
            </a:r>
            <a:r>
              <a:rPr lang="en-US" b="0" i="0" dirty="0">
                <a:solidFill>
                  <a:srgbClr val="0D0D0D"/>
                </a:solidFill>
                <a:effectLst/>
                <a:latin typeface="Söhne"/>
              </a:rPr>
              <a:t> </a:t>
            </a:r>
            <a:r>
              <a:rPr lang="en-US" b="0" i="0" dirty="0" err="1">
                <a:solidFill>
                  <a:srgbClr val="0D0D0D"/>
                </a:solidFill>
                <a:effectLst/>
                <a:latin typeface="Söhne"/>
              </a:rPr>
              <a:t>sürdürülmesi</a:t>
            </a:r>
            <a:r>
              <a:rPr lang="en-US" b="0" i="0" dirty="0">
                <a:solidFill>
                  <a:srgbClr val="0D0D0D"/>
                </a:solidFill>
                <a:effectLst/>
                <a:latin typeface="Söhne"/>
              </a:rPr>
              <a:t>, </a:t>
            </a:r>
            <a:r>
              <a:rPr lang="en-US" b="0" i="0" dirty="0" err="1">
                <a:solidFill>
                  <a:srgbClr val="0D0D0D"/>
                </a:solidFill>
                <a:effectLst/>
                <a:latin typeface="Söhne"/>
              </a:rPr>
              <a:t>mali</a:t>
            </a:r>
            <a:r>
              <a:rPr lang="en-US" b="0" i="0" dirty="0">
                <a:solidFill>
                  <a:srgbClr val="0D0D0D"/>
                </a:solidFill>
                <a:effectLst/>
                <a:latin typeface="Söhne"/>
              </a:rPr>
              <a:t> </a:t>
            </a:r>
            <a:r>
              <a:rPr lang="en-US" b="0" i="0" dirty="0" err="1">
                <a:solidFill>
                  <a:srgbClr val="0D0D0D"/>
                </a:solidFill>
                <a:effectLst/>
                <a:latin typeface="Söhne"/>
              </a:rPr>
              <a:t>kayıpların</a:t>
            </a:r>
            <a:r>
              <a:rPr lang="en-US" b="0" i="0" dirty="0">
                <a:solidFill>
                  <a:srgbClr val="0D0D0D"/>
                </a:solidFill>
                <a:effectLst/>
                <a:latin typeface="Söhne"/>
              </a:rPr>
              <a:t> </a:t>
            </a:r>
            <a:r>
              <a:rPr lang="en-US" b="0" i="0" dirty="0" err="1">
                <a:solidFill>
                  <a:srgbClr val="0D0D0D"/>
                </a:solidFill>
                <a:effectLst/>
                <a:latin typeface="Söhne"/>
              </a:rPr>
              <a:t>en</a:t>
            </a:r>
            <a:r>
              <a:rPr lang="en-US" b="0" i="0" dirty="0">
                <a:solidFill>
                  <a:srgbClr val="0D0D0D"/>
                </a:solidFill>
                <a:effectLst/>
                <a:latin typeface="Söhne"/>
              </a:rPr>
              <a:t> </a:t>
            </a:r>
            <a:r>
              <a:rPr lang="en-US" b="0" i="0" dirty="0" err="1">
                <a:solidFill>
                  <a:srgbClr val="0D0D0D"/>
                </a:solidFill>
                <a:effectLst/>
                <a:latin typeface="Söhne"/>
              </a:rPr>
              <a:t>aza</a:t>
            </a:r>
            <a:r>
              <a:rPr lang="en-US" b="0" i="0" dirty="0">
                <a:solidFill>
                  <a:srgbClr val="0D0D0D"/>
                </a:solidFill>
                <a:effectLst/>
                <a:latin typeface="Söhne"/>
              </a:rPr>
              <a:t> </a:t>
            </a:r>
            <a:r>
              <a:rPr lang="en-US" b="0" i="0" dirty="0" err="1">
                <a:solidFill>
                  <a:srgbClr val="0D0D0D"/>
                </a:solidFill>
                <a:effectLst/>
                <a:latin typeface="Söhne"/>
              </a:rPr>
              <a:t>indirilmesi</a:t>
            </a:r>
            <a:r>
              <a:rPr lang="en-US" b="0" i="0" dirty="0">
                <a:solidFill>
                  <a:srgbClr val="0D0D0D"/>
                </a:solidFill>
                <a:effectLst/>
                <a:latin typeface="Söhne"/>
              </a:rPr>
              <a:t> ve </a:t>
            </a:r>
            <a:r>
              <a:rPr lang="en-US" b="0" i="0" dirty="0" err="1">
                <a:solidFill>
                  <a:srgbClr val="0D0D0D"/>
                </a:solidFill>
                <a:effectLst/>
                <a:latin typeface="Söhne"/>
              </a:rPr>
              <a:t>itibarın</a:t>
            </a:r>
            <a:r>
              <a:rPr lang="en-US" b="0" i="0" dirty="0">
                <a:solidFill>
                  <a:srgbClr val="0D0D0D"/>
                </a:solidFill>
                <a:effectLst/>
                <a:latin typeface="Söhne"/>
              </a:rPr>
              <a:t> </a:t>
            </a:r>
            <a:r>
              <a:rPr lang="en-US" b="0" i="0" dirty="0" err="1">
                <a:solidFill>
                  <a:srgbClr val="0D0D0D"/>
                </a:solidFill>
                <a:effectLst/>
                <a:latin typeface="Söhne"/>
              </a:rPr>
              <a:t>korunması</a:t>
            </a:r>
            <a:r>
              <a:rPr lang="en-US" b="0" i="0" dirty="0">
                <a:solidFill>
                  <a:srgbClr val="0D0D0D"/>
                </a:solidFill>
                <a:effectLst/>
                <a:latin typeface="Söhne"/>
              </a:rPr>
              <a:t> </a:t>
            </a:r>
            <a:r>
              <a:rPr lang="en-US" b="0" i="0" dirty="0" err="1">
                <a:solidFill>
                  <a:srgbClr val="0D0D0D"/>
                </a:solidFill>
                <a:effectLst/>
                <a:latin typeface="Söhne"/>
              </a:rPr>
              <a:t>için</a:t>
            </a:r>
            <a:r>
              <a:rPr lang="en-US" b="0" i="0" dirty="0">
                <a:solidFill>
                  <a:srgbClr val="0D0D0D"/>
                </a:solidFill>
                <a:effectLst/>
                <a:latin typeface="Söhne"/>
              </a:rPr>
              <a:t> </a:t>
            </a:r>
            <a:r>
              <a:rPr lang="en-US" b="0" i="0" dirty="0" err="1">
                <a:solidFill>
                  <a:srgbClr val="0D0D0D"/>
                </a:solidFill>
                <a:effectLst/>
                <a:latin typeface="Söhne"/>
              </a:rPr>
              <a:t>çok</a:t>
            </a:r>
            <a:r>
              <a:rPr lang="en-US" b="0" i="0" dirty="0">
                <a:solidFill>
                  <a:srgbClr val="0D0D0D"/>
                </a:solidFill>
                <a:effectLst/>
                <a:latin typeface="Söhne"/>
              </a:rPr>
              <a:t> </a:t>
            </a:r>
            <a:r>
              <a:rPr lang="en-US" b="0" i="0" dirty="0" err="1">
                <a:solidFill>
                  <a:srgbClr val="0D0D0D"/>
                </a:solidFill>
                <a:effectLst/>
                <a:latin typeface="Söhne"/>
              </a:rPr>
              <a:t>önemlidir</a:t>
            </a:r>
            <a:r>
              <a:rPr lang="en-US" b="0" i="0" dirty="0">
                <a:solidFill>
                  <a:srgbClr val="0D0D0D"/>
                </a:solidFill>
                <a:effectLst/>
                <a:latin typeface="Söhne"/>
              </a:rPr>
              <a:t>. </a:t>
            </a:r>
            <a:r>
              <a:rPr lang="en-US" b="0" i="0" dirty="0" err="1">
                <a:solidFill>
                  <a:srgbClr val="0D0D0D"/>
                </a:solidFill>
                <a:effectLst/>
                <a:latin typeface="Söhne"/>
              </a:rPr>
              <a:t>Başarılı</a:t>
            </a:r>
            <a:r>
              <a:rPr lang="en-US" b="0" i="0" dirty="0">
                <a:solidFill>
                  <a:srgbClr val="0D0D0D"/>
                </a:solidFill>
                <a:effectLst/>
                <a:latin typeface="Söhne"/>
              </a:rPr>
              <a:t> </a:t>
            </a:r>
            <a:r>
              <a:rPr lang="en-US" b="0" i="0" dirty="0" err="1">
                <a:solidFill>
                  <a:srgbClr val="0D0D0D"/>
                </a:solidFill>
                <a:effectLst/>
                <a:latin typeface="Söhne"/>
              </a:rPr>
              <a:t>müzakere</a:t>
            </a:r>
            <a:r>
              <a:rPr lang="en-US" b="0" i="0" dirty="0">
                <a:solidFill>
                  <a:srgbClr val="0D0D0D"/>
                </a:solidFill>
                <a:effectLst/>
                <a:latin typeface="Söhne"/>
              </a:rPr>
              <a:t> ve </a:t>
            </a:r>
            <a:r>
              <a:rPr lang="en-US" b="0" i="0" dirty="0" err="1">
                <a:solidFill>
                  <a:srgbClr val="0D0D0D"/>
                </a:solidFill>
                <a:effectLst/>
                <a:latin typeface="Söhne"/>
              </a:rPr>
              <a:t>anlaşmazlık</a:t>
            </a:r>
            <a:r>
              <a:rPr lang="en-US" b="0" i="0" dirty="0">
                <a:solidFill>
                  <a:srgbClr val="0D0D0D"/>
                </a:solidFill>
                <a:effectLst/>
                <a:latin typeface="Söhne"/>
              </a:rPr>
              <a:t> </a:t>
            </a:r>
            <a:r>
              <a:rPr lang="en-US" b="0" i="0" dirty="0" err="1">
                <a:solidFill>
                  <a:srgbClr val="0D0D0D"/>
                </a:solidFill>
                <a:effectLst/>
                <a:latin typeface="Söhne"/>
              </a:rPr>
              <a:t>çözümü</a:t>
            </a:r>
            <a:r>
              <a:rPr lang="en-US" b="0" i="0" dirty="0">
                <a:solidFill>
                  <a:srgbClr val="0D0D0D"/>
                </a:solidFill>
                <a:effectLst/>
                <a:latin typeface="Söhne"/>
              </a:rPr>
              <a:t>, </a:t>
            </a:r>
            <a:r>
              <a:rPr lang="en-US" b="0" i="0" dirty="0" err="1">
                <a:solidFill>
                  <a:srgbClr val="0D0D0D"/>
                </a:solidFill>
                <a:effectLst/>
                <a:latin typeface="Söhne"/>
              </a:rPr>
              <a:t>ticari</a:t>
            </a:r>
            <a:r>
              <a:rPr lang="en-US" b="0" i="0" dirty="0">
                <a:solidFill>
                  <a:srgbClr val="0D0D0D"/>
                </a:solidFill>
                <a:effectLst/>
                <a:latin typeface="Söhne"/>
              </a:rPr>
              <a:t> </a:t>
            </a:r>
            <a:r>
              <a:rPr lang="en-US" b="0" i="0" dirty="0" err="1">
                <a:solidFill>
                  <a:srgbClr val="0D0D0D"/>
                </a:solidFill>
                <a:effectLst/>
                <a:latin typeface="Söhne"/>
              </a:rPr>
              <a:t>işlemlerin</a:t>
            </a:r>
            <a:r>
              <a:rPr lang="en-US" b="0" i="0" dirty="0">
                <a:solidFill>
                  <a:srgbClr val="0D0D0D"/>
                </a:solidFill>
                <a:effectLst/>
                <a:latin typeface="Söhne"/>
              </a:rPr>
              <a:t> </a:t>
            </a:r>
            <a:r>
              <a:rPr lang="en-US" b="0" i="0" dirty="0" err="1">
                <a:solidFill>
                  <a:srgbClr val="0D0D0D"/>
                </a:solidFill>
                <a:effectLst/>
                <a:latin typeface="Söhne"/>
              </a:rPr>
              <a:t>istikrarına</a:t>
            </a:r>
            <a:r>
              <a:rPr lang="en-US" b="0" i="0" dirty="0">
                <a:solidFill>
                  <a:srgbClr val="0D0D0D"/>
                </a:solidFill>
                <a:effectLst/>
                <a:latin typeface="Söhne"/>
              </a:rPr>
              <a:t> ve </a:t>
            </a:r>
            <a:r>
              <a:rPr lang="en-US" b="0" i="0" dirty="0" err="1">
                <a:solidFill>
                  <a:srgbClr val="0D0D0D"/>
                </a:solidFill>
                <a:effectLst/>
                <a:latin typeface="Söhne"/>
              </a:rPr>
              <a:t>bütünlüğüne</a:t>
            </a:r>
            <a:r>
              <a:rPr lang="en-US" b="0" i="0" dirty="0">
                <a:solidFill>
                  <a:srgbClr val="0D0D0D"/>
                </a:solidFill>
                <a:effectLst/>
                <a:latin typeface="Söhne"/>
              </a:rPr>
              <a:t> </a:t>
            </a:r>
            <a:r>
              <a:rPr lang="en-US" b="0" i="0" dirty="0" err="1">
                <a:solidFill>
                  <a:srgbClr val="0D0D0D"/>
                </a:solidFill>
                <a:effectLst/>
                <a:latin typeface="Söhne"/>
              </a:rPr>
              <a:t>katkıda</a:t>
            </a:r>
            <a:r>
              <a:rPr lang="en-US" b="0" i="0" dirty="0">
                <a:solidFill>
                  <a:srgbClr val="0D0D0D"/>
                </a:solidFill>
                <a:effectLst/>
                <a:latin typeface="Söhne"/>
              </a:rPr>
              <a:t> </a:t>
            </a:r>
            <a:r>
              <a:rPr lang="en-US" b="0" i="0" dirty="0" err="1">
                <a:solidFill>
                  <a:srgbClr val="0D0D0D"/>
                </a:solidFill>
                <a:effectLst/>
                <a:latin typeface="Söhne"/>
              </a:rPr>
              <a:t>bulunur</a:t>
            </a:r>
            <a:r>
              <a:rPr lang="en-US" b="0" i="0" dirty="0">
                <a:solidFill>
                  <a:srgbClr val="0D0D0D"/>
                </a:solidFill>
                <a:effectLst/>
                <a:latin typeface="Söhne"/>
              </a:rPr>
              <a:t>.</a:t>
            </a:r>
            <a:endParaRPr lang="tr-TR" b="0" i="0" dirty="0">
              <a:solidFill>
                <a:srgbClr val="0D0D0D"/>
              </a:solidFill>
              <a:effectLst/>
              <a:latin typeface="Söhne"/>
            </a:endParaRPr>
          </a:p>
          <a:p>
            <a:pPr marL="0" lvl="0" indent="0" algn="l">
              <a:spcBef>
                <a:spcPct val="0"/>
              </a:spcBef>
              <a:buFont typeface="Arial" panose="020B0604020202020204" pitchFamily="34" charset="0"/>
              <a:buNone/>
            </a:pPr>
            <a:endParaRPr lang="en-US" sz="1200" dirty="0"/>
          </a:p>
          <a:p>
            <a:pPr marL="457200" lvl="0" indent="-457200" algn="l">
              <a:spcBef>
                <a:spcPct val="0"/>
              </a:spcBef>
              <a:buFont typeface="Arial" panose="020B0604020202020204" pitchFamily="34" charset="0"/>
              <a:buChar char="•"/>
            </a:pPr>
            <a:r>
              <a:rPr lang="en-US" sz="1200" dirty="0"/>
              <a:t>Teknoloji </a:t>
            </a:r>
            <a:r>
              <a:rPr lang="en-US" sz="1200" dirty="0" err="1"/>
              <a:t>projelerinde</a:t>
            </a:r>
            <a:r>
              <a:rPr lang="en-US" sz="1200" dirty="0"/>
              <a:t> </a:t>
            </a:r>
            <a:r>
              <a:rPr lang="en-US" sz="1200" dirty="0" err="1"/>
              <a:t>etik</a:t>
            </a:r>
            <a:r>
              <a:rPr lang="en-US" sz="1200" dirty="0"/>
              <a:t> ve </a:t>
            </a:r>
            <a:r>
              <a:rPr lang="en-US" sz="1200" dirty="0" err="1"/>
              <a:t>sosyal</a:t>
            </a:r>
            <a:r>
              <a:rPr lang="en-US" sz="1200" dirty="0"/>
              <a:t> </a:t>
            </a:r>
            <a:r>
              <a:rPr lang="en-US" sz="1200" dirty="0" err="1"/>
              <a:t>sorumlulu</a:t>
            </a:r>
            <a:r>
              <a:rPr lang="tr-TR" sz="1200" dirty="0"/>
              <a:t>k: </a:t>
            </a:r>
            <a:r>
              <a:rPr lang="en-US" sz="1200" dirty="0"/>
              <a:t>Teknoloji </a:t>
            </a:r>
            <a:r>
              <a:rPr lang="en-US" sz="1200" dirty="0" err="1"/>
              <a:t>projelerinde</a:t>
            </a:r>
            <a:r>
              <a:rPr lang="en-US" sz="1200" dirty="0"/>
              <a:t> </a:t>
            </a:r>
            <a:r>
              <a:rPr lang="en-US" sz="1200" dirty="0" err="1"/>
              <a:t>etik</a:t>
            </a:r>
            <a:r>
              <a:rPr lang="en-US" sz="1200" dirty="0"/>
              <a:t> ve </a:t>
            </a:r>
            <a:r>
              <a:rPr lang="en-US" sz="1200" dirty="0" err="1"/>
              <a:t>sosyal</a:t>
            </a:r>
            <a:r>
              <a:rPr lang="en-US" sz="1200" dirty="0"/>
              <a:t> </a:t>
            </a:r>
            <a:r>
              <a:rPr lang="en-US" sz="1200" dirty="0" err="1"/>
              <a:t>sorumluluk</a:t>
            </a:r>
            <a:r>
              <a:rPr lang="en-US" sz="1200" dirty="0"/>
              <a:t>, </a:t>
            </a:r>
            <a:r>
              <a:rPr lang="en-US" sz="1200" dirty="0" err="1"/>
              <a:t>yeniliklerin</a:t>
            </a:r>
            <a:r>
              <a:rPr lang="en-US" sz="1200" dirty="0"/>
              <a:t> </a:t>
            </a:r>
            <a:r>
              <a:rPr lang="en-US" sz="1200" dirty="0" err="1"/>
              <a:t>bireyler</a:t>
            </a:r>
            <a:r>
              <a:rPr lang="en-US" sz="1200" dirty="0"/>
              <a:t>, </a:t>
            </a:r>
            <a:r>
              <a:rPr lang="en-US" sz="1200" dirty="0" err="1"/>
              <a:t>topluluklar</a:t>
            </a:r>
            <a:r>
              <a:rPr lang="en-US" sz="1200" dirty="0"/>
              <a:t> ve </a:t>
            </a:r>
            <a:r>
              <a:rPr lang="en-US" sz="1200" dirty="0" err="1"/>
              <a:t>çevre</a:t>
            </a:r>
            <a:r>
              <a:rPr lang="en-US" sz="1200" dirty="0"/>
              <a:t> </a:t>
            </a:r>
            <a:r>
              <a:rPr lang="en-US" sz="1200" dirty="0" err="1"/>
              <a:t>üzerindeki</a:t>
            </a:r>
            <a:r>
              <a:rPr lang="en-US" sz="1200" dirty="0"/>
              <a:t> </a:t>
            </a:r>
            <a:r>
              <a:rPr lang="en-US" sz="1200" dirty="0" err="1"/>
              <a:t>etkisini</a:t>
            </a:r>
            <a:r>
              <a:rPr lang="en-US" sz="1200" dirty="0"/>
              <a:t> </a:t>
            </a:r>
            <a:r>
              <a:rPr lang="en-US" sz="1200" dirty="0" err="1"/>
              <a:t>göz</a:t>
            </a:r>
            <a:r>
              <a:rPr lang="en-US" sz="1200" dirty="0"/>
              <a:t> </a:t>
            </a:r>
            <a:r>
              <a:rPr lang="en-US" sz="1200" dirty="0" err="1"/>
              <a:t>önünde</a:t>
            </a:r>
            <a:r>
              <a:rPr lang="en-US" sz="1200" dirty="0"/>
              <a:t> </a:t>
            </a:r>
            <a:r>
              <a:rPr lang="en-US" sz="1200" dirty="0" err="1"/>
              <a:t>bulundurmayı</a:t>
            </a:r>
            <a:r>
              <a:rPr lang="en-US" sz="1200" dirty="0"/>
              <a:t> </a:t>
            </a:r>
            <a:r>
              <a:rPr lang="en-US" sz="1200" dirty="0" err="1"/>
              <a:t>gerektirir</a:t>
            </a:r>
            <a:r>
              <a:rPr lang="en-US" sz="1200" dirty="0"/>
              <a:t>. </a:t>
            </a:r>
            <a:r>
              <a:rPr lang="en-US" sz="1200" dirty="0" err="1"/>
              <a:t>Etik</a:t>
            </a:r>
            <a:r>
              <a:rPr lang="en-US" sz="1200" dirty="0"/>
              <a:t> </a:t>
            </a:r>
            <a:r>
              <a:rPr lang="en-US" sz="1200" dirty="0" err="1"/>
              <a:t>ilkelerin</a:t>
            </a:r>
            <a:r>
              <a:rPr lang="en-US" sz="1200" dirty="0"/>
              <a:t> </a:t>
            </a:r>
            <a:r>
              <a:rPr lang="en-US" sz="1200" dirty="0" err="1"/>
              <a:t>desteklenmesi</a:t>
            </a:r>
            <a:r>
              <a:rPr lang="en-US" sz="1200" dirty="0"/>
              <a:t>, </a:t>
            </a:r>
            <a:r>
              <a:rPr lang="en-US" sz="1200" dirty="0" err="1"/>
              <a:t>teknoloji</a:t>
            </a:r>
            <a:r>
              <a:rPr lang="en-US" sz="1200" dirty="0"/>
              <a:t> </a:t>
            </a:r>
            <a:r>
              <a:rPr lang="en-US" sz="1200" dirty="0" err="1"/>
              <a:t>geliştirme</a:t>
            </a:r>
            <a:r>
              <a:rPr lang="en-US" sz="1200" dirty="0"/>
              <a:t> ve </a:t>
            </a:r>
            <a:r>
              <a:rPr lang="en-US" sz="1200" dirty="0" err="1"/>
              <a:t>uygulamasının</a:t>
            </a:r>
            <a:r>
              <a:rPr lang="en-US" sz="1200" dirty="0"/>
              <a:t> </a:t>
            </a:r>
            <a:r>
              <a:rPr lang="en-US" sz="1200" dirty="0" err="1"/>
              <a:t>adalet</a:t>
            </a:r>
            <a:r>
              <a:rPr lang="en-US" sz="1200" dirty="0"/>
              <a:t>, </a:t>
            </a:r>
            <a:r>
              <a:rPr lang="en-US" sz="1200" dirty="0" err="1"/>
              <a:t>şeffaflık</a:t>
            </a:r>
            <a:r>
              <a:rPr lang="en-US" sz="1200" dirty="0"/>
              <a:t> ve </a:t>
            </a:r>
            <a:r>
              <a:rPr lang="en-US" sz="1200" dirty="0" err="1"/>
              <a:t>insan</a:t>
            </a:r>
            <a:r>
              <a:rPr lang="en-US" sz="1200" dirty="0"/>
              <a:t> </a:t>
            </a:r>
            <a:r>
              <a:rPr lang="en-US" sz="1200" dirty="0" err="1"/>
              <a:t>haklarına</a:t>
            </a:r>
            <a:r>
              <a:rPr lang="en-US" sz="1200" dirty="0"/>
              <a:t> </a:t>
            </a:r>
            <a:r>
              <a:rPr lang="en-US" sz="1200" dirty="0" err="1"/>
              <a:t>saygıyı</a:t>
            </a:r>
            <a:r>
              <a:rPr lang="en-US" sz="1200" dirty="0"/>
              <a:t> </a:t>
            </a:r>
            <a:r>
              <a:rPr lang="en-US" sz="1200" dirty="0" err="1"/>
              <a:t>ön</a:t>
            </a:r>
            <a:r>
              <a:rPr lang="en-US" sz="1200" dirty="0"/>
              <a:t> </a:t>
            </a:r>
            <a:r>
              <a:rPr lang="en-US" sz="1200" dirty="0" err="1"/>
              <a:t>planda</a:t>
            </a:r>
            <a:r>
              <a:rPr lang="en-US" sz="1200" dirty="0"/>
              <a:t> </a:t>
            </a:r>
            <a:r>
              <a:rPr lang="en-US" sz="1200" dirty="0" err="1"/>
              <a:t>tutmasını</a:t>
            </a:r>
            <a:r>
              <a:rPr lang="en-US" sz="1200" dirty="0"/>
              <a:t> </a:t>
            </a:r>
            <a:r>
              <a:rPr lang="en-US" sz="1200" dirty="0" err="1"/>
              <a:t>sağlar</a:t>
            </a:r>
            <a:r>
              <a:rPr lang="en-US" sz="1200" dirty="0"/>
              <a:t>. Teknoloji </a:t>
            </a:r>
            <a:r>
              <a:rPr lang="en-US" sz="1200" dirty="0" err="1"/>
              <a:t>projeleri</a:t>
            </a:r>
            <a:r>
              <a:rPr lang="en-US" sz="1200" dirty="0"/>
              <a:t>, </a:t>
            </a:r>
            <a:r>
              <a:rPr lang="en-US" sz="1200" dirty="0" err="1"/>
              <a:t>güveni</a:t>
            </a:r>
            <a:r>
              <a:rPr lang="en-US" sz="1200" dirty="0"/>
              <a:t> ve </a:t>
            </a:r>
            <a:r>
              <a:rPr lang="en-US" sz="1200" dirty="0" err="1"/>
              <a:t>kapsayıcılığı</a:t>
            </a:r>
            <a:r>
              <a:rPr lang="en-US" sz="1200" dirty="0"/>
              <a:t> </a:t>
            </a:r>
            <a:r>
              <a:rPr lang="en-US" sz="1200" dirty="0" err="1"/>
              <a:t>teşvik</a:t>
            </a:r>
            <a:r>
              <a:rPr lang="en-US" sz="1200" dirty="0"/>
              <a:t> </a:t>
            </a:r>
            <a:r>
              <a:rPr lang="en-US" sz="1200" dirty="0" err="1"/>
              <a:t>etmek</a:t>
            </a:r>
            <a:r>
              <a:rPr lang="en-US" sz="1200" dirty="0"/>
              <a:t> </a:t>
            </a:r>
            <a:r>
              <a:rPr lang="en-US" sz="1200" dirty="0" err="1"/>
              <a:t>için</a:t>
            </a:r>
            <a:r>
              <a:rPr lang="en-US" sz="1200" dirty="0"/>
              <a:t> </a:t>
            </a:r>
            <a:r>
              <a:rPr lang="en-US" sz="1200" dirty="0" err="1"/>
              <a:t>gizlilik</a:t>
            </a:r>
            <a:r>
              <a:rPr lang="en-US" sz="1200" dirty="0"/>
              <a:t>, </a:t>
            </a:r>
            <a:r>
              <a:rPr lang="en-US" sz="1200" dirty="0" err="1"/>
              <a:t>çeşitlilik</a:t>
            </a:r>
            <a:r>
              <a:rPr lang="en-US" sz="1200" dirty="0"/>
              <a:t> ve </a:t>
            </a:r>
            <a:r>
              <a:rPr lang="en-US" sz="1200" dirty="0" err="1"/>
              <a:t>sürdürülebilirlik</a:t>
            </a:r>
            <a:r>
              <a:rPr lang="en-US" sz="1200" dirty="0"/>
              <a:t> </a:t>
            </a:r>
            <a:r>
              <a:rPr lang="en-US" sz="1200" dirty="0" err="1"/>
              <a:t>gibi</a:t>
            </a:r>
            <a:r>
              <a:rPr lang="en-US" sz="1200" dirty="0"/>
              <a:t> </a:t>
            </a:r>
            <a:r>
              <a:rPr lang="en-US" sz="1200" dirty="0" err="1"/>
              <a:t>toplumsal</a:t>
            </a:r>
            <a:r>
              <a:rPr lang="en-US" sz="1200" dirty="0"/>
              <a:t> </a:t>
            </a:r>
            <a:r>
              <a:rPr lang="en-US" sz="1200" dirty="0" err="1"/>
              <a:t>kaygıları</a:t>
            </a:r>
            <a:r>
              <a:rPr lang="en-US" sz="1200" dirty="0"/>
              <a:t> </a:t>
            </a:r>
            <a:r>
              <a:rPr lang="en-US" sz="1200" dirty="0" err="1"/>
              <a:t>ele</a:t>
            </a:r>
            <a:r>
              <a:rPr lang="en-US" sz="1200" dirty="0"/>
              <a:t> </a:t>
            </a:r>
            <a:r>
              <a:rPr lang="en-US" sz="1200" dirty="0" err="1"/>
              <a:t>almalıdır</a:t>
            </a:r>
            <a:r>
              <a:rPr lang="en-US" sz="1200" dirty="0"/>
              <a:t>. </a:t>
            </a:r>
            <a:r>
              <a:rPr lang="en-US" sz="1200" dirty="0" err="1"/>
              <a:t>Sosyal</a:t>
            </a:r>
            <a:r>
              <a:rPr lang="en-US" sz="1200" dirty="0"/>
              <a:t> </a:t>
            </a:r>
            <a:r>
              <a:rPr lang="en-US" sz="1200" dirty="0" err="1"/>
              <a:t>sorumluluğu</a:t>
            </a:r>
            <a:r>
              <a:rPr lang="en-US" sz="1200" dirty="0"/>
              <a:t> </a:t>
            </a:r>
            <a:r>
              <a:rPr lang="en-US" sz="1200" dirty="0" err="1"/>
              <a:t>benimsemek</a:t>
            </a:r>
            <a:r>
              <a:rPr lang="en-US" sz="1200" dirty="0"/>
              <a:t>, </a:t>
            </a:r>
            <a:r>
              <a:rPr lang="en-US" sz="1200" dirty="0" err="1"/>
              <a:t>paydaşların</a:t>
            </a:r>
            <a:r>
              <a:rPr lang="en-US" sz="1200" dirty="0"/>
              <a:t> </a:t>
            </a:r>
            <a:r>
              <a:rPr lang="en-US" sz="1200" dirty="0" err="1"/>
              <a:t>katılımını</a:t>
            </a:r>
            <a:r>
              <a:rPr lang="en-US" sz="1200" dirty="0"/>
              <a:t> </a:t>
            </a:r>
            <a:r>
              <a:rPr lang="en-US" sz="1200" dirty="0" err="1"/>
              <a:t>sağlamayı</a:t>
            </a:r>
            <a:r>
              <a:rPr lang="en-US" sz="1200" dirty="0"/>
              <a:t>, </a:t>
            </a:r>
            <a:r>
              <a:rPr lang="en-US" sz="1200" dirty="0" err="1"/>
              <a:t>potansiyel</a:t>
            </a:r>
            <a:r>
              <a:rPr lang="en-US" sz="1200" dirty="0"/>
              <a:t> </a:t>
            </a:r>
            <a:r>
              <a:rPr lang="en-US" sz="1200" dirty="0" err="1"/>
              <a:t>zararları</a:t>
            </a:r>
            <a:r>
              <a:rPr lang="en-US" sz="1200" dirty="0"/>
              <a:t> </a:t>
            </a:r>
            <a:r>
              <a:rPr lang="en-US" sz="1200" dirty="0" err="1"/>
              <a:t>azaltmayı</a:t>
            </a:r>
            <a:r>
              <a:rPr lang="en-US" sz="1200" dirty="0"/>
              <a:t> ve </a:t>
            </a:r>
            <a:r>
              <a:rPr lang="en-US" sz="1200" dirty="0" err="1"/>
              <a:t>topluma</a:t>
            </a:r>
            <a:r>
              <a:rPr lang="en-US" sz="1200" dirty="0"/>
              <a:t> </a:t>
            </a:r>
            <a:r>
              <a:rPr lang="en-US" sz="1200" dirty="0" err="1"/>
              <a:t>olumlu</a:t>
            </a:r>
            <a:r>
              <a:rPr lang="en-US" sz="1200" dirty="0"/>
              <a:t> </a:t>
            </a:r>
            <a:r>
              <a:rPr lang="en-US" sz="1200" dirty="0" err="1"/>
              <a:t>katkıları</a:t>
            </a:r>
            <a:r>
              <a:rPr lang="en-US" sz="1200" dirty="0"/>
              <a:t> </a:t>
            </a:r>
            <a:r>
              <a:rPr lang="en-US" sz="1200" dirty="0" err="1"/>
              <a:t>en</a:t>
            </a:r>
            <a:r>
              <a:rPr lang="en-US" sz="1200" dirty="0"/>
              <a:t> </a:t>
            </a:r>
            <a:r>
              <a:rPr lang="en-US" sz="1200" dirty="0" err="1"/>
              <a:t>üst</a:t>
            </a:r>
            <a:r>
              <a:rPr lang="en-US" sz="1200" dirty="0"/>
              <a:t> </a:t>
            </a:r>
            <a:r>
              <a:rPr lang="en-US" sz="1200" dirty="0" err="1"/>
              <a:t>düzeye</a:t>
            </a:r>
            <a:r>
              <a:rPr lang="en-US" sz="1200" dirty="0"/>
              <a:t> </a:t>
            </a:r>
            <a:r>
              <a:rPr lang="en-US" sz="1200" dirty="0" err="1"/>
              <a:t>çıkarmayı</a:t>
            </a:r>
            <a:r>
              <a:rPr lang="en-US" sz="1200" dirty="0"/>
              <a:t> </a:t>
            </a:r>
            <a:r>
              <a:rPr lang="en-US" sz="1200" dirty="0" err="1"/>
              <a:t>içerir</a:t>
            </a:r>
            <a:r>
              <a:rPr lang="en-US" sz="1200" dirty="0"/>
              <a:t>. Teknoloji </a:t>
            </a:r>
            <a:r>
              <a:rPr lang="en-US" sz="1200" dirty="0" err="1"/>
              <a:t>projeleri</a:t>
            </a:r>
            <a:r>
              <a:rPr lang="en-US" sz="1200" dirty="0"/>
              <a:t>, </a:t>
            </a:r>
            <a:r>
              <a:rPr lang="en-US" sz="1200" dirty="0" err="1"/>
              <a:t>etik</a:t>
            </a:r>
            <a:r>
              <a:rPr lang="en-US" sz="1200" dirty="0"/>
              <a:t> </a:t>
            </a:r>
            <a:r>
              <a:rPr lang="en-US" sz="1200" dirty="0" err="1"/>
              <a:t>hususları</a:t>
            </a:r>
            <a:r>
              <a:rPr lang="en-US" sz="1200" dirty="0"/>
              <a:t> </a:t>
            </a:r>
            <a:r>
              <a:rPr lang="en-US" sz="1200" dirty="0" err="1"/>
              <a:t>entegre</a:t>
            </a:r>
            <a:r>
              <a:rPr lang="en-US" sz="1200" dirty="0"/>
              <a:t> </a:t>
            </a:r>
            <a:r>
              <a:rPr lang="en-US" sz="1200" dirty="0" err="1"/>
              <a:t>ederek</a:t>
            </a:r>
            <a:r>
              <a:rPr lang="en-US" sz="1200" dirty="0"/>
              <a:t>, </a:t>
            </a:r>
            <a:r>
              <a:rPr lang="en-US" sz="1200" dirty="0" err="1"/>
              <a:t>insanlar</a:t>
            </a:r>
            <a:r>
              <a:rPr lang="en-US" sz="1200" dirty="0"/>
              <a:t> ve </a:t>
            </a:r>
            <a:r>
              <a:rPr lang="en-US" sz="1200" dirty="0" err="1"/>
              <a:t>gezegen</a:t>
            </a:r>
            <a:r>
              <a:rPr lang="en-US" sz="1200" dirty="0"/>
              <a:t> </a:t>
            </a:r>
            <a:r>
              <a:rPr lang="en-US" sz="1200" dirty="0" err="1"/>
              <a:t>üzerindeki</a:t>
            </a:r>
            <a:r>
              <a:rPr lang="en-US" sz="1200" dirty="0"/>
              <a:t> </a:t>
            </a:r>
            <a:r>
              <a:rPr lang="en-US" sz="1200" dirty="0" err="1"/>
              <a:t>olumsuz</a:t>
            </a:r>
            <a:r>
              <a:rPr lang="en-US" sz="1200" dirty="0"/>
              <a:t> </a:t>
            </a:r>
            <a:r>
              <a:rPr lang="en-US" sz="1200" dirty="0" err="1"/>
              <a:t>etkileri</a:t>
            </a:r>
            <a:r>
              <a:rPr lang="en-US" sz="1200" dirty="0"/>
              <a:t> </a:t>
            </a:r>
            <a:r>
              <a:rPr lang="en-US" sz="1200" dirty="0" err="1"/>
              <a:t>en</a:t>
            </a:r>
            <a:r>
              <a:rPr lang="en-US" sz="1200" dirty="0"/>
              <a:t> </a:t>
            </a:r>
            <a:r>
              <a:rPr lang="en-US" sz="1200" dirty="0" err="1"/>
              <a:t>aza</a:t>
            </a:r>
            <a:r>
              <a:rPr lang="en-US" sz="1200" dirty="0"/>
              <a:t> </a:t>
            </a:r>
            <a:r>
              <a:rPr lang="en-US" sz="1200" dirty="0" err="1"/>
              <a:t>indirirken</a:t>
            </a:r>
            <a:r>
              <a:rPr lang="en-US" sz="1200" dirty="0"/>
              <a:t> </a:t>
            </a:r>
            <a:r>
              <a:rPr lang="en-US" sz="1200" dirty="0" err="1"/>
              <a:t>anlamlı</a:t>
            </a:r>
            <a:r>
              <a:rPr lang="en-US" sz="1200" dirty="0"/>
              <a:t> </a:t>
            </a:r>
            <a:r>
              <a:rPr lang="en-US" sz="1200" dirty="0" err="1"/>
              <a:t>bir</a:t>
            </a:r>
            <a:r>
              <a:rPr lang="en-US" sz="1200" dirty="0"/>
              <a:t> </a:t>
            </a:r>
            <a:r>
              <a:rPr lang="en-US" sz="1200" dirty="0" err="1"/>
              <a:t>ilerleme</a:t>
            </a:r>
            <a:r>
              <a:rPr lang="en-US" sz="1200" dirty="0"/>
              <a:t> </a:t>
            </a:r>
            <a:r>
              <a:rPr lang="en-US" sz="1200" dirty="0" err="1"/>
              <a:t>sağlayabilir</a:t>
            </a:r>
            <a:r>
              <a:rPr lang="en-US" sz="1200" dirty="0"/>
              <a:t>.</a:t>
            </a:r>
            <a:endParaRPr lang="en-GB" dirty="0"/>
          </a:p>
        </p:txBody>
      </p:sp>
      <p:sp>
        <p:nvSpPr>
          <p:cNvPr id="4" name="Slide Number Placeholder 3">
            <a:extLst>
              <a:ext uri="{FF2B5EF4-FFF2-40B4-BE49-F238E27FC236}">
                <a16:creationId xmlns:a16="http://schemas.microsoft.com/office/drawing/2014/main" id="{AE0E1A33-979E-AED8-3F48-87CB3707F1F5}"/>
              </a:ext>
            </a:extLst>
          </p:cNvPr>
          <p:cNvSpPr>
            <a:spLocks noGrp="1"/>
          </p:cNvSpPr>
          <p:nvPr>
            <p:ph type="sldNum" sz="quarter" idx="10"/>
          </p:nvPr>
        </p:nvSpPr>
        <p:spPr/>
        <p:txBody>
          <a:bodyPr/>
          <a:lstStyle/>
          <a:p>
            <a:fld id="{2939D874-D2D9-4365-960D-3C315028749F}" type="slidenum">
              <a:rPr lang="en-GB" smtClean="0"/>
              <a:t>15</a:t>
            </a:fld>
            <a:endParaRPr lang="en-GB"/>
          </a:p>
        </p:txBody>
      </p:sp>
    </p:spTree>
    <p:extLst>
      <p:ext uri="{BB962C8B-B14F-4D97-AF65-F5344CB8AC3E}">
        <p14:creationId xmlns:p14="http://schemas.microsoft.com/office/powerpoint/2010/main" val="2172496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B5C5C-222B-F8F5-1410-1AB4C4F38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3C46B-A79E-1156-AF86-BAC300FD3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23B8FB-FFA3-4D6D-B220-DECFCBF30194}"/>
              </a:ext>
            </a:extLst>
          </p:cNvPr>
          <p:cNvSpPr>
            <a:spLocks noGrp="1"/>
          </p:cNvSpPr>
          <p:nvPr>
            <p:ph type="body" idx="1"/>
          </p:nvPr>
        </p:nvSpPr>
        <p:spPr/>
        <p:txBody>
          <a:bodyPr/>
          <a:lstStyle/>
          <a:p>
            <a:r>
              <a:rPr lang="en-US" b="0" i="0" dirty="0">
                <a:solidFill>
                  <a:srgbClr val="0D0D0D"/>
                </a:solidFill>
                <a:effectLst/>
                <a:latin typeface="Söhne"/>
              </a:rPr>
              <a:t>Bu </a:t>
            </a:r>
            <a:r>
              <a:rPr lang="en-US" b="0" i="0" dirty="0" err="1">
                <a:solidFill>
                  <a:srgbClr val="0D0D0D"/>
                </a:solidFill>
                <a:effectLst/>
                <a:latin typeface="Söhne"/>
              </a:rPr>
              <a:t>vaka</a:t>
            </a:r>
            <a:r>
              <a:rPr lang="en-US" b="0" i="0" dirty="0">
                <a:solidFill>
                  <a:srgbClr val="0D0D0D"/>
                </a:solidFill>
                <a:effectLst/>
                <a:latin typeface="Söhne"/>
              </a:rPr>
              <a:t> </a:t>
            </a:r>
            <a:r>
              <a:rPr lang="en-US" b="0" i="0" dirty="0" err="1">
                <a:solidFill>
                  <a:srgbClr val="0D0D0D"/>
                </a:solidFill>
                <a:effectLst/>
                <a:latin typeface="Söhne"/>
              </a:rPr>
              <a:t>çalışmaları</a:t>
            </a:r>
            <a:r>
              <a:rPr lang="en-US" b="0" i="0" dirty="0">
                <a:solidFill>
                  <a:srgbClr val="0D0D0D"/>
                </a:solidFill>
                <a:effectLst/>
                <a:latin typeface="Söhne"/>
              </a:rPr>
              <a:t>, </a:t>
            </a:r>
            <a:r>
              <a:rPr lang="en-US" b="0" i="0" dirty="0" err="1">
                <a:solidFill>
                  <a:srgbClr val="0D0D0D"/>
                </a:solidFill>
                <a:effectLst/>
                <a:latin typeface="Söhne"/>
              </a:rPr>
              <a:t>şirketlerin</a:t>
            </a:r>
            <a:r>
              <a:rPr lang="en-US" b="0" i="0" dirty="0">
                <a:solidFill>
                  <a:srgbClr val="0D0D0D"/>
                </a:solidFill>
                <a:effectLst/>
                <a:latin typeface="Söhne"/>
              </a:rPr>
              <a:t> </a:t>
            </a:r>
            <a:r>
              <a:rPr lang="en-US" b="0" i="0" dirty="0" err="1">
                <a:solidFill>
                  <a:srgbClr val="0D0D0D"/>
                </a:solidFill>
                <a:effectLst/>
                <a:latin typeface="Söhne"/>
              </a:rPr>
              <a:t>inovasyonu</a:t>
            </a:r>
            <a:r>
              <a:rPr lang="en-US" b="0" i="0" dirty="0">
                <a:solidFill>
                  <a:srgbClr val="0D0D0D"/>
                </a:solidFill>
                <a:effectLst/>
                <a:latin typeface="Söhne"/>
              </a:rPr>
              <a:t> </a:t>
            </a:r>
            <a:r>
              <a:rPr lang="en-US" b="0" i="0" dirty="0" err="1">
                <a:solidFill>
                  <a:srgbClr val="0D0D0D"/>
                </a:solidFill>
                <a:effectLst/>
                <a:latin typeface="Söhne"/>
              </a:rPr>
              <a:t>teşvik</a:t>
            </a:r>
            <a:r>
              <a:rPr lang="en-US" b="0" i="0" dirty="0">
                <a:solidFill>
                  <a:srgbClr val="0D0D0D"/>
                </a:solidFill>
                <a:effectLst/>
                <a:latin typeface="Söhne"/>
              </a:rPr>
              <a:t> </a:t>
            </a:r>
            <a:r>
              <a:rPr lang="en-US" b="0" i="0" dirty="0" err="1">
                <a:solidFill>
                  <a:srgbClr val="0D0D0D"/>
                </a:solidFill>
                <a:effectLst/>
                <a:latin typeface="Söhne"/>
              </a:rPr>
              <a:t>etmek</a:t>
            </a:r>
            <a:r>
              <a:rPr lang="en-US" b="0" i="0" dirty="0">
                <a:solidFill>
                  <a:srgbClr val="0D0D0D"/>
                </a:solidFill>
                <a:effectLst/>
                <a:latin typeface="Söhne"/>
              </a:rPr>
              <a:t>, </a:t>
            </a:r>
            <a:r>
              <a:rPr lang="en-US" b="0" i="0" dirty="0" err="1">
                <a:solidFill>
                  <a:srgbClr val="0D0D0D"/>
                </a:solidFill>
                <a:effectLst/>
                <a:latin typeface="Söhne"/>
              </a:rPr>
              <a:t>verimliliği</a:t>
            </a:r>
            <a:r>
              <a:rPr lang="en-US" b="0" i="0" dirty="0">
                <a:solidFill>
                  <a:srgbClr val="0D0D0D"/>
                </a:solidFill>
                <a:effectLst/>
                <a:latin typeface="Söhne"/>
              </a:rPr>
              <a:t> </a:t>
            </a:r>
            <a:r>
              <a:rPr lang="en-US" b="0" i="0" dirty="0" err="1">
                <a:solidFill>
                  <a:srgbClr val="0D0D0D"/>
                </a:solidFill>
                <a:effectLst/>
                <a:latin typeface="Söhne"/>
              </a:rPr>
              <a:t>artırmak</a:t>
            </a:r>
            <a:r>
              <a:rPr lang="en-US" b="0" i="0" dirty="0">
                <a:solidFill>
                  <a:srgbClr val="0D0D0D"/>
                </a:solidFill>
                <a:effectLst/>
                <a:latin typeface="Söhne"/>
              </a:rPr>
              <a:t> ve </a:t>
            </a:r>
            <a:r>
              <a:rPr lang="en-US" b="0" i="0" dirty="0" err="1">
                <a:solidFill>
                  <a:srgbClr val="0D0D0D"/>
                </a:solidFill>
                <a:effectLst/>
                <a:latin typeface="Söhne"/>
              </a:rPr>
              <a:t>müşteriler</a:t>
            </a:r>
            <a:r>
              <a:rPr lang="en-US" b="0" i="0" dirty="0">
                <a:solidFill>
                  <a:srgbClr val="0D0D0D"/>
                </a:solidFill>
                <a:effectLst/>
                <a:latin typeface="Söhne"/>
              </a:rPr>
              <a:t> ve </a:t>
            </a:r>
            <a:r>
              <a:rPr lang="en-US" b="0" i="0" dirty="0" err="1">
                <a:solidFill>
                  <a:srgbClr val="0D0D0D"/>
                </a:solidFill>
                <a:effectLst/>
                <a:latin typeface="Söhne"/>
              </a:rPr>
              <a:t>paydaşlar</a:t>
            </a:r>
            <a:r>
              <a:rPr lang="en-US" b="0" i="0" dirty="0">
                <a:solidFill>
                  <a:srgbClr val="0D0D0D"/>
                </a:solidFill>
                <a:effectLst/>
                <a:latin typeface="Söhne"/>
              </a:rPr>
              <a:t> </a:t>
            </a:r>
            <a:r>
              <a:rPr lang="en-US" b="0" i="0" dirty="0" err="1">
                <a:solidFill>
                  <a:srgbClr val="0D0D0D"/>
                </a:solidFill>
                <a:effectLst/>
                <a:latin typeface="Söhne"/>
              </a:rPr>
              <a:t>için</a:t>
            </a:r>
            <a:r>
              <a:rPr lang="en-US" b="0" i="0" dirty="0">
                <a:solidFill>
                  <a:srgbClr val="0D0D0D"/>
                </a:solidFill>
                <a:effectLst/>
                <a:latin typeface="Söhne"/>
              </a:rPr>
              <a:t> </a:t>
            </a:r>
            <a:r>
              <a:rPr lang="en-US" b="0" i="0" dirty="0" err="1">
                <a:solidFill>
                  <a:srgbClr val="0D0D0D"/>
                </a:solidFill>
                <a:effectLst/>
                <a:latin typeface="Söhne"/>
              </a:rPr>
              <a:t>değer</a:t>
            </a:r>
            <a:r>
              <a:rPr lang="en-US" b="0" i="0" dirty="0">
                <a:solidFill>
                  <a:srgbClr val="0D0D0D"/>
                </a:solidFill>
                <a:effectLst/>
                <a:latin typeface="Söhne"/>
              </a:rPr>
              <a:t> </a:t>
            </a:r>
            <a:r>
              <a:rPr lang="en-US" b="0" i="0" dirty="0" err="1">
                <a:solidFill>
                  <a:srgbClr val="0D0D0D"/>
                </a:solidFill>
                <a:effectLst/>
                <a:latin typeface="Söhne"/>
              </a:rPr>
              <a:t>yaratmak</a:t>
            </a:r>
            <a:r>
              <a:rPr lang="en-US" b="0" i="0" dirty="0">
                <a:solidFill>
                  <a:srgbClr val="0D0D0D"/>
                </a:solidFill>
                <a:effectLst/>
                <a:latin typeface="Söhne"/>
              </a:rPr>
              <a:t> </a:t>
            </a:r>
            <a:r>
              <a:rPr lang="en-US" b="0" i="0" dirty="0" err="1">
                <a:solidFill>
                  <a:srgbClr val="0D0D0D"/>
                </a:solidFill>
                <a:effectLst/>
                <a:latin typeface="Söhne"/>
              </a:rPr>
              <a:t>için</a:t>
            </a:r>
            <a:r>
              <a:rPr lang="en-US" b="0" i="0" dirty="0">
                <a:solidFill>
                  <a:srgbClr val="0D0D0D"/>
                </a:solidFill>
                <a:effectLst/>
                <a:latin typeface="Söhne"/>
              </a:rPr>
              <a:t> yeni </a:t>
            </a:r>
            <a:r>
              <a:rPr lang="en-US" b="0" i="0" dirty="0" err="1">
                <a:solidFill>
                  <a:srgbClr val="0D0D0D"/>
                </a:solidFill>
                <a:effectLst/>
                <a:latin typeface="Söhne"/>
              </a:rPr>
              <a:t>üretim</a:t>
            </a:r>
            <a:r>
              <a:rPr lang="en-US" b="0" i="0" dirty="0">
                <a:solidFill>
                  <a:srgbClr val="0D0D0D"/>
                </a:solidFill>
                <a:effectLst/>
                <a:latin typeface="Söhne"/>
              </a:rPr>
              <a:t> </a:t>
            </a:r>
            <a:r>
              <a:rPr lang="en-US" b="0" i="0" dirty="0" err="1">
                <a:solidFill>
                  <a:srgbClr val="0D0D0D"/>
                </a:solidFill>
                <a:effectLst/>
                <a:latin typeface="Söhne"/>
              </a:rPr>
              <a:t>teknolojilerinden</a:t>
            </a:r>
            <a:r>
              <a:rPr lang="en-US" b="0" i="0" dirty="0">
                <a:solidFill>
                  <a:srgbClr val="0D0D0D"/>
                </a:solidFill>
                <a:effectLst/>
                <a:latin typeface="Söhne"/>
              </a:rPr>
              <a:t> ve </a:t>
            </a:r>
            <a:r>
              <a:rPr lang="en-US" b="0" i="0" dirty="0" err="1">
                <a:solidFill>
                  <a:srgbClr val="0D0D0D"/>
                </a:solidFill>
                <a:effectLst/>
                <a:latin typeface="Söhne"/>
              </a:rPr>
              <a:t>iş</a:t>
            </a:r>
            <a:r>
              <a:rPr lang="en-US" b="0" i="0" dirty="0">
                <a:solidFill>
                  <a:srgbClr val="0D0D0D"/>
                </a:solidFill>
                <a:effectLst/>
                <a:latin typeface="Söhne"/>
              </a:rPr>
              <a:t> </a:t>
            </a:r>
            <a:r>
              <a:rPr lang="en-US" b="0" i="0" dirty="0" err="1">
                <a:solidFill>
                  <a:srgbClr val="0D0D0D"/>
                </a:solidFill>
                <a:effectLst/>
                <a:latin typeface="Söhne"/>
              </a:rPr>
              <a:t>modellerinden</a:t>
            </a:r>
            <a:r>
              <a:rPr lang="en-US" b="0" i="0" dirty="0">
                <a:solidFill>
                  <a:srgbClr val="0D0D0D"/>
                </a:solidFill>
                <a:effectLst/>
                <a:latin typeface="Söhne"/>
              </a:rPr>
              <a:t> </a:t>
            </a:r>
            <a:r>
              <a:rPr lang="en-US" b="0" i="0" dirty="0" err="1">
                <a:solidFill>
                  <a:srgbClr val="0D0D0D"/>
                </a:solidFill>
                <a:effectLst/>
                <a:latin typeface="Söhne"/>
              </a:rPr>
              <a:t>nasıl</a:t>
            </a:r>
            <a:r>
              <a:rPr lang="en-US" b="0" i="0" dirty="0">
                <a:solidFill>
                  <a:srgbClr val="0D0D0D"/>
                </a:solidFill>
                <a:effectLst/>
                <a:latin typeface="Söhne"/>
              </a:rPr>
              <a:t> </a:t>
            </a:r>
            <a:r>
              <a:rPr lang="en-US" b="0" i="0" dirty="0" err="1">
                <a:solidFill>
                  <a:srgbClr val="0D0D0D"/>
                </a:solidFill>
                <a:effectLst/>
                <a:latin typeface="Söhne"/>
              </a:rPr>
              <a:t>yararlanabileceklerini</a:t>
            </a:r>
            <a:r>
              <a:rPr lang="en-US" b="0" i="0" dirty="0">
                <a:solidFill>
                  <a:srgbClr val="0D0D0D"/>
                </a:solidFill>
                <a:effectLst/>
                <a:latin typeface="Söhne"/>
              </a:rPr>
              <a:t> </a:t>
            </a:r>
            <a:r>
              <a:rPr lang="en-US" b="0" i="0" dirty="0" err="1">
                <a:solidFill>
                  <a:srgbClr val="0D0D0D"/>
                </a:solidFill>
                <a:effectLst/>
                <a:latin typeface="Söhne"/>
              </a:rPr>
              <a:t>göstermektedir</a:t>
            </a:r>
            <a:r>
              <a:rPr lang="en-US" b="0" i="0" dirty="0">
                <a:solidFill>
                  <a:srgbClr val="0D0D0D"/>
                </a:solidFill>
                <a:effectLst/>
                <a:latin typeface="Söhne"/>
              </a:rPr>
              <a:t>. </a:t>
            </a:r>
            <a:r>
              <a:rPr lang="en-US" b="0" i="0" dirty="0" err="1">
                <a:solidFill>
                  <a:srgbClr val="0D0D0D"/>
                </a:solidFill>
                <a:effectLst/>
                <a:latin typeface="Söhne"/>
              </a:rPr>
              <a:t>Kuruluşlar</a:t>
            </a:r>
            <a:r>
              <a:rPr lang="en-US" b="0" i="0" dirty="0">
                <a:solidFill>
                  <a:srgbClr val="0D0D0D"/>
                </a:solidFill>
                <a:effectLst/>
                <a:latin typeface="Söhne"/>
              </a:rPr>
              <a:t>, </a:t>
            </a:r>
            <a:r>
              <a:rPr lang="en-US" b="0" i="0" dirty="0" err="1">
                <a:solidFill>
                  <a:srgbClr val="0D0D0D"/>
                </a:solidFill>
                <a:effectLst/>
                <a:latin typeface="Söhne"/>
              </a:rPr>
              <a:t>bu</a:t>
            </a:r>
            <a:r>
              <a:rPr lang="en-US" b="0" i="0" dirty="0">
                <a:solidFill>
                  <a:srgbClr val="0D0D0D"/>
                </a:solidFill>
                <a:effectLst/>
                <a:latin typeface="Söhne"/>
              </a:rPr>
              <a:t> </a:t>
            </a:r>
            <a:r>
              <a:rPr lang="en-US" b="0" i="0" dirty="0" err="1">
                <a:solidFill>
                  <a:srgbClr val="0D0D0D"/>
                </a:solidFill>
                <a:effectLst/>
                <a:latin typeface="Söhne"/>
              </a:rPr>
              <a:t>yaklaşımları</a:t>
            </a:r>
            <a:r>
              <a:rPr lang="en-US" b="0" i="0" dirty="0">
                <a:solidFill>
                  <a:srgbClr val="0D0D0D"/>
                </a:solidFill>
                <a:effectLst/>
                <a:latin typeface="Söhne"/>
              </a:rPr>
              <a:t> </a:t>
            </a:r>
            <a:r>
              <a:rPr lang="en-US" b="0" i="0" dirty="0" err="1">
                <a:solidFill>
                  <a:srgbClr val="0D0D0D"/>
                </a:solidFill>
                <a:effectLst/>
                <a:latin typeface="Söhne"/>
              </a:rPr>
              <a:t>benimseyerek</a:t>
            </a:r>
            <a:r>
              <a:rPr lang="en-US" b="0" i="0" dirty="0">
                <a:solidFill>
                  <a:srgbClr val="0D0D0D"/>
                </a:solidFill>
                <a:effectLst/>
                <a:latin typeface="Söhne"/>
              </a:rPr>
              <a:t>, </a:t>
            </a:r>
            <a:r>
              <a:rPr lang="en-US" b="0" i="0" dirty="0" err="1">
                <a:solidFill>
                  <a:srgbClr val="0D0D0D"/>
                </a:solidFill>
                <a:effectLst/>
                <a:latin typeface="Söhne"/>
              </a:rPr>
              <a:t>giderek</a:t>
            </a:r>
            <a:r>
              <a:rPr lang="en-US" b="0" i="0" dirty="0">
                <a:solidFill>
                  <a:srgbClr val="0D0D0D"/>
                </a:solidFill>
                <a:effectLst/>
                <a:latin typeface="Söhne"/>
              </a:rPr>
              <a:t> </a:t>
            </a:r>
            <a:r>
              <a:rPr lang="en-US" b="0" i="0" dirty="0" err="1">
                <a:solidFill>
                  <a:srgbClr val="0D0D0D"/>
                </a:solidFill>
                <a:effectLst/>
                <a:latin typeface="Söhne"/>
              </a:rPr>
              <a:t>daha</a:t>
            </a:r>
            <a:r>
              <a:rPr lang="en-US" b="0" i="0" dirty="0">
                <a:solidFill>
                  <a:srgbClr val="0D0D0D"/>
                </a:solidFill>
                <a:effectLst/>
                <a:latin typeface="Söhne"/>
              </a:rPr>
              <a:t> </a:t>
            </a:r>
            <a:r>
              <a:rPr lang="en-US" b="0" i="0" dirty="0" err="1">
                <a:solidFill>
                  <a:srgbClr val="0D0D0D"/>
                </a:solidFill>
                <a:effectLst/>
                <a:latin typeface="Söhne"/>
              </a:rPr>
              <a:t>rekabetçi</a:t>
            </a:r>
            <a:r>
              <a:rPr lang="en-US" b="0" i="0" dirty="0">
                <a:solidFill>
                  <a:srgbClr val="0D0D0D"/>
                </a:solidFill>
                <a:effectLst/>
                <a:latin typeface="Söhne"/>
              </a:rPr>
              <a:t> ve </a:t>
            </a:r>
            <a:r>
              <a:rPr lang="en-US" b="0" i="0" dirty="0" err="1">
                <a:solidFill>
                  <a:srgbClr val="0D0D0D"/>
                </a:solidFill>
                <a:effectLst/>
                <a:latin typeface="Söhne"/>
              </a:rPr>
              <a:t>hızla</a:t>
            </a:r>
            <a:r>
              <a:rPr lang="en-US" b="0" i="0" dirty="0">
                <a:solidFill>
                  <a:srgbClr val="0D0D0D"/>
                </a:solidFill>
                <a:effectLst/>
                <a:latin typeface="Söhne"/>
              </a:rPr>
              <a:t> </a:t>
            </a:r>
            <a:r>
              <a:rPr lang="en-US" b="0" i="0" dirty="0" err="1">
                <a:solidFill>
                  <a:srgbClr val="0D0D0D"/>
                </a:solidFill>
                <a:effectLst/>
                <a:latin typeface="Söhne"/>
              </a:rPr>
              <a:t>gelişen</a:t>
            </a:r>
            <a:r>
              <a:rPr lang="en-US" b="0" i="0" dirty="0">
                <a:solidFill>
                  <a:srgbClr val="0D0D0D"/>
                </a:solidFill>
                <a:effectLst/>
                <a:latin typeface="Söhne"/>
              </a:rPr>
              <a:t> </a:t>
            </a:r>
            <a:r>
              <a:rPr lang="en-US" b="0" i="0" dirty="0" err="1">
                <a:solidFill>
                  <a:srgbClr val="0D0D0D"/>
                </a:solidFill>
                <a:effectLst/>
                <a:latin typeface="Söhne"/>
              </a:rPr>
              <a:t>bir</a:t>
            </a:r>
            <a:r>
              <a:rPr lang="en-US" b="0" i="0" dirty="0">
                <a:solidFill>
                  <a:srgbClr val="0D0D0D"/>
                </a:solidFill>
                <a:effectLst/>
                <a:latin typeface="Söhne"/>
              </a:rPr>
              <a:t> </a:t>
            </a:r>
            <a:r>
              <a:rPr lang="en-US" b="0" i="0" dirty="0" err="1">
                <a:solidFill>
                  <a:srgbClr val="0D0D0D"/>
                </a:solidFill>
                <a:effectLst/>
                <a:latin typeface="Söhne"/>
              </a:rPr>
              <a:t>iş</a:t>
            </a:r>
            <a:r>
              <a:rPr lang="en-US" b="0" i="0" dirty="0">
                <a:solidFill>
                  <a:srgbClr val="0D0D0D"/>
                </a:solidFill>
                <a:effectLst/>
                <a:latin typeface="Söhne"/>
              </a:rPr>
              <a:t> </a:t>
            </a:r>
            <a:r>
              <a:rPr lang="en-US" b="0" i="0" dirty="0" err="1">
                <a:solidFill>
                  <a:srgbClr val="0D0D0D"/>
                </a:solidFill>
                <a:effectLst/>
                <a:latin typeface="Söhne"/>
              </a:rPr>
              <a:t>ortamında</a:t>
            </a:r>
            <a:r>
              <a:rPr lang="en-US" b="0" i="0" dirty="0">
                <a:solidFill>
                  <a:srgbClr val="0D0D0D"/>
                </a:solidFill>
                <a:effectLst/>
                <a:latin typeface="Söhne"/>
              </a:rPr>
              <a:t> </a:t>
            </a:r>
            <a:r>
              <a:rPr lang="en-US" b="0" i="0" dirty="0" err="1">
                <a:solidFill>
                  <a:srgbClr val="0D0D0D"/>
                </a:solidFill>
                <a:effectLst/>
                <a:latin typeface="Söhne"/>
              </a:rPr>
              <a:t>eğrinin</a:t>
            </a:r>
            <a:r>
              <a:rPr lang="en-US" b="0" i="0" dirty="0">
                <a:solidFill>
                  <a:srgbClr val="0D0D0D"/>
                </a:solidFill>
                <a:effectLst/>
                <a:latin typeface="Söhne"/>
              </a:rPr>
              <a:t> </a:t>
            </a:r>
            <a:r>
              <a:rPr lang="en-US" b="0" i="0" dirty="0" err="1">
                <a:solidFill>
                  <a:srgbClr val="0D0D0D"/>
                </a:solidFill>
                <a:effectLst/>
                <a:latin typeface="Söhne"/>
              </a:rPr>
              <a:t>önünde</a:t>
            </a:r>
            <a:r>
              <a:rPr lang="en-US" b="0" i="0" dirty="0">
                <a:solidFill>
                  <a:srgbClr val="0D0D0D"/>
                </a:solidFill>
                <a:effectLst/>
                <a:latin typeface="Söhne"/>
              </a:rPr>
              <a:t> </a:t>
            </a:r>
            <a:r>
              <a:rPr lang="en-US" b="0" i="0" dirty="0" err="1">
                <a:solidFill>
                  <a:srgbClr val="0D0D0D"/>
                </a:solidFill>
                <a:effectLst/>
                <a:latin typeface="Söhne"/>
              </a:rPr>
              <a:t>kalabilirler</a:t>
            </a:r>
            <a:r>
              <a:rPr lang="en-US" b="0" i="0" dirty="0">
                <a:solidFill>
                  <a:srgbClr val="0D0D0D"/>
                </a:solidFill>
                <a:effectLst/>
                <a:latin typeface="Söhne"/>
              </a:rPr>
              <a:t>.</a:t>
            </a:r>
            <a:endParaRPr lang="tr-TR" b="0" i="0" dirty="0">
              <a:solidFill>
                <a:srgbClr val="0D0D0D"/>
              </a:solidFill>
              <a:effectLst/>
              <a:latin typeface="Söhne"/>
            </a:endParaRPr>
          </a:p>
          <a:p>
            <a:endParaRPr lang="en-US" b="0" i="0" dirty="0">
              <a:solidFill>
                <a:srgbClr val="0D0D0D"/>
              </a:solidFill>
              <a:effectLst/>
              <a:latin typeface="Söhne"/>
            </a:endParaRPr>
          </a:p>
          <a:p>
            <a:pPr marL="0" lvl="0" indent="0" algn="l">
              <a:spcBef>
                <a:spcPct val="0"/>
              </a:spcBef>
              <a:buFont typeface="Arial" panose="020B0604020202020204" pitchFamily="34" charset="0"/>
              <a:buNone/>
            </a:pPr>
            <a:r>
              <a:rPr lang="en-US" sz="1200" dirty="0" err="1">
                <a:solidFill>
                  <a:schemeClr val="tx1"/>
                </a:solidFill>
              </a:rPr>
              <a:t>Sonraki</a:t>
            </a:r>
            <a:r>
              <a:rPr lang="en-US" sz="1200" dirty="0">
                <a:solidFill>
                  <a:schemeClr val="tx1"/>
                </a:solidFill>
              </a:rPr>
              <a:t> </a:t>
            </a:r>
            <a:r>
              <a:rPr lang="en-US" sz="1200" dirty="0" err="1">
                <a:solidFill>
                  <a:schemeClr val="tx1"/>
                </a:solidFill>
              </a:rPr>
              <a:t>sayfalar</a:t>
            </a:r>
            <a:r>
              <a:rPr lang="en-US" sz="1200" dirty="0">
                <a:solidFill>
                  <a:schemeClr val="tx1"/>
                </a:solidFill>
              </a:rPr>
              <a:t>:</a:t>
            </a:r>
            <a:endParaRPr lang="tr-TR" sz="1200" dirty="0">
              <a:solidFill>
                <a:schemeClr val="tx1"/>
              </a:solidFill>
            </a:endParaRPr>
          </a:p>
          <a:p>
            <a:pPr marL="171450" lvl="0" indent="-171450" algn="l">
              <a:spcBef>
                <a:spcPct val="0"/>
              </a:spcBef>
              <a:buFont typeface="Arial" panose="020B0604020202020204" pitchFamily="34" charset="0"/>
              <a:buChar char="•"/>
            </a:pPr>
            <a:r>
              <a:rPr lang="en-US" sz="1200" dirty="0">
                <a:solidFill>
                  <a:schemeClr val="tx1"/>
                </a:solidFill>
              </a:rPr>
              <a:t>
Yeni </a:t>
            </a:r>
            <a:r>
              <a:rPr lang="en-US" sz="1200" dirty="0" err="1">
                <a:solidFill>
                  <a:schemeClr val="tx1"/>
                </a:solidFill>
              </a:rPr>
              <a:t>teknolojileri</a:t>
            </a:r>
            <a:r>
              <a:rPr lang="en-US" sz="1200" dirty="0">
                <a:solidFill>
                  <a:schemeClr val="tx1"/>
                </a:solidFill>
              </a:rPr>
              <a:t> ve </a:t>
            </a:r>
            <a:r>
              <a:rPr lang="en-US" sz="1200" dirty="0" err="1">
                <a:solidFill>
                  <a:schemeClr val="tx1"/>
                </a:solidFill>
              </a:rPr>
              <a:t>iş</a:t>
            </a:r>
            <a:r>
              <a:rPr lang="en-US" sz="1200" dirty="0">
                <a:solidFill>
                  <a:schemeClr val="tx1"/>
                </a:solidFill>
              </a:rPr>
              <a:t> </a:t>
            </a:r>
            <a:r>
              <a:rPr lang="en-US" sz="1200" dirty="0" err="1">
                <a:solidFill>
                  <a:schemeClr val="tx1"/>
                </a:solidFill>
              </a:rPr>
              <a:t>modellerini</a:t>
            </a:r>
            <a:r>
              <a:rPr lang="en-US" sz="1200" dirty="0">
                <a:solidFill>
                  <a:schemeClr val="tx1"/>
                </a:solidFill>
              </a:rPr>
              <a:t> </a:t>
            </a:r>
            <a:r>
              <a:rPr lang="en-US" sz="1200" dirty="0" err="1">
                <a:solidFill>
                  <a:schemeClr val="tx1"/>
                </a:solidFill>
              </a:rPr>
              <a:t>uygulayan</a:t>
            </a:r>
            <a:r>
              <a:rPr lang="en-US" sz="1200" dirty="0">
                <a:solidFill>
                  <a:schemeClr val="tx1"/>
                </a:solidFill>
              </a:rPr>
              <a:t> </a:t>
            </a:r>
            <a:r>
              <a:rPr lang="en-US" sz="1200" dirty="0" err="1">
                <a:solidFill>
                  <a:schemeClr val="tx1"/>
                </a:solidFill>
              </a:rPr>
              <a:t>şirketlerin</a:t>
            </a:r>
            <a:r>
              <a:rPr lang="en-US" sz="1200" dirty="0">
                <a:solidFill>
                  <a:schemeClr val="tx1"/>
                </a:solidFill>
              </a:rPr>
              <a:t> </a:t>
            </a:r>
            <a:r>
              <a:rPr lang="en-US" sz="1200" dirty="0" err="1">
                <a:solidFill>
                  <a:schemeClr val="tx1"/>
                </a:solidFill>
              </a:rPr>
              <a:t>başarı</a:t>
            </a:r>
            <a:r>
              <a:rPr lang="en-US" sz="1200" dirty="0">
                <a:solidFill>
                  <a:schemeClr val="tx1"/>
                </a:solidFill>
              </a:rPr>
              <a:t> </a:t>
            </a:r>
            <a:r>
              <a:rPr lang="en-US" sz="1200" dirty="0" err="1">
                <a:solidFill>
                  <a:schemeClr val="tx1"/>
                </a:solidFill>
              </a:rPr>
              <a:t>hikayeleri</a:t>
            </a:r>
            <a:r>
              <a:rPr lang="en-US" sz="1200" dirty="0">
                <a:solidFill>
                  <a:schemeClr val="tx1"/>
                </a:solidFill>
              </a:rPr>
              <a:t>
</a:t>
            </a:r>
            <a:r>
              <a:rPr lang="en-US" sz="1200" dirty="0" err="1">
                <a:solidFill>
                  <a:schemeClr val="tx1"/>
                </a:solidFill>
              </a:rPr>
              <a:t>Yenilikçi</a:t>
            </a:r>
            <a:r>
              <a:rPr lang="en-US" sz="1200" dirty="0">
                <a:solidFill>
                  <a:schemeClr val="tx1"/>
                </a:solidFill>
              </a:rPr>
              <a:t> </a:t>
            </a:r>
            <a:r>
              <a:rPr lang="en-US" sz="1200" dirty="0" err="1">
                <a:solidFill>
                  <a:schemeClr val="tx1"/>
                </a:solidFill>
              </a:rPr>
              <a:t>üretim</a:t>
            </a:r>
            <a:r>
              <a:rPr lang="en-US" sz="1200" dirty="0">
                <a:solidFill>
                  <a:schemeClr val="tx1"/>
                </a:solidFill>
              </a:rPr>
              <a:t> </a:t>
            </a:r>
            <a:r>
              <a:rPr lang="en-US" sz="1200" dirty="0" err="1">
                <a:solidFill>
                  <a:schemeClr val="tx1"/>
                </a:solidFill>
              </a:rPr>
              <a:t>projelerinin</a:t>
            </a:r>
            <a:r>
              <a:rPr lang="en-US" sz="1200" dirty="0">
                <a:solidFill>
                  <a:schemeClr val="tx1"/>
                </a:solidFill>
              </a:rPr>
              <a:t> </a:t>
            </a:r>
            <a:r>
              <a:rPr lang="en-US" sz="1200" dirty="0" err="1">
                <a:solidFill>
                  <a:schemeClr val="tx1"/>
                </a:solidFill>
              </a:rPr>
              <a:t>gerçek</a:t>
            </a:r>
            <a:r>
              <a:rPr lang="en-US" sz="1200" dirty="0">
                <a:solidFill>
                  <a:schemeClr val="tx1"/>
                </a:solidFill>
              </a:rPr>
              <a:t> </a:t>
            </a:r>
            <a:r>
              <a:rPr lang="en-US" sz="1200" dirty="0" err="1">
                <a:solidFill>
                  <a:schemeClr val="tx1"/>
                </a:solidFill>
              </a:rPr>
              <a:t>dünyadan</a:t>
            </a:r>
            <a:r>
              <a:rPr lang="en-US" sz="1200" dirty="0">
                <a:solidFill>
                  <a:schemeClr val="tx1"/>
                </a:solidFill>
              </a:rPr>
              <a:t> </a:t>
            </a:r>
            <a:r>
              <a:rPr lang="en-US" sz="1200" dirty="0" err="1">
                <a:solidFill>
                  <a:schemeClr val="tx1"/>
                </a:solidFill>
              </a:rPr>
              <a:t>örnekleri</a:t>
            </a:r>
            <a:endParaRPr lang="en-GB" dirty="0"/>
          </a:p>
        </p:txBody>
      </p:sp>
      <p:sp>
        <p:nvSpPr>
          <p:cNvPr id="4" name="Slide Number Placeholder 3">
            <a:extLst>
              <a:ext uri="{FF2B5EF4-FFF2-40B4-BE49-F238E27FC236}">
                <a16:creationId xmlns:a16="http://schemas.microsoft.com/office/drawing/2014/main" id="{878BD757-B657-3C96-451D-87E336E63E2B}"/>
              </a:ext>
            </a:extLst>
          </p:cNvPr>
          <p:cNvSpPr>
            <a:spLocks noGrp="1"/>
          </p:cNvSpPr>
          <p:nvPr>
            <p:ph type="sldNum" sz="quarter" idx="10"/>
          </p:nvPr>
        </p:nvSpPr>
        <p:spPr/>
        <p:txBody>
          <a:bodyPr/>
          <a:lstStyle/>
          <a:p>
            <a:fld id="{2939D874-D2D9-4365-960D-3C315028749F}" type="slidenum">
              <a:rPr lang="en-GB" smtClean="0"/>
              <a:t>16</a:t>
            </a:fld>
            <a:endParaRPr lang="en-GB"/>
          </a:p>
        </p:txBody>
      </p:sp>
    </p:spTree>
    <p:extLst>
      <p:ext uri="{BB962C8B-B14F-4D97-AF65-F5344CB8AC3E}">
        <p14:creationId xmlns:p14="http://schemas.microsoft.com/office/powerpoint/2010/main" val="1128115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D44AC-5315-BED6-C492-55ACD192D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A4EBD-B05D-A6D3-C8B3-22321F554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7A121-A141-698F-22BC-13B924336E27}"/>
              </a:ext>
            </a:extLst>
          </p:cNvPr>
          <p:cNvSpPr>
            <a:spLocks noGrp="1"/>
          </p:cNvSpPr>
          <p:nvPr>
            <p:ph type="body" idx="1"/>
          </p:nvPr>
        </p:nvSpPr>
        <p:spPr/>
        <p:txBody>
          <a:bodyPr/>
          <a:lstStyle/>
          <a:p>
            <a:pPr lvl="0" algn="l">
              <a:spcBef>
                <a:spcPct val="0"/>
              </a:spcBef>
            </a:pPr>
            <a:r>
              <a:rPr lang="en-US" sz="1200" b="1" dirty="0">
                <a:solidFill>
                  <a:schemeClr val="tx1"/>
                </a:solidFill>
              </a:rPr>
              <a:t>Tesla A.Ş.:
</a:t>
            </a:r>
            <a:r>
              <a:rPr lang="en-US" sz="1200" b="0" dirty="0">
                <a:solidFill>
                  <a:schemeClr val="tx1"/>
                </a:solidFill>
              </a:rPr>
              <a:t>Tesla, </a:t>
            </a:r>
            <a:r>
              <a:rPr lang="en-US" sz="1200" b="0" dirty="0" err="1">
                <a:solidFill>
                  <a:schemeClr val="tx1"/>
                </a:solidFill>
              </a:rPr>
              <a:t>robotik</a:t>
            </a:r>
            <a:r>
              <a:rPr lang="en-US" sz="1200" b="0" dirty="0">
                <a:solidFill>
                  <a:schemeClr val="tx1"/>
                </a:solidFill>
              </a:rPr>
              <a:t> ve </a:t>
            </a:r>
            <a:r>
              <a:rPr lang="en-US" sz="1200" b="0" dirty="0" err="1">
                <a:solidFill>
                  <a:schemeClr val="tx1"/>
                </a:solidFill>
              </a:rPr>
              <a:t>otomasyon</a:t>
            </a:r>
            <a:r>
              <a:rPr lang="en-US" sz="1200" b="0" dirty="0">
                <a:solidFill>
                  <a:schemeClr val="tx1"/>
                </a:solidFill>
              </a:rPr>
              <a:t> </a:t>
            </a:r>
            <a:r>
              <a:rPr lang="en-US" sz="1200" b="0" dirty="0" err="1">
                <a:solidFill>
                  <a:schemeClr val="tx1"/>
                </a:solidFill>
              </a:rPr>
              <a:t>gibi</a:t>
            </a:r>
            <a:r>
              <a:rPr lang="en-US" sz="1200" b="0" dirty="0">
                <a:solidFill>
                  <a:schemeClr val="tx1"/>
                </a:solidFill>
              </a:rPr>
              <a:t> </a:t>
            </a:r>
            <a:r>
              <a:rPr lang="en-US" sz="1200" b="0" dirty="0" err="1">
                <a:solidFill>
                  <a:schemeClr val="tx1"/>
                </a:solidFill>
              </a:rPr>
              <a:t>gelişmiş</a:t>
            </a:r>
            <a:r>
              <a:rPr lang="en-US" sz="1200" b="0" dirty="0">
                <a:solidFill>
                  <a:schemeClr val="tx1"/>
                </a:solidFill>
              </a:rPr>
              <a:t> </a:t>
            </a:r>
            <a:r>
              <a:rPr lang="en-US" sz="1200" b="0" dirty="0" err="1">
                <a:solidFill>
                  <a:schemeClr val="tx1"/>
                </a:solidFill>
              </a:rPr>
              <a:t>üretim</a:t>
            </a:r>
            <a:r>
              <a:rPr lang="en-US" sz="1200" b="0" dirty="0">
                <a:solidFill>
                  <a:schemeClr val="tx1"/>
                </a:solidFill>
              </a:rPr>
              <a:t> </a:t>
            </a:r>
            <a:r>
              <a:rPr lang="en-US" sz="1200" b="0" dirty="0" err="1">
                <a:solidFill>
                  <a:schemeClr val="tx1"/>
                </a:solidFill>
              </a:rPr>
              <a:t>teknolojilerini</a:t>
            </a:r>
            <a:r>
              <a:rPr lang="en-US" sz="1200" b="0" dirty="0">
                <a:solidFill>
                  <a:schemeClr val="tx1"/>
                </a:solidFill>
              </a:rPr>
              <a:t> </a:t>
            </a:r>
            <a:r>
              <a:rPr lang="en-US" sz="1200" b="0" dirty="0" err="1">
                <a:solidFill>
                  <a:schemeClr val="tx1"/>
                </a:solidFill>
              </a:rPr>
              <a:t>elektrikli</a:t>
            </a:r>
            <a:r>
              <a:rPr lang="en-US" sz="1200" b="0" dirty="0">
                <a:solidFill>
                  <a:schemeClr val="tx1"/>
                </a:solidFill>
              </a:rPr>
              <a:t> </a:t>
            </a:r>
            <a:r>
              <a:rPr lang="en-US" sz="1200" b="0" dirty="0" err="1">
                <a:solidFill>
                  <a:schemeClr val="tx1"/>
                </a:solidFill>
              </a:rPr>
              <a:t>araçlara</a:t>
            </a:r>
            <a:r>
              <a:rPr lang="en-US" sz="1200" b="0" dirty="0">
                <a:solidFill>
                  <a:schemeClr val="tx1"/>
                </a:solidFill>
              </a:rPr>
              <a:t> (</a:t>
            </a:r>
            <a:r>
              <a:rPr lang="en-US" sz="1200" b="0" dirty="0" err="1">
                <a:solidFill>
                  <a:schemeClr val="tx1"/>
                </a:solidFill>
              </a:rPr>
              <a:t>EV'ler</a:t>
            </a:r>
            <a:r>
              <a:rPr lang="en-US" sz="1200" b="0" dirty="0">
                <a:solidFill>
                  <a:schemeClr val="tx1"/>
                </a:solidFill>
              </a:rPr>
              <a:t>) ve </a:t>
            </a:r>
            <a:r>
              <a:rPr lang="en-US" sz="1200" b="0" dirty="0" err="1">
                <a:solidFill>
                  <a:schemeClr val="tx1"/>
                </a:solidFill>
              </a:rPr>
              <a:t>sürdürülebilir</a:t>
            </a:r>
            <a:r>
              <a:rPr lang="en-US" sz="1200" b="0" dirty="0">
                <a:solidFill>
                  <a:schemeClr val="tx1"/>
                </a:solidFill>
              </a:rPr>
              <a:t> </a:t>
            </a:r>
            <a:r>
              <a:rPr lang="en-US" sz="1200" b="0" dirty="0" err="1">
                <a:solidFill>
                  <a:schemeClr val="tx1"/>
                </a:solidFill>
              </a:rPr>
              <a:t>enerji</a:t>
            </a:r>
            <a:r>
              <a:rPr lang="en-US" sz="1200" b="0" dirty="0">
                <a:solidFill>
                  <a:schemeClr val="tx1"/>
                </a:solidFill>
              </a:rPr>
              <a:t> </a:t>
            </a:r>
            <a:r>
              <a:rPr lang="en-US" sz="1200" b="0" dirty="0" err="1">
                <a:solidFill>
                  <a:schemeClr val="tx1"/>
                </a:solidFill>
              </a:rPr>
              <a:t>çözümlerine</a:t>
            </a:r>
            <a:r>
              <a:rPr lang="en-US" sz="1200" b="0" dirty="0">
                <a:solidFill>
                  <a:schemeClr val="tx1"/>
                </a:solidFill>
              </a:rPr>
              <a:t> </a:t>
            </a:r>
            <a:r>
              <a:rPr lang="en-US" sz="1200" b="0" dirty="0" err="1">
                <a:solidFill>
                  <a:schemeClr val="tx1"/>
                </a:solidFill>
              </a:rPr>
              <a:t>odaklanan</a:t>
            </a:r>
            <a:r>
              <a:rPr lang="en-US" sz="1200" b="0" dirty="0">
                <a:solidFill>
                  <a:schemeClr val="tx1"/>
                </a:solidFill>
              </a:rPr>
              <a:t> </a:t>
            </a:r>
            <a:r>
              <a:rPr lang="en-US" sz="1200" b="0" dirty="0" err="1">
                <a:solidFill>
                  <a:schemeClr val="tx1"/>
                </a:solidFill>
              </a:rPr>
              <a:t>benzersiz</a:t>
            </a:r>
            <a:r>
              <a:rPr lang="en-US" sz="1200" b="0" dirty="0">
                <a:solidFill>
                  <a:schemeClr val="tx1"/>
                </a:solidFill>
              </a:rPr>
              <a:t> </a:t>
            </a:r>
            <a:r>
              <a:rPr lang="en-US" sz="1200" b="0" dirty="0" err="1">
                <a:solidFill>
                  <a:schemeClr val="tx1"/>
                </a:solidFill>
              </a:rPr>
              <a:t>bir</a:t>
            </a:r>
            <a:r>
              <a:rPr lang="en-US" sz="1200" b="0" dirty="0">
                <a:solidFill>
                  <a:schemeClr val="tx1"/>
                </a:solidFill>
              </a:rPr>
              <a:t> </a:t>
            </a:r>
            <a:r>
              <a:rPr lang="en-US" sz="1200" b="0" dirty="0" err="1">
                <a:solidFill>
                  <a:schemeClr val="tx1"/>
                </a:solidFill>
              </a:rPr>
              <a:t>iş</a:t>
            </a:r>
            <a:r>
              <a:rPr lang="en-US" sz="1200" b="0" dirty="0">
                <a:solidFill>
                  <a:schemeClr val="tx1"/>
                </a:solidFill>
              </a:rPr>
              <a:t> </a:t>
            </a:r>
            <a:r>
              <a:rPr lang="en-US" sz="1200" b="0" dirty="0" err="1">
                <a:solidFill>
                  <a:schemeClr val="tx1"/>
                </a:solidFill>
              </a:rPr>
              <a:t>modeliyle</a:t>
            </a:r>
            <a:r>
              <a:rPr lang="en-US" sz="1200" b="0" dirty="0">
                <a:solidFill>
                  <a:schemeClr val="tx1"/>
                </a:solidFill>
              </a:rPr>
              <a:t> </a:t>
            </a:r>
            <a:r>
              <a:rPr lang="en-US" sz="1200" b="0" dirty="0" err="1">
                <a:solidFill>
                  <a:schemeClr val="tx1"/>
                </a:solidFill>
              </a:rPr>
              <a:t>entegre</a:t>
            </a:r>
            <a:r>
              <a:rPr lang="en-US" sz="1200" b="0" dirty="0">
                <a:solidFill>
                  <a:schemeClr val="tx1"/>
                </a:solidFill>
              </a:rPr>
              <a:t> </a:t>
            </a:r>
            <a:r>
              <a:rPr lang="en-US" sz="1200" b="0" dirty="0" err="1">
                <a:solidFill>
                  <a:schemeClr val="tx1"/>
                </a:solidFill>
              </a:rPr>
              <a:t>ederek</a:t>
            </a:r>
            <a:r>
              <a:rPr lang="en-US" sz="1200" b="0" dirty="0">
                <a:solidFill>
                  <a:schemeClr val="tx1"/>
                </a:solidFill>
              </a:rPr>
              <a:t> </a:t>
            </a:r>
            <a:r>
              <a:rPr lang="en-US" sz="1200" b="0" dirty="0" err="1">
                <a:solidFill>
                  <a:schemeClr val="tx1"/>
                </a:solidFill>
              </a:rPr>
              <a:t>otomotiv</a:t>
            </a:r>
            <a:r>
              <a:rPr lang="en-US" sz="1200" b="0" dirty="0">
                <a:solidFill>
                  <a:schemeClr val="tx1"/>
                </a:solidFill>
              </a:rPr>
              <a:t> </a:t>
            </a:r>
            <a:r>
              <a:rPr lang="en-US" sz="1200" b="0" dirty="0" err="1">
                <a:solidFill>
                  <a:schemeClr val="tx1"/>
                </a:solidFill>
              </a:rPr>
              <a:t>endüstrisinde</a:t>
            </a:r>
            <a:r>
              <a:rPr lang="en-US" sz="1200" b="0" dirty="0">
                <a:solidFill>
                  <a:schemeClr val="tx1"/>
                </a:solidFill>
              </a:rPr>
              <a:t> </a:t>
            </a:r>
            <a:r>
              <a:rPr lang="en-US" sz="1200" b="0" dirty="0" err="1">
                <a:solidFill>
                  <a:schemeClr val="tx1"/>
                </a:solidFill>
              </a:rPr>
              <a:t>devrim</a:t>
            </a:r>
            <a:r>
              <a:rPr lang="en-US" sz="1200" b="0" dirty="0">
                <a:solidFill>
                  <a:schemeClr val="tx1"/>
                </a:solidFill>
              </a:rPr>
              <a:t> </a:t>
            </a:r>
            <a:r>
              <a:rPr lang="en-US" sz="1200" b="0" dirty="0" err="1">
                <a:solidFill>
                  <a:schemeClr val="tx1"/>
                </a:solidFill>
              </a:rPr>
              <a:t>yarattı</a:t>
            </a:r>
            <a:r>
              <a:rPr lang="en-US" sz="1200" b="0" dirty="0">
                <a:solidFill>
                  <a:schemeClr val="tx1"/>
                </a:solidFill>
              </a:rPr>
              <a:t>. </a:t>
            </a:r>
            <a:r>
              <a:rPr lang="en-US" sz="1200" b="0" dirty="0" err="1">
                <a:solidFill>
                  <a:schemeClr val="tx1"/>
                </a:solidFill>
              </a:rPr>
              <a:t>Gigafactory'leri</a:t>
            </a:r>
            <a:r>
              <a:rPr lang="en-US" sz="1200" b="0" dirty="0">
                <a:solidFill>
                  <a:schemeClr val="tx1"/>
                </a:solidFill>
              </a:rPr>
              <a:t>, </a:t>
            </a:r>
            <a:r>
              <a:rPr lang="en-US" sz="1200" b="0" dirty="0" err="1">
                <a:solidFill>
                  <a:schemeClr val="tx1"/>
                </a:solidFill>
              </a:rPr>
              <a:t>piller</a:t>
            </a:r>
            <a:r>
              <a:rPr lang="en-US" sz="1200" b="0" dirty="0">
                <a:solidFill>
                  <a:schemeClr val="tx1"/>
                </a:solidFill>
              </a:rPr>
              <a:t>, </a:t>
            </a:r>
            <a:r>
              <a:rPr lang="en-US" sz="1200" b="0" dirty="0" err="1">
                <a:solidFill>
                  <a:schemeClr val="tx1"/>
                </a:solidFill>
              </a:rPr>
              <a:t>elektrikli</a:t>
            </a:r>
            <a:r>
              <a:rPr lang="en-US" sz="1200" b="0" dirty="0">
                <a:solidFill>
                  <a:schemeClr val="tx1"/>
                </a:solidFill>
              </a:rPr>
              <a:t> </a:t>
            </a:r>
            <a:r>
              <a:rPr lang="en-US" sz="1200" b="0" dirty="0" err="1">
                <a:solidFill>
                  <a:schemeClr val="tx1"/>
                </a:solidFill>
              </a:rPr>
              <a:t>aktarma</a:t>
            </a:r>
            <a:r>
              <a:rPr lang="en-US" sz="1200" b="0" dirty="0">
                <a:solidFill>
                  <a:schemeClr val="tx1"/>
                </a:solidFill>
              </a:rPr>
              <a:t> </a:t>
            </a:r>
            <a:r>
              <a:rPr lang="en-US" sz="1200" b="0" dirty="0" err="1">
                <a:solidFill>
                  <a:schemeClr val="tx1"/>
                </a:solidFill>
              </a:rPr>
              <a:t>organları</a:t>
            </a:r>
            <a:r>
              <a:rPr lang="en-US" sz="1200" b="0" dirty="0">
                <a:solidFill>
                  <a:schemeClr val="tx1"/>
                </a:solidFill>
              </a:rPr>
              <a:t> ve </a:t>
            </a:r>
            <a:r>
              <a:rPr lang="en-US" sz="1200" b="0" dirty="0" err="1">
                <a:solidFill>
                  <a:schemeClr val="tx1"/>
                </a:solidFill>
              </a:rPr>
              <a:t>geniş</a:t>
            </a:r>
            <a:r>
              <a:rPr lang="en-US" sz="1200" b="0" dirty="0">
                <a:solidFill>
                  <a:schemeClr val="tx1"/>
                </a:solidFill>
              </a:rPr>
              <a:t> </a:t>
            </a:r>
            <a:r>
              <a:rPr lang="en-US" sz="1200" b="0" dirty="0" err="1">
                <a:solidFill>
                  <a:schemeClr val="tx1"/>
                </a:solidFill>
              </a:rPr>
              <a:t>ölçekte</a:t>
            </a:r>
            <a:r>
              <a:rPr lang="en-US" sz="1200" b="0" dirty="0">
                <a:solidFill>
                  <a:schemeClr val="tx1"/>
                </a:solidFill>
              </a:rPr>
              <a:t> </a:t>
            </a:r>
            <a:r>
              <a:rPr lang="en-US" sz="1200" b="0" dirty="0" err="1">
                <a:solidFill>
                  <a:schemeClr val="tx1"/>
                </a:solidFill>
              </a:rPr>
              <a:t>araçlar</a:t>
            </a:r>
            <a:r>
              <a:rPr lang="en-US" sz="1200" b="0" dirty="0">
                <a:solidFill>
                  <a:schemeClr val="tx1"/>
                </a:solidFill>
              </a:rPr>
              <a:t> </a:t>
            </a:r>
            <a:r>
              <a:rPr lang="en-US" sz="1200" b="0" dirty="0" err="1">
                <a:solidFill>
                  <a:schemeClr val="tx1"/>
                </a:solidFill>
              </a:rPr>
              <a:t>üretmek</a:t>
            </a:r>
            <a:r>
              <a:rPr lang="en-US" sz="1200" b="0" dirty="0">
                <a:solidFill>
                  <a:schemeClr val="tx1"/>
                </a:solidFill>
              </a:rPr>
              <a:t> </a:t>
            </a:r>
            <a:r>
              <a:rPr lang="en-US" sz="1200" b="0" dirty="0" err="1">
                <a:solidFill>
                  <a:schemeClr val="tx1"/>
                </a:solidFill>
              </a:rPr>
              <a:t>için</a:t>
            </a:r>
            <a:r>
              <a:rPr lang="en-US" sz="1200" b="0" dirty="0">
                <a:solidFill>
                  <a:schemeClr val="tx1"/>
                </a:solidFill>
              </a:rPr>
              <a:t> </a:t>
            </a:r>
            <a:r>
              <a:rPr lang="en-US" sz="1200" b="0" dirty="0" err="1">
                <a:solidFill>
                  <a:schemeClr val="tx1"/>
                </a:solidFill>
              </a:rPr>
              <a:t>en</a:t>
            </a:r>
            <a:r>
              <a:rPr lang="en-US" sz="1200" b="0" dirty="0">
                <a:solidFill>
                  <a:schemeClr val="tx1"/>
                </a:solidFill>
              </a:rPr>
              <a:t> son </a:t>
            </a:r>
            <a:r>
              <a:rPr lang="en-US" sz="1200" b="0" dirty="0" err="1">
                <a:solidFill>
                  <a:schemeClr val="tx1"/>
                </a:solidFill>
              </a:rPr>
              <a:t>üretim</a:t>
            </a:r>
            <a:r>
              <a:rPr lang="en-US" sz="1200" b="0" dirty="0">
                <a:solidFill>
                  <a:schemeClr val="tx1"/>
                </a:solidFill>
              </a:rPr>
              <a:t> </a:t>
            </a:r>
            <a:r>
              <a:rPr lang="en-US" sz="1200" b="0" dirty="0" err="1">
                <a:solidFill>
                  <a:schemeClr val="tx1"/>
                </a:solidFill>
              </a:rPr>
              <a:t>süreçlerini</a:t>
            </a:r>
            <a:r>
              <a:rPr lang="en-US" sz="1200" b="0" dirty="0">
                <a:solidFill>
                  <a:schemeClr val="tx1"/>
                </a:solidFill>
              </a:rPr>
              <a:t> </a:t>
            </a:r>
            <a:r>
              <a:rPr lang="en-US" sz="1200" b="0" dirty="0" err="1">
                <a:solidFill>
                  <a:schemeClr val="tx1"/>
                </a:solidFill>
              </a:rPr>
              <a:t>kullanır</a:t>
            </a:r>
            <a:r>
              <a:rPr lang="en-US" sz="1200" b="0" dirty="0">
                <a:solidFill>
                  <a:schemeClr val="tx1"/>
                </a:solidFill>
              </a:rPr>
              <a:t>. </a:t>
            </a:r>
            <a:r>
              <a:rPr lang="en-US" sz="1200" b="0" dirty="0" err="1">
                <a:solidFill>
                  <a:schemeClr val="tx1"/>
                </a:solidFill>
              </a:rPr>
              <a:t>Tesla'nın</a:t>
            </a:r>
            <a:r>
              <a:rPr lang="en-US" sz="1200" b="0" dirty="0">
                <a:solidFill>
                  <a:schemeClr val="tx1"/>
                </a:solidFill>
              </a:rPr>
              <a:t> </a:t>
            </a:r>
            <a:r>
              <a:rPr lang="en-US" sz="1200" b="0" dirty="0" err="1">
                <a:solidFill>
                  <a:schemeClr val="tx1"/>
                </a:solidFill>
              </a:rPr>
              <a:t>doğrudan</a:t>
            </a:r>
            <a:r>
              <a:rPr lang="en-US" sz="1200" b="0" dirty="0">
                <a:solidFill>
                  <a:schemeClr val="tx1"/>
                </a:solidFill>
              </a:rPr>
              <a:t> </a:t>
            </a:r>
            <a:r>
              <a:rPr lang="en-US" sz="1200" b="0" dirty="0" err="1">
                <a:solidFill>
                  <a:schemeClr val="tx1"/>
                </a:solidFill>
              </a:rPr>
              <a:t>tüketiciye</a:t>
            </a:r>
            <a:r>
              <a:rPr lang="en-US" sz="1200" b="0" dirty="0">
                <a:solidFill>
                  <a:schemeClr val="tx1"/>
                </a:solidFill>
              </a:rPr>
              <a:t> </a:t>
            </a:r>
            <a:r>
              <a:rPr lang="en-US" sz="1200" b="0" dirty="0" err="1">
                <a:solidFill>
                  <a:schemeClr val="tx1"/>
                </a:solidFill>
              </a:rPr>
              <a:t>satış</a:t>
            </a:r>
            <a:r>
              <a:rPr lang="en-US" sz="1200" b="0" dirty="0">
                <a:solidFill>
                  <a:schemeClr val="tx1"/>
                </a:solidFill>
              </a:rPr>
              <a:t> </a:t>
            </a:r>
            <a:r>
              <a:rPr lang="en-US" sz="1200" b="0" dirty="0" err="1">
                <a:solidFill>
                  <a:schemeClr val="tx1"/>
                </a:solidFill>
              </a:rPr>
              <a:t>modeli</a:t>
            </a:r>
            <a:r>
              <a:rPr lang="en-US" sz="1200" b="0" dirty="0">
                <a:solidFill>
                  <a:schemeClr val="tx1"/>
                </a:solidFill>
              </a:rPr>
              <a:t> ve </a:t>
            </a:r>
            <a:r>
              <a:rPr lang="en-US" sz="1200" b="0" dirty="0" err="1">
                <a:solidFill>
                  <a:schemeClr val="tx1"/>
                </a:solidFill>
              </a:rPr>
              <a:t>kablosuz</a:t>
            </a:r>
            <a:r>
              <a:rPr lang="en-US" sz="1200" b="0" dirty="0">
                <a:solidFill>
                  <a:schemeClr val="tx1"/>
                </a:solidFill>
              </a:rPr>
              <a:t> </a:t>
            </a:r>
            <a:r>
              <a:rPr lang="en-US" sz="1200" b="0" dirty="0" err="1">
                <a:solidFill>
                  <a:schemeClr val="tx1"/>
                </a:solidFill>
              </a:rPr>
              <a:t>yazılım</a:t>
            </a:r>
            <a:r>
              <a:rPr lang="en-US" sz="1200" b="0" dirty="0">
                <a:solidFill>
                  <a:schemeClr val="tx1"/>
                </a:solidFill>
              </a:rPr>
              <a:t> </a:t>
            </a:r>
            <a:r>
              <a:rPr lang="en-US" sz="1200" b="0" dirty="0" err="1">
                <a:solidFill>
                  <a:schemeClr val="tx1"/>
                </a:solidFill>
              </a:rPr>
              <a:t>güncellemelerine</a:t>
            </a:r>
            <a:r>
              <a:rPr lang="en-US" sz="1200" b="0" dirty="0">
                <a:solidFill>
                  <a:schemeClr val="tx1"/>
                </a:solidFill>
              </a:rPr>
              <a:t> </a:t>
            </a:r>
            <a:r>
              <a:rPr lang="en-US" sz="1200" b="0" dirty="0" err="1">
                <a:solidFill>
                  <a:schemeClr val="tx1"/>
                </a:solidFill>
              </a:rPr>
              <a:t>verdiği</a:t>
            </a:r>
            <a:r>
              <a:rPr lang="en-US" sz="1200" b="0" dirty="0">
                <a:solidFill>
                  <a:schemeClr val="tx1"/>
                </a:solidFill>
              </a:rPr>
              <a:t> </a:t>
            </a:r>
            <a:r>
              <a:rPr lang="en-US" sz="1200" b="0" dirty="0" err="1">
                <a:solidFill>
                  <a:schemeClr val="tx1"/>
                </a:solidFill>
              </a:rPr>
              <a:t>önem</a:t>
            </a:r>
            <a:r>
              <a:rPr lang="en-US" sz="1200" b="0" dirty="0">
                <a:solidFill>
                  <a:schemeClr val="tx1"/>
                </a:solidFill>
              </a:rPr>
              <a:t>, </a:t>
            </a:r>
            <a:r>
              <a:rPr lang="en-US" sz="1200" b="0" dirty="0" err="1">
                <a:solidFill>
                  <a:schemeClr val="tx1"/>
                </a:solidFill>
              </a:rPr>
              <a:t>geleneksel</a:t>
            </a:r>
            <a:r>
              <a:rPr lang="en-US" sz="1200" b="0" dirty="0">
                <a:solidFill>
                  <a:schemeClr val="tx1"/>
                </a:solidFill>
              </a:rPr>
              <a:t> </a:t>
            </a:r>
            <a:r>
              <a:rPr lang="en-US" sz="1200" b="0" dirty="0" err="1">
                <a:solidFill>
                  <a:schemeClr val="tx1"/>
                </a:solidFill>
              </a:rPr>
              <a:t>bayilik</a:t>
            </a:r>
            <a:r>
              <a:rPr lang="en-US" sz="1200" b="0" dirty="0">
                <a:solidFill>
                  <a:schemeClr val="tx1"/>
                </a:solidFill>
              </a:rPr>
              <a:t> </a:t>
            </a:r>
            <a:r>
              <a:rPr lang="en-US" sz="1200" b="0" dirty="0" err="1">
                <a:solidFill>
                  <a:schemeClr val="tx1"/>
                </a:solidFill>
              </a:rPr>
              <a:t>modellerini</a:t>
            </a:r>
            <a:r>
              <a:rPr lang="en-US" sz="1200" b="0" dirty="0">
                <a:solidFill>
                  <a:schemeClr val="tx1"/>
                </a:solidFill>
              </a:rPr>
              <a:t> </a:t>
            </a:r>
            <a:r>
              <a:rPr lang="en-US" sz="1200" b="0" dirty="0" err="1">
                <a:solidFill>
                  <a:schemeClr val="tx1"/>
                </a:solidFill>
              </a:rPr>
              <a:t>bozdu</a:t>
            </a:r>
            <a:r>
              <a:rPr lang="en-US" sz="1200" b="0" dirty="0">
                <a:solidFill>
                  <a:schemeClr val="tx1"/>
                </a:solidFill>
              </a:rPr>
              <a:t> ve </a:t>
            </a:r>
            <a:r>
              <a:rPr lang="en-US" sz="1200" b="0" dirty="0" err="1">
                <a:solidFill>
                  <a:schemeClr val="tx1"/>
                </a:solidFill>
              </a:rPr>
              <a:t>hızlı</a:t>
            </a:r>
            <a:r>
              <a:rPr lang="en-US" sz="1200" b="0" dirty="0">
                <a:solidFill>
                  <a:schemeClr val="tx1"/>
                </a:solidFill>
              </a:rPr>
              <a:t> </a:t>
            </a:r>
            <a:r>
              <a:rPr lang="en-US" sz="1200" b="0" dirty="0" err="1">
                <a:solidFill>
                  <a:schemeClr val="tx1"/>
                </a:solidFill>
              </a:rPr>
              <a:t>inovasyon</a:t>
            </a:r>
            <a:r>
              <a:rPr lang="en-US" sz="1200" b="0" dirty="0">
                <a:solidFill>
                  <a:schemeClr val="tx1"/>
                </a:solidFill>
              </a:rPr>
              <a:t> ve </a:t>
            </a:r>
            <a:r>
              <a:rPr lang="en-US" sz="1200" b="0" dirty="0" err="1">
                <a:solidFill>
                  <a:schemeClr val="tx1"/>
                </a:solidFill>
              </a:rPr>
              <a:t>yinelemeyi</a:t>
            </a:r>
            <a:r>
              <a:rPr lang="en-US" sz="1200" b="0" dirty="0">
                <a:solidFill>
                  <a:schemeClr val="tx1"/>
                </a:solidFill>
              </a:rPr>
              <a:t> </a:t>
            </a:r>
            <a:r>
              <a:rPr lang="en-US" sz="1200" b="0" dirty="0" err="1">
                <a:solidFill>
                  <a:schemeClr val="tx1"/>
                </a:solidFill>
              </a:rPr>
              <a:t>mümkün</a:t>
            </a:r>
            <a:r>
              <a:rPr lang="en-US" sz="1200" b="0" dirty="0">
                <a:solidFill>
                  <a:schemeClr val="tx1"/>
                </a:solidFill>
              </a:rPr>
              <a:t> </a:t>
            </a:r>
            <a:r>
              <a:rPr lang="en-US" sz="1200" b="0" dirty="0" err="1">
                <a:solidFill>
                  <a:schemeClr val="tx1"/>
                </a:solidFill>
              </a:rPr>
              <a:t>kıldı</a:t>
            </a:r>
            <a:r>
              <a:rPr lang="en-US" sz="1200" b="0" dirty="0">
                <a:solidFill>
                  <a:schemeClr val="tx1"/>
                </a:solidFill>
              </a:rPr>
              <a:t>.</a:t>
            </a:r>
            <a:endParaRPr lang="en-GB" b="0" dirty="0"/>
          </a:p>
        </p:txBody>
      </p:sp>
      <p:sp>
        <p:nvSpPr>
          <p:cNvPr id="4" name="Slide Number Placeholder 3">
            <a:extLst>
              <a:ext uri="{FF2B5EF4-FFF2-40B4-BE49-F238E27FC236}">
                <a16:creationId xmlns:a16="http://schemas.microsoft.com/office/drawing/2014/main" id="{8E05864D-7EFD-04BD-0F6C-9BC9DABF4608}"/>
              </a:ext>
            </a:extLst>
          </p:cNvPr>
          <p:cNvSpPr>
            <a:spLocks noGrp="1"/>
          </p:cNvSpPr>
          <p:nvPr>
            <p:ph type="sldNum" sz="quarter" idx="10"/>
          </p:nvPr>
        </p:nvSpPr>
        <p:spPr/>
        <p:txBody>
          <a:bodyPr/>
          <a:lstStyle/>
          <a:p>
            <a:fld id="{2939D874-D2D9-4365-960D-3C315028749F}" type="slidenum">
              <a:rPr lang="en-GB" smtClean="0"/>
              <a:t>17</a:t>
            </a:fld>
            <a:endParaRPr lang="en-GB"/>
          </a:p>
        </p:txBody>
      </p:sp>
    </p:spTree>
    <p:extLst>
      <p:ext uri="{BB962C8B-B14F-4D97-AF65-F5344CB8AC3E}">
        <p14:creationId xmlns:p14="http://schemas.microsoft.com/office/powerpoint/2010/main" val="4135209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52EE7-DF75-968D-409F-7F8F6A406D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92364-36FE-FCF4-CD26-DCE292F6F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A5253-6AF9-990B-8BAE-835D3E1BCE9E}"/>
              </a:ext>
            </a:extLst>
          </p:cNvPr>
          <p:cNvSpPr>
            <a:spLocks noGrp="1"/>
          </p:cNvSpPr>
          <p:nvPr>
            <p:ph type="body" idx="1"/>
          </p:nvPr>
        </p:nvSpPr>
        <p:spPr/>
        <p:txBody>
          <a:bodyPr/>
          <a:lstStyle/>
          <a:p>
            <a:pPr lvl="0" algn="l">
              <a:spcBef>
                <a:spcPct val="0"/>
              </a:spcBef>
            </a:pPr>
            <a:r>
              <a:rPr lang="en-US" sz="1200" b="1" dirty="0">
                <a:solidFill>
                  <a:schemeClr val="tx1"/>
                </a:solidFill>
              </a:rPr>
              <a:t>Adidas </a:t>
            </a:r>
            <a:r>
              <a:rPr lang="en-US" sz="1200" b="1" dirty="0" err="1">
                <a:solidFill>
                  <a:schemeClr val="tx1"/>
                </a:solidFill>
              </a:rPr>
              <a:t>Hız</a:t>
            </a:r>
            <a:r>
              <a:rPr lang="en-US" sz="1200" b="1" dirty="0">
                <a:solidFill>
                  <a:schemeClr val="tx1"/>
                </a:solidFill>
              </a:rPr>
              <a:t> </a:t>
            </a:r>
            <a:r>
              <a:rPr lang="en-US" sz="1200" b="1" dirty="0" err="1">
                <a:solidFill>
                  <a:schemeClr val="tx1"/>
                </a:solidFill>
              </a:rPr>
              <a:t>Fabrikası</a:t>
            </a:r>
            <a:r>
              <a:rPr lang="en-US" sz="1200" b="1" dirty="0">
                <a:solidFill>
                  <a:schemeClr val="tx1"/>
                </a:solidFill>
              </a:rPr>
              <a:t>:
</a:t>
            </a:r>
            <a:r>
              <a:rPr lang="en-US" sz="1200" b="0" dirty="0">
                <a:solidFill>
                  <a:schemeClr val="tx1"/>
                </a:solidFill>
              </a:rPr>
              <a:t>Adidas, </a:t>
            </a:r>
            <a:r>
              <a:rPr lang="en-US" sz="1200" b="0" dirty="0" err="1">
                <a:solidFill>
                  <a:schemeClr val="tx1"/>
                </a:solidFill>
              </a:rPr>
              <a:t>ayakkabı</a:t>
            </a:r>
            <a:r>
              <a:rPr lang="en-US" sz="1200" b="0" dirty="0">
                <a:solidFill>
                  <a:schemeClr val="tx1"/>
                </a:solidFill>
              </a:rPr>
              <a:t> </a:t>
            </a:r>
            <a:r>
              <a:rPr lang="en-US" sz="1200" b="0" dirty="0" err="1">
                <a:solidFill>
                  <a:schemeClr val="tx1"/>
                </a:solidFill>
              </a:rPr>
              <a:t>üretiminde</a:t>
            </a:r>
            <a:r>
              <a:rPr lang="en-US" sz="1200" b="0" dirty="0">
                <a:solidFill>
                  <a:schemeClr val="tx1"/>
                </a:solidFill>
              </a:rPr>
              <a:t> </a:t>
            </a:r>
            <a:r>
              <a:rPr lang="en-US" sz="1200" b="0" dirty="0" err="1">
                <a:solidFill>
                  <a:schemeClr val="tx1"/>
                </a:solidFill>
              </a:rPr>
              <a:t>devrim</a:t>
            </a:r>
            <a:r>
              <a:rPr lang="en-US" sz="1200" b="0" dirty="0">
                <a:solidFill>
                  <a:schemeClr val="tx1"/>
                </a:solidFill>
              </a:rPr>
              <a:t> </a:t>
            </a:r>
            <a:r>
              <a:rPr lang="en-US" sz="1200" b="0" dirty="0" err="1">
                <a:solidFill>
                  <a:schemeClr val="tx1"/>
                </a:solidFill>
              </a:rPr>
              <a:t>yaratmak</a:t>
            </a:r>
            <a:r>
              <a:rPr lang="en-US" sz="1200" b="0" dirty="0">
                <a:solidFill>
                  <a:schemeClr val="tx1"/>
                </a:solidFill>
              </a:rPr>
              <a:t> </a:t>
            </a:r>
            <a:r>
              <a:rPr lang="en-US" sz="1200" b="0" dirty="0" err="1">
                <a:solidFill>
                  <a:schemeClr val="tx1"/>
                </a:solidFill>
              </a:rPr>
              <a:t>için</a:t>
            </a:r>
            <a:r>
              <a:rPr lang="en-US" sz="1200" b="0" dirty="0">
                <a:solidFill>
                  <a:schemeClr val="tx1"/>
                </a:solidFill>
              </a:rPr>
              <a:t> </a:t>
            </a:r>
            <a:r>
              <a:rPr lang="en-US" sz="1200" b="0" dirty="0" err="1">
                <a:solidFill>
                  <a:schemeClr val="tx1"/>
                </a:solidFill>
              </a:rPr>
              <a:t>eklemeli</a:t>
            </a:r>
            <a:r>
              <a:rPr lang="en-US" sz="1200" b="0" dirty="0">
                <a:solidFill>
                  <a:schemeClr val="tx1"/>
                </a:solidFill>
              </a:rPr>
              <a:t> </a:t>
            </a:r>
            <a:r>
              <a:rPr lang="en-US" sz="1200" b="0" dirty="0" err="1">
                <a:solidFill>
                  <a:schemeClr val="tx1"/>
                </a:solidFill>
              </a:rPr>
              <a:t>üretim</a:t>
            </a:r>
            <a:r>
              <a:rPr lang="en-US" sz="1200" b="0" dirty="0">
                <a:solidFill>
                  <a:schemeClr val="tx1"/>
                </a:solidFill>
              </a:rPr>
              <a:t> (3D </a:t>
            </a:r>
            <a:r>
              <a:rPr lang="en-US" sz="1200" b="0" dirty="0" err="1">
                <a:solidFill>
                  <a:schemeClr val="tx1"/>
                </a:solidFill>
              </a:rPr>
              <a:t>baskı</a:t>
            </a:r>
            <a:r>
              <a:rPr lang="en-US" sz="1200" b="0" dirty="0">
                <a:solidFill>
                  <a:schemeClr val="tx1"/>
                </a:solidFill>
              </a:rPr>
              <a:t>) ve </a:t>
            </a:r>
            <a:r>
              <a:rPr lang="en-US" sz="1200" b="0" dirty="0" err="1">
                <a:solidFill>
                  <a:schemeClr val="tx1"/>
                </a:solidFill>
              </a:rPr>
              <a:t>robotikten</a:t>
            </a:r>
            <a:r>
              <a:rPr lang="en-US" sz="1200" b="0" dirty="0">
                <a:solidFill>
                  <a:schemeClr val="tx1"/>
                </a:solidFill>
              </a:rPr>
              <a:t> </a:t>
            </a:r>
            <a:r>
              <a:rPr lang="en-US" sz="1200" b="0" dirty="0" err="1">
                <a:solidFill>
                  <a:schemeClr val="tx1"/>
                </a:solidFill>
              </a:rPr>
              <a:t>yararlanan</a:t>
            </a:r>
            <a:r>
              <a:rPr lang="en-US" sz="1200" b="0" dirty="0">
                <a:solidFill>
                  <a:schemeClr val="tx1"/>
                </a:solidFill>
              </a:rPr>
              <a:t> </a:t>
            </a:r>
            <a:r>
              <a:rPr lang="en-US" sz="1200" b="0" dirty="0" err="1">
                <a:solidFill>
                  <a:schemeClr val="tx1"/>
                </a:solidFill>
              </a:rPr>
              <a:t>Speedfactory</a:t>
            </a:r>
            <a:r>
              <a:rPr lang="en-US" sz="1200" b="0" dirty="0">
                <a:solidFill>
                  <a:schemeClr val="tx1"/>
                </a:solidFill>
              </a:rPr>
              <a:t> </a:t>
            </a:r>
            <a:r>
              <a:rPr lang="en-US" sz="1200" b="0" dirty="0" err="1">
                <a:solidFill>
                  <a:schemeClr val="tx1"/>
                </a:solidFill>
              </a:rPr>
              <a:t>konseptini</a:t>
            </a:r>
            <a:r>
              <a:rPr lang="en-US" sz="1200" b="0" dirty="0">
                <a:solidFill>
                  <a:schemeClr val="tx1"/>
                </a:solidFill>
              </a:rPr>
              <a:t> </a:t>
            </a:r>
            <a:r>
              <a:rPr lang="en-US" sz="1200" b="0" dirty="0" err="1">
                <a:solidFill>
                  <a:schemeClr val="tx1"/>
                </a:solidFill>
              </a:rPr>
              <a:t>tanıttı</a:t>
            </a:r>
            <a:r>
              <a:rPr lang="en-US" sz="1200" b="0" dirty="0">
                <a:solidFill>
                  <a:schemeClr val="tx1"/>
                </a:solidFill>
              </a:rPr>
              <a:t>. </a:t>
            </a:r>
            <a:r>
              <a:rPr lang="en-US" sz="1200" b="0" dirty="0" err="1">
                <a:solidFill>
                  <a:schemeClr val="tx1"/>
                </a:solidFill>
              </a:rPr>
              <a:t>Speedfactory</a:t>
            </a:r>
            <a:r>
              <a:rPr lang="en-US" sz="1200" b="0" dirty="0">
                <a:solidFill>
                  <a:schemeClr val="tx1"/>
                </a:solidFill>
              </a:rPr>
              <a:t>, </a:t>
            </a:r>
            <a:r>
              <a:rPr lang="en-US" sz="1200" b="0" dirty="0" err="1">
                <a:solidFill>
                  <a:schemeClr val="tx1"/>
                </a:solidFill>
              </a:rPr>
              <a:t>gelişmiş</a:t>
            </a:r>
            <a:r>
              <a:rPr lang="en-US" sz="1200" b="0" dirty="0">
                <a:solidFill>
                  <a:schemeClr val="tx1"/>
                </a:solidFill>
              </a:rPr>
              <a:t> </a:t>
            </a:r>
            <a:r>
              <a:rPr lang="en-US" sz="1200" b="0" dirty="0" err="1">
                <a:solidFill>
                  <a:schemeClr val="tx1"/>
                </a:solidFill>
              </a:rPr>
              <a:t>üretim</a:t>
            </a:r>
            <a:r>
              <a:rPr lang="en-US" sz="1200" b="0" dirty="0">
                <a:solidFill>
                  <a:schemeClr val="tx1"/>
                </a:solidFill>
              </a:rPr>
              <a:t> </a:t>
            </a:r>
            <a:r>
              <a:rPr lang="en-US" sz="1200" b="0" dirty="0" err="1">
                <a:solidFill>
                  <a:schemeClr val="tx1"/>
                </a:solidFill>
              </a:rPr>
              <a:t>teknolojilerini</a:t>
            </a:r>
            <a:r>
              <a:rPr lang="en-US" sz="1200" b="0" dirty="0">
                <a:solidFill>
                  <a:schemeClr val="tx1"/>
                </a:solidFill>
              </a:rPr>
              <a:t> </a:t>
            </a:r>
            <a:r>
              <a:rPr lang="en-US" sz="1200" b="0" dirty="0" err="1">
                <a:solidFill>
                  <a:schemeClr val="tx1"/>
                </a:solidFill>
              </a:rPr>
              <a:t>yerelleştirilmiş</a:t>
            </a:r>
            <a:r>
              <a:rPr lang="en-US" sz="1200" b="0" dirty="0">
                <a:solidFill>
                  <a:schemeClr val="tx1"/>
                </a:solidFill>
              </a:rPr>
              <a:t> </a:t>
            </a:r>
            <a:r>
              <a:rPr lang="en-US" sz="1200" b="0" dirty="0" err="1">
                <a:solidFill>
                  <a:schemeClr val="tx1"/>
                </a:solidFill>
              </a:rPr>
              <a:t>üretimle</a:t>
            </a:r>
            <a:r>
              <a:rPr lang="en-US" sz="1200" b="0" dirty="0">
                <a:solidFill>
                  <a:schemeClr val="tx1"/>
                </a:solidFill>
              </a:rPr>
              <a:t> </a:t>
            </a:r>
            <a:r>
              <a:rPr lang="en-US" sz="1200" b="0" dirty="0" err="1">
                <a:solidFill>
                  <a:schemeClr val="tx1"/>
                </a:solidFill>
              </a:rPr>
              <a:t>birleştirerek</a:t>
            </a:r>
            <a:r>
              <a:rPr lang="en-US" sz="1200" b="0" dirty="0">
                <a:solidFill>
                  <a:schemeClr val="tx1"/>
                </a:solidFill>
              </a:rPr>
              <a:t> </a:t>
            </a:r>
            <a:r>
              <a:rPr lang="en-US" sz="1200" b="0" dirty="0" err="1">
                <a:solidFill>
                  <a:schemeClr val="tx1"/>
                </a:solidFill>
              </a:rPr>
              <a:t>daha</a:t>
            </a:r>
            <a:r>
              <a:rPr lang="en-US" sz="1200" b="0" dirty="0">
                <a:solidFill>
                  <a:schemeClr val="tx1"/>
                </a:solidFill>
              </a:rPr>
              <a:t> </a:t>
            </a:r>
            <a:r>
              <a:rPr lang="en-US" sz="1200" b="0" dirty="0" err="1">
                <a:solidFill>
                  <a:schemeClr val="tx1"/>
                </a:solidFill>
              </a:rPr>
              <a:t>fazla</a:t>
            </a:r>
            <a:r>
              <a:rPr lang="en-US" sz="1200" b="0" dirty="0">
                <a:solidFill>
                  <a:schemeClr val="tx1"/>
                </a:solidFill>
              </a:rPr>
              <a:t> </a:t>
            </a:r>
            <a:r>
              <a:rPr lang="en-US" sz="1200" b="0" dirty="0" err="1">
                <a:solidFill>
                  <a:schemeClr val="tx1"/>
                </a:solidFill>
              </a:rPr>
              <a:t>kişiselleştirme</a:t>
            </a:r>
            <a:r>
              <a:rPr lang="en-US" sz="1200" b="0" dirty="0">
                <a:solidFill>
                  <a:schemeClr val="tx1"/>
                </a:solidFill>
              </a:rPr>
              <a:t> ve </a:t>
            </a:r>
            <a:r>
              <a:rPr lang="en-US" sz="1200" b="0" dirty="0" err="1">
                <a:solidFill>
                  <a:schemeClr val="tx1"/>
                </a:solidFill>
              </a:rPr>
              <a:t>daha</a:t>
            </a:r>
            <a:r>
              <a:rPr lang="en-US" sz="1200" b="0" dirty="0">
                <a:solidFill>
                  <a:schemeClr val="tx1"/>
                </a:solidFill>
              </a:rPr>
              <a:t> </a:t>
            </a:r>
            <a:r>
              <a:rPr lang="en-US" sz="1200" b="0" dirty="0" err="1">
                <a:solidFill>
                  <a:schemeClr val="tx1"/>
                </a:solidFill>
              </a:rPr>
              <a:t>kısa</a:t>
            </a:r>
            <a:r>
              <a:rPr lang="en-US" sz="1200" b="0" dirty="0">
                <a:solidFill>
                  <a:schemeClr val="tx1"/>
                </a:solidFill>
              </a:rPr>
              <a:t> </a:t>
            </a:r>
            <a:r>
              <a:rPr lang="en-US" sz="1200" b="0" dirty="0" err="1">
                <a:solidFill>
                  <a:schemeClr val="tx1"/>
                </a:solidFill>
              </a:rPr>
              <a:t>teslim</a:t>
            </a:r>
            <a:r>
              <a:rPr lang="en-US" sz="1200" b="0" dirty="0">
                <a:solidFill>
                  <a:schemeClr val="tx1"/>
                </a:solidFill>
              </a:rPr>
              <a:t> </a:t>
            </a:r>
            <a:r>
              <a:rPr lang="en-US" sz="1200" b="0" dirty="0" err="1">
                <a:solidFill>
                  <a:schemeClr val="tx1"/>
                </a:solidFill>
              </a:rPr>
              <a:t>süreleri</a:t>
            </a:r>
            <a:r>
              <a:rPr lang="en-US" sz="1200" b="0" dirty="0">
                <a:solidFill>
                  <a:schemeClr val="tx1"/>
                </a:solidFill>
              </a:rPr>
              <a:t> </a:t>
            </a:r>
            <a:r>
              <a:rPr lang="en-US" sz="1200" b="0" dirty="0" err="1">
                <a:solidFill>
                  <a:schemeClr val="tx1"/>
                </a:solidFill>
              </a:rPr>
              <a:t>sağlar</a:t>
            </a:r>
            <a:r>
              <a:rPr lang="en-US" sz="1200" b="0" dirty="0">
                <a:solidFill>
                  <a:schemeClr val="tx1"/>
                </a:solidFill>
              </a:rPr>
              <a:t>. Adidas, </a:t>
            </a:r>
            <a:r>
              <a:rPr lang="en-US" sz="1200" b="0" dirty="0" err="1">
                <a:solidFill>
                  <a:schemeClr val="tx1"/>
                </a:solidFill>
              </a:rPr>
              <a:t>bu</a:t>
            </a:r>
            <a:r>
              <a:rPr lang="en-US" sz="1200" b="0" dirty="0">
                <a:solidFill>
                  <a:schemeClr val="tx1"/>
                </a:solidFill>
              </a:rPr>
              <a:t> </a:t>
            </a:r>
            <a:r>
              <a:rPr lang="en-US" sz="1200" b="0" dirty="0" err="1">
                <a:solidFill>
                  <a:schemeClr val="tx1"/>
                </a:solidFill>
              </a:rPr>
              <a:t>yenilikçi</a:t>
            </a:r>
            <a:r>
              <a:rPr lang="en-US" sz="1200" b="0" dirty="0">
                <a:solidFill>
                  <a:schemeClr val="tx1"/>
                </a:solidFill>
              </a:rPr>
              <a:t> </a:t>
            </a:r>
            <a:r>
              <a:rPr lang="en-US" sz="1200" b="0" dirty="0" err="1">
                <a:solidFill>
                  <a:schemeClr val="tx1"/>
                </a:solidFill>
              </a:rPr>
              <a:t>iş</a:t>
            </a:r>
            <a:r>
              <a:rPr lang="en-US" sz="1200" b="0" dirty="0">
                <a:solidFill>
                  <a:schemeClr val="tx1"/>
                </a:solidFill>
              </a:rPr>
              <a:t> </a:t>
            </a:r>
            <a:r>
              <a:rPr lang="en-US" sz="1200" b="0" dirty="0" err="1">
                <a:solidFill>
                  <a:schemeClr val="tx1"/>
                </a:solidFill>
              </a:rPr>
              <a:t>modelini</a:t>
            </a:r>
            <a:r>
              <a:rPr lang="en-US" sz="1200" b="0" dirty="0">
                <a:solidFill>
                  <a:schemeClr val="tx1"/>
                </a:solidFill>
              </a:rPr>
              <a:t> </a:t>
            </a:r>
            <a:r>
              <a:rPr lang="en-US" sz="1200" b="0" dirty="0" err="1">
                <a:solidFill>
                  <a:schemeClr val="tx1"/>
                </a:solidFill>
              </a:rPr>
              <a:t>uygulayarak</a:t>
            </a:r>
            <a:r>
              <a:rPr lang="en-US" sz="1200" b="0" dirty="0">
                <a:solidFill>
                  <a:schemeClr val="tx1"/>
                </a:solidFill>
              </a:rPr>
              <a:t> </a:t>
            </a:r>
            <a:r>
              <a:rPr lang="en-US" sz="1200" b="0" dirty="0" err="1">
                <a:solidFill>
                  <a:schemeClr val="tx1"/>
                </a:solidFill>
              </a:rPr>
              <a:t>tüketici</a:t>
            </a:r>
            <a:r>
              <a:rPr lang="en-US" sz="1200" b="0" dirty="0">
                <a:solidFill>
                  <a:schemeClr val="tx1"/>
                </a:solidFill>
              </a:rPr>
              <a:t> </a:t>
            </a:r>
            <a:r>
              <a:rPr lang="en-US" sz="1200" b="0" dirty="0" err="1">
                <a:solidFill>
                  <a:schemeClr val="tx1"/>
                </a:solidFill>
              </a:rPr>
              <a:t>eğilimlerine</a:t>
            </a:r>
            <a:r>
              <a:rPr lang="en-US" sz="1200" b="0" dirty="0">
                <a:solidFill>
                  <a:schemeClr val="tx1"/>
                </a:solidFill>
              </a:rPr>
              <a:t> ve </a:t>
            </a:r>
            <a:r>
              <a:rPr lang="en-US" sz="1200" b="0" dirty="0" err="1">
                <a:solidFill>
                  <a:schemeClr val="tx1"/>
                </a:solidFill>
              </a:rPr>
              <a:t>tercihlerine</a:t>
            </a:r>
            <a:r>
              <a:rPr lang="en-US" sz="1200" b="0" dirty="0">
                <a:solidFill>
                  <a:schemeClr val="tx1"/>
                </a:solidFill>
              </a:rPr>
              <a:t> </a:t>
            </a:r>
            <a:r>
              <a:rPr lang="en-US" sz="1200" b="0" dirty="0" err="1">
                <a:solidFill>
                  <a:schemeClr val="tx1"/>
                </a:solidFill>
              </a:rPr>
              <a:t>hızlı</a:t>
            </a:r>
            <a:r>
              <a:rPr lang="en-US" sz="1200" b="0" dirty="0">
                <a:solidFill>
                  <a:schemeClr val="tx1"/>
                </a:solidFill>
              </a:rPr>
              <a:t> </a:t>
            </a:r>
            <a:r>
              <a:rPr lang="en-US" sz="1200" b="0" dirty="0" err="1">
                <a:solidFill>
                  <a:schemeClr val="tx1"/>
                </a:solidFill>
              </a:rPr>
              <a:t>bir</a:t>
            </a:r>
            <a:r>
              <a:rPr lang="en-US" sz="1200" b="0" dirty="0">
                <a:solidFill>
                  <a:schemeClr val="tx1"/>
                </a:solidFill>
              </a:rPr>
              <a:t> </a:t>
            </a:r>
            <a:r>
              <a:rPr lang="en-US" sz="1200" b="0" dirty="0" err="1">
                <a:solidFill>
                  <a:schemeClr val="tx1"/>
                </a:solidFill>
              </a:rPr>
              <a:t>şekilde</a:t>
            </a:r>
            <a:r>
              <a:rPr lang="en-US" sz="1200" b="0" dirty="0">
                <a:solidFill>
                  <a:schemeClr val="tx1"/>
                </a:solidFill>
              </a:rPr>
              <a:t> </a:t>
            </a:r>
            <a:r>
              <a:rPr lang="en-US" sz="1200" b="0" dirty="0" err="1">
                <a:solidFill>
                  <a:schemeClr val="tx1"/>
                </a:solidFill>
              </a:rPr>
              <a:t>yanıt</a:t>
            </a:r>
            <a:r>
              <a:rPr lang="en-US" sz="1200" b="0" dirty="0">
                <a:solidFill>
                  <a:schemeClr val="tx1"/>
                </a:solidFill>
              </a:rPr>
              <a:t> </a:t>
            </a:r>
            <a:r>
              <a:rPr lang="en-US" sz="1200" b="0" dirty="0" err="1">
                <a:solidFill>
                  <a:schemeClr val="tx1"/>
                </a:solidFill>
              </a:rPr>
              <a:t>verebilir</a:t>
            </a:r>
            <a:r>
              <a:rPr lang="en-US" sz="1200" b="0" dirty="0">
                <a:solidFill>
                  <a:schemeClr val="tx1"/>
                </a:solidFill>
              </a:rPr>
              <a:t>, </a:t>
            </a:r>
            <a:r>
              <a:rPr lang="en-US" sz="1200" b="0" dirty="0" err="1">
                <a:solidFill>
                  <a:schemeClr val="tx1"/>
                </a:solidFill>
              </a:rPr>
              <a:t>nakliye</a:t>
            </a:r>
            <a:r>
              <a:rPr lang="en-US" sz="1200" b="0" dirty="0">
                <a:solidFill>
                  <a:schemeClr val="tx1"/>
                </a:solidFill>
              </a:rPr>
              <a:t> </a:t>
            </a:r>
            <a:r>
              <a:rPr lang="en-US" sz="1200" b="0" dirty="0" err="1">
                <a:solidFill>
                  <a:schemeClr val="tx1"/>
                </a:solidFill>
              </a:rPr>
              <a:t>maliyetlerini</a:t>
            </a:r>
            <a:r>
              <a:rPr lang="en-US" sz="1200" b="0" dirty="0">
                <a:solidFill>
                  <a:schemeClr val="tx1"/>
                </a:solidFill>
              </a:rPr>
              <a:t> </a:t>
            </a:r>
            <a:r>
              <a:rPr lang="en-US" sz="1200" b="0" dirty="0" err="1">
                <a:solidFill>
                  <a:schemeClr val="tx1"/>
                </a:solidFill>
              </a:rPr>
              <a:t>azaltabilir</a:t>
            </a:r>
            <a:r>
              <a:rPr lang="en-US" sz="1200" b="0" dirty="0">
                <a:solidFill>
                  <a:schemeClr val="tx1"/>
                </a:solidFill>
              </a:rPr>
              <a:t> ve </a:t>
            </a:r>
            <a:r>
              <a:rPr lang="en-US" sz="1200" b="0" dirty="0" err="1">
                <a:solidFill>
                  <a:schemeClr val="tx1"/>
                </a:solidFill>
              </a:rPr>
              <a:t>çevresel</a:t>
            </a:r>
            <a:r>
              <a:rPr lang="en-US" sz="1200" b="0" dirty="0">
                <a:solidFill>
                  <a:schemeClr val="tx1"/>
                </a:solidFill>
              </a:rPr>
              <a:t> </a:t>
            </a:r>
            <a:r>
              <a:rPr lang="en-US" sz="1200" b="0" dirty="0" err="1">
                <a:solidFill>
                  <a:schemeClr val="tx1"/>
                </a:solidFill>
              </a:rPr>
              <a:t>etkiyi</a:t>
            </a:r>
            <a:r>
              <a:rPr lang="en-US" sz="1200" b="0" dirty="0">
                <a:solidFill>
                  <a:schemeClr val="tx1"/>
                </a:solidFill>
              </a:rPr>
              <a:t> </a:t>
            </a:r>
            <a:r>
              <a:rPr lang="en-US" sz="1200" b="0" dirty="0" err="1">
                <a:solidFill>
                  <a:schemeClr val="tx1"/>
                </a:solidFill>
              </a:rPr>
              <a:t>en</a:t>
            </a:r>
            <a:r>
              <a:rPr lang="en-US" sz="1200" b="0" dirty="0">
                <a:solidFill>
                  <a:schemeClr val="tx1"/>
                </a:solidFill>
              </a:rPr>
              <a:t> </a:t>
            </a:r>
            <a:r>
              <a:rPr lang="en-US" sz="1200" b="0" dirty="0" err="1">
                <a:solidFill>
                  <a:schemeClr val="tx1"/>
                </a:solidFill>
              </a:rPr>
              <a:t>aza</a:t>
            </a:r>
            <a:r>
              <a:rPr lang="en-US" sz="1200" b="0" dirty="0">
                <a:solidFill>
                  <a:schemeClr val="tx1"/>
                </a:solidFill>
              </a:rPr>
              <a:t> </a:t>
            </a:r>
            <a:r>
              <a:rPr lang="en-US" sz="1200" b="0" dirty="0" err="1">
                <a:solidFill>
                  <a:schemeClr val="tx1"/>
                </a:solidFill>
              </a:rPr>
              <a:t>indirebilir</a:t>
            </a:r>
            <a:r>
              <a:rPr lang="en-US" sz="1200" b="0" dirty="0">
                <a:solidFill>
                  <a:schemeClr val="tx1"/>
                </a:solidFill>
              </a:rPr>
              <a:t>.</a:t>
            </a:r>
            <a:endParaRPr lang="en-GB" b="0" dirty="0"/>
          </a:p>
        </p:txBody>
      </p:sp>
      <p:sp>
        <p:nvSpPr>
          <p:cNvPr id="4" name="Slide Number Placeholder 3">
            <a:extLst>
              <a:ext uri="{FF2B5EF4-FFF2-40B4-BE49-F238E27FC236}">
                <a16:creationId xmlns:a16="http://schemas.microsoft.com/office/drawing/2014/main" id="{89312021-BD66-BD88-AF5E-443A5F79D7AD}"/>
              </a:ext>
            </a:extLst>
          </p:cNvPr>
          <p:cNvSpPr>
            <a:spLocks noGrp="1"/>
          </p:cNvSpPr>
          <p:nvPr>
            <p:ph type="sldNum" sz="quarter" idx="10"/>
          </p:nvPr>
        </p:nvSpPr>
        <p:spPr/>
        <p:txBody>
          <a:bodyPr/>
          <a:lstStyle/>
          <a:p>
            <a:fld id="{2939D874-D2D9-4365-960D-3C315028749F}" type="slidenum">
              <a:rPr lang="en-GB" smtClean="0"/>
              <a:t>18</a:t>
            </a:fld>
            <a:endParaRPr lang="en-GB"/>
          </a:p>
        </p:txBody>
      </p:sp>
    </p:spTree>
    <p:extLst>
      <p:ext uri="{BB962C8B-B14F-4D97-AF65-F5344CB8AC3E}">
        <p14:creationId xmlns:p14="http://schemas.microsoft.com/office/powerpoint/2010/main" val="2820796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221C1-ED15-17BC-CF6C-7B9A8DC10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C7A04-F523-8F61-8F5F-8CD0DE1BB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066AE-AF76-3821-4235-86C2A23D8088}"/>
              </a:ext>
            </a:extLst>
          </p:cNvPr>
          <p:cNvSpPr>
            <a:spLocks noGrp="1"/>
          </p:cNvSpPr>
          <p:nvPr>
            <p:ph type="body" idx="1"/>
          </p:nvPr>
        </p:nvSpPr>
        <p:spPr/>
        <p:txBody>
          <a:bodyPr/>
          <a:lstStyle/>
          <a:p>
            <a:pPr lvl="0" algn="l">
              <a:spcBef>
                <a:spcPct val="0"/>
              </a:spcBef>
            </a:pPr>
            <a:r>
              <a:rPr lang="en-US" sz="1200" b="1" dirty="0">
                <a:solidFill>
                  <a:schemeClr val="tx1"/>
                </a:solidFill>
              </a:rPr>
              <a:t>General Electric (GE) </a:t>
            </a:r>
            <a:r>
              <a:rPr lang="en-US" sz="1200" b="1" dirty="0" err="1">
                <a:solidFill>
                  <a:schemeClr val="tx1"/>
                </a:solidFill>
              </a:rPr>
              <a:t>Havacılık</a:t>
            </a:r>
            <a:r>
              <a:rPr lang="en-US" sz="1200" b="1" dirty="0">
                <a:solidFill>
                  <a:schemeClr val="tx1"/>
                </a:solidFill>
              </a:rPr>
              <a:t>:
</a:t>
            </a:r>
            <a:r>
              <a:rPr lang="en-US" sz="1200" b="0" dirty="0">
                <a:solidFill>
                  <a:schemeClr val="tx1"/>
                </a:solidFill>
              </a:rPr>
              <a:t>GE </a:t>
            </a:r>
            <a:r>
              <a:rPr lang="en-US" sz="1200" b="0" dirty="0" err="1">
                <a:solidFill>
                  <a:schemeClr val="tx1"/>
                </a:solidFill>
              </a:rPr>
              <a:t>Havacılık</a:t>
            </a:r>
            <a:r>
              <a:rPr lang="en-US" sz="1200" b="0" dirty="0">
                <a:solidFill>
                  <a:schemeClr val="tx1"/>
                </a:solidFill>
              </a:rPr>
              <a:t>, </a:t>
            </a:r>
            <a:r>
              <a:rPr lang="en-US" sz="1200" b="0" dirty="0" err="1">
                <a:solidFill>
                  <a:schemeClr val="tx1"/>
                </a:solidFill>
              </a:rPr>
              <a:t>uçak</a:t>
            </a:r>
            <a:r>
              <a:rPr lang="en-US" sz="1200" b="0" dirty="0">
                <a:solidFill>
                  <a:schemeClr val="tx1"/>
                </a:solidFill>
              </a:rPr>
              <a:t> </a:t>
            </a:r>
            <a:r>
              <a:rPr lang="en-US" sz="1200" b="0" dirty="0" err="1">
                <a:solidFill>
                  <a:schemeClr val="tx1"/>
                </a:solidFill>
              </a:rPr>
              <a:t>motoru</a:t>
            </a:r>
            <a:r>
              <a:rPr lang="en-US" sz="1200" b="0" dirty="0">
                <a:solidFill>
                  <a:schemeClr val="tx1"/>
                </a:solidFill>
              </a:rPr>
              <a:t> </a:t>
            </a:r>
            <a:r>
              <a:rPr lang="en-US" sz="1200" b="0" dirty="0" err="1">
                <a:solidFill>
                  <a:schemeClr val="tx1"/>
                </a:solidFill>
              </a:rPr>
              <a:t>üretimini</a:t>
            </a:r>
            <a:r>
              <a:rPr lang="en-US" sz="1200" b="0" dirty="0">
                <a:solidFill>
                  <a:schemeClr val="tx1"/>
                </a:solidFill>
              </a:rPr>
              <a:t> </a:t>
            </a:r>
            <a:r>
              <a:rPr lang="en-US" sz="1200" b="0" dirty="0" err="1">
                <a:solidFill>
                  <a:schemeClr val="tx1"/>
                </a:solidFill>
              </a:rPr>
              <a:t>dönüştürmek</a:t>
            </a:r>
            <a:r>
              <a:rPr lang="en-US" sz="1200" b="0" dirty="0">
                <a:solidFill>
                  <a:schemeClr val="tx1"/>
                </a:solidFill>
              </a:rPr>
              <a:t> </a:t>
            </a:r>
            <a:r>
              <a:rPr lang="en-US" sz="1200" b="0" dirty="0" err="1">
                <a:solidFill>
                  <a:schemeClr val="tx1"/>
                </a:solidFill>
              </a:rPr>
              <a:t>için</a:t>
            </a:r>
            <a:r>
              <a:rPr lang="en-US" sz="1200" b="0" dirty="0">
                <a:solidFill>
                  <a:schemeClr val="tx1"/>
                </a:solidFill>
              </a:rPr>
              <a:t> 3D </a:t>
            </a:r>
            <a:r>
              <a:rPr lang="en-US" sz="1200" b="0" dirty="0" err="1">
                <a:solidFill>
                  <a:schemeClr val="tx1"/>
                </a:solidFill>
              </a:rPr>
              <a:t>baskı</a:t>
            </a:r>
            <a:r>
              <a:rPr lang="en-US" sz="1200" b="0" dirty="0">
                <a:solidFill>
                  <a:schemeClr val="tx1"/>
                </a:solidFill>
              </a:rPr>
              <a:t> </a:t>
            </a:r>
            <a:r>
              <a:rPr lang="en-US" sz="1200" b="0" dirty="0" err="1">
                <a:solidFill>
                  <a:schemeClr val="tx1"/>
                </a:solidFill>
              </a:rPr>
              <a:t>gibi</a:t>
            </a:r>
            <a:r>
              <a:rPr lang="en-US" sz="1200" b="0" dirty="0">
                <a:solidFill>
                  <a:schemeClr val="tx1"/>
                </a:solidFill>
              </a:rPr>
              <a:t> </a:t>
            </a:r>
            <a:r>
              <a:rPr lang="en-US" sz="1200" b="0" dirty="0" err="1">
                <a:solidFill>
                  <a:schemeClr val="tx1"/>
                </a:solidFill>
              </a:rPr>
              <a:t>katmanlı</a:t>
            </a:r>
            <a:r>
              <a:rPr lang="en-US" sz="1200" b="0" dirty="0">
                <a:solidFill>
                  <a:schemeClr val="tx1"/>
                </a:solidFill>
              </a:rPr>
              <a:t> </a:t>
            </a:r>
            <a:r>
              <a:rPr lang="en-US" sz="1200" b="0" dirty="0" err="1">
                <a:solidFill>
                  <a:schemeClr val="tx1"/>
                </a:solidFill>
              </a:rPr>
              <a:t>üretim</a:t>
            </a:r>
            <a:r>
              <a:rPr lang="en-US" sz="1200" b="0" dirty="0">
                <a:solidFill>
                  <a:schemeClr val="tx1"/>
                </a:solidFill>
              </a:rPr>
              <a:t> </a:t>
            </a:r>
            <a:r>
              <a:rPr lang="en-US" sz="1200" b="0" dirty="0" err="1">
                <a:solidFill>
                  <a:schemeClr val="tx1"/>
                </a:solidFill>
              </a:rPr>
              <a:t>teknolojilerini</a:t>
            </a:r>
            <a:r>
              <a:rPr lang="en-US" sz="1200" b="0" dirty="0">
                <a:solidFill>
                  <a:schemeClr val="tx1"/>
                </a:solidFill>
              </a:rPr>
              <a:t> </a:t>
            </a:r>
            <a:r>
              <a:rPr lang="en-US" sz="1200" b="0" dirty="0" err="1">
                <a:solidFill>
                  <a:schemeClr val="tx1"/>
                </a:solidFill>
              </a:rPr>
              <a:t>benimsedi</a:t>
            </a:r>
            <a:r>
              <a:rPr lang="en-US" sz="1200" b="0" dirty="0">
                <a:solidFill>
                  <a:schemeClr val="tx1"/>
                </a:solidFill>
              </a:rPr>
              <a:t>. GE </a:t>
            </a:r>
            <a:r>
              <a:rPr lang="en-US" sz="1200" b="0" dirty="0" err="1">
                <a:solidFill>
                  <a:schemeClr val="tx1"/>
                </a:solidFill>
              </a:rPr>
              <a:t>Havacılık</a:t>
            </a:r>
            <a:r>
              <a:rPr lang="en-US" sz="1200" b="0" dirty="0">
                <a:solidFill>
                  <a:schemeClr val="tx1"/>
                </a:solidFill>
              </a:rPr>
              <a:t>, </a:t>
            </a:r>
            <a:r>
              <a:rPr lang="en-US" sz="1200" b="0" dirty="0" err="1">
                <a:solidFill>
                  <a:schemeClr val="tx1"/>
                </a:solidFill>
              </a:rPr>
              <a:t>gelişmiş</a:t>
            </a:r>
            <a:r>
              <a:rPr lang="en-US" sz="1200" b="0" dirty="0">
                <a:solidFill>
                  <a:schemeClr val="tx1"/>
                </a:solidFill>
              </a:rPr>
              <a:t> </a:t>
            </a:r>
            <a:r>
              <a:rPr lang="en-US" sz="1200" b="0" dirty="0" err="1">
                <a:solidFill>
                  <a:schemeClr val="tx1"/>
                </a:solidFill>
              </a:rPr>
              <a:t>malzemeler</a:t>
            </a:r>
            <a:r>
              <a:rPr lang="en-US" sz="1200" b="0" dirty="0">
                <a:solidFill>
                  <a:schemeClr val="tx1"/>
                </a:solidFill>
              </a:rPr>
              <a:t> ve </a:t>
            </a:r>
            <a:r>
              <a:rPr lang="en-US" sz="1200" b="0" dirty="0" err="1">
                <a:solidFill>
                  <a:schemeClr val="tx1"/>
                </a:solidFill>
              </a:rPr>
              <a:t>kompozitler</a:t>
            </a:r>
            <a:r>
              <a:rPr lang="en-US" sz="1200" b="0" dirty="0">
                <a:solidFill>
                  <a:schemeClr val="tx1"/>
                </a:solidFill>
              </a:rPr>
              <a:t> </a:t>
            </a:r>
            <a:r>
              <a:rPr lang="en-US" sz="1200" b="0" dirty="0" err="1">
                <a:solidFill>
                  <a:schemeClr val="tx1"/>
                </a:solidFill>
              </a:rPr>
              <a:t>kullanarak</a:t>
            </a:r>
            <a:r>
              <a:rPr lang="en-US" sz="1200" b="0" dirty="0">
                <a:solidFill>
                  <a:schemeClr val="tx1"/>
                </a:solidFill>
              </a:rPr>
              <a:t>, </a:t>
            </a:r>
            <a:r>
              <a:rPr lang="en-US" sz="1200" b="0" dirty="0" err="1">
                <a:solidFill>
                  <a:schemeClr val="tx1"/>
                </a:solidFill>
              </a:rPr>
              <a:t>üretim</a:t>
            </a:r>
            <a:r>
              <a:rPr lang="en-US" sz="1200" b="0" dirty="0">
                <a:solidFill>
                  <a:schemeClr val="tx1"/>
                </a:solidFill>
              </a:rPr>
              <a:t> </a:t>
            </a:r>
            <a:r>
              <a:rPr lang="en-US" sz="1200" b="0" dirty="0" err="1">
                <a:solidFill>
                  <a:schemeClr val="tx1"/>
                </a:solidFill>
              </a:rPr>
              <a:t>sürecini</a:t>
            </a:r>
            <a:r>
              <a:rPr lang="en-US" sz="1200" b="0" dirty="0">
                <a:solidFill>
                  <a:schemeClr val="tx1"/>
                </a:solidFill>
              </a:rPr>
              <a:t> </a:t>
            </a:r>
            <a:r>
              <a:rPr lang="en-US" sz="1200" b="0" dirty="0" err="1">
                <a:solidFill>
                  <a:schemeClr val="tx1"/>
                </a:solidFill>
              </a:rPr>
              <a:t>basitleştirirken</a:t>
            </a:r>
            <a:r>
              <a:rPr lang="en-US" sz="1200" b="0" dirty="0">
                <a:solidFill>
                  <a:schemeClr val="tx1"/>
                </a:solidFill>
              </a:rPr>
              <a:t> motor </a:t>
            </a:r>
            <a:r>
              <a:rPr lang="en-US" sz="1200" b="0" dirty="0" err="1">
                <a:solidFill>
                  <a:schemeClr val="tx1"/>
                </a:solidFill>
              </a:rPr>
              <a:t>bileşenlerinin</a:t>
            </a:r>
            <a:r>
              <a:rPr lang="en-US" sz="1200" b="0" dirty="0">
                <a:solidFill>
                  <a:schemeClr val="tx1"/>
                </a:solidFill>
              </a:rPr>
              <a:t> </a:t>
            </a:r>
            <a:r>
              <a:rPr lang="en-US" sz="1200" b="0" dirty="0" err="1">
                <a:solidFill>
                  <a:schemeClr val="tx1"/>
                </a:solidFill>
              </a:rPr>
              <a:t>ağırlığını</a:t>
            </a:r>
            <a:r>
              <a:rPr lang="en-US" sz="1200" b="0" dirty="0">
                <a:solidFill>
                  <a:schemeClr val="tx1"/>
                </a:solidFill>
              </a:rPr>
              <a:t> </a:t>
            </a:r>
            <a:r>
              <a:rPr lang="en-US" sz="1200" b="0" dirty="0" err="1">
                <a:solidFill>
                  <a:schemeClr val="tx1"/>
                </a:solidFill>
              </a:rPr>
              <a:t>azalttı</a:t>
            </a:r>
            <a:r>
              <a:rPr lang="en-US" sz="1200" b="0" dirty="0">
                <a:solidFill>
                  <a:schemeClr val="tx1"/>
                </a:solidFill>
              </a:rPr>
              <a:t> ve </a:t>
            </a:r>
            <a:r>
              <a:rPr lang="en-US" sz="1200" b="0" dirty="0" err="1">
                <a:solidFill>
                  <a:schemeClr val="tx1"/>
                </a:solidFill>
              </a:rPr>
              <a:t>performansını</a:t>
            </a:r>
            <a:r>
              <a:rPr lang="en-US" sz="1200" b="0" dirty="0">
                <a:solidFill>
                  <a:schemeClr val="tx1"/>
                </a:solidFill>
              </a:rPr>
              <a:t> </a:t>
            </a:r>
            <a:r>
              <a:rPr lang="en-US" sz="1200" b="0" dirty="0" err="1">
                <a:solidFill>
                  <a:schemeClr val="tx1"/>
                </a:solidFill>
              </a:rPr>
              <a:t>iyileştirdi</a:t>
            </a:r>
            <a:r>
              <a:rPr lang="en-US" sz="1200" b="0" dirty="0">
                <a:solidFill>
                  <a:schemeClr val="tx1"/>
                </a:solidFill>
              </a:rPr>
              <a:t>. Bu </a:t>
            </a:r>
            <a:r>
              <a:rPr lang="en-US" sz="1200" b="0" dirty="0" err="1">
                <a:solidFill>
                  <a:schemeClr val="tx1"/>
                </a:solidFill>
              </a:rPr>
              <a:t>yenilikçi</a:t>
            </a:r>
            <a:r>
              <a:rPr lang="en-US" sz="1200" b="0" dirty="0">
                <a:solidFill>
                  <a:schemeClr val="tx1"/>
                </a:solidFill>
              </a:rPr>
              <a:t> </a:t>
            </a:r>
            <a:r>
              <a:rPr lang="en-US" sz="1200" b="0" dirty="0" err="1">
                <a:solidFill>
                  <a:schemeClr val="tx1"/>
                </a:solidFill>
              </a:rPr>
              <a:t>yaklaşım</a:t>
            </a:r>
            <a:r>
              <a:rPr lang="en-US" sz="1200" b="0" dirty="0">
                <a:solidFill>
                  <a:schemeClr val="tx1"/>
                </a:solidFill>
              </a:rPr>
              <a:t>, GE </a:t>
            </a:r>
            <a:r>
              <a:rPr lang="en-US" sz="1200" b="0" dirty="0" err="1">
                <a:solidFill>
                  <a:schemeClr val="tx1"/>
                </a:solidFill>
              </a:rPr>
              <a:t>Havacılık'ın</a:t>
            </a:r>
            <a:r>
              <a:rPr lang="en-US" sz="1200" b="0" dirty="0">
                <a:solidFill>
                  <a:schemeClr val="tx1"/>
                </a:solidFill>
              </a:rPr>
              <a:t> </a:t>
            </a:r>
            <a:r>
              <a:rPr lang="en-US" sz="1200" b="0" dirty="0" err="1">
                <a:solidFill>
                  <a:schemeClr val="tx1"/>
                </a:solidFill>
              </a:rPr>
              <a:t>yakıt</a:t>
            </a:r>
            <a:r>
              <a:rPr lang="en-US" sz="1200" b="0" dirty="0">
                <a:solidFill>
                  <a:schemeClr val="tx1"/>
                </a:solidFill>
              </a:rPr>
              <a:t> </a:t>
            </a:r>
            <a:r>
              <a:rPr lang="en-US" sz="1200" b="0" dirty="0" err="1">
                <a:solidFill>
                  <a:schemeClr val="tx1"/>
                </a:solidFill>
              </a:rPr>
              <a:t>açısından</a:t>
            </a:r>
            <a:r>
              <a:rPr lang="en-US" sz="1200" b="0" dirty="0">
                <a:solidFill>
                  <a:schemeClr val="tx1"/>
                </a:solidFill>
              </a:rPr>
              <a:t> </a:t>
            </a:r>
            <a:r>
              <a:rPr lang="en-US" sz="1200" b="0" dirty="0" err="1">
                <a:solidFill>
                  <a:schemeClr val="tx1"/>
                </a:solidFill>
              </a:rPr>
              <a:t>daha</a:t>
            </a:r>
            <a:r>
              <a:rPr lang="en-US" sz="1200" b="0" dirty="0">
                <a:solidFill>
                  <a:schemeClr val="tx1"/>
                </a:solidFill>
              </a:rPr>
              <a:t> </a:t>
            </a:r>
            <a:r>
              <a:rPr lang="en-US" sz="1200" b="0" dirty="0" err="1">
                <a:solidFill>
                  <a:schemeClr val="tx1"/>
                </a:solidFill>
              </a:rPr>
              <a:t>verimli</a:t>
            </a:r>
            <a:r>
              <a:rPr lang="en-US" sz="1200" b="0" dirty="0">
                <a:solidFill>
                  <a:schemeClr val="tx1"/>
                </a:solidFill>
              </a:rPr>
              <a:t> </a:t>
            </a:r>
            <a:r>
              <a:rPr lang="en-US" sz="1200" b="0" dirty="0" err="1">
                <a:solidFill>
                  <a:schemeClr val="tx1"/>
                </a:solidFill>
              </a:rPr>
              <a:t>motorlar</a:t>
            </a:r>
            <a:r>
              <a:rPr lang="en-US" sz="1200" b="0" dirty="0">
                <a:solidFill>
                  <a:schemeClr val="tx1"/>
                </a:solidFill>
              </a:rPr>
              <a:t> </a:t>
            </a:r>
            <a:r>
              <a:rPr lang="en-US" sz="1200" b="0" dirty="0" err="1">
                <a:solidFill>
                  <a:schemeClr val="tx1"/>
                </a:solidFill>
              </a:rPr>
              <a:t>sunmasını</a:t>
            </a:r>
            <a:r>
              <a:rPr lang="en-US" sz="1200" b="0" dirty="0">
                <a:solidFill>
                  <a:schemeClr val="tx1"/>
                </a:solidFill>
              </a:rPr>
              <a:t>, </a:t>
            </a:r>
            <a:r>
              <a:rPr lang="en-US" sz="1200" b="0" dirty="0" err="1">
                <a:solidFill>
                  <a:schemeClr val="tx1"/>
                </a:solidFill>
              </a:rPr>
              <a:t>bakım</a:t>
            </a:r>
            <a:r>
              <a:rPr lang="en-US" sz="1200" b="0" dirty="0">
                <a:solidFill>
                  <a:schemeClr val="tx1"/>
                </a:solidFill>
              </a:rPr>
              <a:t> </a:t>
            </a:r>
            <a:r>
              <a:rPr lang="en-US" sz="1200" b="0" dirty="0" err="1">
                <a:solidFill>
                  <a:schemeClr val="tx1"/>
                </a:solidFill>
              </a:rPr>
              <a:t>maliyetlerini</a:t>
            </a:r>
            <a:r>
              <a:rPr lang="en-US" sz="1200" b="0" dirty="0">
                <a:solidFill>
                  <a:schemeClr val="tx1"/>
                </a:solidFill>
              </a:rPr>
              <a:t> </a:t>
            </a:r>
            <a:r>
              <a:rPr lang="en-US" sz="1200" b="0" dirty="0" err="1">
                <a:solidFill>
                  <a:schemeClr val="tx1"/>
                </a:solidFill>
              </a:rPr>
              <a:t>düşürmesini</a:t>
            </a:r>
            <a:r>
              <a:rPr lang="en-US" sz="1200" b="0" dirty="0">
                <a:solidFill>
                  <a:schemeClr val="tx1"/>
                </a:solidFill>
              </a:rPr>
              <a:t> ve </a:t>
            </a:r>
            <a:r>
              <a:rPr lang="en-US" sz="1200" b="0" dirty="0" err="1">
                <a:solidFill>
                  <a:schemeClr val="tx1"/>
                </a:solidFill>
              </a:rPr>
              <a:t>havacılık</a:t>
            </a:r>
            <a:r>
              <a:rPr lang="en-US" sz="1200" b="0" dirty="0">
                <a:solidFill>
                  <a:schemeClr val="tx1"/>
                </a:solidFill>
              </a:rPr>
              <a:t> </a:t>
            </a:r>
            <a:r>
              <a:rPr lang="en-US" sz="1200" b="0" dirty="0" err="1">
                <a:solidFill>
                  <a:schemeClr val="tx1"/>
                </a:solidFill>
              </a:rPr>
              <a:t>endüstrisinde</a:t>
            </a:r>
            <a:r>
              <a:rPr lang="en-US" sz="1200" b="0" dirty="0">
                <a:solidFill>
                  <a:schemeClr val="tx1"/>
                </a:solidFill>
              </a:rPr>
              <a:t> </a:t>
            </a:r>
            <a:r>
              <a:rPr lang="en-US" sz="1200" b="0" dirty="0" err="1">
                <a:solidFill>
                  <a:schemeClr val="tx1"/>
                </a:solidFill>
              </a:rPr>
              <a:t>rekabet</a:t>
            </a:r>
            <a:r>
              <a:rPr lang="en-US" sz="1200" b="0" dirty="0">
                <a:solidFill>
                  <a:schemeClr val="tx1"/>
                </a:solidFill>
              </a:rPr>
              <a:t> </a:t>
            </a:r>
            <a:r>
              <a:rPr lang="en-US" sz="1200" b="0" dirty="0" err="1">
                <a:solidFill>
                  <a:schemeClr val="tx1"/>
                </a:solidFill>
              </a:rPr>
              <a:t>avantajı</a:t>
            </a:r>
            <a:r>
              <a:rPr lang="en-US" sz="1200" b="0" dirty="0">
                <a:solidFill>
                  <a:schemeClr val="tx1"/>
                </a:solidFill>
              </a:rPr>
              <a:t> </a:t>
            </a:r>
            <a:r>
              <a:rPr lang="en-US" sz="1200" b="0" dirty="0" err="1">
                <a:solidFill>
                  <a:schemeClr val="tx1"/>
                </a:solidFill>
              </a:rPr>
              <a:t>elde</a:t>
            </a:r>
            <a:r>
              <a:rPr lang="en-US" sz="1200" b="0" dirty="0">
                <a:solidFill>
                  <a:schemeClr val="tx1"/>
                </a:solidFill>
              </a:rPr>
              <a:t> </a:t>
            </a:r>
            <a:r>
              <a:rPr lang="en-US" sz="1200" b="0" dirty="0" err="1">
                <a:solidFill>
                  <a:schemeClr val="tx1"/>
                </a:solidFill>
              </a:rPr>
              <a:t>etmesini</a:t>
            </a:r>
            <a:r>
              <a:rPr lang="en-US" sz="1200" b="0" dirty="0">
                <a:solidFill>
                  <a:schemeClr val="tx1"/>
                </a:solidFill>
              </a:rPr>
              <a:t> </a:t>
            </a:r>
            <a:r>
              <a:rPr lang="en-US" sz="1200" b="0" dirty="0" err="1">
                <a:solidFill>
                  <a:schemeClr val="tx1"/>
                </a:solidFill>
              </a:rPr>
              <a:t>sağladı</a:t>
            </a:r>
            <a:r>
              <a:rPr lang="en-US" sz="1200" b="0" dirty="0">
                <a:solidFill>
                  <a:schemeClr val="tx1"/>
                </a:solidFill>
              </a:rPr>
              <a:t>.</a:t>
            </a:r>
            <a:endParaRPr lang="en-GB" b="0" dirty="0"/>
          </a:p>
        </p:txBody>
      </p:sp>
      <p:sp>
        <p:nvSpPr>
          <p:cNvPr id="4" name="Slide Number Placeholder 3">
            <a:extLst>
              <a:ext uri="{FF2B5EF4-FFF2-40B4-BE49-F238E27FC236}">
                <a16:creationId xmlns:a16="http://schemas.microsoft.com/office/drawing/2014/main" id="{A5F066AC-C1E8-FC32-DB90-AD1F827874C7}"/>
              </a:ext>
            </a:extLst>
          </p:cNvPr>
          <p:cNvSpPr>
            <a:spLocks noGrp="1"/>
          </p:cNvSpPr>
          <p:nvPr>
            <p:ph type="sldNum" sz="quarter" idx="10"/>
          </p:nvPr>
        </p:nvSpPr>
        <p:spPr/>
        <p:txBody>
          <a:bodyPr/>
          <a:lstStyle/>
          <a:p>
            <a:fld id="{2939D874-D2D9-4365-960D-3C315028749F}" type="slidenum">
              <a:rPr lang="en-GB" smtClean="0"/>
              <a:t>19</a:t>
            </a:fld>
            <a:endParaRPr lang="en-GB"/>
          </a:p>
        </p:txBody>
      </p:sp>
    </p:spTree>
    <p:extLst>
      <p:ext uri="{BB962C8B-B14F-4D97-AF65-F5344CB8AC3E}">
        <p14:creationId xmlns:p14="http://schemas.microsoft.com/office/powerpoint/2010/main" val="303130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 </a:t>
            </a:r>
            <a:r>
              <a:rPr lang="en-GB" dirty="0" err="1"/>
              <a:t>ders</a:t>
            </a:r>
            <a:r>
              <a:rPr lang="en-GB" dirty="0"/>
              <a:t> </a:t>
            </a:r>
            <a:r>
              <a:rPr lang="en-GB" dirty="0" err="1"/>
              <a:t>aşağıdaki</a:t>
            </a:r>
            <a:r>
              <a:rPr lang="en-GB" dirty="0"/>
              <a:t> </a:t>
            </a:r>
            <a:r>
              <a:rPr lang="en-GB" dirty="0" err="1"/>
              <a:t>gibi</a:t>
            </a:r>
            <a:r>
              <a:rPr lang="en-GB" dirty="0"/>
              <a:t> </a:t>
            </a:r>
            <a:r>
              <a:rPr lang="en-GB" dirty="0" err="1"/>
              <a:t>yapılandırılmıştır</a:t>
            </a:r>
            <a:r>
              <a:rPr lang="en-GB" dirty="0"/>
              <a:t>:</a:t>
            </a:r>
            <a:endParaRPr lang="tr-TR" dirty="0"/>
          </a:p>
          <a:p>
            <a:endParaRPr lang="tr-TR" dirty="0"/>
          </a:p>
          <a:p>
            <a:pPr marL="228600" indent="-228600">
              <a:buFont typeface="+mj-lt"/>
              <a:buAutoNum type="arabicPeriod"/>
            </a:pPr>
            <a:r>
              <a:rPr lang="en-GB" dirty="0" err="1"/>
              <a:t>Giriş</a:t>
            </a:r>
            <a:r>
              <a:rPr lang="en-GB" dirty="0"/>
              <a:t>.
Yeni </a:t>
            </a:r>
            <a:r>
              <a:rPr lang="en-GB" dirty="0" err="1"/>
              <a:t>Üretim</a:t>
            </a:r>
            <a:r>
              <a:rPr lang="en-GB" dirty="0"/>
              <a:t> </a:t>
            </a:r>
            <a:r>
              <a:rPr lang="en-GB" dirty="0" err="1"/>
              <a:t>Teknolojileri</a:t>
            </a:r>
            <a:r>
              <a:rPr lang="en-GB" dirty="0"/>
              <a:t>
</a:t>
            </a:r>
            <a:r>
              <a:rPr lang="en-GB" dirty="0" err="1"/>
              <a:t>Gelişmekte</a:t>
            </a:r>
            <a:r>
              <a:rPr lang="en-GB" dirty="0"/>
              <a:t> Olan </a:t>
            </a:r>
            <a:r>
              <a:rPr lang="en-GB" dirty="0" err="1"/>
              <a:t>İş</a:t>
            </a:r>
            <a:r>
              <a:rPr lang="en-GB" dirty="0"/>
              <a:t> </a:t>
            </a:r>
            <a:r>
              <a:rPr lang="en-GB" dirty="0" err="1"/>
              <a:t>Modellerini</a:t>
            </a:r>
            <a:r>
              <a:rPr lang="en-GB" dirty="0"/>
              <a:t> </a:t>
            </a:r>
            <a:r>
              <a:rPr lang="en-GB" dirty="0" err="1"/>
              <a:t>Anlamak</a:t>
            </a:r>
            <a:r>
              <a:rPr lang="en-GB" dirty="0"/>
              <a:t>
Proje </a:t>
            </a:r>
            <a:r>
              <a:rPr lang="en-GB" dirty="0" err="1"/>
              <a:t>Yönetiminin</a:t>
            </a:r>
            <a:r>
              <a:rPr lang="en-GB" dirty="0"/>
              <a:t> </a:t>
            </a:r>
            <a:r>
              <a:rPr lang="en-GB" dirty="0" err="1"/>
              <a:t>Temelleri</a:t>
            </a:r>
            <a:r>
              <a:rPr lang="en-GB" dirty="0"/>
              <a:t>
</a:t>
            </a:r>
            <a:r>
              <a:rPr lang="en-GB" dirty="0" err="1"/>
              <a:t>Teknolojinin</a:t>
            </a:r>
            <a:r>
              <a:rPr lang="en-GB" dirty="0"/>
              <a:t> </a:t>
            </a:r>
            <a:r>
              <a:rPr lang="en-GB" dirty="0" err="1"/>
              <a:t>Benimsenmesi</a:t>
            </a:r>
            <a:r>
              <a:rPr lang="en-GB" dirty="0"/>
              <a:t> ve </a:t>
            </a:r>
            <a:r>
              <a:rPr lang="en-GB" dirty="0" err="1"/>
              <a:t>Uygulanması</a:t>
            </a:r>
            <a:r>
              <a:rPr lang="en-GB" dirty="0"/>
              <a:t>
</a:t>
            </a:r>
            <a:r>
              <a:rPr lang="en-GB" dirty="0" err="1"/>
              <a:t>Tasarım</a:t>
            </a:r>
            <a:r>
              <a:rPr lang="en-GB" dirty="0"/>
              <a:t> </a:t>
            </a:r>
            <a:r>
              <a:rPr lang="en-GB" dirty="0" err="1"/>
              <a:t>Odaklı</a:t>
            </a:r>
            <a:r>
              <a:rPr lang="en-GB" dirty="0"/>
              <a:t> </a:t>
            </a:r>
            <a:r>
              <a:rPr lang="en-GB" dirty="0" err="1"/>
              <a:t>Düşünme</a:t>
            </a:r>
            <a:r>
              <a:rPr lang="en-GB" dirty="0"/>
              <a:t> ve </a:t>
            </a:r>
            <a:r>
              <a:rPr lang="en-GB" dirty="0" err="1"/>
              <a:t>İnovasyon</a:t>
            </a:r>
            <a:r>
              <a:rPr lang="en-GB" dirty="0"/>
              <a:t>
</a:t>
            </a:r>
            <a:r>
              <a:rPr lang="en-GB" dirty="0" err="1"/>
              <a:t>Fikri</a:t>
            </a:r>
            <a:r>
              <a:rPr lang="en-GB" dirty="0"/>
              <a:t> </a:t>
            </a:r>
            <a:r>
              <a:rPr lang="en-GB" dirty="0" err="1"/>
              <a:t>Mülkiyet</a:t>
            </a:r>
            <a:r>
              <a:rPr lang="en-GB" dirty="0"/>
              <a:t> ve </a:t>
            </a:r>
            <a:r>
              <a:rPr lang="en-GB" dirty="0" err="1"/>
              <a:t>Yasal</a:t>
            </a:r>
            <a:r>
              <a:rPr lang="en-GB" dirty="0"/>
              <a:t> </a:t>
            </a:r>
            <a:r>
              <a:rPr lang="en-GB" dirty="0" err="1"/>
              <a:t>Hususlar</a:t>
            </a:r>
            <a:r>
              <a:rPr lang="en-GB" dirty="0"/>
              <a:t>
</a:t>
            </a:r>
            <a:r>
              <a:rPr lang="en-GB" dirty="0" err="1"/>
              <a:t>Örnek</a:t>
            </a:r>
            <a:r>
              <a:rPr lang="en-GB" dirty="0"/>
              <a:t> </a:t>
            </a:r>
            <a:r>
              <a:rPr lang="en-GB" dirty="0" err="1"/>
              <a:t>olay</a:t>
            </a:r>
            <a:r>
              <a:rPr lang="en-GB" dirty="0"/>
              <a:t> </a:t>
            </a:r>
            <a:r>
              <a:rPr lang="en-GB" dirty="0" err="1"/>
              <a:t>incelemeleri</a:t>
            </a:r>
            <a:r>
              <a:rPr lang="en-GB" dirty="0"/>
              <a:t>
</a:t>
            </a:r>
            <a:r>
              <a:rPr lang="en-GB" dirty="0" err="1"/>
              <a:t>Sonuç</a:t>
            </a:r>
            <a:r>
              <a:rPr lang="tr-TR" dirty="0"/>
              <a:t> Olarak</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a:t>
            </a:fld>
            <a:endParaRPr lang="en-GB"/>
          </a:p>
        </p:txBody>
      </p:sp>
    </p:spTree>
    <p:extLst>
      <p:ext uri="{BB962C8B-B14F-4D97-AF65-F5344CB8AC3E}">
        <p14:creationId xmlns:p14="http://schemas.microsoft.com/office/powerpoint/2010/main" val="340757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1463" lvl="0" algn="just" defTabSz="898525">
              <a:spcBef>
                <a:spcPct val="0"/>
              </a:spcBef>
              <a:tabLst>
                <a:tab pos="10852150" algn="l"/>
              </a:tabLst>
            </a:pPr>
            <a:r>
              <a:rPr lang="en-US" sz="1200" dirty="0"/>
              <a:t>Yeni </a:t>
            </a:r>
            <a:r>
              <a:rPr lang="en-US" sz="1200" dirty="0" err="1"/>
              <a:t>üretim</a:t>
            </a:r>
            <a:r>
              <a:rPr lang="en-US" sz="1200" dirty="0"/>
              <a:t> </a:t>
            </a:r>
            <a:r>
              <a:rPr lang="en-US" sz="1200" dirty="0" err="1"/>
              <a:t>teknolojileri</a:t>
            </a:r>
            <a:r>
              <a:rPr lang="en-US" sz="1200" dirty="0"/>
              <a:t> ve </a:t>
            </a:r>
            <a:r>
              <a:rPr lang="en-US" sz="1200" dirty="0" err="1"/>
              <a:t>iş</a:t>
            </a:r>
            <a:r>
              <a:rPr lang="en-US" sz="1200" dirty="0"/>
              <a:t> </a:t>
            </a:r>
            <a:r>
              <a:rPr lang="en-US" sz="1200" dirty="0" err="1"/>
              <a:t>modelleri</a:t>
            </a:r>
            <a:r>
              <a:rPr lang="en-US" sz="1200" dirty="0"/>
              <a:t> </a:t>
            </a:r>
            <a:r>
              <a:rPr lang="en-US" sz="1200" dirty="0" err="1"/>
              <a:t>üzerine</a:t>
            </a:r>
            <a:r>
              <a:rPr lang="en-US" sz="1200" dirty="0"/>
              <a:t> </a:t>
            </a:r>
            <a:r>
              <a:rPr lang="en-US" sz="1200" dirty="0" err="1"/>
              <a:t>projeler</a:t>
            </a:r>
            <a:r>
              <a:rPr lang="en-US" sz="1200" dirty="0"/>
              <a:t> </a:t>
            </a:r>
            <a:r>
              <a:rPr lang="en-US" sz="1200" dirty="0" err="1"/>
              <a:t>tasarlama</a:t>
            </a:r>
            <a:r>
              <a:rPr lang="en-US" sz="1200" dirty="0"/>
              <a:t> ve </a:t>
            </a:r>
            <a:r>
              <a:rPr lang="en-US" sz="1200" dirty="0" err="1"/>
              <a:t>uygulama</a:t>
            </a:r>
            <a:r>
              <a:rPr lang="en-US" sz="1200" dirty="0"/>
              <a:t> </a:t>
            </a:r>
            <a:r>
              <a:rPr lang="en-US" sz="1200" dirty="0" err="1"/>
              <a:t>yolculuğu</a:t>
            </a:r>
            <a:r>
              <a:rPr lang="en-US" sz="1200" dirty="0"/>
              <a:t> hem </a:t>
            </a:r>
            <a:r>
              <a:rPr lang="en-US" sz="1200" dirty="0" err="1"/>
              <a:t>zorlu</a:t>
            </a:r>
            <a:r>
              <a:rPr lang="en-US" sz="1200" dirty="0"/>
              <a:t> hem de </a:t>
            </a:r>
            <a:r>
              <a:rPr lang="en-US" sz="1200" dirty="0" err="1"/>
              <a:t>ödüllendiricidir</a:t>
            </a:r>
            <a:r>
              <a:rPr lang="en-US" sz="1200" dirty="0"/>
              <a:t>. </a:t>
            </a:r>
            <a:r>
              <a:rPr lang="en-US" sz="1200" dirty="0" err="1"/>
              <a:t>Kuruluşlar</a:t>
            </a:r>
            <a:r>
              <a:rPr lang="en-US" sz="1200" dirty="0"/>
              <a:t>, </a:t>
            </a:r>
            <a:r>
              <a:rPr lang="en-US" sz="1200" dirty="0" err="1"/>
              <a:t>inovasyonu</a:t>
            </a:r>
            <a:r>
              <a:rPr lang="en-US" sz="1200" dirty="0"/>
              <a:t> </a:t>
            </a:r>
            <a:r>
              <a:rPr lang="en-US" sz="1200" dirty="0" err="1"/>
              <a:t>benimseyerek</a:t>
            </a:r>
            <a:r>
              <a:rPr lang="en-US" sz="1200" dirty="0"/>
              <a:t>, </a:t>
            </a:r>
            <a:r>
              <a:rPr lang="en-US" sz="1200" dirty="0" err="1"/>
              <a:t>gelişmekte</a:t>
            </a:r>
            <a:r>
              <a:rPr lang="en-US" sz="1200" dirty="0"/>
              <a:t> </a:t>
            </a:r>
            <a:r>
              <a:rPr lang="en-US" sz="1200" dirty="0" err="1"/>
              <a:t>olan</a:t>
            </a:r>
            <a:r>
              <a:rPr lang="en-US" sz="1200" dirty="0"/>
              <a:t> </a:t>
            </a:r>
            <a:r>
              <a:rPr lang="en-US" sz="1200" dirty="0" err="1"/>
              <a:t>teknolojilerden</a:t>
            </a:r>
            <a:r>
              <a:rPr lang="en-US" sz="1200" dirty="0"/>
              <a:t> </a:t>
            </a:r>
            <a:r>
              <a:rPr lang="en-US" sz="1200" dirty="0" err="1"/>
              <a:t>yararlanarak</a:t>
            </a:r>
            <a:r>
              <a:rPr lang="en-US" sz="1200" dirty="0"/>
              <a:t> ve </a:t>
            </a:r>
            <a:r>
              <a:rPr lang="en-US" sz="1200" dirty="0" err="1"/>
              <a:t>çevik</a:t>
            </a:r>
            <a:r>
              <a:rPr lang="en-US" sz="1200" dirty="0"/>
              <a:t> </a:t>
            </a:r>
            <a:r>
              <a:rPr lang="en-US" sz="1200" dirty="0" err="1"/>
              <a:t>metodolojileri</a:t>
            </a:r>
            <a:r>
              <a:rPr lang="en-US" sz="1200" dirty="0"/>
              <a:t> </a:t>
            </a:r>
            <a:r>
              <a:rPr lang="en-US" sz="1200" dirty="0" err="1"/>
              <a:t>benimseyerek</a:t>
            </a:r>
            <a:r>
              <a:rPr lang="en-US" sz="1200" dirty="0"/>
              <a:t> </a:t>
            </a:r>
            <a:r>
              <a:rPr lang="en-US" sz="1200" dirty="0" err="1"/>
              <a:t>hızla</a:t>
            </a:r>
            <a:r>
              <a:rPr lang="en-US" sz="1200" dirty="0"/>
              <a:t> </a:t>
            </a:r>
            <a:r>
              <a:rPr lang="en-US" sz="1200" dirty="0" err="1"/>
              <a:t>gelişen</a:t>
            </a:r>
            <a:r>
              <a:rPr lang="en-US" sz="1200" dirty="0"/>
              <a:t> </a:t>
            </a:r>
            <a:r>
              <a:rPr lang="en-US" sz="1200" dirty="0" err="1"/>
              <a:t>bir</a:t>
            </a:r>
            <a:r>
              <a:rPr lang="en-US" sz="1200" dirty="0"/>
              <a:t> </a:t>
            </a:r>
            <a:r>
              <a:rPr lang="en-US" sz="1200" dirty="0" err="1"/>
              <a:t>ortamda</a:t>
            </a:r>
            <a:r>
              <a:rPr lang="en-US" sz="1200" dirty="0"/>
              <a:t> </a:t>
            </a:r>
            <a:r>
              <a:rPr lang="en-US" sz="1200" dirty="0" err="1"/>
              <a:t>bir</a:t>
            </a:r>
            <a:r>
              <a:rPr lang="en-US" sz="1200" dirty="0"/>
              <a:t> </a:t>
            </a:r>
            <a:r>
              <a:rPr lang="en-US" sz="1200" dirty="0" err="1"/>
              <a:t>adım</a:t>
            </a:r>
            <a:r>
              <a:rPr lang="en-US" sz="1200" dirty="0"/>
              <a:t> </a:t>
            </a:r>
            <a:r>
              <a:rPr lang="en-US" sz="1200" dirty="0" err="1"/>
              <a:t>önde</a:t>
            </a:r>
            <a:r>
              <a:rPr lang="en-US" sz="1200" dirty="0"/>
              <a:t> </a:t>
            </a:r>
            <a:r>
              <a:rPr lang="en-US" sz="1200" dirty="0" err="1"/>
              <a:t>olabilir</a:t>
            </a:r>
            <a:r>
              <a:rPr lang="en-US" sz="1200" dirty="0"/>
              <a:t>. </a:t>
            </a:r>
            <a:r>
              <a:rPr lang="en-US" sz="1200" dirty="0" err="1"/>
              <a:t>Stratejik</a:t>
            </a:r>
            <a:r>
              <a:rPr lang="en-US" sz="1200" dirty="0"/>
              <a:t> </a:t>
            </a:r>
            <a:r>
              <a:rPr lang="en-US" sz="1200" dirty="0" err="1"/>
              <a:t>planlama</a:t>
            </a:r>
            <a:r>
              <a:rPr lang="en-US" sz="1200" dirty="0"/>
              <a:t>, </a:t>
            </a:r>
            <a:r>
              <a:rPr lang="en-US" sz="1200" dirty="0" err="1"/>
              <a:t>etkili</a:t>
            </a:r>
            <a:r>
              <a:rPr lang="en-US" sz="1200" dirty="0"/>
              <a:t> </a:t>
            </a:r>
            <a:r>
              <a:rPr lang="en-US" sz="1200" dirty="0" err="1"/>
              <a:t>proje</a:t>
            </a:r>
            <a:r>
              <a:rPr lang="en-US" sz="1200" dirty="0"/>
              <a:t> </a:t>
            </a:r>
            <a:r>
              <a:rPr lang="en-US" sz="1200" dirty="0" err="1"/>
              <a:t>yönetimi</a:t>
            </a:r>
            <a:r>
              <a:rPr lang="en-US" sz="1200" dirty="0"/>
              <a:t> ve </a:t>
            </a:r>
            <a:r>
              <a:rPr lang="en-US" sz="1200" dirty="0" err="1"/>
              <a:t>sürdürülebilirliğe</a:t>
            </a:r>
            <a:r>
              <a:rPr lang="en-US" sz="1200" dirty="0"/>
              <a:t> </a:t>
            </a:r>
            <a:r>
              <a:rPr lang="en-US" sz="1200" dirty="0" err="1"/>
              <a:t>bağlılık</a:t>
            </a:r>
            <a:r>
              <a:rPr lang="en-US" sz="1200" dirty="0"/>
              <a:t> </a:t>
            </a:r>
            <a:r>
              <a:rPr lang="en-US" sz="1200" dirty="0" err="1"/>
              <a:t>sayesinde</a:t>
            </a:r>
            <a:r>
              <a:rPr lang="en-US" sz="1200" dirty="0"/>
              <a:t> </a:t>
            </a:r>
            <a:r>
              <a:rPr lang="en-US" sz="1200" dirty="0" err="1"/>
              <a:t>işletmeler</a:t>
            </a:r>
            <a:r>
              <a:rPr lang="en-US" sz="1200" dirty="0"/>
              <a:t>, </a:t>
            </a:r>
            <a:r>
              <a:rPr lang="en-US" sz="1200" dirty="0" err="1"/>
              <a:t>büyüme</a:t>
            </a:r>
            <a:r>
              <a:rPr lang="en-US" sz="1200" dirty="0"/>
              <a:t> ve </a:t>
            </a:r>
            <a:r>
              <a:rPr lang="en-US" sz="1200" dirty="0" err="1"/>
              <a:t>rekabet</a:t>
            </a:r>
            <a:r>
              <a:rPr lang="en-US" sz="1200" dirty="0"/>
              <a:t> </a:t>
            </a:r>
            <a:r>
              <a:rPr lang="en-US" sz="1200" dirty="0" err="1"/>
              <a:t>gücü</a:t>
            </a:r>
            <a:r>
              <a:rPr lang="en-US" sz="1200" dirty="0"/>
              <a:t> </a:t>
            </a:r>
            <a:r>
              <a:rPr lang="en-US" sz="1200" dirty="0" err="1"/>
              <a:t>için</a:t>
            </a:r>
            <a:r>
              <a:rPr lang="en-US" sz="1200" dirty="0"/>
              <a:t> yeni </a:t>
            </a:r>
            <a:r>
              <a:rPr lang="en-US" sz="1200" dirty="0" err="1"/>
              <a:t>fırsatların</a:t>
            </a:r>
            <a:r>
              <a:rPr lang="en-US" sz="1200" dirty="0"/>
              <a:t> </a:t>
            </a:r>
            <a:r>
              <a:rPr lang="en-US" sz="1200" dirty="0" err="1"/>
              <a:t>kilidini</a:t>
            </a:r>
            <a:r>
              <a:rPr lang="en-US" sz="1200" dirty="0"/>
              <a:t> </a:t>
            </a:r>
            <a:r>
              <a:rPr lang="en-US" sz="1200" dirty="0" err="1"/>
              <a:t>açabilir</a:t>
            </a:r>
            <a:r>
              <a:rPr lang="en-US" sz="1200" dirty="0"/>
              <a:t>. </a:t>
            </a:r>
            <a:r>
              <a:rPr lang="en-US" sz="1200" dirty="0" err="1"/>
              <a:t>Üretimin</a:t>
            </a:r>
            <a:r>
              <a:rPr lang="en-US" sz="1200" dirty="0"/>
              <a:t> </a:t>
            </a:r>
            <a:r>
              <a:rPr lang="en-US" sz="1200" dirty="0" err="1"/>
              <a:t>sınırlarını</a:t>
            </a:r>
            <a:r>
              <a:rPr lang="en-US" sz="1200" dirty="0"/>
              <a:t> </a:t>
            </a:r>
            <a:r>
              <a:rPr lang="en-US" sz="1200" dirty="0" err="1"/>
              <a:t>keşfetmeye</a:t>
            </a:r>
            <a:r>
              <a:rPr lang="en-US" sz="1200" dirty="0"/>
              <a:t> </a:t>
            </a:r>
            <a:r>
              <a:rPr lang="en-US" sz="1200" dirty="0" err="1"/>
              <a:t>devam</a:t>
            </a:r>
            <a:r>
              <a:rPr lang="en-US" sz="1200" dirty="0"/>
              <a:t> </a:t>
            </a:r>
            <a:r>
              <a:rPr lang="en-US" sz="1200" dirty="0" err="1"/>
              <a:t>ederken</a:t>
            </a:r>
            <a:r>
              <a:rPr lang="en-US" sz="1200" dirty="0"/>
              <a:t>, </a:t>
            </a:r>
            <a:r>
              <a:rPr lang="en-US" sz="1200" dirty="0" err="1"/>
              <a:t>mükemmellik</a:t>
            </a:r>
            <a:r>
              <a:rPr lang="en-US" sz="1200" dirty="0"/>
              <a:t> </a:t>
            </a:r>
            <a:r>
              <a:rPr lang="en-US" sz="1200" dirty="0" err="1"/>
              <a:t>arayışımızda</a:t>
            </a:r>
            <a:r>
              <a:rPr lang="en-US" sz="1200" dirty="0"/>
              <a:t> </a:t>
            </a:r>
            <a:r>
              <a:rPr lang="en-US" sz="1200" dirty="0" err="1"/>
              <a:t>tetikte</a:t>
            </a:r>
            <a:r>
              <a:rPr lang="en-US" sz="1200" dirty="0"/>
              <a:t> </a:t>
            </a:r>
            <a:r>
              <a:rPr lang="en-US" sz="1200" dirty="0" err="1"/>
              <a:t>olalım</a:t>
            </a:r>
            <a:r>
              <a:rPr lang="en-US" sz="1200" dirty="0"/>
              <a:t>, her zaman </a:t>
            </a:r>
            <a:r>
              <a:rPr lang="en-US" sz="1200" dirty="0" err="1"/>
              <a:t>sınırları</a:t>
            </a:r>
            <a:r>
              <a:rPr lang="en-US" sz="1200" dirty="0"/>
              <a:t> </a:t>
            </a:r>
            <a:r>
              <a:rPr lang="en-US" sz="1200" dirty="0" err="1"/>
              <a:t>zorlamaya</a:t>
            </a:r>
            <a:r>
              <a:rPr lang="en-US" sz="1200" dirty="0"/>
              <a:t>, </a:t>
            </a:r>
            <a:r>
              <a:rPr lang="en-US" sz="1200" dirty="0" err="1"/>
              <a:t>değişimi</a:t>
            </a:r>
            <a:r>
              <a:rPr lang="en-US" sz="1200" dirty="0"/>
              <a:t> </a:t>
            </a:r>
            <a:r>
              <a:rPr lang="en-US" sz="1200" dirty="0" err="1"/>
              <a:t>yönlendirmeye</a:t>
            </a:r>
            <a:r>
              <a:rPr lang="en-US" sz="1200" dirty="0"/>
              <a:t> ve </a:t>
            </a:r>
            <a:r>
              <a:rPr lang="en-US" sz="1200" dirty="0" err="1"/>
              <a:t>dünya</a:t>
            </a:r>
            <a:r>
              <a:rPr lang="en-US" sz="1200" dirty="0"/>
              <a:t> </a:t>
            </a:r>
            <a:r>
              <a:rPr lang="en-US" sz="1200" dirty="0" err="1"/>
              <a:t>çapındaki</a:t>
            </a:r>
            <a:r>
              <a:rPr lang="en-US" sz="1200" dirty="0"/>
              <a:t> </a:t>
            </a:r>
            <a:r>
              <a:rPr lang="en-US" sz="1200" dirty="0" err="1"/>
              <a:t>endüstriler</a:t>
            </a:r>
            <a:r>
              <a:rPr lang="en-US" sz="1200" dirty="0"/>
              <a:t> </a:t>
            </a:r>
            <a:r>
              <a:rPr lang="en-US" sz="1200" dirty="0" err="1"/>
              <a:t>için</a:t>
            </a:r>
            <a:r>
              <a:rPr lang="en-US" sz="1200" dirty="0"/>
              <a:t> </a:t>
            </a:r>
            <a:r>
              <a:rPr lang="en-US" sz="1200" dirty="0" err="1"/>
              <a:t>daha</a:t>
            </a:r>
            <a:r>
              <a:rPr lang="en-US" sz="1200" dirty="0"/>
              <a:t> </a:t>
            </a:r>
            <a:r>
              <a:rPr lang="en-US" sz="1200" dirty="0" err="1"/>
              <a:t>parlak</a:t>
            </a:r>
            <a:r>
              <a:rPr lang="en-US" sz="1200" dirty="0"/>
              <a:t> </a:t>
            </a:r>
            <a:r>
              <a:rPr lang="en-US" sz="1200" dirty="0" err="1"/>
              <a:t>bir</a:t>
            </a:r>
            <a:r>
              <a:rPr lang="en-US" sz="1200" dirty="0"/>
              <a:t> </a:t>
            </a:r>
            <a:r>
              <a:rPr lang="en-US" sz="1200" dirty="0" err="1"/>
              <a:t>gelecek</a:t>
            </a:r>
            <a:r>
              <a:rPr lang="en-US" sz="1200" dirty="0"/>
              <a:t> </a:t>
            </a:r>
            <a:r>
              <a:rPr lang="en-US" sz="1200" dirty="0" err="1"/>
              <a:t>yaratmaya</a:t>
            </a:r>
            <a:r>
              <a:rPr lang="en-US" sz="1200" dirty="0"/>
              <a:t> </a:t>
            </a:r>
            <a:r>
              <a:rPr lang="en-US" sz="1200" dirty="0" err="1"/>
              <a:t>çalışalım</a:t>
            </a:r>
            <a:r>
              <a:rPr lang="en-US" sz="1200"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20</a:t>
            </a:fld>
            <a:endParaRPr lang="en-GB"/>
          </a:p>
        </p:txBody>
      </p:sp>
    </p:spTree>
    <p:extLst>
      <p:ext uri="{BB962C8B-B14F-4D97-AF65-F5344CB8AC3E}">
        <p14:creationId xmlns:p14="http://schemas.microsoft.com/office/powerpoint/2010/main" val="286989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BC46D-1D8F-5158-63C8-691012D9F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23F3F-0A61-9EBF-BBD9-137B7F293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42686-743E-01C2-D376-021EF489CDD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5E021C9-DAE5-ADE7-7D02-2ACD3E1ECDC7}"/>
              </a:ext>
            </a:extLst>
          </p:cNvPr>
          <p:cNvSpPr>
            <a:spLocks noGrp="1"/>
          </p:cNvSpPr>
          <p:nvPr>
            <p:ph type="sldNum" sz="quarter" idx="10"/>
          </p:nvPr>
        </p:nvSpPr>
        <p:spPr/>
        <p:txBody>
          <a:bodyPr/>
          <a:lstStyle/>
          <a:p>
            <a:fld id="{2939D874-D2D9-4365-960D-3C315028749F}" type="slidenum">
              <a:rPr lang="en-GB" smtClean="0"/>
              <a:t>21</a:t>
            </a:fld>
            <a:endParaRPr lang="en-GB"/>
          </a:p>
        </p:txBody>
      </p:sp>
    </p:spTree>
    <p:extLst>
      <p:ext uri="{BB962C8B-B14F-4D97-AF65-F5344CB8AC3E}">
        <p14:creationId xmlns:p14="http://schemas.microsoft.com/office/powerpoint/2010/main" val="380732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spcBef>
                <a:spcPct val="0"/>
              </a:spcBef>
            </a:pPr>
            <a:r>
              <a:rPr lang="en-US" sz="1200" dirty="0"/>
              <a:t>Yeni </a:t>
            </a:r>
            <a:r>
              <a:rPr lang="en-US" sz="1200" dirty="0" err="1"/>
              <a:t>üretim</a:t>
            </a:r>
            <a:r>
              <a:rPr lang="en-US" sz="1200" dirty="0"/>
              <a:t> </a:t>
            </a:r>
            <a:r>
              <a:rPr lang="en-US" sz="1200" dirty="0" err="1"/>
              <a:t>teknolojileri</a:t>
            </a:r>
            <a:r>
              <a:rPr lang="en-US" sz="1200" dirty="0"/>
              <a:t> ve </a:t>
            </a:r>
            <a:r>
              <a:rPr lang="en-US" sz="1200" dirty="0" err="1"/>
              <a:t>iş</a:t>
            </a:r>
            <a:r>
              <a:rPr lang="en-US" sz="1200" dirty="0"/>
              <a:t> </a:t>
            </a:r>
            <a:r>
              <a:rPr lang="en-US" sz="1200" dirty="0" err="1"/>
              <a:t>modelleri</a:t>
            </a:r>
            <a:r>
              <a:rPr lang="en-US" sz="1200" dirty="0"/>
              <a:t> </a:t>
            </a:r>
            <a:r>
              <a:rPr lang="en-US" sz="1200" dirty="0" err="1"/>
              <a:t>alanındaki</a:t>
            </a:r>
            <a:r>
              <a:rPr lang="en-US" sz="1200" dirty="0"/>
              <a:t> </a:t>
            </a:r>
            <a:r>
              <a:rPr lang="en-US" sz="1200" dirty="0" err="1"/>
              <a:t>projeleri</a:t>
            </a:r>
            <a:r>
              <a:rPr lang="en-US" sz="1200" dirty="0"/>
              <a:t> </a:t>
            </a:r>
            <a:r>
              <a:rPr lang="en-US" sz="1200" dirty="0" err="1"/>
              <a:t>anlamak</a:t>
            </a:r>
            <a:r>
              <a:rPr lang="en-US" sz="1200" dirty="0"/>
              <a:t> ve </a:t>
            </a:r>
            <a:r>
              <a:rPr lang="en-US" sz="1200" dirty="0" err="1"/>
              <a:t>uygulamak</a:t>
            </a:r>
            <a:r>
              <a:rPr lang="en-US" sz="1200" dirty="0"/>
              <a:t>, </a:t>
            </a:r>
            <a:r>
              <a:rPr lang="en-US" sz="1200" dirty="0" err="1"/>
              <a:t>günümüzün</a:t>
            </a:r>
            <a:r>
              <a:rPr lang="en-US" sz="1200" dirty="0"/>
              <a:t> </a:t>
            </a:r>
            <a:r>
              <a:rPr lang="en-US" sz="1200" dirty="0" err="1"/>
              <a:t>dinamik</a:t>
            </a:r>
            <a:r>
              <a:rPr lang="en-US" sz="1200" dirty="0"/>
              <a:t> </a:t>
            </a:r>
            <a:r>
              <a:rPr lang="en-US" sz="1200" dirty="0" err="1"/>
              <a:t>pazar</a:t>
            </a:r>
            <a:r>
              <a:rPr lang="en-US" sz="1200" dirty="0"/>
              <a:t> </a:t>
            </a:r>
            <a:r>
              <a:rPr lang="en-US" sz="1200" dirty="0" err="1"/>
              <a:t>ortamında</a:t>
            </a:r>
            <a:r>
              <a:rPr lang="en-US" sz="1200" dirty="0"/>
              <a:t> </a:t>
            </a:r>
            <a:r>
              <a:rPr lang="en-US" sz="1200" dirty="0" err="1"/>
              <a:t>başarının</a:t>
            </a:r>
            <a:r>
              <a:rPr lang="en-US" sz="1200" dirty="0"/>
              <a:t> </a:t>
            </a:r>
            <a:r>
              <a:rPr lang="en-US" sz="1200" dirty="0" err="1"/>
              <a:t>temel</a:t>
            </a:r>
            <a:r>
              <a:rPr lang="en-US" sz="1200" dirty="0"/>
              <a:t> </a:t>
            </a:r>
            <a:r>
              <a:rPr lang="en-US" sz="1200" dirty="0" err="1"/>
              <a:t>direğidir</a:t>
            </a:r>
            <a:r>
              <a:rPr lang="en-US" sz="1200" dirty="0"/>
              <a:t>. </a:t>
            </a:r>
            <a:r>
              <a:rPr lang="en-US" sz="1200" dirty="0" err="1"/>
              <a:t>Eklemeli</a:t>
            </a:r>
            <a:r>
              <a:rPr lang="en-US" sz="1200" dirty="0"/>
              <a:t> </a:t>
            </a:r>
            <a:r>
              <a:rPr lang="en-US" sz="1200" dirty="0" err="1"/>
              <a:t>üretim</a:t>
            </a:r>
            <a:r>
              <a:rPr lang="en-US" sz="1200" dirty="0"/>
              <a:t>, IoT </a:t>
            </a:r>
            <a:r>
              <a:rPr lang="en-US" sz="1200" dirty="0" err="1"/>
              <a:t>entegrasyonu</a:t>
            </a:r>
            <a:r>
              <a:rPr lang="en-US" sz="1200" dirty="0"/>
              <a:t> ve </a:t>
            </a:r>
            <a:r>
              <a:rPr lang="en-US" sz="1200" dirty="0" err="1"/>
              <a:t>hizmetleştirme</a:t>
            </a:r>
            <a:r>
              <a:rPr lang="en-US" sz="1200" dirty="0"/>
              <a:t> </a:t>
            </a:r>
            <a:r>
              <a:rPr lang="en-US" sz="1200" dirty="0" err="1"/>
              <a:t>gibi</a:t>
            </a:r>
            <a:r>
              <a:rPr lang="en-US" sz="1200" dirty="0"/>
              <a:t> yeni </a:t>
            </a:r>
            <a:r>
              <a:rPr lang="en-US" sz="1200" dirty="0" err="1"/>
              <a:t>ortaya</a:t>
            </a:r>
            <a:r>
              <a:rPr lang="en-US" sz="1200" dirty="0"/>
              <a:t> </a:t>
            </a:r>
            <a:r>
              <a:rPr lang="en-US" sz="1200" dirty="0" err="1"/>
              <a:t>çıkan</a:t>
            </a:r>
            <a:r>
              <a:rPr lang="en-US" sz="1200" dirty="0"/>
              <a:t> </a:t>
            </a:r>
            <a:r>
              <a:rPr lang="en-US" sz="1200" dirty="0" err="1"/>
              <a:t>iş</a:t>
            </a:r>
            <a:r>
              <a:rPr lang="en-US" sz="1200" dirty="0"/>
              <a:t> </a:t>
            </a:r>
            <a:r>
              <a:rPr lang="en-US" sz="1200" dirty="0" err="1"/>
              <a:t>modelleri</a:t>
            </a:r>
            <a:r>
              <a:rPr lang="en-US" sz="1200" dirty="0"/>
              <a:t> </a:t>
            </a:r>
            <a:r>
              <a:rPr lang="en-US" sz="1200" dirty="0" err="1"/>
              <a:t>gibi</a:t>
            </a:r>
            <a:r>
              <a:rPr lang="en-US" sz="1200" dirty="0"/>
              <a:t> </a:t>
            </a:r>
            <a:r>
              <a:rPr lang="en-US" sz="1200" dirty="0" err="1"/>
              <a:t>konuların</a:t>
            </a:r>
            <a:r>
              <a:rPr lang="en-US" sz="1200" dirty="0"/>
              <a:t> </a:t>
            </a:r>
            <a:r>
              <a:rPr lang="en-US" sz="1200" dirty="0" err="1"/>
              <a:t>derinliklerine</a:t>
            </a:r>
            <a:r>
              <a:rPr lang="en-US" sz="1200" dirty="0"/>
              <a:t> </a:t>
            </a:r>
            <a:r>
              <a:rPr lang="en-US" sz="1200" dirty="0" err="1"/>
              <a:t>inildiğinde</a:t>
            </a:r>
            <a:r>
              <a:rPr lang="en-US" sz="1200" dirty="0"/>
              <a:t>, modern </a:t>
            </a:r>
            <a:r>
              <a:rPr lang="en-US" sz="1200" dirty="0" err="1"/>
              <a:t>üretimin</a:t>
            </a:r>
            <a:r>
              <a:rPr lang="en-US" sz="1200" dirty="0"/>
              <a:t> </a:t>
            </a:r>
            <a:r>
              <a:rPr lang="en-US" sz="1200" dirty="0" err="1"/>
              <a:t>karmaşıklıklarında</a:t>
            </a:r>
            <a:r>
              <a:rPr lang="en-US" sz="1200" dirty="0"/>
              <a:t> </a:t>
            </a:r>
            <a:r>
              <a:rPr lang="en-US" sz="1200" dirty="0" err="1"/>
              <a:t>gezinmek</a:t>
            </a:r>
            <a:r>
              <a:rPr lang="en-US" sz="1200" dirty="0"/>
              <a:t> </a:t>
            </a:r>
            <a:r>
              <a:rPr lang="en-US" sz="1200" dirty="0" err="1"/>
              <a:t>için</a:t>
            </a:r>
            <a:r>
              <a:rPr lang="en-US" sz="1200" dirty="0"/>
              <a:t> </a:t>
            </a:r>
            <a:r>
              <a:rPr lang="en-US" sz="1200" dirty="0" err="1"/>
              <a:t>gereken</a:t>
            </a:r>
            <a:r>
              <a:rPr lang="en-US" sz="1200" dirty="0"/>
              <a:t> </a:t>
            </a:r>
            <a:r>
              <a:rPr lang="en-US" sz="1200" dirty="0" err="1"/>
              <a:t>temel</a:t>
            </a:r>
            <a:r>
              <a:rPr lang="en-US" sz="1200" dirty="0"/>
              <a:t> </a:t>
            </a:r>
            <a:r>
              <a:rPr lang="en-US" sz="1200" dirty="0" err="1"/>
              <a:t>bilgiler</a:t>
            </a:r>
            <a:r>
              <a:rPr lang="en-US" sz="1200" dirty="0"/>
              <a:t> </a:t>
            </a:r>
            <a:r>
              <a:rPr lang="en-US" sz="1200" dirty="0" err="1"/>
              <a:t>edinilir</a:t>
            </a:r>
            <a:r>
              <a:rPr lang="en-US" sz="1200" dirty="0"/>
              <a:t>. </a:t>
            </a:r>
            <a:r>
              <a:rPr lang="en-US" sz="1200" dirty="0" err="1"/>
              <a:t>Diğerlerinin</a:t>
            </a:r>
            <a:r>
              <a:rPr lang="en-US" sz="1200" dirty="0"/>
              <a:t> </a:t>
            </a:r>
            <a:r>
              <a:rPr lang="en-US" sz="1200" dirty="0" err="1"/>
              <a:t>yanı</a:t>
            </a:r>
            <a:r>
              <a:rPr lang="en-US" sz="1200" dirty="0"/>
              <a:t> </a:t>
            </a:r>
            <a:r>
              <a:rPr lang="en-US" sz="1200" dirty="0" err="1"/>
              <a:t>sıra</a:t>
            </a:r>
            <a:r>
              <a:rPr lang="en-US" sz="1200" dirty="0"/>
              <a:t> </a:t>
            </a:r>
            <a:r>
              <a:rPr lang="en-US" sz="1200" dirty="0" err="1"/>
              <a:t>proje</a:t>
            </a:r>
            <a:r>
              <a:rPr lang="en-US" sz="1200" dirty="0"/>
              <a:t> </a:t>
            </a:r>
            <a:r>
              <a:rPr lang="en-US" sz="1200" dirty="0" err="1"/>
              <a:t>yönetimi</a:t>
            </a:r>
            <a:r>
              <a:rPr lang="en-US" sz="1200" dirty="0"/>
              <a:t> </a:t>
            </a:r>
            <a:r>
              <a:rPr lang="en-US" sz="1200" dirty="0" err="1"/>
              <a:t>temelleri</a:t>
            </a:r>
            <a:r>
              <a:rPr lang="en-US" sz="1200" dirty="0"/>
              <a:t>, </a:t>
            </a:r>
            <a:r>
              <a:rPr lang="en-US" sz="1200" dirty="0" err="1"/>
              <a:t>inovasyon</a:t>
            </a:r>
            <a:r>
              <a:rPr lang="en-US" sz="1200" dirty="0"/>
              <a:t> </a:t>
            </a:r>
            <a:r>
              <a:rPr lang="en-US" sz="1200" dirty="0" err="1"/>
              <a:t>stratejilerine</a:t>
            </a:r>
            <a:r>
              <a:rPr lang="en-US" sz="1200" dirty="0"/>
              <a:t> </a:t>
            </a:r>
            <a:r>
              <a:rPr lang="en-US" sz="1200" dirty="0" err="1"/>
              <a:t>odaklanan</a:t>
            </a:r>
            <a:r>
              <a:rPr lang="en-US" sz="1200" dirty="0"/>
              <a:t> </a:t>
            </a:r>
            <a:r>
              <a:rPr lang="en-US" sz="1200" dirty="0" err="1"/>
              <a:t>bu</a:t>
            </a:r>
            <a:r>
              <a:rPr lang="en-US" sz="1200" dirty="0"/>
              <a:t> </a:t>
            </a:r>
            <a:r>
              <a:rPr lang="en-US" sz="1200" dirty="0" err="1"/>
              <a:t>ders</a:t>
            </a:r>
            <a:r>
              <a:rPr lang="en-US" sz="1200" dirty="0"/>
              <a:t>, </a:t>
            </a:r>
            <a:r>
              <a:rPr lang="en-US" sz="1200" dirty="0" err="1"/>
              <a:t>projeleri</a:t>
            </a:r>
            <a:r>
              <a:rPr lang="en-US" sz="1200" dirty="0"/>
              <a:t> </a:t>
            </a:r>
            <a:r>
              <a:rPr lang="en-US" sz="1200" dirty="0" err="1"/>
              <a:t>etkili</a:t>
            </a:r>
            <a:r>
              <a:rPr lang="en-US" sz="1200" dirty="0"/>
              <a:t> </a:t>
            </a:r>
            <a:r>
              <a:rPr lang="en-US" sz="1200" dirty="0" err="1"/>
              <a:t>bir</a:t>
            </a:r>
            <a:r>
              <a:rPr lang="en-US" sz="1200" dirty="0"/>
              <a:t> </a:t>
            </a:r>
            <a:r>
              <a:rPr lang="en-US" sz="1200" dirty="0" err="1"/>
              <a:t>şekilde</a:t>
            </a:r>
            <a:r>
              <a:rPr lang="en-US" sz="1200" dirty="0"/>
              <a:t> </a:t>
            </a:r>
            <a:r>
              <a:rPr lang="en-US" sz="1200" dirty="0" err="1"/>
              <a:t>planlamak</a:t>
            </a:r>
            <a:r>
              <a:rPr lang="en-US" sz="1200" dirty="0"/>
              <a:t>, </a:t>
            </a:r>
            <a:r>
              <a:rPr lang="en-US" sz="1200" dirty="0" err="1"/>
              <a:t>uygulamak</a:t>
            </a:r>
            <a:r>
              <a:rPr lang="en-US" sz="1200" dirty="0"/>
              <a:t> ve optimize </a:t>
            </a:r>
            <a:r>
              <a:rPr lang="en-US" sz="1200" dirty="0" err="1"/>
              <a:t>etmek</a:t>
            </a:r>
            <a:r>
              <a:rPr lang="en-US" sz="1200" dirty="0"/>
              <a:t> </a:t>
            </a:r>
            <a:r>
              <a:rPr lang="en-US" sz="1200" dirty="0" err="1"/>
              <a:t>için</a:t>
            </a:r>
            <a:r>
              <a:rPr lang="en-US" sz="1200" dirty="0"/>
              <a:t> </a:t>
            </a:r>
            <a:r>
              <a:rPr lang="en-US" sz="1200" dirty="0" err="1"/>
              <a:t>araçlar</a:t>
            </a:r>
            <a:r>
              <a:rPr lang="en-US" sz="1200" dirty="0"/>
              <a:t> </a:t>
            </a:r>
            <a:r>
              <a:rPr lang="en-US" sz="1200" dirty="0" err="1"/>
              <a:t>sağlayacaktır</a:t>
            </a:r>
            <a:r>
              <a:rPr lang="en-US" sz="1200" dirty="0"/>
              <a:t>. </a:t>
            </a:r>
            <a:r>
              <a:rPr lang="en-US" sz="1200" dirty="0" err="1"/>
              <a:t>Vaka</a:t>
            </a:r>
            <a:r>
              <a:rPr lang="en-US" sz="1200" dirty="0"/>
              <a:t> </a:t>
            </a:r>
            <a:r>
              <a:rPr lang="en-US" sz="1200" dirty="0" err="1"/>
              <a:t>çalışmaları</a:t>
            </a:r>
            <a:r>
              <a:rPr lang="en-US" sz="1200" dirty="0"/>
              <a:t>, </a:t>
            </a:r>
            <a:r>
              <a:rPr lang="en-US" sz="1200" dirty="0" err="1"/>
              <a:t>gerçek</a:t>
            </a:r>
            <a:r>
              <a:rPr lang="en-US" sz="1200" dirty="0"/>
              <a:t> </a:t>
            </a:r>
            <a:r>
              <a:rPr lang="en-US" sz="1200" dirty="0" err="1"/>
              <a:t>dünya</a:t>
            </a:r>
            <a:r>
              <a:rPr lang="en-US" sz="1200" dirty="0"/>
              <a:t> </a:t>
            </a:r>
            <a:r>
              <a:rPr lang="en-US" sz="1200" dirty="0" err="1"/>
              <a:t>uygulamaları</a:t>
            </a:r>
            <a:r>
              <a:rPr lang="en-US" sz="1200" dirty="0"/>
              <a:t> </a:t>
            </a:r>
            <a:r>
              <a:rPr lang="en-US" sz="1200" dirty="0" err="1"/>
              <a:t>hakkında</a:t>
            </a:r>
            <a:r>
              <a:rPr lang="en-US" sz="1200" dirty="0"/>
              <a:t> bilgi </a:t>
            </a:r>
            <a:r>
              <a:rPr lang="en-US" sz="1200" dirty="0" err="1"/>
              <a:t>verecek</a:t>
            </a:r>
            <a:r>
              <a:rPr lang="en-US" sz="1200" dirty="0"/>
              <a:t> ve </a:t>
            </a:r>
            <a:r>
              <a:rPr lang="en-US" sz="1200" dirty="0" err="1"/>
              <a:t>imalat</a:t>
            </a:r>
            <a:r>
              <a:rPr lang="en-US" sz="1200" dirty="0"/>
              <a:t> </a:t>
            </a:r>
            <a:r>
              <a:rPr lang="en-US" sz="1200" dirty="0" err="1"/>
              <a:t>endüstrisinde</a:t>
            </a:r>
            <a:r>
              <a:rPr lang="en-US" sz="1200" dirty="0"/>
              <a:t> </a:t>
            </a:r>
            <a:r>
              <a:rPr lang="en-US" sz="1200" dirty="0" err="1"/>
              <a:t>inovasyonu</a:t>
            </a:r>
            <a:r>
              <a:rPr lang="en-US" sz="1200" dirty="0"/>
              <a:t> ve </a:t>
            </a:r>
            <a:r>
              <a:rPr lang="en-US" sz="1200" dirty="0" err="1"/>
              <a:t>rekabet</a:t>
            </a:r>
            <a:r>
              <a:rPr lang="en-US" sz="1200" dirty="0"/>
              <a:t> </a:t>
            </a:r>
            <a:r>
              <a:rPr lang="en-US" sz="1200" dirty="0" err="1"/>
              <a:t>gücünü</a:t>
            </a:r>
            <a:r>
              <a:rPr lang="en-US" sz="1200" dirty="0"/>
              <a:t> </a:t>
            </a:r>
            <a:r>
              <a:rPr lang="en-US" sz="1200" dirty="0" err="1"/>
              <a:t>artırmada</a:t>
            </a:r>
            <a:r>
              <a:rPr lang="en-US" sz="1200" dirty="0"/>
              <a:t> </a:t>
            </a:r>
            <a:r>
              <a:rPr lang="en-US" sz="1200" dirty="0" err="1"/>
              <a:t>sorumluluğu</a:t>
            </a:r>
            <a:r>
              <a:rPr lang="en-US" sz="1200" dirty="0"/>
              <a:t> </a:t>
            </a:r>
            <a:r>
              <a:rPr lang="en-US" sz="1200" dirty="0" err="1"/>
              <a:t>üstlenmeye</a:t>
            </a:r>
            <a:r>
              <a:rPr lang="en-US" sz="1200" dirty="0"/>
              <a:t> </a:t>
            </a:r>
            <a:r>
              <a:rPr lang="en-US" sz="1200" dirty="0" err="1"/>
              <a:t>hazırlanmaya</a:t>
            </a:r>
            <a:r>
              <a:rPr lang="en-US" sz="1200" dirty="0"/>
              <a:t> </a:t>
            </a:r>
            <a:r>
              <a:rPr lang="en-US" sz="1200" dirty="0" err="1"/>
              <a:t>yardımcı</a:t>
            </a:r>
            <a:r>
              <a:rPr lang="en-US" sz="1200" dirty="0"/>
              <a:t> </a:t>
            </a:r>
            <a:r>
              <a:rPr lang="en-US" sz="1200" dirty="0" err="1"/>
              <a:t>olacaktır</a:t>
            </a:r>
            <a:r>
              <a:rPr lang="en-US" sz="1200"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3</a:t>
            </a:fld>
            <a:endParaRPr lang="en-GB"/>
          </a:p>
        </p:txBody>
      </p:sp>
    </p:spTree>
    <p:extLst>
      <p:ext uri="{BB962C8B-B14F-4D97-AF65-F5344CB8AC3E}">
        <p14:creationId xmlns:p14="http://schemas.microsoft.com/office/powerpoint/2010/main" val="109171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16229-688A-5B49-7D37-BCDC84B3F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2F69D-29A7-08B2-AFE0-AB013AB60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6A1E6-544E-C977-7A91-15E53526509C}"/>
              </a:ext>
            </a:extLst>
          </p:cNvPr>
          <p:cNvSpPr>
            <a:spLocks noGrp="1"/>
          </p:cNvSpPr>
          <p:nvPr>
            <p:ph type="body" idx="1"/>
          </p:nvPr>
        </p:nvSpPr>
        <p:spPr/>
        <p:txBody>
          <a:bodyPr/>
          <a:lstStyle/>
          <a:p>
            <a:pPr marL="0" lvl="0" indent="0" algn="l">
              <a:spcBef>
                <a:spcPct val="0"/>
              </a:spcBef>
              <a:buFont typeface="Arial" panose="020B0604020202020204" pitchFamily="34" charset="0"/>
              <a:buNone/>
            </a:pPr>
            <a:r>
              <a:rPr lang="pt-PT" sz="1200" dirty="0">
                <a:solidFill>
                  <a:srgbClr val="2D5693"/>
                </a:solidFill>
                <a:latin typeface="Josefin Sans Bold" pitchFamily="2" charset="0"/>
              </a:rPr>
              <a:t>Yeni üretim teknolojileri</a:t>
            </a:r>
            <a:endParaRPr lang="tr-TR" sz="1200" dirty="0">
              <a:solidFill>
                <a:srgbClr val="2D5693"/>
              </a:solidFill>
              <a:latin typeface="Josefin Sans Bold" pitchFamily="2" charset="0"/>
            </a:endParaRPr>
          </a:p>
          <a:p>
            <a:pPr marL="0" lvl="0" indent="0" algn="l">
              <a:spcBef>
                <a:spcPct val="0"/>
              </a:spcBef>
              <a:buFont typeface="Arial" panose="020B0604020202020204" pitchFamily="34" charset="0"/>
              <a:buNone/>
            </a:pPr>
            <a:endParaRPr lang="pt-PT" sz="1200" dirty="0">
              <a:solidFill>
                <a:srgbClr val="2D5693"/>
              </a:solidFill>
              <a:latin typeface="Josefin Sans Bold" pitchFamily="2" charset="0"/>
            </a:endParaRPr>
          </a:p>
          <a:p>
            <a:pPr lvl="0" algn="l">
              <a:spcBef>
                <a:spcPct val="0"/>
              </a:spcBef>
            </a:pPr>
            <a:r>
              <a:rPr lang="en-US" sz="1200" dirty="0" err="1"/>
              <a:t>Eklemeli</a:t>
            </a:r>
            <a:r>
              <a:rPr lang="en-US" sz="1200" dirty="0"/>
              <a:t> </a:t>
            </a:r>
            <a:r>
              <a:rPr lang="en-US" sz="1200" dirty="0" err="1"/>
              <a:t>üretim</a:t>
            </a:r>
            <a:r>
              <a:rPr lang="en-US" sz="1200" dirty="0"/>
              <a:t>, </a:t>
            </a:r>
            <a:r>
              <a:rPr lang="en-US" sz="1200" dirty="0" err="1"/>
              <a:t>robotik</a:t>
            </a:r>
            <a:r>
              <a:rPr lang="en-US" sz="1200" dirty="0"/>
              <a:t> ve </a:t>
            </a:r>
            <a:r>
              <a:rPr lang="en-US" sz="1200" dirty="0" err="1"/>
              <a:t>otomasyon</a:t>
            </a:r>
            <a:r>
              <a:rPr lang="en-US" sz="1200" dirty="0"/>
              <a:t>, </a:t>
            </a:r>
            <a:r>
              <a:rPr lang="en-US" sz="1200" dirty="0" err="1"/>
              <a:t>üretim</a:t>
            </a:r>
            <a:r>
              <a:rPr lang="en-US" sz="1200" dirty="0"/>
              <a:t> </a:t>
            </a:r>
            <a:r>
              <a:rPr lang="en-US" sz="1200" dirty="0" err="1"/>
              <a:t>süreçlerini</a:t>
            </a:r>
            <a:r>
              <a:rPr lang="en-US" sz="1200" dirty="0"/>
              <a:t> </a:t>
            </a:r>
            <a:r>
              <a:rPr lang="en-US" sz="1200" dirty="0" err="1"/>
              <a:t>kolaylaştırarak</a:t>
            </a:r>
            <a:r>
              <a:rPr lang="en-US" sz="1200" dirty="0"/>
              <a:t> </a:t>
            </a:r>
            <a:r>
              <a:rPr lang="en-US" sz="1200" dirty="0" err="1"/>
              <a:t>verimliliği</a:t>
            </a:r>
            <a:r>
              <a:rPr lang="en-US" sz="1200" dirty="0"/>
              <a:t> ve </a:t>
            </a:r>
            <a:r>
              <a:rPr lang="en-US" sz="1200" dirty="0" err="1"/>
              <a:t>hassasiyeti</a:t>
            </a:r>
            <a:r>
              <a:rPr lang="en-US" sz="1200" dirty="0"/>
              <a:t> </a:t>
            </a:r>
            <a:r>
              <a:rPr lang="en-US" sz="1200" dirty="0" err="1"/>
              <a:t>artırır</a:t>
            </a:r>
            <a:r>
              <a:rPr lang="en-US" sz="1200" dirty="0"/>
              <a:t>. </a:t>
            </a:r>
            <a:r>
              <a:rPr lang="en-US" sz="1200" dirty="0" err="1"/>
              <a:t>Nesnelerin</a:t>
            </a:r>
            <a:r>
              <a:rPr lang="en-US" sz="1200" dirty="0"/>
              <a:t> </a:t>
            </a:r>
            <a:r>
              <a:rPr lang="en-US" sz="1200" dirty="0" err="1"/>
              <a:t>İnterneti</a:t>
            </a:r>
            <a:r>
              <a:rPr lang="en-US" sz="1200" dirty="0"/>
              <a:t> (IoT), </a:t>
            </a:r>
            <a:r>
              <a:rPr lang="en-US" sz="1200" dirty="0" err="1"/>
              <a:t>akıllı</a:t>
            </a:r>
            <a:r>
              <a:rPr lang="en-US" sz="1200" dirty="0"/>
              <a:t> </a:t>
            </a:r>
            <a:r>
              <a:rPr lang="en-US" sz="1200" dirty="0" err="1"/>
              <a:t>sensörleri</a:t>
            </a:r>
            <a:r>
              <a:rPr lang="en-US" sz="1200" dirty="0"/>
              <a:t> ve </a:t>
            </a:r>
            <a:r>
              <a:rPr lang="en-US" sz="1200" dirty="0" err="1"/>
              <a:t>veri</a:t>
            </a:r>
            <a:r>
              <a:rPr lang="en-US" sz="1200" dirty="0"/>
              <a:t> </a:t>
            </a:r>
            <a:r>
              <a:rPr lang="en-US" sz="1200" dirty="0" err="1"/>
              <a:t>analitiğini</a:t>
            </a:r>
            <a:r>
              <a:rPr lang="en-US" sz="1200" dirty="0"/>
              <a:t> </a:t>
            </a:r>
            <a:r>
              <a:rPr lang="en-US" sz="1200" dirty="0" err="1"/>
              <a:t>entegre</a:t>
            </a:r>
            <a:r>
              <a:rPr lang="en-US" sz="1200" dirty="0"/>
              <a:t> </a:t>
            </a:r>
            <a:r>
              <a:rPr lang="en-US" sz="1200" dirty="0" err="1"/>
              <a:t>ederek</a:t>
            </a:r>
            <a:r>
              <a:rPr lang="en-US" sz="1200" dirty="0"/>
              <a:t> </a:t>
            </a:r>
            <a:r>
              <a:rPr lang="en-US" sz="1200" dirty="0" err="1"/>
              <a:t>gerçek</a:t>
            </a:r>
            <a:r>
              <a:rPr lang="en-US" sz="1200" dirty="0"/>
              <a:t> </a:t>
            </a:r>
            <a:r>
              <a:rPr lang="en-US" sz="1200" dirty="0" err="1"/>
              <a:t>zamanlı</a:t>
            </a:r>
            <a:r>
              <a:rPr lang="en-US" sz="1200" dirty="0"/>
              <a:t> </a:t>
            </a:r>
            <a:r>
              <a:rPr lang="en-US" sz="1200" dirty="0" err="1"/>
              <a:t>izleme</a:t>
            </a:r>
            <a:r>
              <a:rPr lang="en-US" sz="1200" dirty="0"/>
              <a:t> ve </a:t>
            </a:r>
            <a:r>
              <a:rPr lang="en-US" sz="1200" dirty="0" err="1"/>
              <a:t>optimizasyon</a:t>
            </a:r>
            <a:r>
              <a:rPr lang="en-US" sz="1200" dirty="0"/>
              <a:t> </a:t>
            </a:r>
            <a:r>
              <a:rPr lang="en-US" sz="1200" dirty="0" err="1"/>
              <a:t>sağlar</a:t>
            </a:r>
            <a:r>
              <a:rPr lang="en-US" sz="1200" dirty="0"/>
              <a:t>. </a:t>
            </a:r>
            <a:r>
              <a:rPr lang="en-US" sz="1200" dirty="0" err="1"/>
              <a:t>Gelişmiş</a:t>
            </a:r>
            <a:r>
              <a:rPr lang="en-US" sz="1200" dirty="0"/>
              <a:t> </a:t>
            </a:r>
            <a:r>
              <a:rPr lang="en-US" sz="1200" dirty="0" err="1"/>
              <a:t>malzemeler</a:t>
            </a:r>
            <a:r>
              <a:rPr lang="en-US" sz="1200" dirty="0"/>
              <a:t> ve </a:t>
            </a:r>
            <a:r>
              <a:rPr lang="en-US" sz="1200" dirty="0" err="1"/>
              <a:t>kompozitler</a:t>
            </a:r>
            <a:r>
              <a:rPr lang="en-US" sz="1200" dirty="0"/>
              <a:t>, </a:t>
            </a:r>
            <a:r>
              <a:rPr lang="en-US" sz="1200" dirty="0" err="1"/>
              <a:t>ürün</a:t>
            </a:r>
            <a:r>
              <a:rPr lang="en-US" sz="1200" dirty="0"/>
              <a:t> </a:t>
            </a:r>
            <a:r>
              <a:rPr lang="en-US" sz="1200" dirty="0" err="1"/>
              <a:t>dayanıklılığını</a:t>
            </a:r>
            <a:r>
              <a:rPr lang="en-US" sz="1200" dirty="0"/>
              <a:t> ve </a:t>
            </a:r>
            <a:r>
              <a:rPr lang="en-US" sz="1200" dirty="0" err="1"/>
              <a:t>performansını</a:t>
            </a:r>
            <a:r>
              <a:rPr lang="en-US" sz="1200" dirty="0"/>
              <a:t> </a:t>
            </a:r>
            <a:r>
              <a:rPr lang="en-US" sz="1200" dirty="0" err="1"/>
              <a:t>artırırken</a:t>
            </a:r>
            <a:r>
              <a:rPr lang="en-US" sz="1200" dirty="0"/>
              <a:t>, </a:t>
            </a:r>
            <a:r>
              <a:rPr lang="en-US" sz="1200" dirty="0" err="1"/>
              <a:t>nanoteknoloji</a:t>
            </a:r>
            <a:r>
              <a:rPr lang="en-US" sz="1200" dirty="0"/>
              <a:t> </a:t>
            </a:r>
            <a:r>
              <a:rPr lang="en-US" sz="1200" dirty="0" err="1"/>
              <a:t>benzeri</a:t>
            </a:r>
            <a:r>
              <a:rPr lang="en-US" sz="1200" dirty="0"/>
              <a:t> </a:t>
            </a:r>
            <a:r>
              <a:rPr lang="en-US" sz="1200" dirty="0" err="1"/>
              <a:t>görülmemiş</a:t>
            </a:r>
            <a:r>
              <a:rPr lang="en-US" sz="1200" dirty="0"/>
              <a:t> </a:t>
            </a:r>
            <a:r>
              <a:rPr lang="en-US" sz="1200" dirty="0" err="1"/>
              <a:t>hassasiyet</a:t>
            </a:r>
            <a:r>
              <a:rPr lang="en-US" sz="1200" dirty="0"/>
              <a:t> ve </a:t>
            </a:r>
            <a:r>
              <a:rPr lang="en-US" sz="1200" dirty="0" err="1"/>
              <a:t>minyatürleştirme</a:t>
            </a:r>
            <a:r>
              <a:rPr lang="en-US" sz="1200" dirty="0"/>
              <a:t> </a:t>
            </a:r>
            <a:r>
              <a:rPr lang="en-US" sz="1200" dirty="0" err="1"/>
              <a:t>yetenekleri</a:t>
            </a:r>
            <a:r>
              <a:rPr lang="en-US" sz="1200" dirty="0"/>
              <a:t> </a:t>
            </a:r>
            <a:r>
              <a:rPr lang="en-US" sz="1200" dirty="0" err="1"/>
              <a:t>sunar</a:t>
            </a:r>
            <a:r>
              <a:rPr lang="en-US" sz="1200" dirty="0"/>
              <a:t>. Bu </a:t>
            </a:r>
            <a:r>
              <a:rPr lang="en-US" sz="1200" dirty="0" err="1"/>
              <a:t>teknolojiler</a:t>
            </a:r>
            <a:r>
              <a:rPr lang="en-US" sz="1200" dirty="0"/>
              <a:t> </a:t>
            </a:r>
            <a:r>
              <a:rPr lang="en-US" sz="1200" dirty="0" err="1"/>
              <a:t>birlikte</a:t>
            </a:r>
            <a:r>
              <a:rPr lang="en-US" sz="1200" dirty="0"/>
              <a:t> </a:t>
            </a:r>
            <a:r>
              <a:rPr lang="en-US" sz="1200" dirty="0" err="1"/>
              <a:t>inovasyonu</a:t>
            </a:r>
            <a:r>
              <a:rPr lang="en-US" sz="1200" dirty="0"/>
              <a:t> </a:t>
            </a:r>
            <a:r>
              <a:rPr lang="en-US" sz="1200" dirty="0" err="1"/>
              <a:t>teşvik</a:t>
            </a:r>
            <a:r>
              <a:rPr lang="en-US" sz="1200" dirty="0"/>
              <a:t> </a:t>
            </a:r>
            <a:r>
              <a:rPr lang="en-US" sz="1200" dirty="0" err="1"/>
              <a:t>ediyor</a:t>
            </a:r>
            <a:r>
              <a:rPr lang="en-US" sz="1200" dirty="0"/>
              <a:t>, </a:t>
            </a:r>
            <a:r>
              <a:rPr lang="en-US" sz="1200" dirty="0" err="1"/>
              <a:t>tedarik</a:t>
            </a:r>
            <a:r>
              <a:rPr lang="en-US" sz="1200" dirty="0"/>
              <a:t> </a:t>
            </a:r>
            <a:r>
              <a:rPr lang="en-US" sz="1200" dirty="0" err="1"/>
              <a:t>zincirlerini</a:t>
            </a:r>
            <a:r>
              <a:rPr lang="en-US" sz="1200" dirty="0"/>
              <a:t> </a:t>
            </a:r>
            <a:r>
              <a:rPr lang="en-US" sz="1200" dirty="0" err="1"/>
              <a:t>dönüştürüyor</a:t>
            </a:r>
            <a:r>
              <a:rPr lang="en-US" sz="1200" dirty="0"/>
              <a:t> ve </a:t>
            </a:r>
            <a:r>
              <a:rPr lang="en-US" sz="1200" dirty="0" err="1"/>
              <a:t>üretimin</a:t>
            </a:r>
            <a:r>
              <a:rPr lang="en-US" sz="1200" dirty="0"/>
              <a:t> </a:t>
            </a:r>
            <a:r>
              <a:rPr lang="en-US" sz="1200" dirty="0" err="1"/>
              <a:t>geleceğini</a:t>
            </a:r>
            <a:r>
              <a:rPr lang="en-US" sz="1200" dirty="0"/>
              <a:t> </a:t>
            </a:r>
            <a:r>
              <a:rPr lang="en-US" sz="1200" dirty="0" err="1"/>
              <a:t>şekillendiriyor</a:t>
            </a:r>
            <a:r>
              <a:rPr lang="en-US" sz="1200" dirty="0"/>
              <a:t>.</a:t>
            </a:r>
            <a:endParaRPr lang="en-GB" dirty="0"/>
          </a:p>
        </p:txBody>
      </p:sp>
      <p:sp>
        <p:nvSpPr>
          <p:cNvPr id="4" name="Slide Number Placeholder 3">
            <a:extLst>
              <a:ext uri="{FF2B5EF4-FFF2-40B4-BE49-F238E27FC236}">
                <a16:creationId xmlns:a16="http://schemas.microsoft.com/office/drawing/2014/main" id="{0B72B043-5BFF-460A-D12B-C3BF6EE8162D}"/>
              </a:ext>
            </a:extLst>
          </p:cNvPr>
          <p:cNvSpPr>
            <a:spLocks noGrp="1"/>
          </p:cNvSpPr>
          <p:nvPr>
            <p:ph type="sldNum" sz="quarter" idx="10"/>
          </p:nvPr>
        </p:nvSpPr>
        <p:spPr/>
        <p:txBody>
          <a:bodyPr/>
          <a:lstStyle/>
          <a:p>
            <a:fld id="{2939D874-D2D9-4365-960D-3C315028749F}" type="slidenum">
              <a:rPr lang="en-GB" smtClean="0"/>
              <a:t>4</a:t>
            </a:fld>
            <a:endParaRPr lang="en-GB"/>
          </a:p>
        </p:txBody>
      </p:sp>
    </p:spTree>
    <p:extLst>
      <p:ext uri="{BB962C8B-B14F-4D97-AF65-F5344CB8AC3E}">
        <p14:creationId xmlns:p14="http://schemas.microsoft.com/office/powerpoint/2010/main" val="250904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Eklemeli</a:t>
            </a:r>
            <a:r>
              <a:rPr lang="en-US" baseline="0" dirty="0"/>
              <a:t> </a:t>
            </a:r>
            <a:r>
              <a:rPr lang="en-US" baseline="0" dirty="0" err="1"/>
              <a:t>üretim</a:t>
            </a:r>
            <a:r>
              <a:rPr lang="en-US" baseline="0" dirty="0"/>
              <a:t> (3D </a:t>
            </a:r>
            <a:r>
              <a:rPr lang="en-US" baseline="0" dirty="0" err="1"/>
              <a:t>baskı</a:t>
            </a:r>
            <a:r>
              <a:rPr lang="en-US" baseline="0" dirty="0"/>
              <a:t>)
</a:t>
            </a:r>
            <a:r>
              <a:rPr lang="en-US" baseline="0" dirty="0" err="1"/>
              <a:t>Robotik</a:t>
            </a:r>
            <a:r>
              <a:rPr lang="en-US" baseline="0" dirty="0"/>
              <a:t> ve </a:t>
            </a:r>
            <a:r>
              <a:rPr lang="en-US" baseline="0" dirty="0" err="1"/>
              <a:t>otomasyon</a:t>
            </a:r>
            <a:r>
              <a:rPr lang="en-US" baseline="0" dirty="0"/>
              <a:t>
</a:t>
            </a:r>
            <a:r>
              <a:rPr lang="en-US" baseline="0" dirty="0" err="1"/>
              <a:t>Üretimde</a:t>
            </a:r>
            <a:r>
              <a:rPr lang="en-US" baseline="0" dirty="0"/>
              <a:t> </a:t>
            </a:r>
            <a:r>
              <a:rPr lang="en-US" baseline="0" dirty="0" err="1"/>
              <a:t>Nesnelerin</a:t>
            </a:r>
            <a:r>
              <a:rPr lang="en-US" baseline="0" dirty="0"/>
              <a:t> </a:t>
            </a:r>
            <a:r>
              <a:rPr lang="en-US" baseline="0" dirty="0" err="1"/>
              <a:t>İnterneti</a:t>
            </a:r>
            <a:r>
              <a:rPr lang="en-US" baseline="0" dirty="0"/>
              <a:t> (IoT)
</a:t>
            </a:r>
            <a:r>
              <a:rPr lang="en-US" baseline="0" dirty="0" err="1"/>
              <a:t>Gelişmiş</a:t>
            </a:r>
            <a:r>
              <a:rPr lang="en-US" baseline="0" dirty="0"/>
              <a:t> </a:t>
            </a:r>
            <a:r>
              <a:rPr lang="en-US" baseline="0" dirty="0" err="1"/>
              <a:t>malzemeler</a:t>
            </a:r>
            <a:r>
              <a:rPr lang="en-US" baseline="0" dirty="0"/>
              <a:t> ve </a:t>
            </a:r>
            <a:r>
              <a:rPr lang="en-US" baseline="0" dirty="0" err="1"/>
              <a:t>kompozitler</a:t>
            </a:r>
            <a:r>
              <a:rPr lang="en-US" baseline="0" dirty="0"/>
              <a:t>
</a:t>
            </a:r>
            <a:r>
              <a:rPr lang="en-US" baseline="0" dirty="0" err="1"/>
              <a:t>Üretimde</a:t>
            </a:r>
            <a:r>
              <a:rPr lang="en-US" baseline="0" dirty="0"/>
              <a:t> </a:t>
            </a:r>
            <a:r>
              <a:rPr lang="en-US" baseline="0" dirty="0" err="1"/>
              <a:t>nanoteknoloji</a:t>
            </a:r>
            <a:r>
              <a:rPr lang="en-US" baseline="0" dirty="0"/>
              <a:t>
</a:t>
            </a:r>
            <a:r>
              <a:rPr lang="en-US" baseline="0" dirty="0" err="1"/>
              <a:t>Eklemeli</a:t>
            </a:r>
            <a:r>
              <a:rPr lang="en-US" baseline="0" dirty="0"/>
              <a:t> </a:t>
            </a:r>
            <a:r>
              <a:rPr lang="en-US" baseline="0" dirty="0" err="1"/>
              <a:t>üretim</a:t>
            </a:r>
            <a:r>
              <a:rPr lang="en-US" baseline="0" dirty="0"/>
              <a:t> </a:t>
            </a:r>
            <a:r>
              <a:rPr lang="en-US" baseline="0" dirty="0" err="1"/>
              <a:t>veya</a:t>
            </a:r>
            <a:r>
              <a:rPr lang="en-US" baseline="0" dirty="0"/>
              <a:t> 3D </a:t>
            </a:r>
            <a:r>
              <a:rPr lang="en-US" baseline="0" dirty="0" err="1"/>
              <a:t>baskı</a:t>
            </a:r>
            <a:r>
              <a:rPr lang="en-US" baseline="0" dirty="0"/>
              <a:t>, </a:t>
            </a:r>
            <a:r>
              <a:rPr lang="en-US" baseline="0" dirty="0" err="1"/>
              <a:t>nesneleri</a:t>
            </a:r>
            <a:r>
              <a:rPr lang="en-US" baseline="0" dirty="0"/>
              <a:t> </a:t>
            </a:r>
            <a:r>
              <a:rPr lang="en-US" baseline="0" dirty="0" err="1"/>
              <a:t>dijital</a:t>
            </a:r>
            <a:r>
              <a:rPr lang="en-US" baseline="0" dirty="0"/>
              <a:t> </a:t>
            </a:r>
            <a:r>
              <a:rPr lang="en-US" baseline="0" dirty="0" err="1"/>
              <a:t>tasarımlardan</a:t>
            </a:r>
            <a:r>
              <a:rPr lang="en-US" baseline="0" dirty="0"/>
              <a:t> </a:t>
            </a:r>
            <a:r>
              <a:rPr lang="en-US" baseline="0" dirty="0" err="1"/>
              <a:t>katman</a:t>
            </a:r>
            <a:r>
              <a:rPr lang="en-US" baseline="0" dirty="0"/>
              <a:t> </a:t>
            </a:r>
            <a:r>
              <a:rPr lang="en-US" baseline="0" dirty="0" err="1"/>
              <a:t>katman</a:t>
            </a:r>
            <a:r>
              <a:rPr lang="en-US" baseline="0" dirty="0"/>
              <a:t> </a:t>
            </a:r>
            <a:r>
              <a:rPr lang="en-US" baseline="0" dirty="0" err="1"/>
              <a:t>üretir</a:t>
            </a:r>
            <a:r>
              <a:rPr lang="en-US" baseline="0" dirty="0"/>
              <a:t>. </a:t>
            </a:r>
            <a:r>
              <a:rPr lang="en-US" baseline="0" dirty="0" err="1"/>
              <a:t>Karmaşık</a:t>
            </a:r>
            <a:r>
              <a:rPr lang="en-US" baseline="0" dirty="0"/>
              <a:t> </a:t>
            </a:r>
            <a:r>
              <a:rPr lang="en-US" baseline="0" dirty="0" err="1"/>
              <a:t>geometrilere</a:t>
            </a:r>
            <a:r>
              <a:rPr lang="en-US" baseline="0" dirty="0"/>
              <a:t>, </a:t>
            </a:r>
            <a:r>
              <a:rPr lang="en-US" baseline="0" dirty="0" err="1"/>
              <a:t>hızlı</a:t>
            </a:r>
            <a:r>
              <a:rPr lang="en-US" baseline="0" dirty="0"/>
              <a:t> </a:t>
            </a:r>
            <a:r>
              <a:rPr lang="en-US" baseline="0" dirty="0" err="1"/>
              <a:t>prototiplemeye</a:t>
            </a:r>
            <a:r>
              <a:rPr lang="en-US" baseline="0" dirty="0"/>
              <a:t> ve </a:t>
            </a:r>
            <a:r>
              <a:rPr lang="en-US" baseline="0" dirty="0" err="1"/>
              <a:t>talep</a:t>
            </a:r>
            <a:r>
              <a:rPr lang="en-US" baseline="0" dirty="0"/>
              <a:t> </a:t>
            </a:r>
            <a:r>
              <a:rPr lang="en-US" baseline="0" dirty="0" err="1"/>
              <a:t>üzerine</a:t>
            </a:r>
            <a:r>
              <a:rPr lang="en-US" baseline="0" dirty="0"/>
              <a:t> </a:t>
            </a:r>
            <a:r>
              <a:rPr lang="en-US" baseline="0" dirty="0" err="1"/>
              <a:t>üretime</a:t>
            </a:r>
            <a:r>
              <a:rPr lang="en-US" baseline="0" dirty="0"/>
              <a:t> </a:t>
            </a:r>
            <a:r>
              <a:rPr lang="en-US" baseline="0" dirty="0" err="1"/>
              <a:t>olanak</a:t>
            </a:r>
            <a:r>
              <a:rPr lang="en-US" baseline="0" dirty="0"/>
              <a:t> </a:t>
            </a:r>
            <a:r>
              <a:rPr lang="en-US" baseline="0" dirty="0" err="1"/>
              <a:t>tanır</a:t>
            </a:r>
            <a:r>
              <a:rPr lang="en-US" baseline="0" dirty="0"/>
              <a:t>. </a:t>
            </a:r>
            <a:r>
              <a:rPr lang="en-US" baseline="0" dirty="0" err="1"/>
              <a:t>Malzemeler</a:t>
            </a:r>
            <a:r>
              <a:rPr lang="en-US" baseline="0" dirty="0"/>
              <a:t>, </a:t>
            </a:r>
            <a:r>
              <a:rPr lang="en-US" baseline="0" dirty="0" err="1"/>
              <a:t>plastiklerden</a:t>
            </a:r>
            <a:r>
              <a:rPr lang="en-US" baseline="0" dirty="0"/>
              <a:t> </a:t>
            </a:r>
            <a:r>
              <a:rPr lang="en-US" baseline="0" dirty="0" err="1"/>
              <a:t>metallere</a:t>
            </a:r>
            <a:r>
              <a:rPr lang="en-US" baseline="0" dirty="0"/>
              <a:t> </a:t>
            </a:r>
            <a:r>
              <a:rPr lang="en-US" baseline="0" dirty="0" err="1"/>
              <a:t>kadar</a:t>
            </a:r>
            <a:r>
              <a:rPr lang="en-US" baseline="0" dirty="0"/>
              <a:t> </a:t>
            </a:r>
            <a:r>
              <a:rPr lang="en-US" baseline="0" dirty="0" err="1"/>
              <a:t>çeşitlilik</a:t>
            </a:r>
            <a:r>
              <a:rPr lang="en-US" baseline="0" dirty="0"/>
              <a:t> </a:t>
            </a:r>
            <a:r>
              <a:rPr lang="en-US" baseline="0" dirty="0" err="1"/>
              <a:t>gösterir</a:t>
            </a:r>
            <a:r>
              <a:rPr lang="en-US" baseline="0" dirty="0"/>
              <a:t> ve </a:t>
            </a:r>
            <a:r>
              <a:rPr lang="en-US" baseline="0" dirty="0" err="1"/>
              <a:t>endüstriler</a:t>
            </a:r>
            <a:r>
              <a:rPr lang="en-US" baseline="0" dirty="0"/>
              <a:t> </a:t>
            </a:r>
            <a:r>
              <a:rPr lang="en-US" baseline="0" dirty="0" err="1"/>
              <a:t>arasında</a:t>
            </a:r>
            <a:r>
              <a:rPr lang="en-US" baseline="0" dirty="0"/>
              <a:t> </a:t>
            </a:r>
            <a:r>
              <a:rPr lang="en-US" baseline="0" dirty="0" err="1"/>
              <a:t>yeniliği</a:t>
            </a:r>
            <a:r>
              <a:rPr lang="en-US" baseline="0" dirty="0"/>
              <a:t> </a:t>
            </a:r>
            <a:r>
              <a:rPr lang="en-US" baseline="0" dirty="0" err="1"/>
              <a:t>teşvik</a:t>
            </a:r>
            <a:r>
              <a:rPr lang="en-US" baseline="0" dirty="0"/>
              <a:t> </a:t>
            </a:r>
            <a:r>
              <a:rPr lang="en-US" baseline="0" dirty="0" err="1"/>
              <a:t>eder</a:t>
            </a:r>
            <a:r>
              <a:rPr lang="en-US" baseline="0" dirty="0"/>
              <a:t>. </a:t>
            </a:r>
            <a:r>
              <a:rPr lang="en-US" baseline="0" dirty="0" err="1"/>
              <a:t>Esnekliği</a:t>
            </a:r>
            <a:r>
              <a:rPr lang="en-US" baseline="0" dirty="0"/>
              <a:t> ve </a:t>
            </a:r>
            <a:r>
              <a:rPr lang="en-US" baseline="0" dirty="0" err="1"/>
              <a:t>verimliliği</a:t>
            </a:r>
            <a:r>
              <a:rPr lang="en-US" baseline="0" dirty="0"/>
              <a:t> </a:t>
            </a:r>
            <a:r>
              <a:rPr lang="en-US" baseline="0" dirty="0" err="1"/>
              <a:t>ile</a:t>
            </a:r>
            <a:r>
              <a:rPr lang="en-US" baseline="0" dirty="0"/>
              <a:t> 3D </a:t>
            </a:r>
            <a:r>
              <a:rPr lang="en-US" baseline="0" dirty="0" err="1"/>
              <a:t>baskı</a:t>
            </a:r>
            <a:r>
              <a:rPr lang="en-US" baseline="0" dirty="0"/>
              <a:t>, </a:t>
            </a:r>
            <a:r>
              <a:rPr lang="en-US" baseline="0" dirty="0" err="1"/>
              <a:t>dünya</a:t>
            </a:r>
            <a:r>
              <a:rPr lang="en-US" baseline="0" dirty="0"/>
              <a:t> </a:t>
            </a:r>
            <a:r>
              <a:rPr lang="en-US" baseline="0" dirty="0" err="1"/>
              <a:t>çapında</a:t>
            </a:r>
            <a:r>
              <a:rPr lang="en-US" baseline="0" dirty="0"/>
              <a:t> </a:t>
            </a:r>
            <a:r>
              <a:rPr lang="en-US" baseline="0" dirty="0" err="1"/>
              <a:t>üretim</a:t>
            </a:r>
            <a:r>
              <a:rPr lang="en-US" baseline="0" dirty="0"/>
              <a:t> </a:t>
            </a:r>
            <a:r>
              <a:rPr lang="en-US" baseline="0" dirty="0" err="1"/>
              <a:t>süreçlerini</a:t>
            </a:r>
            <a:r>
              <a:rPr lang="en-US" baseline="0" dirty="0"/>
              <a:t> </a:t>
            </a:r>
            <a:r>
              <a:rPr lang="en-US" baseline="0" dirty="0" err="1"/>
              <a:t>yeniden</a:t>
            </a:r>
            <a:r>
              <a:rPr lang="en-US" baseline="0" dirty="0"/>
              <a:t> </a:t>
            </a:r>
            <a:r>
              <a:rPr lang="en-US" baseline="0" dirty="0" err="1"/>
              <a:t>şekillendiriyor</a:t>
            </a:r>
            <a:r>
              <a:rPr lang="en-US" baseline="0" dirty="0"/>
              <a:t>. Teknoloji </a:t>
            </a:r>
            <a:r>
              <a:rPr lang="en-US" baseline="0" dirty="0" err="1"/>
              <a:t>ilerledikçe</a:t>
            </a:r>
            <a:r>
              <a:rPr lang="en-US" baseline="0" dirty="0"/>
              <a:t>, </a:t>
            </a:r>
            <a:r>
              <a:rPr lang="en-US" baseline="0" dirty="0" err="1"/>
              <a:t>etkisi</a:t>
            </a:r>
            <a:r>
              <a:rPr lang="en-US" baseline="0" dirty="0"/>
              <a:t> </a:t>
            </a:r>
            <a:r>
              <a:rPr lang="en-US" baseline="0" dirty="0" err="1"/>
              <a:t>katlanarak</a:t>
            </a:r>
            <a:r>
              <a:rPr lang="en-US" baseline="0" dirty="0"/>
              <a:t> </a:t>
            </a:r>
            <a:r>
              <a:rPr lang="en-US" baseline="0" dirty="0" err="1"/>
              <a:t>artmaya</a:t>
            </a:r>
            <a:r>
              <a:rPr lang="en-US" baseline="0" dirty="0"/>
              <a:t> </a:t>
            </a:r>
            <a:r>
              <a:rPr lang="en-US" baseline="0" dirty="0" err="1"/>
              <a:t>hazırlanıyor</a:t>
            </a:r>
            <a:r>
              <a:rPr lang="en-US" baseline="0" dirty="0"/>
              <a:t>.
</a:t>
            </a:r>
            <a:r>
              <a:rPr lang="en-US" baseline="0" dirty="0" err="1"/>
              <a:t>Robotik</a:t>
            </a:r>
            <a:r>
              <a:rPr lang="en-US" baseline="0" dirty="0"/>
              <a:t> ve </a:t>
            </a:r>
            <a:r>
              <a:rPr lang="en-US" baseline="0" dirty="0" err="1"/>
              <a:t>otomasyon</a:t>
            </a:r>
            <a:r>
              <a:rPr lang="en-US" baseline="0" dirty="0"/>
              <a:t>, </a:t>
            </a:r>
            <a:r>
              <a:rPr lang="en-US" baseline="0" dirty="0" err="1"/>
              <a:t>görevleri</a:t>
            </a:r>
            <a:r>
              <a:rPr lang="en-US" baseline="0" dirty="0"/>
              <a:t> </a:t>
            </a:r>
            <a:r>
              <a:rPr lang="en-US" baseline="0" dirty="0" err="1"/>
              <a:t>otonom</a:t>
            </a:r>
            <a:r>
              <a:rPr lang="en-US" baseline="0" dirty="0"/>
              <a:t> </a:t>
            </a:r>
            <a:r>
              <a:rPr lang="en-US" baseline="0" dirty="0" err="1"/>
              <a:t>olarak</a:t>
            </a:r>
            <a:r>
              <a:rPr lang="en-US" baseline="0" dirty="0"/>
              <a:t> </a:t>
            </a:r>
            <a:r>
              <a:rPr lang="en-US" baseline="0" dirty="0" err="1"/>
              <a:t>gerçekleştirmek</a:t>
            </a:r>
            <a:r>
              <a:rPr lang="en-US" baseline="0" dirty="0"/>
              <a:t> </a:t>
            </a:r>
            <a:r>
              <a:rPr lang="en-US" baseline="0" dirty="0" err="1"/>
              <a:t>için</a:t>
            </a:r>
            <a:r>
              <a:rPr lang="en-US" baseline="0" dirty="0"/>
              <a:t> </a:t>
            </a:r>
            <a:r>
              <a:rPr lang="en-US" baseline="0" dirty="0" err="1"/>
              <a:t>makineleri</a:t>
            </a:r>
            <a:r>
              <a:rPr lang="en-US" baseline="0" dirty="0"/>
              <a:t> </a:t>
            </a:r>
            <a:r>
              <a:rPr lang="en-US" baseline="0" dirty="0" err="1"/>
              <a:t>kullanarak</a:t>
            </a:r>
            <a:r>
              <a:rPr lang="en-US" baseline="0" dirty="0"/>
              <a:t> </a:t>
            </a:r>
            <a:r>
              <a:rPr lang="en-US" baseline="0" dirty="0" err="1"/>
              <a:t>süreçleri</a:t>
            </a:r>
            <a:r>
              <a:rPr lang="en-US" baseline="0" dirty="0"/>
              <a:t> </a:t>
            </a:r>
            <a:r>
              <a:rPr lang="en-US" baseline="0" dirty="0" err="1"/>
              <a:t>kolaylaştırır</a:t>
            </a:r>
            <a:r>
              <a:rPr lang="en-US" baseline="0" dirty="0"/>
              <a:t>. </a:t>
            </a:r>
            <a:r>
              <a:rPr lang="en-US" baseline="0" dirty="0" err="1"/>
              <a:t>Üretimden</a:t>
            </a:r>
            <a:r>
              <a:rPr lang="en-US" baseline="0" dirty="0"/>
              <a:t> </a:t>
            </a:r>
            <a:r>
              <a:rPr lang="en-US" baseline="0" dirty="0" err="1"/>
              <a:t>sağlık</a:t>
            </a:r>
            <a:r>
              <a:rPr lang="en-US" baseline="0" dirty="0"/>
              <a:t> </a:t>
            </a:r>
            <a:r>
              <a:rPr lang="en-US" baseline="0" dirty="0" err="1"/>
              <a:t>hizmetlerine</a:t>
            </a:r>
            <a:r>
              <a:rPr lang="en-US" baseline="0" dirty="0"/>
              <a:t> ve </a:t>
            </a:r>
            <a:r>
              <a:rPr lang="en-US" baseline="0" dirty="0" err="1"/>
              <a:t>ötesine</a:t>
            </a:r>
            <a:r>
              <a:rPr lang="en-US" baseline="0" dirty="0"/>
              <a:t> </a:t>
            </a:r>
            <a:r>
              <a:rPr lang="en-US" baseline="0" dirty="0" err="1"/>
              <a:t>kadar</a:t>
            </a:r>
            <a:r>
              <a:rPr lang="en-US" baseline="0" dirty="0"/>
              <a:t> </a:t>
            </a:r>
            <a:r>
              <a:rPr lang="en-US" baseline="0" dirty="0" err="1"/>
              <a:t>çeşitli</a:t>
            </a:r>
            <a:r>
              <a:rPr lang="en-US" baseline="0" dirty="0"/>
              <a:t> </a:t>
            </a:r>
            <a:r>
              <a:rPr lang="en-US" baseline="0" dirty="0" err="1"/>
              <a:t>alanları</a:t>
            </a:r>
            <a:r>
              <a:rPr lang="en-US" baseline="0" dirty="0"/>
              <a:t> </a:t>
            </a:r>
            <a:r>
              <a:rPr lang="en-US" baseline="0" dirty="0" err="1"/>
              <a:t>kapsarlar</a:t>
            </a:r>
            <a:r>
              <a:rPr lang="en-US" baseline="0" dirty="0"/>
              <a:t>. </a:t>
            </a:r>
            <a:r>
              <a:rPr lang="en-US" baseline="0" dirty="0" err="1"/>
              <a:t>Robotik</a:t>
            </a:r>
            <a:r>
              <a:rPr lang="en-US" baseline="0" dirty="0"/>
              <a:t>, </a:t>
            </a:r>
            <a:r>
              <a:rPr lang="en-US" baseline="0" dirty="0" err="1"/>
              <a:t>tekrarlayan</a:t>
            </a:r>
            <a:r>
              <a:rPr lang="en-US" baseline="0" dirty="0"/>
              <a:t> </a:t>
            </a:r>
            <a:r>
              <a:rPr lang="en-US" baseline="0" dirty="0" err="1"/>
              <a:t>veya</a:t>
            </a:r>
            <a:r>
              <a:rPr lang="en-US" baseline="0" dirty="0"/>
              <a:t> </a:t>
            </a:r>
            <a:r>
              <a:rPr lang="en-US" baseline="0" dirty="0" err="1"/>
              <a:t>tehlikeli</a:t>
            </a:r>
            <a:r>
              <a:rPr lang="en-US" baseline="0" dirty="0"/>
              <a:t> </a:t>
            </a:r>
            <a:r>
              <a:rPr lang="en-US" baseline="0" dirty="0" err="1"/>
              <a:t>görevlerde</a:t>
            </a:r>
            <a:r>
              <a:rPr lang="en-US" baseline="0" dirty="0"/>
              <a:t> </a:t>
            </a:r>
            <a:r>
              <a:rPr lang="en-US" baseline="0" dirty="0" err="1"/>
              <a:t>verimliliği</a:t>
            </a:r>
            <a:r>
              <a:rPr lang="en-US" baseline="0" dirty="0"/>
              <a:t>, </a:t>
            </a:r>
            <a:r>
              <a:rPr lang="en-US" baseline="0" dirty="0" err="1"/>
              <a:t>hassasiyeti</a:t>
            </a:r>
            <a:r>
              <a:rPr lang="en-US" baseline="0" dirty="0"/>
              <a:t> ve </a:t>
            </a:r>
            <a:r>
              <a:rPr lang="en-US" baseline="0" dirty="0" err="1"/>
              <a:t>güvenliği</a:t>
            </a:r>
            <a:r>
              <a:rPr lang="en-US" baseline="0" dirty="0"/>
              <a:t> </a:t>
            </a:r>
            <a:r>
              <a:rPr lang="en-US" baseline="0" dirty="0" err="1"/>
              <a:t>artırır</a:t>
            </a:r>
            <a:r>
              <a:rPr lang="en-US" baseline="0" dirty="0"/>
              <a:t>. </a:t>
            </a:r>
            <a:r>
              <a:rPr lang="en-US" baseline="0" dirty="0" err="1"/>
              <a:t>Otomasyon</a:t>
            </a:r>
            <a:r>
              <a:rPr lang="en-US" baseline="0" dirty="0"/>
              <a:t>, </a:t>
            </a:r>
            <a:r>
              <a:rPr lang="en-US" baseline="0" dirty="0" err="1"/>
              <a:t>insan</a:t>
            </a:r>
            <a:r>
              <a:rPr lang="en-US" baseline="0" dirty="0"/>
              <a:t> </a:t>
            </a:r>
            <a:r>
              <a:rPr lang="en-US" baseline="0" dirty="0" err="1"/>
              <a:t>müdahalesini</a:t>
            </a:r>
            <a:r>
              <a:rPr lang="en-US" baseline="0" dirty="0"/>
              <a:t> </a:t>
            </a:r>
            <a:r>
              <a:rPr lang="en-US" baseline="0" dirty="0" err="1"/>
              <a:t>azaltarak</a:t>
            </a:r>
            <a:r>
              <a:rPr lang="en-US" baseline="0" dirty="0"/>
              <a:t> </a:t>
            </a:r>
            <a:r>
              <a:rPr lang="en-US" baseline="0" dirty="0" err="1"/>
              <a:t>maliyet</a:t>
            </a:r>
            <a:r>
              <a:rPr lang="en-US" baseline="0" dirty="0"/>
              <a:t> </a:t>
            </a:r>
            <a:r>
              <a:rPr lang="en-US" baseline="0" dirty="0" err="1"/>
              <a:t>tasarrufu</a:t>
            </a:r>
            <a:r>
              <a:rPr lang="en-US" baseline="0" dirty="0"/>
              <a:t> ve </a:t>
            </a:r>
            <a:r>
              <a:rPr lang="en-US" baseline="0" dirty="0" err="1"/>
              <a:t>üretkenliğin</a:t>
            </a:r>
            <a:r>
              <a:rPr lang="en-US" baseline="0" dirty="0"/>
              <a:t> </a:t>
            </a:r>
            <a:r>
              <a:rPr lang="en-US" baseline="0" dirty="0" err="1"/>
              <a:t>artmasını</a:t>
            </a:r>
            <a:r>
              <a:rPr lang="en-US" baseline="0" dirty="0"/>
              <a:t> </a:t>
            </a:r>
            <a:r>
              <a:rPr lang="en-US" baseline="0" dirty="0" err="1"/>
              <a:t>sağlar</a:t>
            </a:r>
            <a:r>
              <a:rPr lang="en-US" baseline="0" dirty="0"/>
              <a:t>. </a:t>
            </a:r>
            <a:r>
              <a:rPr lang="en-US" baseline="0" dirty="0" err="1">
                <a:highlight>
                  <a:srgbClr val="FFFF00"/>
                </a:highlight>
              </a:rPr>
              <a:t>Birlikte</a:t>
            </a:r>
            <a:r>
              <a:rPr lang="en-US" baseline="0" dirty="0">
                <a:highlight>
                  <a:srgbClr val="FFFF00"/>
                </a:highlight>
              </a:rPr>
              <a:t>, </a:t>
            </a:r>
            <a:r>
              <a:rPr lang="en-US" baseline="0" dirty="0" err="1">
                <a:highlight>
                  <a:srgbClr val="FFFF00"/>
                </a:highlight>
              </a:rPr>
              <a:t>endüstrilerde</a:t>
            </a:r>
            <a:r>
              <a:rPr lang="en-US" baseline="0" dirty="0">
                <a:highlight>
                  <a:srgbClr val="FFFF00"/>
                </a:highlight>
              </a:rPr>
              <a:t> </a:t>
            </a:r>
            <a:r>
              <a:rPr lang="en-US" baseline="0" dirty="0" err="1">
                <a:highlight>
                  <a:srgbClr val="FFFF00"/>
                </a:highlight>
              </a:rPr>
              <a:t>devrim</a:t>
            </a:r>
            <a:r>
              <a:rPr lang="en-US" baseline="0" dirty="0">
                <a:highlight>
                  <a:srgbClr val="FFFF00"/>
                </a:highlight>
              </a:rPr>
              <a:t> </a:t>
            </a:r>
            <a:r>
              <a:rPr lang="en-US" baseline="0" dirty="0" err="1">
                <a:highlight>
                  <a:srgbClr val="FFFF00"/>
                </a:highlight>
              </a:rPr>
              <a:t>yaratıyorlar</a:t>
            </a:r>
            <a:r>
              <a:rPr lang="en-US" baseline="0" dirty="0">
                <a:highlight>
                  <a:srgbClr val="FFFF00"/>
                </a:highlight>
              </a:rPr>
              <a:t>, </a:t>
            </a:r>
            <a:r>
              <a:rPr lang="en-US" baseline="0" dirty="0" err="1">
                <a:highlight>
                  <a:srgbClr val="FFFF00"/>
                </a:highlight>
              </a:rPr>
              <a:t>inovasyonu</a:t>
            </a:r>
            <a:r>
              <a:rPr lang="en-US" baseline="0" dirty="0">
                <a:highlight>
                  <a:srgbClr val="FFFF00"/>
                </a:highlight>
              </a:rPr>
              <a:t> </a:t>
            </a:r>
            <a:r>
              <a:rPr lang="en-US" baseline="0" dirty="0" err="1">
                <a:highlight>
                  <a:srgbClr val="FFFF00"/>
                </a:highlight>
              </a:rPr>
              <a:t>teşvik</a:t>
            </a:r>
            <a:r>
              <a:rPr lang="en-US" baseline="0" dirty="0">
                <a:highlight>
                  <a:srgbClr val="FFFF00"/>
                </a:highlight>
              </a:rPr>
              <a:t> </a:t>
            </a:r>
            <a:r>
              <a:rPr lang="en-US" baseline="0" dirty="0" err="1">
                <a:highlight>
                  <a:srgbClr val="FFFF00"/>
                </a:highlight>
              </a:rPr>
              <a:t>ediyorlar</a:t>
            </a:r>
            <a:r>
              <a:rPr lang="en-US" baseline="0" dirty="0">
                <a:highlight>
                  <a:srgbClr val="FFFF00"/>
                </a:highlight>
              </a:rPr>
              <a:t> ve </a:t>
            </a:r>
            <a:r>
              <a:rPr lang="en-US" baseline="0" dirty="0" err="1">
                <a:highlight>
                  <a:srgbClr val="FFFF00"/>
                </a:highlight>
              </a:rPr>
              <a:t>işin</a:t>
            </a:r>
            <a:r>
              <a:rPr lang="en-US" baseline="0" dirty="0">
                <a:highlight>
                  <a:srgbClr val="FFFF00"/>
                </a:highlight>
              </a:rPr>
              <a:t> </a:t>
            </a:r>
            <a:r>
              <a:rPr lang="en-US" baseline="0" dirty="0" err="1">
                <a:highlight>
                  <a:srgbClr val="FFFF00"/>
                </a:highlight>
              </a:rPr>
              <a:t>geleceğini</a:t>
            </a:r>
            <a:r>
              <a:rPr lang="en-US" baseline="0" dirty="0">
                <a:highlight>
                  <a:srgbClr val="FFFF00"/>
                </a:highlight>
              </a:rPr>
              <a:t> </a:t>
            </a:r>
            <a:r>
              <a:rPr lang="en-US" baseline="0" dirty="0" err="1">
                <a:highlight>
                  <a:srgbClr val="FFFF00"/>
                </a:highlight>
              </a:rPr>
              <a:t>şekillendiriyorlar</a:t>
            </a:r>
            <a:r>
              <a:rPr lang="en-US" baseline="0" dirty="0">
                <a:highlight>
                  <a:srgbClr val="FFFF00"/>
                </a:highlight>
              </a:rPr>
              <a:t>.</a:t>
            </a:r>
            <a:r>
              <a:rPr lang="en-US" baseline="0" dirty="0"/>
              <a:t>
</a:t>
            </a:r>
            <a:r>
              <a:rPr lang="en-US" baseline="0" dirty="0" err="1"/>
              <a:t>Üretimde</a:t>
            </a:r>
            <a:r>
              <a:rPr lang="en-US" baseline="0" dirty="0"/>
              <a:t> </a:t>
            </a:r>
            <a:r>
              <a:rPr lang="en-US" baseline="0" dirty="0" err="1"/>
              <a:t>Nesnelerin</a:t>
            </a:r>
            <a:r>
              <a:rPr lang="en-US" baseline="0" dirty="0"/>
              <a:t> </a:t>
            </a:r>
            <a:r>
              <a:rPr lang="en-US" baseline="0" dirty="0" err="1"/>
              <a:t>İnterneti</a:t>
            </a:r>
            <a:r>
              <a:rPr lang="en-US" baseline="0" dirty="0"/>
              <a:t> (IoT), </a:t>
            </a:r>
            <a:r>
              <a:rPr lang="en-US" baseline="0" dirty="0" err="1"/>
              <a:t>gerçek</a:t>
            </a:r>
            <a:r>
              <a:rPr lang="en-US" baseline="0" dirty="0"/>
              <a:t> </a:t>
            </a:r>
            <a:r>
              <a:rPr lang="en-US" baseline="0" dirty="0" err="1"/>
              <a:t>zamanlı</a:t>
            </a:r>
            <a:r>
              <a:rPr lang="en-US" baseline="0" dirty="0"/>
              <a:t> </a:t>
            </a:r>
            <a:r>
              <a:rPr lang="en-US" baseline="0" dirty="0" err="1"/>
              <a:t>olarak</a:t>
            </a:r>
            <a:r>
              <a:rPr lang="en-US" baseline="0" dirty="0"/>
              <a:t> </a:t>
            </a:r>
            <a:r>
              <a:rPr lang="en-US" baseline="0" dirty="0" err="1"/>
              <a:t>veri</a:t>
            </a:r>
            <a:r>
              <a:rPr lang="en-US" baseline="0" dirty="0"/>
              <a:t> </a:t>
            </a:r>
            <a:r>
              <a:rPr lang="en-US" baseline="0" dirty="0" err="1"/>
              <a:t>toplamak</a:t>
            </a:r>
            <a:r>
              <a:rPr lang="en-US" baseline="0" dirty="0"/>
              <a:t> ve </a:t>
            </a:r>
            <a:r>
              <a:rPr lang="en-US" baseline="0" dirty="0" err="1"/>
              <a:t>değiş</a:t>
            </a:r>
            <a:r>
              <a:rPr lang="en-US" baseline="0" dirty="0"/>
              <a:t> </a:t>
            </a:r>
            <a:r>
              <a:rPr lang="en-US" baseline="0" dirty="0" err="1"/>
              <a:t>tokuş</a:t>
            </a:r>
            <a:r>
              <a:rPr lang="en-US" baseline="0" dirty="0"/>
              <a:t> </a:t>
            </a:r>
            <a:r>
              <a:rPr lang="en-US" baseline="0" dirty="0" err="1"/>
              <a:t>etmek</a:t>
            </a:r>
            <a:r>
              <a:rPr lang="en-US" baseline="0" dirty="0"/>
              <a:t> </a:t>
            </a:r>
            <a:r>
              <a:rPr lang="en-US" baseline="0" dirty="0" err="1"/>
              <a:t>için</a:t>
            </a:r>
            <a:r>
              <a:rPr lang="en-US" baseline="0" dirty="0"/>
              <a:t> </a:t>
            </a:r>
            <a:r>
              <a:rPr lang="en-US" baseline="0" dirty="0" err="1"/>
              <a:t>makineleri</a:t>
            </a:r>
            <a:r>
              <a:rPr lang="en-US" baseline="0" dirty="0"/>
              <a:t>, </a:t>
            </a:r>
            <a:r>
              <a:rPr lang="en-US" baseline="0" dirty="0" err="1"/>
              <a:t>sensörleri</a:t>
            </a:r>
            <a:r>
              <a:rPr lang="en-US" baseline="0" dirty="0"/>
              <a:t> ve </a:t>
            </a:r>
            <a:r>
              <a:rPr lang="en-US" baseline="0" dirty="0" err="1"/>
              <a:t>cihazları</a:t>
            </a:r>
            <a:r>
              <a:rPr lang="en-US" baseline="0" dirty="0"/>
              <a:t> </a:t>
            </a:r>
            <a:r>
              <a:rPr lang="en-US" baseline="0" dirty="0" err="1"/>
              <a:t>birbirine</a:t>
            </a:r>
            <a:r>
              <a:rPr lang="en-US" baseline="0" dirty="0"/>
              <a:t> </a:t>
            </a:r>
            <a:r>
              <a:rPr lang="en-US" baseline="0" dirty="0" err="1"/>
              <a:t>bağlar</a:t>
            </a:r>
            <a:r>
              <a:rPr lang="en-US" baseline="0" dirty="0"/>
              <a:t>. Bu </a:t>
            </a:r>
            <a:r>
              <a:rPr lang="en-US" baseline="0" dirty="0" err="1"/>
              <a:t>birbirine</a:t>
            </a:r>
            <a:r>
              <a:rPr lang="en-US" baseline="0" dirty="0"/>
              <a:t> </a:t>
            </a:r>
            <a:r>
              <a:rPr lang="en-US" baseline="0" dirty="0" err="1"/>
              <a:t>bağlı</a:t>
            </a:r>
            <a:r>
              <a:rPr lang="en-US" baseline="0" dirty="0"/>
              <a:t> </a:t>
            </a:r>
            <a:r>
              <a:rPr lang="en-US" baseline="0" dirty="0" err="1"/>
              <a:t>ağ</a:t>
            </a:r>
            <a:r>
              <a:rPr lang="en-US" baseline="0" dirty="0"/>
              <a:t>, </a:t>
            </a:r>
            <a:r>
              <a:rPr lang="en-US" baseline="0" dirty="0" err="1"/>
              <a:t>uzaktan</a:t>
            </a:r>
            <a:r>
              <a:rPr lang="en-US" baseline="0" dirty="0"/>
              <a:t> </a:t>
            </a:r>
            <a:r>
              <a:rPr lang="en-US" baseline="0" dirty="0" err="1"/>
              <a:t>izleme</a:t>
            </a:r>
            <a:r>
              <a:rPr lang="en-US" baseline="0" dirty="0"/>
              <a:t>, </a:t>
            </a:r>
            <a:r>
              <a:rPr lang="en-US" baseline="0" dirty="0" err="1"/>
              <a:t>kestirimci</a:t>
            </a:r>
            <a:r>
              <a:rPr lang="en-US" baseline="0" dirty="0"/>
              <a:t> </a:t>
            </a:r>
            <a:r>
              <a:rPr lang="en-US" baseline="0" dirty="0" err="1"/>
              <a:t>bakım</a:t>
            </a:r>
            <a:r>
              <a:rPr lang="en-US" baseline="0" dirty="0"/>
              <a:t> ve </a:t>
            </a:r>
            <a:r>
              <a:rPr lang="en-US" baseline="0" dirty="0" err="1"/>
              <a:t>üretim</a:t>
            </a:r>
            <a:r>
              <a:rPr lang="en-US" baseline="0" dirty="0"/>
              <a:t> </a:t>
            </a:r>
            <a:r>
              <a:rPr lang="en-US" baseline="0" dirty="0" err="1"/>
              <a:t>süreçlerinin</a:t>
            </a:r>
            <a:r>
              <a:rPr lang="en-US" baseline="0" dirty="0"/>
              <a:t> </a:t>
            </a:r>
            <a:r>
              <a:rPr lang="en-US" baseline="0" dirty="0" err="1"/>
              <a:t>optimizasyonunu</a:t>
            </a:r>
            <a:r>
              <a:rPr lang="en-US" baseline="0" dirty="0"/>
              <a:t> </a:t>
            </a:r>
            <a:r>
              <a:rPr lang="en-US" baseline="0" dirty="0" err="1"/>
              <a:t>sağlar</a:t>
            </a:r>
            <a:r>
              <a:rPr lang="en-US" baseline="0" dirty="0"/>
              <a:t>. IoT, </a:t>
            </a:r>
            <a:r>
              <a:rPr lang="en-US" baseline="0" dirty="0" err="1"/>
              <a:t>veriye</a:t>
            </a:r>
            <a:r>
              <a:rPr lang="en-US" baseline="0" dirty="0"/>
              <a:t> </a:t>
            </a:r>
            <a:r>
              <a:rPr lang="en-US" baseline="0" dirty="0" err="1"/>
              <a:t>dayalı</a:t>
            </a:r>
            <a:r>
              <a:rPr lang="en-US" baseline="0" dirty="0"/>
              <a:t> </a:t>
            </a:r>
            <a:r>
              <a:rPr lang="en-US" baseline="0" dirty="0" err="1"/>
              <a:t>içgörüler</a:t>
            </a:r>
            <a:r>
              <a:rPr lang="en-US" baseline="0" dirty="0"/>
              <a:t> </a:t>
            </a:r>
            <a:r>
              <a:rPr lang="en-US" baseline="0" dirty="0" err="1"/>
              <a:t>aracılığıyla</a:t>
            </a:r>
            <a:r>
              <a:rPr lang="en-US" baseline="0" dirty="0"/>
              <a:t> </a:t>
            </a:r>
            <a:r>
              <a:rPr lang="en-US" baseline="0" dirty="0" err="1"/>
              <a:t>verimliliği</a:t>
            </a:r>
            <a:r>
              <a:rPr lang="en-US" baseline="0" dirty="0"/>
              <a:t> </a:t>
            </a:r>
            <a:r>
              <a:rPr lang="en-US" baseline="0" dirty="0" err="1"/>
              <a:t>artırır</a:t>
            </a:r>
            <a:r>
              <a:rPr lang="en-US" baseline="0" dirty="0"/>
              <a:t>, </a:t>
            </a:r>
            <a:r>
              <a:rPr lang="en-US" baseline="0" dirty="0" err="1"/>
              <a:t>kesinti</a:t>
            </a:r>
            <a:r>
              <a:rPr lang="en-US" baseline="0" dirty="0"/>
              <a:t> </a:t>
            </a:r>
            <a:r>
              <a:rPr lang="en-US" baseline="0" dirty="0" err="1"/>
              <a:t>süresini</a:t>
            </a:r>
            <a:r>
              <a:rPr lang="en-US" baseline="0" dirty="0"/>
              <a:t> </a:t>
            </a:r>
            <a:r>
              <a:rPr lang="en-US" baseline="0" dirty="0" err="1"/>
              <a:t>azaltır</a:t>
            </a:r>
            <a:r>
              <a:rPr lang="en-US" baseline="0" dirty="0"/>
              <a:t> ve </a:t>
            </a:r>
            <a:r>
              <a:rPr lang="en-US" baseline="0" dirty="0" err="1"/>
              <a:t>karar</a:t>
            </a:r>
            <a:r>
              <a:rPr lang="en-US" baseline="0" dirty="0"/>
              <a:t> alma </a:t>
            </a:r>
            <a:r>
              <a:rPr lang="en-US" baseline="0" dirty="0" err="1"/>
              <a:t>sürecini</a:t>
            </a:r>
            <a:r>
              <a:rPr lang="en-US" baseline="0" dirty="0"/>
              <a:t> </a:t>
            </a:r>
            <a:r>
              <a:rPr lang="en-US" baseline="0" dirty="0" err="1"/>
              <a:t>iyileştirir</a:t>
            </a:r>
            <a:r>
              <a:rPr lang="en-US" baseline="0" dirty="0"/>
              <a:t>. </a:t>
            </a:r>
            <a:r>
              <a:rPr lang="en-US" baseline="0" dirty="0" err="1"/>
              <a:t>Üreticiler</a:t>
            </a:r>
            <a:r>
              <a:rPr lang="en-US" baseline="0" dirty="0"/>
              <a:t>, IoT </a:t>
            </a:r>
            <a:r>
              <a:rPr lang="en-US" baseline="0" dirty="0" err="1"/>
              <a:t>teknolojilerini</a:t>
            </a:r>
            <a:r>
              <a:rPr lang="en-US" baseline="0" dirty="0"/>
              <a:t> </a:t>
            </a:r>
            <a:r>
              <a:rPr lang="en-US" baseline="0" dirty="0" err="1"/>
              <a:t>entegre</a:t>
            </a:r>
            <a:r>
              <a:rPr lang="en-US" baseline="0" dirty="0"/>
              <a:t> </a:t>
            </a:r>
            <a:r>
              <a:rPr lang="en-US" baseline="0" dirty="0" err="1"/>
              <a:t>ederek</a:t>
            </a:r>
            <a:r>
              <a:rPr lang="en-US" baseline="0" dirty="0"/>
              <a:t> </a:t>
            </a:r>
            <a:r>
              <a:rPr lang="en-US" baseline="0" dirty="0" err="1"/>
              <a:t>operasyonlarında</a:t>
            </a:r>
            <a:r>
              <a:rPr lang="en-US" baseline="0" dirty="0"/>
              <a:t> </a:t>
            </a:r>
            <a:r>
              <a:rPr lang="en-US" baseline="0" dirty="0" err="1"/>
              <a:t>daha</a:t>
            </a:r>
            <a:r>
              <a:rPr lang="en-US" baseline="0" dirty="0"/>
              <a:t> </a:t>
            </a:r>
            <a:r>
              <a:rPr lang="en-US" baseline="0" dirty="0" err="1"/>
              <a:t>fazla</a:t>
            </a:r>
            <a:r>
              <a:rPr lang="en-US" baseline="0" dirty="0"/>
              <a:t> </a:t>
            </a:r>
            <a:r>
              <a:rPr lang="en-US" baseline="0" dirty="0" err="1"/>
              <a:t>otomasyon</a:t>
            </a:r>
            <a:r>
              <a:rPr lang="en-US" baseline="0" dirty="0"/>
              <a:t>, </a:t>
            </a:r>
            <a:r>
              <a:rPr lang="en-US" baseline="0" dirty="0" err="1"/>
              <a:t>çeviklik</a:t>
            </a:r>
            <a:r>
              <a:rPr lang="en-US" baseline="0" dirty="0"/>
              <a:t> ve </a:t>
            </a:r>
            <a:r>
              <a:rPr lang="en-US" baseline="0" dirty="0" err="1"/>
              <a:t>yanıt</a:t>
            </a:r>
            <a:r>
              <a:rPr lang="en-US" baseline="0" dirty="0"/>
              <a:t> </a:t>
            </a:r>
            <a:r>
              <a:rPr lang="en-US" baseline="0" dirty="0" err="1"/>
              <a:t>hızı</a:t>
            </a:r>
            <a:r>
              <a:rPr lang="en-US" baseline="0" dirty="0"/>
              <a:t> </a:t>
            </a:r>
            <a:r>
              <a:rPr lang="en-US" baseline="0" dirty="0" err="1"/>
              <a:t>elde</a:t>
            </a:r>
            <a:r>
              <a:rPr lang="en-US" baseline="0" dirty="0"/>
              <a:t> </a:t>
            </a:r>
            <a:r>
              <a:rPr lang="en-US" baseline="0" dirty="0" err="1"/>
              <a:t>edebilir</a:t>
            </a:r>
            <a:r>
              <a:rPr lang="en-US" baseline="0" dirty="0"/>
              <a:t>. </a:t>
            </a:r>
            <a:r>
              <a:rPr lang="en-US" baseline="0" dirty="0" err="1"/>
              <a:t>Sonuç</a:t>
            </a:r>
            <a:r>
              <a:rPr lang="en-US" baseline="0" dirty="0"/>
              <a:t> </a:t>
            </a:r>
            <a:r>
              <a:rPr lang="en-US" baseline="0" dirty="0" err="1"/>
              <a:t>olarak</a:t>
            </a:r>
            <a:r>
              <a:rPr lang="en-US" baseline="0" dirty="0"/>
              <a:t> IoT, </a:t>
            </a:r>
            <a:r>
              <a:rPr lang="en-US" baseline="0" dirty="0" err="1"/>
              <a:t>üretimi</a:t>
            </a:r>
            <a:r>
              <a:rPr lang="en-US" baseline="0" dirty="0"/>
              <a:t> </a:t>
            </a:r>
            <a:r>
              <a:rPr lang="en-US" baseline="0" dirty="0" err="1"/>
              <a:t>daha</a:t>
            </a:r>
            <a:r>
              <a:rPr lang="en-US" baseline="0" dirty="0"/>
              <a:t> </a:t>
            </a:r>
            <a:r>
              <a:rPr lang="en-US" baseline="0" dirty="0" err="1"/>
              <a:t>akıllı</a:t>
            </a:r>
            <a:r>
              <a:rPr lang="en-US" baseline="0" dirty="0"/>
              <a:t> ve </a:t>
            </a:r>
            <a:r>
              <a:rPr lang="en-US" baseline="0" dirty="0" err="1"/>
              <a:t>birbirine</a:t>
            </a:r>
            <a:r>
              <a:rPr lang="en-US" baseline="0" dirty="0"/>
              <a:t> </a:t>
            </a:r>
            <a:r>
              <a:rPr lang="en-US" baseline="0" dirty="0" err="1"/>
              <a:t>bağlı</a:t>
            </a:r>
            <a:r>
              <a:rPr lang="en-US" baseline="0" dirty="0"/>
              <a:t> </a:t>
            </a:r>
            <a:r>
              <a:rPr lang="en-US" baseline="0" dirty="0" err="1"/>
              <a:t>bir</a:t>
            </a:r>
            <a:r>
              <a:rPr lang="en-US" baseline="0" dirty="0"/>
              <a:t> </a:t>
            </a:r>
            <a:r>
              <a:rPr lang="en-US" baseline="0" dirty="0" err="1"/>
              <a:t>ekosisteme</a:t>
            </a:r>
            <a:r>
              <a:rPr lang="en-US" baseline="0" dirty="0"/>
              <a:t> </a:t>
            </a:r>
            <a:r>
              <a:rPr lang="en-US" baseline="0" dirty="0" err="1"/>
              <a:t>dönüştürerek</a:t>
            </a:r>
            <a:r>
              <a:rPr lang="en-US" baseline="0" dirty="0"/>
              <a:t> </a:t>
            </a:r>
            <a:r>
              <a:rPr lang="en-US" baseline="0" dirty="0" err="1"/>
              <a:t>inovasyonu</a:t>
            </a:r>
            <a:r>
              <a:rPr lang="en-US" baseline="0" dirty="0"/>
              <a:t> ve </a:t>
            </a:r>
            <a:r>
              <a:rPr lang="en-US" baseline="0" dirty="0" err="1"/>
              <a:t>rekabet</a:t>
            </a:r>
            <a:r>
              <a:rPr lang="en-US" baseline="0" dirty="0"/>
              <a:t> </a:t>
            </a:r>
            <a:r>
              <a:rPr lang="en-US" baseline="0" dirty="0" err="1"/>
              <a:t>gücünü</a:t>
            </a:r>
            <a:r>
              <a:rPr lang="en-US" baseline="0" dirty="0"/>
              <a:t> </a:t>
            </a:r>
            <a:r>
              <a:rPr lang="en-US" baseline="0" dirty="0" err="1"/>
              <a:t>artırır</a:t>
            </a:r>
            <a:r>
              <a:rPr lang="en-US" baseline="0" dirty="0"/>
              <a:t>.
</a:t>
            </a:r>
            <a:r>
              <a:rPr lang="en-US" baseline="0" dirty="0" err="1"/>
              <a:t>Gelişmiş</a:t>
            </a:r>
            <a:r>
              <a:rPr lang="en-US" baseline="0" dirty="0"/>
              <a:t> </a:t>
            </a:r>
            <a:r>
              <a:rPr lang="en-US" baseline="0" dirty="0" err="1"/>
              <a:t>malzemeler</a:t>
            </a:r>
            <a:r>
              <a:rPr lang="en-US" baseline="0" dirty="0"/>
              <a:t> ve </a:t>
            </a:r>
            <a:r>
              <a:rPr lang="en-US" baseline="0" dirty="0" err="1"/>
              <a:t>kompozitler</a:t>
            </a:r>
            <a:r>
              <a:rPr lang="en-US" baseline="0" dirty="0"/>
              <a:t>, </a:t>
            </a:r>
            <a:r>
              <a:rPr lang="en-US" baseline="0" dirty="0" err="1"/>
              <a:t>geleneksel</a:t>
            </a:r>
            <a:r>
              <a:rPr lang="en-US" baseline="0" dirty="0"/>
              <a:t> </a:t>
            </a:r>
            <a:r>
              <a:rPr lang="en-US" baseline="0" dirty="0" err="1"/>
              <a:t>malzemelere</a:t>
            </a:r>
            <a:r>
              <a:rPr lang="en-US" baseline="0" dirty="0"/>
              <a:t> </a:t>
            </a:r>
            <a:r>
              <a:rPr lang="en-US" baseline="0" dirty="0" err="1"/>
              <a:t>kıyasla</a:t>
            </a:r>
            <a:r>
              <a:rPr lang="en-US" baseline="0" dirty="0"/>
              <a:t> </a:t>
            </a:r>
            <a:r>
              <a:rPr lang="en-US" baseline="0" dirty="0" err="1"/>
              <a:t>daha</a:t>
            </a:r>
            <a:r>
              <a:rPr lang="en-US" baseline="0" dirty="0"/>
              <a:t> </a:t>
            </a:r>
            <a:r>
              <a:rPr lang="en-US" baseline="0" dirty="0" err="1"/>
              <a:t>üstün</a:t>
            </a:r>
            <a:r>
              <a:rPr lang="en-US" baseline="0" dirty="0"/>
              <a:t> </a:t>
            </a:r>
            <a:r>
              <a:rPr lang="en-US" baseline="0" dirty="0" err="1"/>
              <a:t>özelliklere</a:t>
            </a:r>
            <a:r>
              <a:rPr lang="en-US" baseline="0" dirty="0"/>
              <a:t> </a:t>
            </a:r>
            <a:r>
              <a:rPr lang="en-US" baseline="0" dirty="0" err="1"/>
              <a:t>sahip</a:t>
            </a:r>
            <a:r>
              <a:rPr lang="en-US" baseline="0" dirty="0"/>
              <a:t> </a:t>
            </a:r>
            <a:r>
              <a:rPr lang="en-US" baseline="0" dirty="0" err="1"/>
              <a:t>mühendislik</a:t>
            </a:r>
            <a:r>
              <a:rPr lang="en-US" baseline="0" dirty="0"/>
              <a:t> </a:t>
            </a:r>
            <a:r>
              <a:rPr lang="en-US" baseline="0" dirty="0" err="1"/>
              <a:t>maddeleridir</a:t>
            </a:r>
            <a:r>
              <a:rPr lang="en-US" baseline="0" dirty="0"/>
              <a:t>. </a:t>
            </a:r>
            <a:r>
              <a:rPr lang="en-US" baseline="0" dirty="0" err="1"/>
              <a:t>Olağanüstü</a:t>
            </a:r>
            <a:r>
              <a:rPr lang="en-US" baseline="0" dirty="0"/>
              <a:t> </a:t>
            </a:r>
            <a:r>
              <a:rPr lang="en-US" baseline="0" dirty="0" err="1"/>
              <a:t>güç</a:t>
            </a:r>
            <a:r>
              <a:rPr lang="en-US" baseline="0" dirty="0"/>
              <a:t>, </a:t>
            </a:r>
            <a:r>
              <a:rPr lang="en-US" baseline="0" dirty="0" err="1"/>
              <a:t>dayanıklılık</a:t>
            </a:r>
            <a:r>
              <a:rPr lang="en-US" baseline="0" dirty="0"/>
              <a:t> ve </a:t>
            </a:r>
            <a:r>
              <a:rPr lang="en-US" baseline="0" dirty="0" err="1"/>
              <a:t>hafiflik</a:t>
            </a:r>
            <a:r>
              <a:rPr lang="en-US" baseline="0" dirty="0"/>
              <a:t> </a:t>
            </a:r>
            <a:r>
              <a:rPr lang="en-US" baseline="0" dirty="0" err="1"/>
              <a:t>özellikleri</a:t>
            </a:r>
            <a:r>
              <a:rPr lang="en-US" baseline="0" dirty="0"/>
              <a:t> </a:t>
            </a:r>
            <a:r>
              <a:rPr lang="en-US" baseline="0" dirty="0" err="1"/>
              <a:t>sunarlar</a:t>
            </a:r>
            <a:r>
              <a:rPr lang="en-US" baseline="0" dirty="0"/>
              <a:t>. Bu </a:t>
            </a:r>
            <a:r>
              <a:rPr lang="en-US" baseline="0" dirty="0" err="1"/>
              <a:t>malzemeler</a:t>
            </a:r>
            <a:r>
              <a:rPr lang="en-US" baseline="0" dirty="0"/>
              <a:t>, </a:t>
            </a:r>
            <a:r>
              <a:rPr lang="en-US" baseline="0" dirty="0" err="1"/>
              <a:t>havacılık</a:t>
            </a:r>
            <a:r>
              <a:rPr lang="en-US" baseline="0" dirty="0"/>
              <a:t>, </a:t>
            </a:r>
            <a:r>
              <a:rPr lang="en-US" baseline="0" dirty="0" err="1"/>
              <a:t>otomotiv</a:t>
            </a:r>
            <a:r>
              <a:rPr lang="en-US" baseline="0" dirty="0"/>
              <a:t> ve </a:t>
            </a:r>
            <a:r>
              <a:rPr lang="en-US" baseline="0" dirty="0" err="1"/>
              <a:t>inşaat</a:t>
            </a:r>
            <a:r>
              <a:rPr lang="en-US" baseline="0" dirty="0"/>
              <a:t> </a:t>
            </a:r>
            <a:r>
              <a:rPr lang="en-US" baseline="0" dirty="0" err="1"/>
              <a:t>dahil</a:t>
            </a:r>
            <a:r>
              <a:rPr lang="en-US" baseline="0" dirty="0"/>
              <a:t> </a:t>
            </a:r>
            <a:r>
              <a:rPr lang="en-US" baseline="0" dirty="0" err="1"/>
              <a:t>olmak</a:t>
            </a:r>
            <a:r>
              <a:rPr lang="en-US" baseline="0" dirty="0"/>
              <a:t> </a:t>
            </a:r>
            <a:r>
              <a:rPr lang="en-US" baseline="0" dirty="0" err="1"/>
              <a:t>üzere</a:t>
            </a:r>
            <a:r>
              <a:rPr lang="en-US" baseline="0" dirty="0"/>
              <a:t> </a:t>
            </a:r>
            <a:r>
              <a:rPr lang="en-US" baseline="0" dirty="0" err="1"/>
              <a:t>çeşitli</a:t>
            </a:r>
            <a:r>
              <a:rPr lang="en-US" baseline="0" dirty="0"/>
              <a:t> </a:t>
            </a:r>
            <a:r>
              <a:rPr lang="en-US" baseline="0" dirty="0" err="1"/>
              <a:t>endüstrilerde</a:t>
            </a:r>
            <a:r>
              <a:rPr lang="en-US" baseline="0" dirty="0"/>
              <a:t> </a:t>
            </a:r>
            <a:r>
              <a:rPr lang="en-US" baseline="0" dirty="0" err="1"/>
              <a:t>uygulama</a:t>
            </a:r>
            <a:r>
              <a:rPr lang="en-US" baseline="0" dirty="0"/>
              <a:t> </a:t>
            </a:r>
            <a:r>
              <a:rPr lang="en-US" baseline="0" dirty="0" err="1"/>
              <a:t>bulur</a:t>
            </a:r>
            <a:r>
              <a:rPr lang="en-US" baseline="0" dirty="0"/>
              <a:t>. </a:t>
            </a:r>
            <a:r>
              <a:rPr lang="en-US" baseline="0" dirty="0" err="1"/>
              <a:t>Nanoteknoloji</a:t>
            </a:r>
            <a:r>
              <a:rPr lang="en-US" baseline="0" dirty="0"/>
              <a:t> ve </a:t>
            </a:r>
            <a:r>
              <a:rPr lang="en-US" baseline="0" dirty="0" err="1"/>
              <a:t>karbon</a:t>
            </a:r>
            <a:r>
              <a:rPr lang="en-US" baseline="0" dirty="0"/>
              <a:t> fiber </a:t>
            </a:r>
            <a:r>
              <a:rPr lang="en-US" baseline="0" dirty="0" err="1"/>
              <a:t>takviye</a:t>
            </a:r>
            <a:r>
              <a:rPr lang="en-US" baseline="0" dirty="0"/>
              <a:t> </a:t>
            </a:r>
            <a:r>
              <a:rPr lang="en-US" baseline="0" dirty="0" err="1"/>
              <a:t>gibi</a:t>
            </a:r>
            <a:r>
              <a:rPr lang="en-US" baseline="0" dirty="0"/>
              <a:t> </a:t>
            </a:r>
            <a:r>
              <a:rPr lang="en-US" baseline="0" dirty="0" err="1"/>
              <a:t>gelişmiş</a:t>
            </a:r>
            <a:r>
              <a:rPr lang="en-US" baseline="0" dirty="0"/>
              <a:t> </a:t>
            </a:r>
            <a:r>
              <a:rPr lang="en-US" baseline="0" dirty="0" err="1"/>
              <a:t>üretim</a:t>
            </a:r>
            <a:r>
              <a:rPr lang="en-US" baseline="0" dirty="0"/>
              <a:t> </a:t>
            </a:r>
            <a:r>
              <a:rPr lang="en-US" baseline="0" dirty="0" err="1"/>
              <a:t>tekniklerinden</a:t>
            </a:r>
            <a:r>
              <a:rPr lang="en-US" baseline="0" dirty="0"/>
              <a:t> </a:t>
            </a:r>
            <a:r>
              <a:rPr lang="en-US" baseline="0" dirty="0" err="1"/>
              <a:t>yararlanarak</a:t>
            </a:r>
            <a:r>
              <a:rPr lang="en-US" baseline="0" dirty="0"/>
              <a:t>, </a:t>
            </a:r>
            <a:r>
              <a:rPr lang="en-US" baseline="0" dirty="0" err="1"/>
              <a:t>ürün</a:t>
            </a:r>
            <a:r>
              <a:rPr lang="en-US" baseline="0" dirty="0"/>
              <a:t> </a:t>
            </a:r>
            <a:r>
              <a:rPr lang="en-US" baseline="0" dirty="0" err="1"/>
              <a:t>tasarımı</a:t>
            </a:r>
            <a:r>
              <a:rPr lang="en-US" baseline="0" dirty="0"/>
              <a:t> ve </a:t>
            </a:r>
            <a:r>
              <a:rPr lang="en-US" baseline="0" dirty="0" err="1"/>
              <a:t>performansında</a:t>
            </a:r>
            <a:r>
              <a:rPr lang="en-US" baseline="0" dirty="0"/>
              <a:t> </a:t>
            </a:r>
            <a:r>
              <a:rPr lang="en-US" baseline="0" dirty="0" err="1"/>
              <a:t>yeniliklere</a:t>
            </a:r>
            <a:r>
              <a:rPr lang="en-US" baseline="0" dirty="0"/>
              <a:t> </a:t>
            </a:r>
            <a:r>
              <a:rPr lang="en-US" baseline="0" dirty="0" err="1"/>
              <a:t>olanak</a:t>
            </a:r>
            <a:r>
              <a:rPr lang="en-US" baseline="0" dirty="0"/>
              <a:t> </a:t>
            </a:r>
            <a:r>
              <a:rPr lang="en-US" baseline="0" dirty="0" err="1"/>
              <a:t>tanırlar</a:t>
            </a:r>
            <a:r>
              <a:rPr lang="en-US" baseline="0" dirty="0"/>
              <a:t>. </a:t>
            </a:r>
            <a:r>
              <a:rPr lang="en-US" baseline="0" dirty="0" err="1"/>
              <a:t>Devam</a:t>
            </a:r>
            <a:r>
              <a:rPr lang="en-US" baseline="0" dirty="0"/>
              <a:t> </a:t>
            </a:r>
            <a:r>
              <a:rPr lang="en-US" baseline="0" dirty="0" err="1"/>
              <a:t>eden</a:t>
            </a:r>
            <a:r>
              <a:rPr lang="en-US" baseline="0" dirty="0"/>
              <a:t> </a:t>
            </a:r>
            <a:r>
              <a:rPr lang="en-US" baseline="0" dirty="0" err="1"/>
              <a:t>araştırma</a:t>
            </a:r>
            <a:r>
              <a:rPr lang="en-US" baseline="0" dirty="0"/>
              <a:t> ve </a:t>
            </a:r>
            <a:r>
              <a:rPr lang="en-US" baseline="0" dirty="0" err="1"/>
              <a:t>geliştirme</a:t>
            </a:r>
            <a:r>
              <a:rPr lang="en-US" baseline="0" dirty="0"/>
              <a:t> </a:t>
            </a:r>
            <a:r>
              <a:rPr lang="en-US" baseline="0" dirty="0" err="1"/>
              <a:t>ile</a:t>
            </a:r>
            <a:r>
              <a:rPr lang="en-US" baseline="0" dirty="0"/>
              <a:t> </a:t>
            </a:r>
            <a:r>
              <a:rPr lang="en-US" baseline="0" dirty="0" err="1"/>
              <a:t>gelişmiş</a:t>
            </a:r>
            <a:r>
              <a:rPr lang="en-US" baseline="0" dirty="0"/>
              <a:t> </a:t>
            </a:r>
            <a:r>
              <a:rPr lang="en-US" baseline="0" dirty="0" err="1"/>
              <a:t>malzemeler</a:t>
            </a:r>
            <a:r>
              <a:rPr lang="en-US" baseline="0" dirty="0"/>
              <a:t>, </a:t>
            </a:r>
            <a:r>
              <a:rPr lang="en-US" baseline="0" dirty="0" err="1"/>
              <a:t>malzeme</a:t>
            </a:r>
            <a:r>
              <a:rPr lang="en-US" baseline="0" dirty="0"/>
              <a:t> </a:t>
            </a:r>
            <a:r>
              <a:rPr lang="en-US" baseline="0" dirty="0" err="1"/>
              <a:t>biliminde</a:t>
            </a:r>
            <a:r>
              <a:rPr lang="en-US" baseline="0" dirty="0"/>
              <a:t> </a:t>
            </a:r>
            <a:r>
              <a:rPr lang="en-US" baseline="0" dirty="0" err="1"/>
              <a:t>mümkün</a:t>
            </a:r>
            <a:r>
              <a:rPr lang="en-US" baseline="0" dirty="0"/>
              <a:t> </a:t>
            </a:r>
            <a:r>
              <a:rPr lang="en-US" baseline="0" dirty="0" err="1"/>
              <a:t>olanın</a:t>
            </a:r>
            <a:r>
              <a:rPr lang="en-US" baseline="0" dirty="0"/>
              <a:t> </a:t>
            </a:r>
            <a:r>
              <a:rPr lang="en-US" baseline="0" dirty="0" err="1"/>
              <a:t>sınırlarını</a:t>
            </a:r>
            <a:r>
              <a:rPr lang="en-US" baseline="0" dirty="0"/>
              <a:t> </a:t>
            </a:r>
            <a:r>
              <a:rPr lang="en-US" baseline="0" dirty="0" err="1"/>
              <a:t>zorlamaya</a:t>
            </a:r>
            <a:r>
              <a:rPr lang="en-US" baseline="0" dirty="0"/>
              <a:t>, </a:t>
            </a:r>
            <a:r>
              <a:rPr lang="en-US" baseline="0" dirty="0" err="1"/>
              <a:t>ilerlemeyi</a:t>
            </a:r>
            <a:r>
              <a:rPr lang="en-US" baseline="0" dirty="0"/>
              <a:t> ve </a:t>
            </a:r>
            <a:r>
              <a:rPr lang="en-US" baseline="0" dirty="0" err="1"/>
              <a:t>sürdürülebilirliği</a:t>
            </a:r>
            <a:r>
              <a:rPr lang="en-US" baseline="0" dirty="0"/>
              <a:t> </a:t>
            </a:r>
            <a:r>
              <a:rPr lang="en-US" baseline="0" dirty="0" err="1"/>
              <a:t>teşvik</a:t>
            </a:r>
            <a:r>
              <a:rPr lang="en-US" baseline="0" dirty="0"/>
              <a:t> </a:t>
            </a:r>
            <a:r>
              <a:rPr lang="en-US" baseline="0" dirty="0" err="1"/>
              <a:t>etmeye</a:t>
            </a:r>
            <a:r>
              <a:rPr lang="en-US" baseline="0" dirty="0"/>
              <a:t> </a:t>
            </a:r>
            <a:r>
              <a:rPr lang="en-US" baseline="0" dirty="0" err="1"/>
              <a:t>devam</a:t>
            </a:r>
            <a:r>
              <a:rPr lang="en-US" baseline="0" dirty="0"/>
              <a:t> </a:t>
            </a:r>
            <a:r>
              <a:rPr lang="en-US" baseline="0" dirty="0" err="1"/>
              <a:t>ediyor</a:t>
            </a:r>
            <a:r>
              <a:rPr lang="en-US" baseline="0" dirty="0"/>
              <a:t>.
</a:t>
            </a:r>
            <a:r>
              <a:rPr lang="en-US" baseline="0" dirty="0" err="1"/>
              <a:t>Nanoteknoloji</a:t>
            </a:r>
            <a:r>
              <a:rPr lang="en-US" baseline="0" dirty="0"/>
              <a:t>, </a:t>
            </a:r>
            <a:r>
              <a:rPr lang="en-US" baseline="0" dirty="0" err="1"/>
              <a:t>malzemeleri</a:t>
            </a:r>
            <a:r>
              <a:rPr lang="en-US" baseline="0" dirty="0"/>
              <a:t> </a:t>
            </a:r>
            <a:r>
              <a:rPr lang="en-US" baseline="0" dirty="0" err="1"/>
              <a:t>moleküler</a:t>
            </a:r>
            <a:r>
              <a:rPr lang="en-US" baseline="0" dirty="0"/>
              <a:t> </a:t>
            </a:r>
            <a:r>
              <a:rPr lang="en-US" baseline="0" dirty="0" err="1"/>
              <a:t>veya</a:t>
            </a:r>
            <a:r>
              <a:rPr lang="en-US" baseline="0" dirty="0"/>
              <a:t> </a:t>
            </a:r>
            <a:r>
              <a:rPr lang="en-US" baseline="0" dirty="0" err="1"/>
              <a:t>atomik</a:t>
            </a:r>
            <a:r>
              <a:rPr lang="en-US" baseline="0" dirty="0"/>
              <a:t> </a:t>
            </a:r>
            <a:r>
              <a:rPr lang="en-US" baseline="0" dirty="0" err="1"/>
              <a:t>ölçekte</a:t>
            </a:r>
            <a:r>
              <a:rPr lang="en-US" baseline="0" dirty="0"/>
              <a:t> </a:t>
            </a:r>
            <a:r>
              <a:rPr lang="en-US" baseline="0" dirty="0" err="1"/>
              <a:t>manipüle</a:t>
            </a:r>
            <a:r>
              <a:rPr lang="en-US" baseline="0" dirty="0"/>
              <a:t> </a:t>
            </a:r>
            <a:r>
              <a:rPr lang="en-US" baseline="0" dirty="0" err="1"/>
              <a:t>ederek</a:t>
            </a:r>
            <a:r>
              <a:rPr lang="en-US" baseline="0" dirty="0"/>
              <a:t> </a:t>
            </a:r>
            <a:r>
              <a:rPr lang="en-US" baseline="0" dirty="0" err="1"/>
              <a:t>üretimde</a:t>
            </a:r>
            <a:r>
              <a:rPr lang="en-US" baseline="0" dirty="0"/>
              <a:t> </a:t>
            </a:r>
            <a:r>
              <a:rPr lang="en-US" baseline="0" dirty="0" err="1"/>
              <a:t>devrim</a:t>
            </a:r>
            <a:r>
              <a:rPr lang="en-US" baseline="0" dirty="0"/>
              <a:t> </a:t>
            </a:r>
            <a:r>
              <a:rPr lang="en-US" baseline="0" dirty="0" err="1"/>
              <a:t>yaratıyor</a:t>
            </a:r>
            <a:r>
              <a:rPr lang="en-US" baseline="0" dirty="0"/>
              <a:t>. </a:t>
            </a:r>
            <a:r>
              <a:rPr lang="en-US" baseline="0" dirty="0" err="1"/>
              <a:t>Güç</a:t>
            </a:r>
            <a:r>
              <a:rPr lang="en-US" baseline="0" dirty="0"/>
              <a:t>, </a:t>
            </a:r>
            <a:r>
              <a:rPr lang="en-US" baseline="0" dirty="0" err="1"/>
              <a:t>iletkenlik</a:t>
            </a:r>
            <a:r>
              <a:rPr lang="en-US" baseline="0" dirty="0"/>
              <a:t> ve </a:t>
            </a:r>
            <a:r>
              <a:rPr lang="en-US" baseline="0" dirty="0" err="1"/>
              <a:t>esneklik</a:t>
            </a:r>
            <a:r>
              <a:rPr lang="en-US" baseline="0" dirty="0"/>
              <a:t> </a:t>
            </a:r>
            <a:r>
              <a:rPr lang="en-US" baseline="0" dirty="0" err="1"/>
              <a:t>gibi</a:t>
            </a:r>
            <a:r>
              <a:rPr lang="en-US" baseline="0" dirty="0"/>
              <a:t> </a:t>
            </a:r>
            <a:r>
              <a:rPr lang="en-US" baseline="0" dirty="0" err="1"/>
              <a:t>özellikler</a:t>
            </a:r>
            <a:r>
              <a:rPr lang="en-US" baseline="0" dirty="0"/>
              <a:t> </a:t>
            </a:r>
            <a:r>
              <a:rPr lang="en-US" baseline="0" dirty="0" err="1"/>
              <a:t>üzerinde</a:t>
            </a:r>
            <a:r>
              <a:rPr lang="en-US" baseline="0" dirty="0"/>
              <a:t> </a:t>
            </a:r>
            <a:r>
              <a:rPr lang="en-US" baseline="0" dirty="0" err="1"/>
              <a:t>hassas</a:t>
            </a:r>
            <a:r>
              <a:rPr lang="en-US" baseline="0" dirty="0"/>
              <a:t> </a:t>
            </a:r>
            <a:r>
              <a:rPr lang="en-US" baseline="0" dirty="0" err="1"/>
              <a:t>kontrol</a:t>
            </a:r>
            <a:r>
              <a:rPr lang="en-US" baseline="0" dirty="0"/>
              <a:t> </a:t>
            </a:r>
            <a:r>
              <a:rPr lang="en-US" baseline="0" dirty="0" err="1"/>
              <a:t>sağlar</a:t>
            </a:r>
            <a:r>
              <a:rPr lang="en-US" baseline="0" dirty="0"/>
              <a:t>. </a:t>
            </a:r>
            <a:r>
              <a:rPr lang="en-US" baseline="0" dirty="0" err="1"/>
              <a:t>Uygulamalar</a:t>
            </a:r>
            <a:r>
              <a:rPr lang="en-US" baseline="0" dirty="0"/>
              <a:t>, </a:t>
            </a:r>
            <a:r>
              <a:rPr lang="en-US" baseline="0" dirty="0" err="1"/>
              <a:t>ürün</a:t>
            </a:r>
            <a:r>
              <a:rPr lang="en-US" baseline="0" dirty="0"/>
              <a:t> </a:t>
            </a:r>
            <a:r>
              <a:rPr lang="en-US" baseline="0" dirty="0" err="1"/>
              <a:t>performansının</a:t>
            </a:r>
            <a:r>
              <a:rPr lang="en-US" baseline="0" dirty="0"/>
              <a:t> </a:t>
            </a:r>
            <a:r>
              <a:rPr lang="en-US" baseline="0" dirty="0" err="1"/>
              <a:t>iyileştirilmesinden</a:t>
            </a:r>
            <a:r>
              <a:rPr lang="en-US" baseline="0" dirty="0"/>
              <a:t> </a:t>
            </a:r>
            <a:r>
              <a:rPr lang="en-US" baseline="0" dirty="0" err="1"/>
              <a:t>gelişmiş</a:t>
            </a:r>
            <a:r>
              <a:rPr lang="en-US" baseline="0" dirty="0"/>
              <a:t> </a:t>
            </a:r>
            <a:r>
              <a:rPr lang="en-US" baseline="0" dirty="0" err="1"/>
              <a:t>işlevlere</a:t>
            </a:r>
            <a:r>
              <a:rPr lang="en-US" baseline="0" dirty="0"/>
              <a:t> </a:t>
            </a:r>
            <a:r>
              <a:rPr lang="en-US" baseline="0" dirty="0" err="1"/>
              <a:t>sahip</a:t>
            </a:r>
            <a:r>
              <a:rPr lang="en-US" baseline="0" dirty="0"/>
              <a:t> yeni </a:t>
            </a:r>
            <a:r>
              <a:rPr lang="en-US" baseline="0" dirty="0" err="1"/>
              <a:t>malzemeler</a:t>
            </a:r>
            <a:r>
              <a:rPr lang="en-US" baseline="0" dirty="0"/>
              <a:t> </a:t>
            </a:r>
            <a:r>
              <a:rPr lang="en-US" baseline="0" dirty="0" err="1"/>
              <a:t>oluşturmaya</a:t>
            </a:r>
            <a:r>
              <a:rPr lang="en-US" baseline="0" dirty="0"/>
              <a:t> </a:t>
            </a:r>
            <a:r>
              <a:rPr lang="en-US" baseline="0" dirty="0" err="1"/>
              <a:t>kadar</a:t>
            </a:r>
            <a:r>
              <a:rPr lang="en-US" baseline="0" dirty="0"/>
              <a:t> </a:t>
            </a:r>
            <a:r>
              <a:rPr lang="en-US" baseline="0" dirty="0" err="1"/>
              <a:t>uzanır</a:t>
            </a:r>
            <a:r>
              <a:rPr lang="en-US" baseline="0" dirty="0"/>
              <a:t>. </a:t>
            </a:r>
            <a:r>
              <a:rPr lang="en-US" baseline="0" dirty="0" err="1"/>
              <a:t>Nanoteknoloji</a:t>
            </a:r>
            <a:r>
              <a:rPr lang="en-US" baseline="0" dirty="0"/>
              <a:t> </a:t>
            </a:r>
            <a:r>
              <a:rPr lang="en-US" baseline="0" dirty="0" err="1"/>
              <a:t>verimliliği</a:t>
            </a:r>
            <a:r>
              <a:rPr lang="en-US" baseline="0" dirty="0"/>
              <a:t> </a:t>
            </a:r>
            <a:r>
              <a:rPr lang="en-US" baseline="0" dirty="0" err="1"/>
              <a:t>artırır</a:t>
            </a:r>
            <a:r>
              <a:rPr lang="en-US" baseline="0" dirty="0"/>
              <a:t>, </a:t>
            </a:r>
            <a:r>
              <a:rPr lang="en-US" baseline="0" dirty="0" err="1"/>
              <a:t>atıkları</a:t>
            </a:r>
            <a:r>
              <a:rPr lang="en-US" baseline="0" dirty="0"/>
              <a:t> </a:t>
            </a:r>
            <a:r>
              <a:rPr lang="en-US" baseline="0" dirty="0" err="1"/>
              <a:t>azaltır</a:t>
            </a:r>
            <a:r>
              <a:rPr lang="en-US" baseline="0" dirty="0"/>
              <a:t> ve </a:t>
            </a:r>
            <a:r>
              <a:rPr lang="en-US" baseline="0" dirty="0" err="1"/>
              <a:t>daha</a:t>
            </a:r>
            <a:r>
              <a:rPr lang="en-US" baseline="0" dirty="0"/>
              <a:t> </a:t>
            </a:r>
            <a:r>
              <a:rPr lang="en-US" baseline="0" dirty="0" err="1"/>
              <a:t>küçük</a:t>
            </a:r>
            <a:r>
              <a:rPr lang="en-US" baseline="0" dirty="0"/>
              <a:t>, </a:t>
            </a:r>
            <a:r>
              <a:rPr lang="en-US" baseline="0" dirty="0" err="1"/>
              <a:t>daha</a:t>
            </a:r>
            <a:r>
              <a:rPr lang="en-US" baseline="0" dirty="0"/>
              <a:t> </a:t>
            </a:r>
            <a:r>
              <a:rPr lang="en-US" baseline="0" dirty="0" err="1"/>
              <a:t>güçlü</a:t>
            </a:r>
            <a:r>
              <a:rPr lang="en-US" baseline="0" dirty="0"/>
              <a:t> </a:t>
            </a:r>
            <a:r>
              <a:rPr lang="en-US" baseline="0" dirty="0" err="1"/>
              <a:t>cihazların</a:t>
            </a:r>
            <a:r>
              <a:rPr lang="en-US" baseline="0" dirty="0"/>
              <a:t> </a:t>
            </a:r>
            <a:r>
              <a:rPr lang="en-US" baseline="0" dirty="0" err="1"/>
              <a:t>geliştirilmesini</a:t>
            </a:r>
            <a:r>
              <a:rPr lang="en-US" baseline="0" dirty="0"/>
              <a:t> </a:t>
            </a:r>
            <a:r>
              <a:rPr lang="en-US" baseline="0" dirty="0" err="1"/>
              <a:t>kolaylaştırır</a:t>
            </a:r>
            <a:r>
              <a:rPr lang="en-US" baseline="0" dirty="0"/>
              <a:t>. Nano </a:t>
            </a:r>
            <a:r>
              <a:rPr lang="en-US" baseline="0" dirty="0" err="1"/>
              <a:t>ölçekli</a:t>
            </a:r>
            <a:r>
              <a:rPr lang="en-US" baseline="0" dirty="0"/>
              <a:t> </a:t>
            </a:r>
            <a:r>
              <a:rPr lang="en-US" baseline="0" dirty="0" err="1"/>
              <a:t>olaylardan</a:t>
            </a:r>
            <a:r>
              <a:rPr lang="en-US" baseline="0" dirty="0"/>
              <a:t> </a:t>
            </a:r>
            <a:r>
              <a:rPr lang="en-US" baseline="0" dirty="0" err="1"/>
              <a:t>yararlanarak</a:t>
            </a:r>
            <a:r>
              <a:rPr lang="en-US" baseline="0" dirty="0"/>
              <a:t>, </a:t>
            </a:r>
            <a:r>
              <a:rPr lang="en-US" baseline="0" dirty="0" err="1"/>
              <a:t>üretim</a:t>
            </a:r>
            <a:r>
              <a:rPr lang="en-US" baseline="0" dirty="0"/>
              <a:t> </a:t>
            </a:r>
            <a:r>
              <a:rPr lang="en-US" baseline="0" dirty="0" err="1"/>
              <a:t>süreçleri</a:t>
            </a:r>
            <a:r>
              <a:rPr lang="en-US" baseline="0" dirty="0"/>
              <a:t> </a:t>
            </a:r>
            <a:r>
              <a:rPr lang="en-US" baseline="0" dirty="0" err="1"/>
              <a:t>benzeri</a:t>
            </a:r>
            <a:r>
              <a:rPr lang="en-US" baseline="0" dirty="0"/>
              <a:t> </a:t>
            </a:r>
            <a:r>
              <a:rPr lang="en-US" baseline="0" dirty="0" err="1"/>
              <a:t>görülmemiş</a:t>
            </a:r>
            <a:r>
              <a:rPr lang="en-US" baseline="0" dirty="0"/>
              <a:t> </a:t>
            </a:r>
            <a:r>
              <a:rPr lang="en-US" baseline="0" dirty="0" err="1"/>
              <a:t>düzeyde</a:t>
            </a:r>
            <a:r>
              <a:rPr lang="en-US" baseline="0" dirty="0"/>
              <a:t> </a:t>
            </a:r>
            <a:r>
              <a:rPr lang="en-US" baseline="0" dirty="0" err="1"/>
              <a:t>yenilik</a:t>
            </a:r>
            <a:r>
              <a:rPr lang="en-US" baseline="0" dirty="0"/>
              <a:t> ve </a:t>
            </a:r>
            <a:r>
              <a:rPr lang="en-US" baseline="0" dirty="0" err="1"/>
              <a:t>sürdürülebilirlik</a:t>
            </a:r>
            <a:r>
              <a:rPr lang="en-US" baseline="0" dirty="0"/>
              <a:t> </a:t>
            </a:r>
            <a:r>
              <a:rPr lang="en-US" baseline="0" dirty="0" err="1"/>
              <a:t>elde</a:t>
            </a:r>
            <a:r>
              <a:rPr lang="en-US" baseline="0" dirty="0"/>
              <a:t> </a:t>
            </a:r>
            <a:r>
              <a:rPr lang="en-US" baseline="0" dirty="0" err="1"/>
              <a:t>etmeye</a:t>
            </a:r>
            <a:r>
              <a:rPr lang="en-US" baseline="0" dirty="0"/>
              <a:t> </a:t>
            </a:r>
            <a:r>
              <a:rPr lang="en-US" baseline="0" dirty="0" err="1"/>
              <a:t>hazırdır</a:t>
            </a:r>
            <a:r>
              <a:rPr lang="en-US" baseline="0"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5</a:t>
            </a:fld>
            <a:endParaRPr lang="en-GB"/>
          </a:p>
        </p:txBody>
      </p:sp>
    </p:spTree>
    <p:extLst>
      <p:ext uri="{BB962C8B-B14F-4D97-AF65-F5344CB8AC3E}">
        <p14:creationId xmlns:p14="http://schemas.microsoft.com/office/powerpoint/2010/main" val="407313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ct val="0"/>
              </a:spcBef>
              <a:buFont typeface="Arial" panose="020B0604020202020204" pitchFamily="34" charset="0"/>
              <a:buNone/>
            </a:pPr>
            <a:r>
              <a:rPr lang="pt-PT" sz="1200" dirty="0">
                <a:solidFill>
                  <a:srgbClr val="2D5693"/>
                </a:solidFill>
                <a:latin typeface="Josefin Sans Bold" pitchFamily="2" charset="0"/>
              </a:rPr>
              <a:t>Gelişmekte olan iş modellerini anlama
Gelişmekte olan iş modelleri, inovasyonu ve bağlanabilirliği teşvik ederek endüstrileri yeniden şekillendiriyor. Şirketler, israfı en aza indirmek ve kaynak verimliliğini en üst düzeye çıkarmak için döngüsel ekonomi ilkelerini benimserken, B2C markaları tüketicilerle doğrudan bağlantı kurmak için çevrimiçi kanallardan yararlanıyor. Bu modeller çevikliği, müşteri odaklılığı ve sürdürülebilirliği vurgulayarak geleneksel </a:t>
            </a:r>
            <a:r>
              <a:rPr lang="tr-TR" sz="1200" dirty="0">
                <a:solidFill>
                  <a:srgbClr val="2D5693"/>
                </a:solidFill>
                <a:latin typeface="Josefin Sans Bold" pitchFamily="2" charset="0"/>
              </a:rPr>
              <a:t>modellere</a:t>
            </a:r>
            <a:r>
              <a:rPr lang="pt-PT" sz="1200" dirty="0">
                <a:solidFill>
                  <a:srgbClr val="2D5693"/>
                </a:solidFill>
                <a:latin typeface="Josefin Sans Bold" pitchFamily="2" charset="0"/>
              </a:rPr>
              <a:t> meydan okuyor ve dijital çağda değer yaratmayı teşvik ediyor. Bu dinamik ortamda başarılı olmak için kuruluşlar, gelişen pazar taleplerini karşılamak için deneyselliği, veriye dayalı karar vermeyi ve sürekli adaptasyonu benimsemelidir. İşletmeler, gelişmekte olan iş modellerinin gücünden yararlanarak, günümüzün hızla gelişen iş ortamında büyüme ve farklılaşma için yeni fırsatların kilidini açabilir.</a:t>
            </a:r>
          </a:p>
          <a:p>
            <a:pPr marL="0" lvl="0" indent="0" algn="l">
              <a:spcBef>
                <a:spcPct val="0"/>
              </a:spcBef>
              <a:buFont typeface="Arial" panose="020B0604020202020204" pitchFamily="34" charset="0"/>
              <a:buNone/>
            </a:pPr>
            <a:endParaRPr lang="pt-PT" sz="1200" dirty="0">
              <a:solidFill>
                <a:srgbClr val="2D5693"/>
              </a:solidFill>
              <a:latin typeface="Josefin Sans Bold" pitchFamily="2" charset="0"/>
            </a:endParaRPr>
          </a:p>
          <a:p>
            <a:pPr marL="0" lvl="0" indent="0" algn="l">
              <a:spcBef>
                <a:spcPct val="0"/>
              </a:spcBef>
              <a:buFont typeface="Arial" panose="020B0604020202020204" pitchFamily="34" charset="0"/>
              <a:buNone/>
            </a:pPr>
            <a:endParaRPr lang="en-US" sz="1200" dirty="0"/>
          </a:p>
          <a:p>
            <a:pPr marL="457200" lvl="0" indent="-457200" algn="l">
              <a:spcBef>
                <a:spcPct val="0"/>
              </a:spcBef>
              <a:buFont typeface="Arial" panose="020B0604020202020204" pitchFamily="34" charset="0"/>
              <a:buChar char="•"/>
            </a:pPr>
            <a:endParaRPr lang="en-US" sz="1200" dirty="0"/>
          </a:p>
          <a:p>
            <a:pPr marL="0" lvl="0" indent="0" algn="l">
              <a:spcBef>
                <a:spcPct val="0"/>
              </a:spcBef>
              <a:buFont typeface="Arial" panose="020B0604020202020204" pitchFamily="34" charset="0"/>
              <a:buNone/>
            </a:pPr>
            <a:r>
              <a:rPr lang="en-US" sz="1200" dirty="0" err="1"/>
              <a:t>Gelişmekte</a:t>
            </a:r>
            <a:r>
              <a:rPr lang="en-US" sz="1200" dirty="0"/>
              <a:t> </a:t>
            </a:r>
            <a:r>
              <a:rPr lang="en-US" sz="1200" dirty="0" err="1"/>
              <a:t>olan</a:t>
            </a:r>
            <a:r>
              <a:rPr lang="en-US" sz="1200" dirty="0"/>
              <a:t> </a:t>
            </a:r>
            <a:r>
              <a:rPr lang="en-US" sz="1200" dirty="0" err="1"/>
              <a:t>iş</a:t>
            </a:r>
            <a:r>
              <a:rPr lang="en-US" sz="1200" dirty="0"/>
              <a:t> </a:t>
            </a:r>
            <a:r>
              <a:rPr lang="en-US" sz="1200" dirty="0" err="1"/>
              <a:t>modelleri</a:t>
            </a:r>
            <a:r>
              <a:rPr lang="en-US" sz="1200" dirty="0"/>
              <a:t>, </a:t>
            </a:r>
            <a:r>
              <a:rPr lang="en-US" sz="1200" dirty="0" err="1"/>
              <a:t>dünya</a:t>
            </a:r>
            <a:r>
              <a:rPr lang="en-US" sz="1200" dirty="0"/>
              <a:t> </a:t>
            </a:r>
            <a:r>
              <a:rPr lang="en-US" sz="1200" dirty="0" err="1"/>
              <a:t>çapındaki</a:t>
            </a:r>
            <a:r>
              <a:rPr lang="en-US" sz="1200" dirty="0"/>
              <a:t> </a:t>
            </a:r>
            <a:r>
              <a:rPr lang="en-US" sz="1200" dirty="0" err="1"/>
              <a:t>endüstrilerde</a:t>
            </a:r>
            <a:r>
              <a:rPr lang="en-US" sz="1200" dirty="0"/>
              <a:t> </a:t>
            </a:r>
            <a:r>
              <a:rPr lang="en-US" sz="1200" dirty="0" err="1"/>
              <a:t>devrim</a:t>
            </a:r>
            <a:r>
              <a:rPr lang="en-US" sz="1200" dirty="0"/>
              <a:t> </a:t>
            </a:r>
            <a:r>
              <a:rPr lang="en-US" sz="1200" dirty="0" err="1"/>
              <a:t>yaratıyor</a:t>
            </a:r>
            <a:r>
              <a:rPr lang="en-US" sz="1200" dirty="0"/>
              <a:t>, </a:t>
            </a:r>
            <a:r>
              <a:rPr lang="en-US" sz="1200" dirty="0" err="1"/>
              <a:t>geleneksel</a:t>
            </a:r>
            <a:r>
              <a:rPr lang="en-US" sz="1200" dirty="0"/>
              <a:t> </a:t>
            </a:r>
            <a:r>
              <a:rPr lang="tr-TR" sz="1200" dirty="0"/>
              <a:t>modelleri</a:t>
            </a:r>
            <a:r>
              <a:rPr lang="en-US" sz="1200" dirty="0"/>
              <a:t> </a:t>
            </a:r>
            <a:r>
              <a:rPr lang="en-US" sz="1200" dirty="0" err="1"/>
              <a:t>yeniden</a:t>
            </a:r>
            <a:r>
              <a:rPr lang="en-US" sz="1200" dirty="0"/>
              <a:t> </a:t>
            </a:r>
            <a:r>
              <a:rPr lang="en-US" sz="1200" dirty="0" err="1"/>
              <a:t>şekillendiriyor</a:t>
            </a:r>
            <a:r>
              <a:rPr lang="en-US" sz="1200" dirty="0"/>
              <a:t> ve </a:t>
            </a:r>
            <a:r>
              <a:rPr lang="en-US" sz="1200" dirty="0" err="1"/>
              <a:t>büyüme</a:t>
            </a:r>
            <a:r>
              <a:rPr lang="en-US" sz="1200" dirty="0"/>
              <a:t> ve </a:t>
            </a:r>
            <a:r>
              <a:rPr lang="en-US" sz="1200" dirty="0" err="1"/>
              <a:t>yenilik</a:t>
            </a:r>
            <a:r>
              <a:rPr lang="en-US" sz="1200" dirty="0"/>
              <a:t> </a:t>
            </a:r>
            <a:r>
              <a:rPr lang="en-US" sz="1200" dirty="0" err="1"/>
              <a:t>için</a:t>
            </a:r>
            <a:r>
              <a:rPr lang="en-US" sz="1200" dirty="0"/>
              <a:t> yeni </a:t>
            </a:r>
            <a:r>
              <a:rPr lang="en-US" sz="1200" dirty="0" err="1"/>
              <a:t>yolların</a:t>
            </a:r>
            <a:r>
              <a:rPr lang="en-US" sz="1200" dirty="0"/>
              <a:t> </a:t>
            </a:r>
            <a:r>
              <a:rPr lang="en-US" sz="1200" dirty="0" err="1"/>
              <a:t>kilidini</a:t>
            </a:r>
            <a:r>
              <a:rPr lang="en-US" sz="1200" dirty="0"/>
              <a:t> </a:t>
            </a:r>
            <a:r>
              <a:rPr lang="en-US" sz="1200" dirty="0" err="1"/>
              <a:t>açıyor</a:t>
            </a:r>
            <a:r>
              <a:rPr lang="en-US" sz="1200" dirty="0"/>
              <a:t>. </a:t>
            </a:r>
            <a:r>
              <a:rPr lang="en-US" sz="1200" dirty="0" err="1"/>
              <a:t>Paylaşım</a:t>
            </a:r>
            <a:r>
              <a:rPr lang="en-US" sz="1200" dirty="0"/>
              <a:t> </a:t>
            </a:r>
            <a:r>
              <a:rPr lang="en-US" sz="1200" dirty="0" err="1"/>
              <a:t>ekonomisinin</a:t>
            </a:r>
            <a:r>
              <a:rPr lang="en-US" sz="1200" dirty="0"/>
              <a:t> </a:t>
            </a:r>
            <a:r>
              <a:rPr lang="en-US" sz="1200" dirty="0" err="1"/>
              <a:t>ortaya</a:t>
            </a:r>
            <a:r>
              <a:rPr lang="en-US" sz="1200" dirty="0"/>
              <a:t> </a:t>
            </a:r>
            <a:r>
              <a:rPr lang="en-US" sz="1200" dirty="0" err="1"/>
              <a:t>çıkışından</a:t>
            </a:r>
            <a:r>
              <a:rPr lang="en-US" sz="1200" dirty="0"/>
              <a:t> </a:t>
            </a:r>
            <a:r>
              <a:rPr lang="en-US" sz="1200" dirty="0" err="1"/>
              <a:t>abonelik</a:t>
            </a:r>
            <a:r>
              <a:rPr lang="en-US" sz="1200" dirty="0"/>
              <a:t> </a:t>
            </a:r>
            <a:r>
              <a:rPr lang="en-US" sz="1200" dirty="0" err="1"/>
              <a:t>tabanlı</a:t>
            </a:r>
            <a:r>
              <a:rPr lang="en-US" sz="1200" dirty="0"/>
              <a:t> </a:t>
            </a:r>
            <a:r>
              <a:rPr lang="en-US" sz="1200" dirty="0" err="1"/>
              <a:t>hizmetlerin</a:t>
            </a:r>
            <a:r>
              <a:rPr lang="en-US" sz="1200" dirty="0"/>
              <a:t> </a:t>
            </a:r>
            <a:r>
              <a:rPr lang="en-US" sz="1200" dirty="0" err="1"/>
              <a:t>yükselişine</a:t>
            </a:r>
            <a:r>
              <a:rPr lang="en-US" sz="1200" dirty="0"/>
              <a:t> </a:t>
            </a:r>
            <a:r>
              <a:rPr lang="en-US" sz="1200" dirty="0" err="1"/>
              <a:t>kadar</a:t>
            </a:r>
            <a:r>
              <a:rPr lang="en-US" sz="1200" dirty="0"/>
              <a:t> </a:t>
            </a:r>
            <a:r>
              <a:rPr lang="en-US" sz="1200" dirty="0" err="1"/>
              <a:t>bu</a:t>
            </a:r>
            <a:r>
              <a:rPr lang="en-US" sz="1200" dirty="0"/>
              <a:t> </a:t>
            </a:r>
            <a:r>
              <a:rPr lang="en-US" sz="1200" dirty="0" err="1"/>
              <a:t>modeller</a:t>
            </a:r>
            <a:r>
              <a:rPr lang="en-US" sz="1200" dirty="0"/>
              <a:t>, </a:t>
            </a:r>
            <a:r>
              <a:rPr lang="en-US" sz="1200" dirty="0" err="1"/>
              <a:t>işletmelerin</a:t>
            </a:r>
            <a:r>
              <a:rPr lang="en-US" sz="1200" dirty="0"/>
              <a:t> </a:t>
            </a:r>
            <a:r>
              <a:rPr lang="en-US" sz="1200" dirty="0" err="1"/>
              <a:t>değer</a:t>
            </a:r>
            <a:r>
              <a:rPr lang="en-US" sz="1200" dirty="0"/>
              <a:t> </a:t>
            </a:r>
            <a:r>
              <a:rPr lang="en-US" sz="1200" dirty="0" err="1"/>
              <a:t>yaratma</a:t>
            </a:r>
            <a:r>
              <a:rPr lang="en-US" sz="1200" dirty="0"/>
              <a:t>, </a:t>
            </a:r>
            <a:r>
              <a:rPr lang="en-US" sz="1200" dirty="0" err="1"/>
              <a:t>sunma</a:t>
            </a:r>
            <a:r>
              <a:rPr lang="en-US" sz="1200" dirty="0"/>
              <a:t> ve </a:t>
            </a:r>
            <a:r>
              <a:rPr lang="en-US" sz="1200" dirty="0" err="1"/>
              <a:t>elde</a:t>
            </a:r>
            <a:r>
              <a:rPr lang="en-US" sz="1200" dirty="0"/>
              <a:t> </a:t>
            </a:r>
            <a:r>
              <a:rPr lang="en-US" sz="1200" dirty="0" err="1"/>
              <a:t>etme</a:t>
            </a:r>
            <a:r>
              <a:rPr lang="en-US" sz="1200" dirty="0"/>
              <a:t> </a:t>
            </a:r>
            <a:r>
              <a:rPr lang="en-US" sz="1200" dirty="0" err="1"/>
              <a:t>şeklini</a:t>
            </a:r>
            <a:r>
              <a:rPr lang="en-US" sz="1200" dirty="0"/>
              <a:t> </a:t>
            </a:r>
            <a:r>
              <a:rPr lang="en-US" sz="1200" dirty="0" err="1"/>
              <a:t>yeniden</a:t>
            </a:r>
            <a:r>
              <a:rPr lang="en-US" sz="1200" dirty="0"/>
              <a:t> </a:t>
            </a:r>
            <a:r>
              <a:rPr lang="en-US" sz="1200" dirty="0" err="1"/>
              <a:t>tanımlıyor</a:t>
            </a:r>
            <a:r>
              <a:rPr lang="en-US" sz="1200" dirty="0"/>
              <a:t>.
Bu </a:t>
            </a:r>
            <a:r>
              <a:rPr lang="en-US" sz="1200" dirty="0" err="1"/>
              <a:t>modellerden</a:t>
            </a:r>
            <a:r>
              <a:rPr lang="en-US" sz="1200" dirty="0"/>
              <a:t> </a:t>
            </a:r>
            <a:r>
              <a:rPr lang="en-US" sz="1200" dirty="0" err="1"/>
              <a:t>biri</a:t>
            </a:r>
            <a:r>
              <a:rPr lang="en-US" sz="1200" dirty="0"/>
              <a:t>, </a:t>
            </a:r>
            <a:r>
              <a:rPr lang="en-US" sz="1200" dirty="0" err="1"/>
              <a:t>dijital</a:t>
            </a:r>
            <a:r>
              <a:rPr lang="en-US" sz="1200" dirty="0"/>
              <a:t> </a:t>
            </a:r>
            <a:r>
              <a:rPr lang="en-US" sz="1200" dirty="0" err="1"/>
              <a:t>platformların</a:t>
            </a:r>
            <a:r>
              <a:rPr lang="en-US" sz="1200" dirty="0"/>
              <a:t> </a:t>
            </a:r>
            <a:r>
              <a:rPr lang="en-US" sz="1200" dirty="0" err="1"/>
              <a:t>üreticileri</a:t>
            </a:r>
            <a:r>
              <a:rPr lang="en-US" sz="1200" dirty="0"/>
              <a:t> ve </a:t>
            </a:r>
            <a:r>
              <a:rPr lang="en-US" sz="1200" dirty="0" err="1"/>
              <a:t>tüketicileri</a:t>
            </a:r>
            <a:r>
              <a:rPr lang="en-US" sz="1200" dirty="0"/>
              <a:t> </a:t>
            </a:r>
            <a:r>
              <a:rPr lang="en-US" sz="1200" dirty="0" err="1"/>
              <a:t>birbirine</a:t>
            </a:r>
            <a:r>
              <a:rPr lang="en-US" sz="1200" dirty="0"/>
              <a:t> </a:t>
            </a:r>
            <a:r>
              <a:rPr lang="en-US" sz="1200" dirty="0" err="1"/>
              <a:t>bağlayan</a:t>
            </a:r>
            <a:r>
              <a:rPr lang="en-US" sz="1200" dirty="0"/>
              <a:t>, </a:t>
            </a:r>
            <a:r>
              <a:rPr lang="en-US" sz="1200" dirty="0" err="1"/>
              <a:t>işlemleri</a:t>
            </a:r>
            <a:r>
              <a:rPr lang="en-US" sz="1200" dirty="0"/>
              <a:t> </a:t>
            </a:r>
            <a:r>
              <a:rPr lang="en-US" sz="1200" dirty="0" err="1"/>
              <a:t>kolaylaştıran</a:t>
            </a:r>
            <a:r>
              <a:rPr lang="en-US" sz="1200" dirty="0"/>
              <a:t> ve </a:t>
            </a:r>
            <a:r>
              <a:rPr lang="en-US" sz="1200" dirty="0" err="1"/>
              <a:t>inovasyon</a:t>
            </a:r>
            <a:r>
              <a:rPr lang="en-US" sz="1200" dirty="0"/>
              <a:t> </a:t>
            </a:r>
            <a:r>
              <a:rPr lang="en-US" sz="1200" dirty="0" err="1"/>
              <a:t>ekosistemlerini</a:t>
            </a:r>
            <a:r>
              <a:rPr lang="en-US" sz="1200" dirty="0"/>
              <a:t> </a:t>
            </a:r>
            <a:r>
              <a:rPr lang="en-US" sz="1200" dirty="0" err="1"/>
              <a:t>teşvik</a:t>
            </a:r>
            <a:r>
              <a:rPr lang="en-US" sz="1200" dirty="0"/>
              <a:t> </a:t>
            </a:r>
            <a:r>
              <a:rPr lang="en-US" sz="1200" dirty="0" err="1"/>
              <a:t>eden</a:t>
            </a:r>
            <a:r>
              <a:rPr lang="en-US" sz="1200" dirty="0"/>
              <a:t> </a:t>
            </a:r>
            <a:r>
              <a:rPr lang="en-US" sz="1200" dirty="0" err="1"/>
              <a:t>aracılar</a:t>
            </a:r>
            <a:r>
              <a:rPr lang="en-US" sz="1200" dirty="0"/>
              <a:t> </a:t>
            </a:r>
            <a:r>
              <a:rPr lang="en-US" sz="1200" dirty="0" err="1"/>
              <a:t>olarak</a:t>
            </a:r>
            <a:r>
              <a:rPr lang="en-US" sz="1200" dirty="0"/>
              <a:t> </a:t>
            </a:r>
            <a:r>
              <a:rPr lang="en-US" sz="1200" dirty="0" err="1"/>
              <a:t>hizmet</a:t>
            </a:r>
            <a:r>
              <a:rPr lang="en-US" sz="1200" dirty="0"/>
              <a:t> </a:t>
            </a:r>
            <a:r>
              <a:rPr lang="en-US" sz="1200" dirty="0" err="1"/>
              <a:t>ettiği</a:t>
            </a:r>
            <a:r>
              <a:rPr lang="en-US" sz="1200" dirty="0"/>
              <a:t> platform </a:t>
            </a:r>
            <a:r>
              <a:rPr lang="en-US" sz="1200" dirty="0" err="1"/>
              <a:t>ekonomisidir</a:t>
            </a:r>
            <a:r>
              <a:rPr lang="en-US" sz="1200" dirty="0"/>
              <a:t>. Airbnb ve Uber </a:t>
            </a:r>
            <a:r>
              <a:rPr lang="en-US" sz="1200" dirty="0" err="1"/>
              <a:t>gibi</a:t>
            </a:r>
            <a:r>
              <a:rPr lang="en-US" sz="1200" dirty="0"/>
              <a:t> </a:t>
            </a:r>
            <a:r>
              <a:rPr lang="en-US" sz="1200" dirty="0" err="1"/>
              <a:t>şirketler</a:t>
            </a:r>
            <a:r>
              <a:rPr lang="en-US" sz="1200" dirty="0"/>
              <a:t>, </a:t>
            </a:r>
            <a:r>
              <a:rPr lang="en-US" sz="1200" dirty="0" err="1"/>
              <a:t>bu</a:t>
            </a:r>
            <a:r>
              <a:rPr lang="en-US" sz="1200" dirty="0"/>
              <a:t> </a:t>
            </a:r>
            <a:r>
              <a:rPr lang="en-US" sz="1200" dirty="0" err="1"/>
              <a:t>modelden</a:t>
            </a:r>
            <a:r>
              <a:rPr lang="en-US" sz="1200" dirty="0"/>
              <a:t> </a:t>
            </a:r>
            <a:r>
              <a:rPr lang="en-US" sz="1200" dirty="0" err="1"/>
              <a:t>yararlanarak</a:t>
            </a:r>
            <a:r>
              <a:rPr lang="en-US" sz="1200" dirty="0"/>
              <a:t> </a:t>
            </a:r>
            <a:r>
              <a:rPr lang="en-US" sz="1200" dirty="0" err="1"/>
              <a:t>konaklama</a:t>
            </a:r>
            <a:r>
              <a:rPr lang="en-US" sz="1200" dirty="0"/>
              <a:t> ve </a:t>
            </a:r>
            <a:r>
              <a:rPr lang="en-US" sz="1200" dirty="0" err="1"/>
              <a:t>ulaşım</a:t>
            </a:r>
            <a:r>
              <a:rPr lang="en-US" sz="1200" dirty="0"/>
              <a:t> </a:t>
            </a:r>
            <a:r>
              <a:rPr lang="en-US" sz="1200" dirty="0" err="1"/>
              <a:t>sektörlerini</a:t>
            </a:r>
            <a:r>
              <a:rPr lang="en-US" sz="1200" dirty="0"/>
              <a:t> alt </a:t>
            </a:r>
            <a:r>
              <a:rPr lang="en-US" sz="1200" dirty="0" err="1"/>
              <a:t>üst</a:t>
            </a:r>
            <a:r>
              <a:rPr lang="en-US" sz="1200" dirty="0"/>
              <a:t> </a:t>
            </a:r>
            <a:r>
              <a:rPr lang="en-US" sz="1200" dirty="0" err="1"/>
              <a:t>etti</a:t>
            </a:r>
            <a:r>
              <a:rPr lang="en-US" sz="1200" dirty="0"/>
              <a:t> ve </a:t>
            </a:r>
            <a:r>
              <a:rPr lang="en-US" sz="1200" dirty="0" err="1"/>
              <a:t>bireylerin</a:t>
            </a:r>
            <a:r>
              <a:rPr lang="en-US" sz="1200" dirty="0"/>
              <a:t> </a:t>
            </a:r>
            <a:r>
              <a:rPr lang="en-US" sz="1200" dirty="0" err="1"/>
              <a:t>varlıklarından</a:t>
            </a:r>
            <a:r>
              <a:rPr lang="en-US" sz="1200" dirty="0"/>
              <a:t> para </a:t>
            </a:r>
            <a:r>
              <a:rPr lang="en-US" sz="1200" dirty="0" err="1"/>
              <a:t>kazanmaları</a:t>
            </a:r>
            <a:r>
              <a:rPr lang="en-US" sz="1200" dirty="0"/>
              <a:t> ve </a:t>
            </a:r>
            <a:r>
              <a:rPr lang="en-US" sz="1200" dirty="0" err="1"/>
              <a:t>hizmetlere</a:t>
            </a:r>
            <a:r>
              <a:rPr lang="en-US" sz="1200" dirty="0"/>
              <a:t> </a:t>
            </a:r>
            <a:r>
              <a:rPr lang="en-US" sz="1200" dirty="0" err="1"/>
              <a:t>erişmeleri</a:t>
            </a:r>
            <a:r>
              <a:rPr lang="en-US" sz="1200" dirty="0"/>
              <a:t> </a:t>
            </a:r>
            <a:r>
              <a:rPr lang="en-US" sz="1200" dirty="0" err="1"/>
              <a:t>için</a:t>
            </a:r>
            <a:r>
              <a:rPr lang="en-US" sz="1200" dirty="0"/>
              <a:t> yeni </a:t>
            </a:r>
            <a:r>
              <a:rPr lang="en-US" sz="1200" dirty="0" err="1"/>
              <a:t>yollar</a:t>
            </a:r>
            <a:r>
              <a:rPr lang="en-US" sz="1200" dirty="0"/>
              <a:t> </a:t>
            </a:r>
            <a:r>
              <a:rPr lang="en-US" sz="1200" dirty="0" err="1"/>
              <a:t>sundu</a:t>
            </a:r>
            <a:r>
              <a:rPr lang="en-US" sz="1200" dirty="0"/>
              <a:t>.
</a:t>
            </a:r>
            <a:r>
              <a:rPr lang="en-US" sz="1200" dirty="0" err="1"/>
              <a:t>Hizmetleştirme</a:t>
            </a:r>
            <a:r>
              <a:rPr lang="en-US" sz="1200" dirty="0"/>
              <a:t>, </a:t>
            </a:r>
            <a:r>
              <a:rPr lang="en-US" sz="1200" dirty="0" err="1"/>
              <a:t>işletmelerin</a:t>
            </a:r>
            <a:r>
              <a:rPr lang="en-US" sz="1200" dirty="0"/>
              <a:t> </a:t>
            </a:r>
            <a:r>
              <a:rPr lang="en-US" sz="1200" dirty="0" err="1"/>
              <a:t>ürün</a:t>
            </a:r>
            <a:r>
              <a:rPr lang="en-US" sz="1200" dirty="0"/>
              <a:t> </a:t>
            </a:r>
            <a:r>
              <a:rPr lang="en-US" sz="1200" dirty="0" err="1"/>
              <a:t>satmaktan</a:t>
            </a:r>
            <a:r>
              <a:rPr lang="en-US" sz="1200" dirty="0"/>
              <a:t> </a:t>
            </a:r>
            <a:r>
              <a:rPr lang="en-US" sz="1200" dirty="0" err="1"/>
              <a:t>kapsamlı</a:t>
            </a:r>
            <a:r>
              <a:rPr lang="en-US" sz="1200" dirty="0"/>
              <a:t> </a:t>
            </a:r>
            <a:r>
              <a:rPr lang="en-US" sz="1200" dirty="0" err="1"/>
              <a:t>hizmet</a:t>
            </a:r>
            <a:r>
              <a:rPr lang="en-US" sz="1200" dirty="0"/>
              <a:t> </a:t>
            </a:r>
            <a:r>
              <a:rPr lang="en-US" sz="1200" dirty="0" err="1"/>
              <a:t>tabanlı</a:t>
            </a:r>
            <a:r>
              <a:rPr lang="en-US" sz="1200" dirty="0"/>
              <a:t> </a:t>
            </a:r>
            <a:r>
              <a:rPr lang="en-US" sz="1200" dirty="0" err="1"/>
              <a:t>çözümler</a:t>
            </a:r>
            <a:r>
              <a:rPr lang="en-US" sz="1200" dirty="0"/>
              <a:t> </a:t>
            </a:r>
            <a:r>
              <a:rPr lang="en-US" sz="1200" dirty="0" err="1"/>
              <a:t>sunmaya</a:t>
            </a:r>
            <a:r>
              <a:rPr lang="en-US" sz="1200" dirty="0"/>
              <a:t> </a:t>
            </a:r>
            <a:r>
              <a:rPr lang="en-US" sz="1200" dirty="0" err="1"/>
              <a:t>geçtiği</a:t>
            </a:r>
            <a:r>
              <a:rPr lang="en-US" sz="1200" dirty="0"/>
              <a:t> </a:t>
            </a:r>
            <a:r>
              <a:rPr lang="en-US" sz="1200" dirty="0" err="1"/>
              <a:t>bir</a:t>
            </a:r>
            <a:r>
              <a:rPr lang="en-US" sz="1200" dirty="0"/>
              <a:t> </a:t>
            </a:r>
            <a:r>
              <a:rPr lang="en-US" sz="1200" dirty="0" err="1"/>
              <a:t>başka</a:t>
            </a:r>
            <a:r>
              <a:rPr lang="en-US" sz="1200" dirty="0"/>
              <a:t> </a:t>
            </a:r>
            <a:r>
              <a:rPr lang="en-US" sz="1200" dirty="0" err="1"/>
              <a:t>zorlayıcı</a:t>
            </a:r>
            <a:r>
              <a:rPr lang="en-US" sz="1200" dirty="0"/>
              <a:t> </a:t>
            </a:r>
            <a:r>
              <a:rPr lang="en-US" sz="1200" dirty="0" err="1"/>
              <a:t>trenddir</a:t>
            </a:r>
            <a:r>
              <a:rPr lang="en-US" sz="1200" dirty="0"/>
              <a:t>. Bu model, </a:t>
            </a:r>
            <a:r>
              <a:rPr lang="en-US" sz="1200" dirty="0" err="1"/>
              <a:t>uzun</a:t>
            </a:r>
            <a:r>
              <a:rPr lang="en-US" sz="1200" dirty="0"/>
              <a:t> </a:t>
            </a:r>
            <a:r>
              <a:rPr lang="en-US" sz="1200" dirty="0" err="1"/>
              <a:t>vadeli</a:t>
            </a:r>
            <a:r>
              <a:rPr lang="en-US" sz="1200" dirty="0"/>
              <a:t> </a:t>
            </a:r>
            <a:r>
              <a:rPr lang="en-US" sz="1200" dirty="0" err="1"/>
              <a:t>müşteri</a:t>
            </a:r>
            <a:r>
              <a:rPr lang="en-US" sz="1200" dirty="0"/>
              <a:t> </a:t>
            </a:r>
            <a:r>
              <a:rPr lang="en-US" sz="1200" dirty="0" err="1"/>
              <a:t>ilişkilerini</a:t>
            </a:r>
            <a:r>
              <a:rPr lang="en-US" sz="1200" dirty="0"/>
              <a:t>, </a:t>
            </a:r>
            <a:r>
              <a:rPr lang="en-US" sz="1200" dirty="0" err="1"/>
              <a:t>tahmine</a:t>
            </a:r>
            <a:r>
              <a:rPr lang="en-US" sz="1200" dirty="0"/>
              <a:t> </a:t>
            </a:r>
            <a:r>
              <a:rPr lang="en-US" sz="1200" dirty="0" err="1"/>
              <a:t>dayalı</a:t>
            </a:r>
            <a:r>
              <a:rPr lang="en-US" sz="1200" dirty="0"/>
              <a:t> </a:t>
            </a:r>
            <a:r>
              <a:rPr lang="en-US" sz="1200" dirty="0" err="1"/>
              <a:t>bakımı</a:t>
            </a:r>
            <a:r>
              <a:rPr lang="en-US" sz="1200" dirty="0"/>
              <a:t> ve </a:t>
            </a:r>
            <a:r>
              <a:rPr lang="en-US" sz="1200" dirty="0" err="1"/>
              <a:t>sonuca</a:t>
            </a:r>
            <a:r>
              <a:rPr lang="en-US" sz="1200" dirty="0"/>
              <a:t> </a:t>
            </a:r>
            <a:r>
              <a:rPr lang="en-US" sz="1200" dirty="0" err="1"/>
              <a:t>dayalı</a:t>
            </a:r>
            <a:r>
              <a:rPr lang="en-US" sz="1200" dirty="0"/>
              <a:t> </a:t>
            </a:r>
            <a:r>
              <a:rPr lang="en-US" sz="1200" dirty="0" err="1"/>
              <a:t>fiyatlandırmayı</a:t>
            </a:r>
            <a:r>
              <a:rPr lang="en-US" sz="1200" dirty="0"/>
              <a:t> </a:t>
            </a:r>
            <a:r>
              <a:rPr lang="en-US" sz="1200" dirty="0" err="1"/>
              <a:t>vurgular</a:t>
            </a:r>
            <a:r>
              <a:rPr lang="en-US" sz="1200" dirty="0"/>
              <a:t>. </a:t>
            </a:r>
            <a:r>
              <a:rPr lang="en-US" sz="1200" dirty="0" err="1"/>
              <a:t>Üreticiler</a:t>
            </a:r>
            <a:r>
              <a:rPr lang="en-US" sz="1200" dirty="0"/>
              <a:t>, </a:t>
            </a:r>
            <a:r>
              <a:rPr lang="en-US" sz="1200" dirty="0" err="1"/>
              <a:t>ürünlerine</a:t>
            </a:r>
            <a:r>
              <a:rPr lang="en-US" sz="1200" dirty="0"/>
              <a:t> </a:t>
            </a:r>
            <a:r>
              <a:rPr lang="en-US" sz="1200" dirty="0" err="1"/>
              <a:t>giderek</a:t>
            </a:r>
            <a:r>
              <a:rPr lang="en-US" sz="1200" dirty="0"/>
              <a:t> </a:t>
            </a:r>
            <a:r>
              <a:rPr lang="en-US" sz="1200" dirty="0" err="1"/>
              <a:t>daha</a:t>
            </a:r>
            <a:r>
              <a:rPr lang="en-US" sz="1200" dirty="0"/>
              <a:t> </a:t>
            </a:r>
            <a:r>
              <a:rPr lang="en-US" sz="1200" dirty="0" err="1"/>
              <a:t>fazla</a:t>
            </a:r>
            <a:r>
              <a:rPr lang="en-US" sz="1200" dirty="0"/>
              <a:t> </a:t>
            </a:r>
            <a:r>
              <a:rPr lang="en-US" sz="1200" dirty="0" err="1"/>
              <a:t>sensör</a:t>
            </a:r>
            <a:r>
              <a:rPr lang="en-US" sz="1200" dirty="0"/>
              <a:t> ve IoT </a:t>
            </a:r>
            <a:r>
              <a:rPr lang="en-US" sz="1200" dirty="0" err="1"/>
              <a:t>cihazları</a:t>
            </a:r>
            <a:r>
              <a:rPr lang="en-US" sz="1200" dirty="0"/>
              <a:t> </a:t>
            </a:r>
            <a:r>
              <a:rPr lang="en-US" sz="1200" dirty="0" err="1"/>
              <a:t>yerleştirerek</a:t>
            </a:r>
            <a:r>
              <a:rPr lang="en-US" sz="1200" dirty="0"/>
              <a:t> </a:t>
            </a:r>
            <a:r>
              <a:rPr lang="en-US" sz="1200" dirty="0" err="1"/>
              <a:t>uzaktan</a:t>
            </a:r>
            <a:r>
              <a:rPr lang="en-US" sz="1200" dirty="0"/>
              <a:t> </a:t>
            </a:r>
            <a:r>
              <a:rPr lang="en-US" sz="1200" dirty="0" err="1"/>
              <a:t>izleme</a:t>
            </a:r>
            <a:r>
              <a:rPr lang="en-US" sz="1200" dirty="0"/>
              <a:t> ve </a:t>
            </a:r>
            <a:r>
              <a:rPr lang="en-US" sz="1200" dirty="0" err="1"/>
              <a:t>proaktif</a:t>
            </a:r>
            <a:r>
              <a:rPr lang="en-US" sz="1200" dirty="0"/>
              <a:t> </a:t>
            </a:r>
            <a:r>
              <a:rPr lang="en-US" sz="1200" dirty="0" err="1"/>
              <a:t>bakım</a:t>
            </a:r>
            <a:r>
              <a:rPr lang="en-US" sz="1200" dirty="0"/>
              <a:t> </a:t>
            </a:r>
            <a:r>
              <a:rPr lang="en-US" sz="1200" dirty="0" err="1"/>
              <a:t>hizmetleri</a:t>
            </a:r>
            <a:r>
              <a:rPr lang="en-US" sz="1200" dirty="0"/>
              <a:t> </a:t>
            </a:r>
            <a:r>
              <a:rPr lang="en-US" sz="1200" dirty="0" err="1"/>
              <a:t>sağlıyor</a:t>
            </a:r>
            <a:r>
              <a:rPr lang="en-US" sz="1200" dirty="0"/>
              <a:t> ve </a:t>
            </a:r>
            <a:r>
              <a:rPr lang="en-US" sz="1200" dirty="0" err="1"/>
              <a:t>böylece</a:t>
            </a:r>
            <a:r>
              <a:rPr lang="en-US" sz="1200" dirty="0"/>
              <a:t> </a:t>
            </a:r>
            <a:r>
              <a:rPr lang="en-US" sz="1200" dirty="0" err="1"/>
              <a:t>müşteri</a:t>
            </a:r>
            <a:r>
              <a:rPr lang="en-US" sz="1200" dirty="0"/>
              <a:t> </a:t>
            </a:r>
            <a:r>
              <a:rPr lang="en-US" sz="1200" dirty="0" err="1"/>
              <a:t>memnuniyetini</a:t>
            </a:r>
            <a:r>
              <a:rPr lang="en-US" sz="1200" dirty="0"/>
              <a:t> ve </a:t>
            </a:r>
            <a:r>
              <a:rPr lang="en-US" sz="1200" dirty="0" err="1"/>
              <a:t>sadakatini</a:t>
            </a:r>
            <a:r>
              <a:rPr lang="en-US" sz="1200" dirty="0"/>
              <a:t> </a:t>
            </a:r>
            <a:r>
              <a:rPr lang="en-US" sz="1200" dirty="0" err="1"/>
              <a:t>artırıyor</a:t>
            </a:r>
            <a:r>
              <a:rPr lang="en-US" sz="1200" dirty="0"/>
              <a:t>.
</a:t>
            </a:r>
            <a:r>
              <a:rPr lang="en-US" sz="1200" dirty="0" err="1"/>
              <a:t>Ayrıca</a:t>
            </a:r>
            <a:r>
              <a:rPr lang="en-US" sz="1200" dirty="0"/>
              <a:t>, </a:t>
            </a:r>
            <a:r>
              <a:rPr lang="en-US" sz="1200" dirty="0" err="1"/>
              <a:t>şirketler</a:t>
            </a:r>
            <a:r>
              <a:rPr lang="en-US" sz="1200" dirty="0"/>
              <a:t> </a:t>
            </a:r>
            <a:r>
              <a:rPr lang="en-US" sz="1200" dirty="0" err="1"/>
              <a:t>atıkları</a:t>
            </a:r>
            <a:r>
              <a:rPr lang="en-US" sz="1200" dirty="0"/>
              <a:t> </a:t>
            </a:r>
            <a:r>
              <a:rPr lang="en-US" sz="1200" dirty="0" err="1"/>
              <a:t>en</a:t>
            </a:r>
            <a:r>
              <a:rPr lang="en-US" sz="1200" dirty="0"/>
              <a:t> </a:t>
            </a:r>
            <a:r>
              <a:rPr lang="en-US" sz="1200" dirty="0" err="1"/>
              <a:t>aza</a:t>
            </a:r>
            <a:r>
              <a:rPr lang="en-US" sz="1200" dirty="0"/>
              <a:t> </a:t>
            </a:r>
            <a:r>
              <a:rPr lang="en-US" sz="1200" dirty="0" err="1"/>
              <a:t>indirmeye</a:t>
            </a:r>
            <a:r>
              <a:rPr lang="en-US" sz="1200" dirty="0"/>
              <a:t> ve </a:t>
            </a:r>
            <a:r>
              <a:rPr lang="en-US" sz="1200" dirty="0" err="1"/>
              <a:t>kaynak</a:t>
            </a:r>
            <a:r>
              <a:rPr lang="en-US" sz="1200" dirty="0"/>
              <a:t> </a:t>
            </a:r>
            <a:r>
              <a:rPr lang="en-US" sz="1200" dirty="0" err="1"/>
              <a:t>verimliliğini</a:t>
            </a:r>
            <a:r>
              <a:rPr lang="en-US" sz="1200" dirty="0"/>
              <a:t> </a:t>
            </a:r>
            <a:r>
              <a:rPr lang="en-US" sz="1200" dirty="0" err="1"/>
              <a:t>en</a:t>
            </a:r>
            <a:r>
              <a:rPr lang="en-US" sz="1200" dirty="0"/>
              <a:t> </a:t>
            </a:r>
            <a:r>
              <a:rPr lang="en-US" sz="1200" dirty="0" err="1"/>
              <a:t>üst</a:t>
            </a:r>
            <a:r>
              <a:rPr lang="en-US" sz="1200" dirty="0"/>
              <a:t> </a:t>
            </a:r>
            <a:r>
              <a:rPr lang="en-US" sz="1200" dirty="0" err="1"/>
              <a:t>düzeye</a:t>
            </a:r>
            <a:r>
              <a:rPr lang="en-US" sz="1200" dirty="0"/>
              <a:t> </a:t>
            </a:r>
            <a:r>
              <a:rPr lang="en-US" sz="1200" dirty="0" err="1"/>
              <a:t>çıkarmaya</a:t>
            </a:r>
            <a:r>
              <a:rPr lang="en-US" sz="1200" dirty="0"/>
              <a:t> </a:t>
            </a:r>
            <a:r>
              <a:rPr lang="en-US" sz="1200" dirty="0" err="1"/>
              <a:t>çalıştıkça</a:t>
            </a:r>
            <a:r>
              <a:rPr lang="en-US" sz="1200" dirty="0"/>
              <a:t> </a:t>
            </a:r>
            <a:r>
              <a:rPr lang="en-US" sz="1200" dirty="0" err="1"/>
              <a:t>döngüsel</a:t>
            </a:r>
            <a:r>
              <a:rPr lang="en-US" sz="1200" dirty="0"/>
              <a:t> </a:t>
            </a:r>
            <a:r>
              <a:rPr lang="en-US" sz="1200" dirty="0" err="1"/>
              <a:t>ekonomi</a:t>
            </a:r>
            <a:r>
              <a:rPr lang="en-US" sz="1200" dirty="0"/>
              <a:t> </a:t>
            </a:r>
            <a:r>
              <a:rPr lang="en-US" sz="1200" dirty="0" err="1"/>
              <a:t>modeli</a:t>
            </a:r>
            <a:r>
              <a:rPr lang="en-US" sz="1200" dirty="0"/>
              <a:t> </a:t>
            </a:r>
            <a:r>
              <a:rPr lang="en-US" sz="1200" dirty="0" err="1"/>
              <a:t>ilgi</a:t>
            </a:r>
            <a:r>
              <a:rPr lang="en-US" sz="1200" dirty="0"/>
              <a:t> </a:t>
            </a:r>
            <a:r>
              <a:rPr lang="en-US" sz="1200" dirty="0" err="1"/>
              <a:t>görüyor</a:t>
            </a:r>
            <a:r>
              <a:rPr lang="en-US" sz="1200" dirty="0"/>
              <a:t>. </a:t>
            </a:r>
            <a:r>
              <a:rPr lang="en-US" sz="1200" dirty="0" err="1"/>
              <a:t>Kuruluşlar</a:t>
            </a:r>
            <a:r>
              <a:rPr lang="en-US" sz="1200" dirty="0"/>
              <a:t>, </a:t>
            </a:r>
            <a:r>
              <a:rPr lang="en-US" sz="1200" dirty="0" err="1"/>
              <a:t>dayanıklılık</a:t>
            </a:r>
            <a:r>
              <a:rPr lang="en-US" sz="1200" dirty="0"/>
              <a:t>, </a:t>
            </a:r>
            <a:r>
              <a:rPr lang="en-US" sz="1200" dirty="0" err="1"/>
              <a:t>yeniden</a:t>
            </a:r>
            <a:r>
              <a:rPr lang="en-US" sz="1200" dirty="0"/>
              <a:t> </a:t>
            </a:r>
            <a:r>
              <a:rPr lang="en-US" sz="1200" dirty="0" err="1"/>
              <a:t>kullanım</a:t>
            </a:r>
            <a:r>
              <a:rPr lang="en-US" sz="1200" dirty="0"/>
              <a:t> ve </a:t>
            </a:r>
            <a:r>
              <a:rPr lang="en-US" sz="1200" dirty="0" err="1"/>
              <a:t>geri</a:t>
            </a:r>
            <a:r>
              <a:rPr lang="en-US" sz="1200" dirty="0"/>
              <a:t> </a:t>
            </a:r>
            <a:r>
              <a:rPr lang="en-US" sz="1200" dirty="0" err="1"/>
              <a:t>dönüşüm</a:t>
            </a:r>
            <a:r>
              <a:rPr lang="en-US" sz="1200" dirty="0"/>
              <a:t> </a:t>
            </a:r>
            <a:r>
              <a:rPr lang="en-US" sz="1200" dirty="0" err="1"/>
              <a:t>için</a:t>
            </a:r>
            <a:r>
              <a:rPr lang="en-US" sz="1200" dirty="0"/>
              <a:t> </a:t>
            </a:r>
            <a:r>
              <a:rPr lang="en-US" sz="1200" dirty="0" err="1"/>
              <a:t>ürünler</a:t>
            </a:r>
            <a:r>
              <a:rPr lang="en-US" sz="1200" dirty="0"/>
              <a:t> </a:t>
            </a:r>
            <a:r>
              <a:rPr lang="en-US" sz="1200" dirty="0" err="1"/>
              <a:t>tasarlayarak</a:t>
            </a:r>
            <a:r>
              <a:rPr lang="en-US" sz="1200" dirty="0"/>
              <a:t> </a:t>
            </a:r>
            <a:r>
              <a:rPr lang="en-US" sz="1200" dirty="0" err="1"/>
              <a:t>çevresel</a:t>
            </a:r>
            <a:r>
              <a:rPr lang="en-US" sz="1200" dirty="0"/>
              <a:t> </a:t>
            </a:r>
            <a:r>
              <a:rPr lang="en-US" sz="1200" dirty="0" err="1"/>
              <a:t>ayak</a:t>
            </a:r>
            <a:r>
              <a:rPr lang="en-US" sz="1200" dirty="0"/>
              <a:t> </a:t>
            </a:r>
            <a:r>
              <a:rPr lang="en-US" sz="1200" dirty="0" err="1"/>
              <a:t>izlerini</a:t>
            </a:r>
            <a:r>
              <a:rPr lang="en-US" sz="1200" dirty="0"/>
              <a:t> </a:t>
            </a:r>
            <a:r>
              <a:rPr lang="en-US" sz="1200" dirty="0" err="1"/>
              <a:t>azaltabilir</a:t>
            </a:r>
            <a:r>
              <a:rPr lang="en-US" sz="1200" dirty="0"/>
              <a:t> ve </a:t>
            </a:r>
            <a:r>
              <a:rPr lang="en-US" sz="1200" dirty="0" err="1"/>
              <a:t>yeniden</a:t>
            </a:r>
            <a:r>
              <a:rPr lang="en-US" sz="1200" dirty="0"/>
              <a:t> </a:t>
            </a:r>
            <a:r>
              <a:rPr lang="en-US" sz="1200" dirty="0" err="1"/>
              <a:t>üretim</a:t>
            </a:r>
            <a:r>
              <a:rPr lang="en-US" sz="1200" dirty="0"/>
              <a:t> ve </a:t>
            </a:r>
            <a:r>
              <a:rPr lang="en-US" sz="1200" dirty="0" err="1"/>
              <a:t>tersine</a:t>
            </a:r>
            <a:r>
              <a:rPr lang="en-US" sz="1200" dirty="0"/>
              <a:t> </a:t>
            </a:r>
            <a:r>
              <a:rPr lang="en-US" sz="1200" dirty="0" err="1"/>
              <a:t>lojistik</a:t>
            </a:r>
            <a:r>
              <a:rPr lang="en-US" sz="1200" dirty="0"/>
              <a:t> </a:t>
            </a:r>
            <a:r>
              <a:rPr lang="en-US" sz="1200" dirty="0" err="1"/>
              <a:t>yoluyla</a:t>
            </a:r>
            <a:r>
              <a:rPr lang="en-US" sz="1200" dirty="0"/>
              <a:t> yeni </a:t>
            </a:r>
            <a:r>
              <a:rPr lang="en-US" sz="1200" dirty="0" err="1"/>
              <a:t>gelir</a:t>
            </a:r>
            <a:r>
              <a:rPr lang="en-US" sz="1200" dirty="0"/>
              <a:t> </a:t>
            </a:r>
            <a:r>
              <a:rPr lang="en-US" sz="1200" dirty="0" err="1"/>
              <a:t>akışlarından</a:t>
            </a:r>
            <a:r>
              <a:rPr lang="en-US" sz="1200" dirty="0"/>
              <a:t> </a:t>
            </a:r>
            <a:r>
              <a:rPr lang="en-US" sz="1200" dirty="0" err="1"/>
              <a:t>yararlanabilir</a:t>
            </a:r>
            <a:r>
              <a:rPr lang="en-US" sz="1200" dirty="0"/>
              <a:t>.
</a:t>
            </a:r>
            <a:r>
              <a:rPr lang="en-US" sz="1200" dirty="0" err="1"/>
              <a:t>Doğrudan</a:t>
            </a:r>
            <a:r>
              <a:rPr lang="en-US" sz="1200" dirty="0"/>
              <a:t> </a:t>
            </a:r>
            <a:r>
              <a:rPr lang="en-US" sz="1200" dirty="0" err="1"/>
              <a:t>tüketiciye</a:t>
            </a:r>
            <a:r>
              <a:rPr lang="en-US" sz="1200" dirty="0"/>
              <a:t> </a:t>
            </a:r>
            <a:r>
              <a:rPr lang="en-US" sz="1200" dirty="0" err="1"/>
              <a:t>yönelik</a:t>
            </a:r>
            <a:r>
              <a:rPr lang="en-US" sz="1200" dirty="0"/>
              <a:t> (DTC) </a:t>
            </a:r>
            <a:r>
              <a:rPr lang="en-US" sz="1200" dirty="0" err="1"/>
              <a:t>markaların</a:t>
            </a:r>
            <a:r>
              <a:rPr lang="en-US" sz="1200" dirty="0"/>
              <a:t> </a:t>
            </a:r>
            <a:r>
              <a:rPr lang="en-US" sz="1200" dirty="0" err="1"/>
              <a:t>yükselişi</a:t>
            </a:r>
            <a:r>
              <a:rPr lang="en-US" sz="1200" dirty="0"/>
              <a:t>, </a:t>
            </a:r>
            <a:r>
              <a:rPr lang="en-US" sz="1200" dirty="0" err="1"/>
              <a:t>şirketlerin</a:t>
            </a:r>
            <a:r>
              <a:rPr lang="en-US" sz="1200" dirty="0"/>
              <a:t> </a:t>
            </a:r>
            <a:r>
              <a:rPr lang="en-US" sz="1200" dirty="0" err="1"/>
              <a:t>müşterilerle</a:t>
            </a:r>
            <a:r>
              <a:rPr lang="en-US" sz="1200" dirty="0"/>
              <a:t> </a:t>
            </a:r>
            <a:r>
              <a:rPr lang="en-US" sz="1200" dirty="0" err="1"/>
              <a:t>çevrimiçi</a:t>
            </a:r>
            <a:r>
              <a:rPr lang="en-US" sz="1200" dirty="0"/>
              <a:t> </a:t>
            </a:r>
            <a:r>
              <a:rPr lang="en-US" sz="1200" dirty="0" err="1"/>
              <a:t>olarak</a:t>
            </a:r>
            <a:r>
              <a:rPr lang="en-US" sz="1200" dirty="0"/>
              <a:t> </a:t>
            </a:r>
            <a:r>
              <a:rPr lang="en-US" sz="1200" dirty="0" err="1"/>
              <a:t>doğrudan</a:t>
            </a:r>
            <a:r>
              <a:rPr lang="en-US" sz="1200" dirty="0"/>
              <a:t> </a:t>
            </a:r>
            <a:r>
              <a:rPr lang="en-US" sz="1200" dirty="0" err="1"/>
              <a:t>etkileşim</a:t>
            </a:r>
            <a:r>
              <a:rPr lang="en-US" sz="1200" dirty="0"/>
              <a:t> </a:t>
            </a:r>
            <a:r>
              <a:rPr lang="en-US" sz="1200" dirty="0" err="1"/>
              <a:t>kurmak</a:t>
            </a:r>
            <a:r>
              <a:rPr lang="en-US" sz="1200" dirty="0"/>
              <a:t> </a:t>
            </a:r>
            <a:r>
              <a:rPr lang="en-US" sz="1200" dirty="0" err="1"/>
              <a:t>için</a:t>
            </a:r>
            <a:r>
              <a:rPr lang="en-US" sz="1200" dirty="0"/>
              <a:t> </a:t>
            </a:r>
            <a:r>
              <a:rPr lang="en-US" sz="1200" dirty="0" err="1"/>
              <a:t>geleneksel</a:t>
            </a:r>
            <a:r>
              <a:rPr lang="en-US" sz="1200" dirty="0"/>
              <a:t> </a:t>
            </a:r>
            <a:r>
              <a:rPr lang="en-US" sz="1200" dirty="0" err="1"/>
              <a:t>perakende</a:t>
            </a:r>
            <a:r>
              <a:rPr lang="en-US" sz="1200" dirty="0"/>
              <a:t> </a:t>
            </a:r>
            <a:r>
              <a:rPr lang="en-US" sz="1200" dirty="0" err="1"/>
              <a:t>kanallarını</a:t>
            </a:r>
            <a:r>
              <a:rPr lang="en-US" sz="1200" dirty="0"/>
              <a:t> </a:t>
            </a:r>
            <a:r>
              <a:rPr lang="en-US" sz="1200" dirty="0" err="1"/>
              <a:t>atlaması</a:t>
            </a:r>
            <a:r>
              <a:rPr lang="en-US" sz="1200" dirty="0"/>
              <a:t> </a:t>
            </a:r>
            <a:r>
              <a:rPr lang="en-US" sz="1200" dirty="0" err="1"/>
              <a:t>nedeniyle</a:t>
            </a:r>
            <a:r>
              <a:rPr lang="en-US" sz="1200" dirty="0"/>
              <a:t> </a:t>
            </a:r>
            <a:r>
              <a:rPr lang="en-US" sz="1200" dirty="0" err="1"/>
              <a:t>iş</a:t>
            </a:r>
            <a:r>
              <a:rPr lang="en-US" sz="1200" dirty="0"/>
              <a:t> </a:t>
            </a:r>
            <a:r>
              <a:rPr lang="en-US" sz="1200" dirty="0" err="1"/>
              <a:t>ortamında</a:t>
            </a:r>
            <a:r>
              <a:rPr lang="en-US" sz="1200" dirty="0"/>
              <a:t> </a:t>
            </a:r>
            <a:r>
              <a:rPr lang="en-US" sz="1200" dirty="0" err="1"/>
              <a:t>bir</a:t>
            </a:r>
            <a:r>
              <a:rPr lang="en-US" sz="1200" dirty="0"/>
              <a:t> </a:t>
            </a:r>
            <a:r>
              <a:rPr lang="en-US" sz="1200" dirty="0" err="1"/>
              <a:t>başka</a:t>
            </a:r>
            <a:r>
              <a:rPr lang="en-US" sz="1200" dirty="0"/>
              <a:t> </a:t>
            </a:r>
            <a:r>
              <a:rPr lang="en-US" sz="1200" dirty="0" err="1"/>
              <a:t>değişimi</a:t>
            </a:r>
            <a:r>
              <a:rPr lang="en-US" sz="1200" dirty="0"/>
              <a:t> </a:t>
            </a:r>
            <a:r>
              <a:rPr lang="en-US" sz="1200" dirty="0" err="1"/>
              <a:t>temsil</a:t>
            </a:r>
            <a:r>
              <a:rPr lang="en-US" sz="1200" dirty="0"/>
              <a:t> </a:t>
            </a:r>
            <a:r>
              <a:rPr lang="en-US" sz="1200" dirty="0" err="1"/>
              <a:t>ediyor</a:t>
            </a:r>
            <a:r>
              <a:rPr lang="en-US" sz="1200" dirty="0"/>
              <a:t>. DTC </a:t>
            </a:r>
            <a:r>
              <a:rPr lang="en-US" sz="1200" dirty="0" err="1"/>
              <a:t>markaları</a:t>
            </a:r>
            <a:r>
              <a:rPr lang="en-US" sz="1200" dirty="0"/>
              <a:t>, </a:t>
            </a:r>
            <a:r>
              <a:rPr lang="en-US" sz="1200" dirty="0" err="1"/>
              <a:t>gerçek</a:t>
            </a:r>
            <a:r>
              <a:rPr lang="en-US" sz="1200" dirty="0"/>
              <a:t> </a:t>
            </a:r>
            <a:r>
              <a:rPr lang="en-US" sz="1200" dirty="0" err="1"/>
              <a:t>bağlantılar</a:t>
            </a:r>
            <a:r>
              <a:rPr lang="en-US" sz="1200" dirty="0"/>
              <a:t> </a:t>
            </a:r>
            <a:r>
              <a:rPr lang="en-US" sz="1200" dirty="0" err="1"/>
              <a:t>kurmak</a:t>
            </a:r>
            <a:r>
              <a:rPr lang="en-US" sz="1200" dirty="0"/>
              <a:t> ve </a:t>
            </a:r>
            <a:r>
              <a:rPr lang="en-US" sz="1200" dirty="0" err="1"/>
              <a:t>özel</a:t>
            </a:r>
            <a:r>
              <a:rPr lang="en-US" sz="1200" dirty="0"/>
              <a:t> </a:t>
            </a:r>
            <a:r>
              <a:rPr lang="en-US" sz="1200" dirty="0" err="1"/>
              <a:t>deneyimler</a:t>
            </a:r>
            <a:r>
              <a:rPr lang="en-US" sz="1200" dirty="0"/>
              <a:t> </a:t>
            </a:r>
            <a:r>
              <a:rPr lang="en-US" sz="1200" dirty="0" err="1"/>
              <a:t>sunmak</a:t>
            </a:r>
            <a:r>
              <a:rPr lang="en-US" sz="1200" dirty="0"/>
              <a:t>, </a:t>
            </a:r>
            <a:r>
              <a:rPr lang="en-US" sz="1200" dirty="0" err="1"/>
              <a:t>yerleşik</a:t>
            </a:r>
            <a:r>
              <a:rPr lang="en-US" sz="1200" dirty="0"/>
              <a:t> </a:t>
            </a:r>
            <a:r>
              <a:rPr lang="en-US" sz="1200" dirty="0" err="1"/>
              <a:t>yerleşiklere</a:t>
            </a:r>
            <a:r>
              <a:rPr lang="en-US" sz="1200" dirty="0"/>
              <a:t> </a:t>
            </a:r>
            <a:r>
              <a:rPr lang="en-US" sz="1200" dirty="0" err="1"/>
              <a:t>meydan</a:t>
            </a:r>
            <a:r>
              <a:rPr lang="en-US" sz="1200" dirty="0"/>
              <a:t> </a:t>
            </a:r>
            <a:r>
              <a:rPr lang="en-US" sz="1200" dirty="0" err="1"/>
              <a:t>okumak</a:t>
            </a:r>
            <a:r>
              <a:rPr lang="en-US" sz="1200" dirty="0"/>
              <a:t> ve </a:t>
            </a:r>
            <a:r>
              <a:rPr lang="en-US" sz="1200" dirty="0" err="1"/>
              <a:t>tüketici</a:t>
            </a:r>
            <a:r>
              <a:rPr lang="en-US" sz="1200" dirty="0"/>
              <a:t> </a:t>
            </a:r>
            <a:r>
              <a:rPr lang="en-US" sz="1200" dirty="0" err="1"/>
              <a:t>tercihlerini</a:t>
            </a:r>
            <a:r>
              <a:rPr lang="en-US" sz="1200" dirty="0"/>
              <a:t> </a:t>
            </a:r>
            <a:r>
              <a:rPr lang="en-US" sz="1200" dirty="0" err="1"/>
              <a:t>yeniden</a:t>
            </a:r>
            <a:r>
              <a:rPr lang="en-US" sz="1200" dirty="0"/>
              <a:t> </a:t>
            </a:r>
            <a:r>
              <a:rPr lang="en-US" sz="1200" dirty="0" err="1"/>
              <a:t>şekillendirmek</a:t>
            </a:r>
            <a:r>
              <a:rPr lang="en-US" sz="1200" dirty="0"/>
              <a:t> </a:t>
            </a:r>
            <a:r>
              <a:rPr lang="en-US" sz="1200" dirty="0" err="1"/>
              <a:t>için</a:t>
            </a:r>
            <a:r>
              <a:rPr lang="en-US" sz="1200" dirty="0"/>
              <a:t> </a:t>
            </a:r>
            <a:r>
              <a:rPr lang="en-US" sz="1200" dirty="0" err="1"/>
              <a:t>sosyal</a:t>
            </a:r>
            <a:r>
              <a:rPr lang="en-US" sz="1200" dirty="0"/>
              <a:t> </a:t>
            </a:r>
            <a:r>
              <a:rPr lang="en-US" sz="1200" dirty="0" err="1"/>
              <a:t>medyadan</a:t>
            </a:r>
            <a:r>
              <a:rPr lang="en-US" sz="1200" dirty="0"/>
              <a:t>, </a:t>
            </a:r>
            <a:r>
              <a:rPr lang="en-US" sz="1200" dirty="0" err="1"/>
              <a:t>veri</a:t>
            </a:r>
            <a:r>
              <a:rPr lang="en-US" sz="1200" dirty="0"/>
              <a:t> </a:t>
            </a:r>
            <a:r>
              <a:rPr lang="en-US" sz="1200" dirty="0" err="1"/>
              <a:t>analitiğinden</a:t>
            </a:r>
            <a:r>
              <a:rPr lang="en-US" sz="1200" dirty="0"/>
              <a:t> ve </a:t>
            </a:r>
            <a:r>
              <a:rPr lang="en-US" sz="1200" dirty="0" err="1"/>
              <a:t>kişiselleştirilmiş</a:t>
            </a:r>
            <a:r>
              <a:rPr lang="en-US" sz="1200" dirty="0"/>
              <a:t> </a:t>
            </a:r>
            <a:r>
              <a:rPr lang="en-US" sz="1200" dirty="0" err="1"/>
              <a:t>pazarlamadan</a:t>
            </a:r>
            <a:r>
              <a:rPr lang="en-US" sz="1200" dirty="0"/>
              <a:t> </a:t>
            </a:r>
            <a:r>
              <a:rPr lang="en-US" sz="1200" dirty="0" err="1"/>
              <a:t>yararlanır</a:t>
            </a:r>
            <a:r>
              <a:rPr lang="en-US" sz="1200" dirty="0"/>
              <a:t>.
</a:t>
            </a:r>
            <a:r>
              <a:rPr lang="en-US" sz="1200" dirty="0" err="1"/>
              <a:t>Sonuç</a:t>
            </a:r>
            <a:r>
              <a:rPr lang="en-US" sz="1200" dirty="0"/>
              <a:t> </a:t>
            </a:r>
            <a:r>
              <a:rPr lang="en-US" sz="1200" dirty="0" err="1"/>
              <a:t>olarak</a:t>
            </a:r>
            <a:r>
              <a:rPr lang="en-US" sz="1200" dirty="0"/>
              <a:t>, </a:t>
            </a:r>
            <a:r>
              <a:rPr lang="en-US" sz="1200" dirty="0" err="1"/>
              <a:t>ortaya</a:t>
            </a:r>
            <a:r>
              <a:rPr lang="en-US" sz="1200" dirty="0"/>
              <a:t> </a:t>
            </a:r>
            <a:r>
              <a:rPr lang="en-US" sz="1200" dirty="0" err="1"/>
              <a:t>çıkan</a:t>
            </a:r>
            <a:r>
              <a:rPr lang="en-US" sz="1200" dirty="0"/>
              <a:t> </a:t>
            </a:r>
            <a:r>
              <a:rPr lang="en-US" sz="1200" dirty="0" err="1"/>
              <a:t>iş</a:t>
            </a:r>
            <a:r>
              <a:rPr lang="en-US" sz="1200" dirty="0"/>
              <a:t> </a:t>
            </a:r>
            <a:r>
              <a:rPr lang="en-US" sz="1200" dirty="0" err="1"/>
              <a:t>modelleri</a:t>
            </a:r>
            <a:r>
              <a:rPr lang="en-US" sz="1200" dirty="0"/>
              <a:t>, </a:t>
            </a:r>
            <a:r>
              <a:rPr lang="en-US" sz="1200" dirty="0" err="1"/>
              <a:t>endüstriler</a:t>
            </a:r>
            <a:r>
              <a:rPr lang="en-US" sz="1200" dirty="0"/>
              <a:t> </a:t>
            </a:r>
            <a:r>
              <a:rPr lang="en-US" sz="1200" dirty="0" err="1"/>
              <a:t>arasında</a:t>
            </a:r>
            <a:r>
              <a:rPr lang="en-US" sz="1200" dirty="0"/>
              <a:t> </a:t>
            </a:r>
            <a:r>
              <a:rPr lang="en-US" sz="1200" dirty="0" err="1"/>
              <a:t>derin</a:t>
            </a:r>
            <a:r>
              <a:rPr lang="en-US" sz="1200" dirty="0"/>
              <a:t> </a:t>
            </a:r>
            <a:r>
              <a:rPr lang="en-US" sz="1200" dirty="0" err="1"/>
              <a:t>dönüşümlere</a:t>
            </a:r>
            <a:r>
              <a:rPr lang="en-US" sz="1200" dirty="0"/>
              <a:t> </a:t>
            </a:r>
            <a:r>
              <a:rPr lang="en-US" sz="1200" dirty="0" err="1"/>
              <a:t>yol</a:t>
            </a:r>
            <a:r>
              <a:rPr lang="en-US" sz="1200" dirty="0"/>
              <a:t> </a:t>
            </a:r>
            <a:r>
              <a:rPr lang="en-US" sz="1200" dirty="0" err="1"/>
              <a:t>açıyor</a:t>
            </a:r>
            <a:r>
              <a:rPr lang="en-US" sz="1200" dirty="0"/>
              <a:t>, </a:t>
            </a:r>
            <a:r>
              <a:rPr lang="en-US" sz="1200" dirty="0" err="1"/>
              <a:t>inovasyonu</a:t>
            </a:r>
            <a:r>
              <a:rPr lang="en-US" sz="1200" dirty="0"/>
              <a:t> </a:t>
            </a:r>
            <a:r>
              <a:rPr lang="en-US" sz="1200" dirty="0" err="1"/>
              <a:t>hızlandırıyor</a:t>
            </a:r>
            <a:r>
              <a:rPr lang="en-US" sz="1200" dirty="0"/>
              <a:t>, </a:t>
            </a:r>
            <a:r>
              <a:rPr lang="en-US" sz="1200" dirty="0" err="1"/>
              <a:t>rekabet</a:t>
            </a:r>
            <a:r>
              <a:rPr lang="en-US" sz="1200" dirty="0"/>
              <a:t> </a:t>
            </a:r>
            <a:r>
              <a:rPr lang="en-US" sz="1200" dirty="0" err="1"/>
              <a:t>gücünü</a:t>
            </a:r>
            <a:r>
              <a:rPr lang="en-US" sz="1200" dirty="0"/>
              <a:t> </a:t>
            </a:r>
            <a:r>
              <a:rPr lang="en-US" sz="1200" dirty="0" err="1"/>
              <a:t>artırıyor</a:t>
            </a:r>
            <a:r>
              <a:rPr lang="en-US" sz="1200" dirty="0"/>
              <a:t> ve </a:t>
            </a:r>
            <a:r>
              <a:rPr lang="en-US" sz="1200" dirty="0" err="1"/>
              <a:t>değer</a:t>
            </a:r>
            <a:r>
              <a:rPr lang="en-US" sz="1200" dirty="0"/>
              <a:t> </a:t>
            </a:r>
            <a:r>
              <a:rPr lang="en-US" sz="1200" dirty="0" err="1"/>
              <a:t>zincirlerini</a:t>
            </a:r>
            <a:r>
              <a:rPr lang="en-US" sz="1200" dirty="0"/>
              <a:t> </a:t>
            </a:r>
            <a:r>
              <a:rPr lang="en-US" sz="1200" dirty="0" err="1"/>
              <a:t>yeniden</a:t>
            </a:r>
            <a:r>
              <a:rPr lang="en-US" sz="1200" dirty="0"/>
              <a:t> </a:t>
            </a:r>
            <a:r>
              <a:rPr lang="en-US" sz="1200" dirty="0" err="1"/>
              <a:t>şekillendiriyor</a:t>
            </a:r>
            <a:r>
              <a:rPr lang="en-US" sz="1200" dirty="0"/>
              <a:t>. </a:t>
            </a:r>
            <a:r>
              <a:rPr lang="en-US" sz="1200" dirty="0" err="1"/>
              <a:t>Kuruluşların</a:t>
            </a:r>
            <a:r>
              <a:rPr lang="en-US" sz="1200" dirty="0"/>
              <a:t> </a:t>
            </a:r>
            <a:r>
              <a:rPr lang="en-US" sz="1200" dirty="0" err="1"/>
              <a:t>bu</a:t>
            </a:r>
            <a:r>
              <a:rPr lang="en-US" sz="1200" dirty="0"/>
              <a:t> </a:t>
            </a:r>
            <a:r>
              <a:rPr lang="en-US" sz="1200" dirty="0" err="1"/>
              <a:t>dinamik</a:t>
            </a:r>
            <a:r>
              <a:rPr lang="en-US" sz="1200" dirty="0"/>
              <a:t> </a:t>
            </a:r>
            <a:r>
              <a:rPr lang="en-US" sz="1200" dirty="0" err="1"/>
              <a:t>ortamda</a:t>
            </a:r>
            <a:r>
              <a:rPr lang="en-US" sz="1200" dirty="0"/>
              <a:t> </a:t>
            </a:r>
            <a:r>
              <a:rPr lang="en-US" sz="1200" dirty="0" err="1"/>
              <a:t>başarılı</a:t>
            </a:r>
            <a:r>
              <a:rPr lang="en-US" sz="1200" dirty="0"/>
              <a:t> </a:t>
            </a:r>
            <a:r>
              <a:rPr lang="en-US" sz="1200" dirty="0" err="1"/>
              <a:t>olmak</a:t>
            </a:r>
            <a:r>
              <a:rPr lang="en-US" sz="1200" dirty="0"/>
              <a:t> </a:t>
            </a:r>
            <a:r>
              <a:rPr lang="en-US" sz="1200" dirty="0" err="1"/>
              <a:t>için</a:t>
            </a:r>
            <a:r>
              <a:rPr lang="en-US" sz="1200" dirty="0"/>
              <a:t> </a:t>
            </a:r>
            <a:r>
              <a:rPr lang="en-US" sz="1200" dirty="0" err="1"/>
              <a:t>çevikliği</a:t>
            </a:r>
            <a:r>
              <a:rPr lang="en-US" sz="1200" dirty="0"/>
              <a:t> </a:t>
            </a:r>
            <a:r>
              <a:rPr lang="en-US" sz="1200" dirty="0" err="1"/>
              <a:t>benimsemesi</a:t>
            </a:r>
            <a:r>
              <a:rPr lang="en-US" sz="1200" dirty="0"/>
              <a:t>, </a:t>
            </a:r>
            <a:r>
              <a:rPr lang="en-US" sz="1200" dirty="0" err="1"/>
              <a:t>bir</a:t>
            </a:r>
            <a:r>
              <a:rPr lang="en-US" sz="1200" dirty="0"/>
              <a:t> </a:t>
            </a:r>
            <a:r>
              <a:rPr lang="en-US" sz="1200" dirty="0" err="1"/>
              <a:t>deney</a:t>
            </a:r>
            <a:r>
              <a:rPr lang="en-US" sz="1200" dirty="0"/>
              <a:t> </a:t>
            </a:r>
            <a:r>
              <a:rPr lang="en-US" sz="1200" dirty="0" err="1"/>
              <a:t>kültürü</a:t>
            </a:r>
            <a:r>
              <a:rPr lang="en-US" sz="1200" dirty="0"/>
              <a:t> </a:t>
            </a:r>
            <a:r>
              <a:rPr lang="en-US" sz="1200" dirty="0" err="1"/>
              <a:t>geliştirmesi</a:t>
            </a:r>
            <a:r>
              <a:rPr lang="en-US" sz="1200" dirty="0"/>
              <a:t> ve </a:t>
            </a:r>
            <a:r>
              <a:rPr lang="en-US" sz="1200" dirty="0" err="1"/>
              <a:t>gelişen</a:t>
            </a:r>
            <a:r>
              <a:rPr lang="en-US" sz="1200" dirty="0"/>
              <a:t> </a:t>
            </a:r>
            <a:r>
              <a:rPr lang="en-US" sz="1200" dirty="0" err="1"/>
              <a:t>müşteri</a:t>
            </a:r>
            <a:r>
              <a:rPr lang="en-US" sz="1200" dirty="0"/>
              <a:t> </a:t>
            </a:r>
            <a:r>
              <a:rPr lang="en-US" sz="1200" dirty="0" err="1"/>
              <a:t>ihtiyaçlarına</a:t>
            </a:r>
            <a:r>
              <a:rPr lang="en-US" sz="1200" dirty="0"/>
              <a:t> ve </a:t>
            </a:r>
            <a:r>
              <a:rPr lang="en-US" sz="1200" dirty="0" err="1"/>
              <a:t>pazar</a:t>
            </a:r>
            <a:r>
              <a:rPr lang="en-US" sz="1200" dirty="0"/>
              <a:t> </a:t>
            </a:r>
            <a:r>
              <a:rPr lang="en-US" sz="1200" dirty="0" err="1"/>
              <a:t>trendlerine</a:t>
            </a:r>
            <a:r>
              <a:rPr lang="en-US" sz="1200" dirty="0"/>
              <a:t> </a:t>
            </a:r>
            <a:r>
              <a:rPr lang="en-US" sz="1200" dirty="0" err="1"/>
              <a:t>sürekli</a:t>
            </a:r>
            <a:r>
              <a:rPr lang="en-US" sz="1200" dirty="0"/>
              <a:t> </a:t>
            </a:r>
            <a:r>
              <a:rPr lang="en-US" sz="1200" dirty="0" err="1"/>
              <a:t>olarak</a:t>
            </a:r>
            <a:r>
              <a:rPr lang="en-US" sz="1200" dirty="0"/>
              <a:t> </a:t>
            </a:r>
            <a:r>
              <a:rPr lang="en-US" sz="1200" dirty="0" err="1"/>
              <a:t>uyum</a:t>
            </a:r>
            <a:r>
              <a:rPr lang="en-US" sz="1200" dirty="0"/>
              <a:t> </a:t>
            </a:r>
            <a:r>
              <a:rPr lang="en-US" sz="1200" dirty="0" err="1"/>
              <a:t>sağlaması</a:t>
            </a:r>
            <a:r>
              <a:rPr lang="en-US" sz="1200" dirty="0"/>
              <a:t> </a:t>
            </a:r>
            <a:r>
              <a:rPr lang="en-US" sz="1200" dirty="0" err="1"/>
              <a:t>gerekir</a:t>
            </a:r>
            <a:r>
              <a:rPr lang="en-US" sz="1200" dirty="0"/>
              <a:t>. </a:t>
            </a:r>
            <a:r>
              <a:rPr lang="en-US" sz="1200" dirty="0" err="1"/>
              <a:t>İşletmeler</a:t>
            </a:r>
            <a:r>
              <a:rPr lang="en-US" sz="1200" dirty="0"/>
              <a:t> </a:t>
            </a:r>
            <a:r>
              <a:rPr lang="en-US" sz="1200" dirty="0" err="1"/>
              <a:t>bu</a:t>
            </a:r>
            <a:r>
              <a:rPr lang="en-US" sz="1200" dirty="0"/>
              <a:t> </a:t>
            </a:r>
            <a:r>
              <a:rPr lang="en-US" sz="1200" dirty="0" err="1"/>
              <a:t>modelleri</a:t>
            </a:r>
            <a:r>
              <a:rPr lang="en-US" sz="1200" dirty="0"/>
              <a:t> </a:t>
            </a:r>
            <a:r>
              <a:rPr lang="en-US" sz="1200" dirty="0" err="1"/>
              <a:t>benimseyerek</a:t>
            </a:r>
            <a:r>
              <a:rPr lang="en-US" sz="1200" dirty="0"/>
              <a:t> </a:t>
            </a:r>
            <a:r>
              <a:rPr lang="en-US" sz="1200" dirty="0" err="1"/>
              <a:t>dijital</a:t>
            </a:r>
            <a:r>
              <a:rPr lang="en-US" sz="1200" dirty="0"/>
              <a:t> </a:t>
            </a:r>
            <a:r>
              <a:rPr lang="en-US" sz="1200" dirty="0" err="1"/>
              <a:t>çağda</a:t>
            </a:r>
            <a:r>
              <a:rPr lang="en-US" sz="1200" dirty="0"/>
              <a:t> </a:t>
            </a:r>
            <a:r>
              <a:rPr lang="en-US" sz="1200" dirty="0" err="1"/>
              <a:t>büyüme</a:t>
            </a:r>
            <a:r>
              <a:rPr lang="en-US" sz="1200" dirty="0"/>
              <a:t>, </a:t>
            </a:r>
            <a:r>
              <a:rPr lang="en-US" sz="1200" dirty="0" err="1"/>
              <a:t>farklılaşma</a:t>
            </a:r>
            <a:r>
              <a:rPr lang="en-US" sz="1200" dirty="0"/>
              <a:t> ve </a:t>
            </a:r>
            <a:r>
              <a:rPr lang="en-US" sz="1200" dirty="0" err="1"/>
              <a:t>sürdürülebilir</a:t>
            </a:r>
            <a:r>
              <a:rPr lang="en-US" sz="1200" dirty="0"/>
              <a:t> </a:t>
            </a:r>
            <a:r>
              <a:rPr lang="en-US" sz="1200" dirty="0" err="1"/>
              <a:t>değer</a:t>
            </a:r>
            <a:r>
              <a:rPr lang="en-US" sz="1200" dirty="0"/>
              <a:t> </a:t>
            </a:r>
            <a:r>
              <a:rPr lang="en-US" sz="1200" dirty="0" err="1"/>
              <a:t>yaratma</a:t>
            </a:r>
            <a:r>
              <a:rPr lang="en-US" sz="1200" dirty="0"/>
              <a:t> </a:t>
            </a:r>
            <a:r>
              <a:rPr lang="en-US" sz="1200" dirty="0" err="1"/>
              <a:t>için</a:t>
            </a:r>
            <a:r>
              <a:rPr lang="en-US" sz="1200" dirty="0"/>
              <a:t> yeni </a:t>
            </a:r>
            <a:r>
              <a:rPr lang="en-US" sz="1200" dirty="0" err="1"/>
              <a:t>fırsatların</a:t>
            </a:r>
            <a:r>
              <a:rPr lang="en-US" sz="1200" dirty="0"/>
              <a:t> </a:t>
            </a:r>
            <a:r>
              <a:rPr lang="en-US" sz="1200" dirty="0" err="1"/>
              <a:t>kilidini</a:t>
            </a:r>
            <a:r>
              <a:rPr lang="en-US" sz="1200" dirty="0"/>
              <a:t> </a:t>
            </a:r>
            <a:r>
              <a:rPr lang="en-US" sz="1200" dirty="0" err="1"/>
              <a:t>açabilir</a:t>
            </a:r>
            <a:r>
              <a:rPr lang="en-US" sz="1200"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6</a:t>
            </a:fld>
            <a:endParaRPr lang="en-GB"/>
          </a:p>
        </p:txBody>
      </p:sp>
    </p:spTree>
    <p:extLst>
      <p:ext uri="{BB962C8B-B14F-4D97-AF65-F5344CB8AC3E}">
        <p14:creationId xmlns:p14="http://schemas.microsoft.com/office/powerpoint/2010/main" val="107722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4B181-9C5E-1055-E5A1-D06AC449C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BD590-892A-AE41-59E9-A38C6747A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DDCE0-B818-3CF9-67FD-06CA49719411}"/>
              </a:ext>
            </a:extLst>
          </p:cNvPr>
          <p:cNvSpPr>
            <a:spLocks noGrp="1"/>
          </p:cNvSpPr>
          <p:nvPr>
            <p:ph type="body" idx="1"/>
          </p:nvPr>
        </p:nvSpPr>
        <p:spPr/>
        <p:txBody>
          <a:bodyPr/>
          <a:lstStyle/>
          <a:p>
            <a:r>
              <a:rPr lang="en-GB" dirty="0" err="1"/>
              <a:t>Ortaya</a:t>
            </a:r>
            <a:r>
              <a:rPr lang="en-GB" dirty="0"/>
              <a:t> </a:t>
            </a:r>
            <a:r>
              <a:rPr lang="en-GB" dirty="0" err="1"/>
              <a:t>çıkan</a:t>
            </a:r>
            <a:r>
              <a:rPr lang="en-GB" dirty="0"/>
              <a:t> </a:t>
            </a:r>
            <a:r>
              <a:rPr lang="en-GB" dirty="0" err="1"/>
              <a:t>iş</a:t>
            </a:r>
            <a:r>
              <a:rPr lang="en-GB" dirty="0"/>
              <a:t> </a:t>
            </a:r>
            <a:r>
              <a:rPr lang="en-GB" dirty="0" err="1"/>
              <a:t>modellerini</a:t>
            </a:r>
            <a:r>
              <a:rPr lang="en-GB" dirty="0"/>
              <a:t> </a:t>
            </a:r>
            <a:r>
              <a:rPr lang="en-GB" dirty="0" err="1"/>
              <a:t>anlamak</a:t>
            </a:r>
            <a:endParaRPr lang="en-GB" dirty="0"/>
          </a:p>
          <a:p>
            <a:endParaRPr lang="en-GB" dirty="0"/>
          </a:p>
          <a:p>
            <a:r>
              <a:rPr lang="en-GB" dirty="0" err="1"/>
              <a:t>Endüstri</a:t>
            </a:r>
            <a:r>
              <a:rPr lang="en-GB" dirty="0"/>
              <a:t> 4.0 ve </a:t>
            </a:r>
            <a:r>
              <a:rPr lang="en-GB" dirty="0" err="1"/>
              <a:t>akıllı</a:t>
            </a:r>
            <a:r>
              <a:rPr lang="en-GB" dirty="0"/>
              <a:t> </a:t>
            </a:r>
            <a:r>
              <a:rPr lang="en-GB" dirty="0" err="1"/>
              <a:t>fabrikalar</a:t>
            </a:r>
            <a:endParaRPr lang="en-GB" dirty="0"/>
          </a:p>
          <a:p>
            <a:r>
              <a:rPr lang="en-GB" dirty="0" err="1"/>
              <a:t>Endüstri</a:t>
            </a:r>
            <a:r>
              <a:rPr lang="en-GB" dirty="0"/>
              <a:t> 4.0 ve </a:t>
            </a:r>
            <a:r>
              <a:rPr lang="en-GB" dirty="0" err="1"/>
              <a:t>akıllı</a:t>
            </a:r>
            <a:r>
              <a:rPr lang="en-GB" dirty="0"/>
              <a:t> </a:t>
            </a:r>
            <a:r>
              <a:rPr lang="en-GB" dirty="0" err="1"/>
              <a:t>fabrikalar</a:t>
            </a:r>
            <a:r>
              <a:rPr lang="en-GB" dirty="0"/>
              <a:t>, </a:t>
            </a:r>
            <a:r>
              <a:rPr lang="en-GB" dirty="0" err="1"/>
              <a:t>üretim</a:t>
            </a:r>
            <a:r>
              <a:rPr lang="en-GB" dirty="0"/>
              <a:t> </a:t>
            </a:r>
            <a:r>
              <a:rPr lang="en-GB" dirty="0" err="1"/>
              <a:t>sürecinde</a:t>
            </a:r>
            <a:r>
              <a:rPr lang="en-GB" dirty="0"/>
              <a:t> </a:t>
            </a:r>
            <a:r>
              <a:rPr lang="en-GB" dirty="0" err="1"/>
              <a:t>verimliliği</a:t>
            </a:r>
            <a:r>
              <a:rPr lang="en-GB" dirty="0"/>
              <a:t>, </a:t>
            </a:r>
            <a:r>
              <a:rPr lang="en-GB" dirty="0" err="1"/>
              <a:t>esnekliği</a:t>
            </a:r>
            <a:r>
              <a:rPr lang="en-GB" dirty="0"/>
              <a:t> ve </a:t>
            </a:r>
            <a:r>
              <a:rPr lang="en-GB" dirty="0" err="1"/>
              <a:t>yeniliği</a:t>
            </a:r>
            <a:r>
              <a:rPr lang="en-GB" dirty="0"/>
              <a:t> </a:t>
            </a:r>
            <a:r>
              <a:rPr lang="en-GB" dirty="0" err="1"/>
              <a:t>yönlendirmek</a:t>
            </a:r>
            <a:r>
              <a:rPr lang="en-GB" dirty="0"/>
              <a:t> </a:t>
            </a:r>
            <a:r>
              <a:rPr lang="en-GB" dirty="0" err="1"/>
              <a:t>için</a:t>
            </a:r>
            <a:r>
              <a:rPr lang="en-GB" dirty="0"/>
              <a:t> </a:t>
            </a:r>
            <a:r>
              <a:rPr lang="en-GB" dirty="0" err="1"/>
              <a:t>gelişmiş</a:t>
            </a:r>
            <a:r>
              <a:rPr lang="en-GB" dirty="0"/>
              <a:t> </a:t>
            </a:r>
            <a:r>
              <a:rPr lang="en-GB" dirty="0" err="1"/>
              <a:t>teknolojilerden</a:t>
            </a:r>
            <a:r>
              <a:rPr lang="en-GB" dirty="0"/>
              <a:t> </a:t>
            </a:r>
            <a:r>
              <a:rPr lang="en-GB" dirty="0" err="1"/>
              <a:t>yararlanan</a:t>
            </a:r>
            <a:r>
              <a:rPr lang="en-GB" dirty="0"/>
              <a:t> yeni </a:t>
            </a:r>
            <a:r>
              <a:rPr lang="en-GB" dirty="0" err="1"/>
              <a:t>bir</a:t>
            </a:r>
            <a:r>
              <a:rPr lang="en-GB" dirty="0"/>
              <a:t> </a:t>
            </a:r>
            <a:r>
              <a:rPr lang="en-GB" dirty="0" err="1"/>
              <a:t>iş</a:t>
            </a:r>
            <a:r>
              <a:rPr lang="en-GB" dirty="0"/>
              <a:t> </a:t>
            </a:r>
            <a:r>
              <a:rPr lang="en-GB" dirty="0" err="1"/>
              <a:t>modelini</a:t>
            </a:r>
            <a:r>
              <a:rPr lang="en-GB" dirty="0"/>
              <a:t> </a:t>
            </a:r>
            <a:r>
              <a:rPr lang="en-GB" dirty="0" err="1"/>
              <a:t>kapsayan</a:t>
            </a:r>
            <a:r>
              <a:rPr lang="en-GB" dirty="0"/>
              <a:t>, </a:t>
            </a:r>
            <a:r>
              <a:rPr lang="en-GB" dirty="0" err="1"/>
              <a:t>üretimde</a:t>
            </a:r>
            <a:r>
              <a:rPr lang="en-GB" dirty="0"/>
              <a:t> </a:t>
            </a:r>
            <a:r>
              <a:rPr lang="en-GB" dirty="0" err="1"/>
              <a:t>dönüştürücü</a:t>
            </a:r>
            <a:r>
              <a:rPr lang="en-GB" dirty="0"/>
              <a:t> </a:t>
            </a:r>
            <a:r>
              <a:rPr lang="en-GB" dirty="0" err="1"/>
              <a:t>bir</a:t>
            </a:r>
            <a:r>
              <a:rPr lang="en-GB" dirty="0"/>
              <a:t> </a:t>
            </a:r>
            <a:r>
              <a:rPr lang="en-GB" dirty="0" err="1"/>
              <a:t>değişimi</a:t>
            </a:r>
            <a:r>
              <a:rPr lang="en-GB" dirty="0"/>
              <a:t> </a:t>
            </a:r>
            <a:r>
              <a:rPr lang="en-GB" dirty="0" err="1"/>
              <a:t>temsil</a:t>
            </a:r>
            <a:r>
              <a:rPr lang="en-GB" dirty="0"/>
              <a:t> </a:t>
            </a:r>
            <a:r>
              <a:rPr lang="en-GB" dirty="0" err="1"/>
              <a:t>eder</a:t>
            </a:r>
            <a:r>
              <a:rPr lang="en-GB" dirty="0"/>
              <a:t>.</a:t>
            </a:r>
          </a:p>
          <a:p>
            <a:r>
              <a:rPr lang="en-GB" dirty="0" err="1"/>
              <a:t>Endüstri</a:t>
            </a:r>
            <a:r>
              <a:rPr lang="en-GB" dirty="0"/>
              <a:t> 4.0'ın </a:t>
            </a:r>
            <a:r>
              <a:rPr lang="en-GB" dirty="0" err="1"/>
              <a:t>özünde</a:t>
            </a:r>
            <a:r>
              <a:rPr lang="en-GB" dirty="0"/>
              <a:t>, </a:t>
            </a:r>
            <a:r>
              <a:rPr lang="en-GB" dirty="0" err="1"/>
              <a:t>birbirine</a:t>
            </a:r>
            <a:r>
              <a:rPr lang="en-GB" dirty="0"/>
              <a:t> </a:t>
            </a:r>
            <a:r>
              <a:rPr lang="en-GB" dirty="0" err="1"/>
              <a:t>bağlı</a:t>
            </a:r>
            <a:r>
              <a:rPr lang="en-GB" dirty="0"/>
              <a:t>, </a:t>
            </a:r>
            <a:r>
              <a:rPr lang="en-GB" dirty="0" err="1"/>
              <a:t>akıllı</a:t>
            </a:r>
            <a:r>
              <a:rPr lang="en-GB" dirty="0"/>
              <a:t> </a:t>
            </a:r>
            <a:r>
              <a:rPr lang="en-GB" dirty="0" err="1"/>
              <a:t>fabrikalar</a:t>
            </a:r>
            <a:r>
              <a:rPr lang="en-GB" dirty="0"/>
              <a:t> </a:t>
            </a:r>
            <a:r>
              <a:rPr lang="en-GB" dirty="0" err="1"/>
              <a:t>oluşturmak</a:t>
            </a:r>
            <a:r>
              <a:rPr lang="en-GB" dirty="0"/>
              <a:t> </a:t>
            </a:r>
            <a:r>
              <a:rPr lang="en-GB" dirty="0" err="1"/>
              <a:t>için</a:t>
            </a:r>
            <a:r>
              <a:rPr lang="en-GB" dirty="0"/>
              <a:t> </a:t>
            </a:r>
            <a:r>
              <a:rPr lang="en-GB" dirty="0" err="1"/>
              <a:t>siber-fiziksel</a:t>
            </a:r>
            <a:r>
              <a:rPr lang="en-GB" dirty="0"/>
              <a:t> </a:t>
            </a:r>
            <a:r>
              <a:rPr lang="en-GB" dirty="0" err="1"/>
              <a:t>sistemler</a:t>
            </a:r>
            <a:r>
              <a:rPr lang="en-GB" dirty="0"/>
              <a:t>, IoT, </a:t>
            </a:r>
            <a:r>
              <a:rPr lang="en-GB" dirty="0" err="1"/>
              <a:t>bulut</a:t>
            </a:r>
            <a:r>
              <a:rPr lang="en-GB" dirty="0"/>
              <a:t> </a:t>
            </a:r>
            <a:r>
              <a:rPr lang="en-GB" dirty="0" err="1"/>
              <a:t>bilişim</a:t>
            </a:r>
            <a:r>
              <a:rPr lang="en-GB" dirty="0"/>
              <a:t> ve </a:t>
            </a:r>
            <a:r>
              <a:rPr lang="en-GB" dirty="0" err="1"/>
              <a:t>yapay</a:t>
            </a:r>
            <a:r>
              <a:rPr lang="en-GB" dirty="0"/>
              <a:t> </a:t>
            </a:r>
            <a:r>
              <a:rPr lang="en-GB" dirty="0" err="1"/>
              <a:t>zekanın</a:t>
            </a:r>
            <a:r>
              <a:rPr lang="en-GB" dirty="0"/>
              <a:t> (AI) </a:t>
            </a:r>
            <a:r>
              <a:rPr lang="en-GB" dirty="0" err="1"/>
              <a:t>entegrasyonu</a:t>
            </a:r>
            <a:r>
              <a:rPr lang="en-GB" dirty="0"/>
              <a:t> </a:t>
            </a:r>
            <a:r>
              <a:rPr lang="en-GB" dirty="0" err="1"/>
              <a:t>yer</a:t>
            </a:r>
            <a:r>
              <a:rPr lang="en-GB" dirty="0"/>
              <a:t> </a:t>
            </a:r>
            <a:r>
              <a:rPr lang="en-GB" dirty="0" err="1"/>
              <a:t>alır</a:t>
            </a:r>
            <a:r>
              <a:rPr lang="en-GB" dirty="0"/>
              <a:t>. Bu </a:t>
            </a:r>
            <a:r>
              <a:rPr lang="en-GB" dirty="0" err="1"/>
              <a:t>akıllı</a:t>
            </a:r>
            <a:r>
              <a:rPr lang="en-GB" dirty="0"/>
              <a:t> </a:t>
            </a:r>
            <a:r>
              <a:rPr lang="en-GB" dirty="0" err="1"/>
              <a:t>fabrikalar</a:t>
            </a:r>
            <a:r>
              <a:rPr lang="en-GB" dirty="0"/>
              <a:t>, </a:t>
            </a:r>
            <a:r>
              <a:rPr lang="en-GB" dirty="0" err="1"/>
              <a:t>gerçek</a:t>
            </a:r>
            <a:r>
              <a:rPr lang="en-GB" dirty="0"/>
              <a:t> </a:t>
            </a:r>
            <a:r>
              <a:rPr lang="en-GB" dirty="0" err="1"/>
              <a:t>zamanlı</a:t>
            </a:r>
            <a:r>
              <a:rPr lang="en-GB" dirty="0"/>
              <a:t> </a:t>
            </a:r>
            <a:r>
              <a:rPr lang="en-GB" dirty="0" err="1"/>
              <a:t>izleme</a:t>
            </a:r>
            <a:r>
              <a:rPr lang="en-GB" dirty="0"/>
              <a:t>, </a:t>
            </a:r>
            <a:r>
              <a:rPr lang="en-GB" dirty="0" err="1"/>
              <a:t>öngörücü</a:t>
            </a:r>
            <a:r>
              <a:rPr lang="en-GB" dirty="0"/>
              <a:t> </a:t>
            </a:r>
            <a:r>
              <a:rPr lang="en-GB" dirty="0" err="1"/>
              <a:t>bakım</a:t>
            </a:r>
            <a:r>
              <a:rPr lang="en-GB" dirty="0"/>
              <a:t> ve </a:t>
            </a:r>
            <a:r>
              <a:rPr lang="en-GB" dirty="0" err="1"/>
              <a:t>otonom</a:t>
            </a:r>
            <a:r>
              <a:rPr lang="en-GB" dirty="0"/>
              <a:t> </a:t>
            </a:r>
            <a:r>
              <a:rPr lang="en-GB" dirty="0" err="1"/>
              <a:t>karar</a:t>
            </a:r>
            <a:r>
              <a:rPr lang="en-GB" dirty="0"/>
              <a:t> alma </a:t>
            </a:r>
            <a:r>
              <a:rPr lang="en-GB" dirty="0" err="1"/>
              <a:t>olanağı</a:t>
            </a:r>
            <a:r>
              <a:rPr lang="en-GB" dirty="0"/>
              <a:t> </a:t>
            </a:r>
            <a:r>
              <a:rPr lang="en-GB" dirty="0" err="1"/>
              <a:t>sunarak</a:t>
            </a:r>
            <a:r>
              <a:rPr lang="en-GB" dirty="0"/>
              <a:t> optimize </a:t>
            </a:r>
            <a:r>
              <a:rPr lang="en-GB" dirty="0" err="1"/>
              <a:t>edilmiş</a:t>
            </a:r>
            <a:r>
              <a:rPr lang="en-GB" dirty="0"/>
              <a:t> </a:t>
            </a:r>
            <a:r>
              <a:rPr lang="en-GB" dirty="0" err="1"/>
              <a:t>üretim</a:t>
            </a:r>
            <a:r>
              <a:rPr lang="en-GB" dirty="0"/>
              <a:t> </a:t>
            </a:r>
            <a:r>
              <a:rPr lang="en-GB" dirty="0" err="1"/>
              <a:t>süreçlerine</a:t>
            </a:r>
            <a:r>
              <a:rPr lang="en-GB" dirty="0"/>
              <a:t> ve </a:t>
            </a:r>
            <a:r>
              <a:rPr lang="en-GB" dirty="0" err="1"/>
              <a:t>gelişmiş</a:t>
            </a:r>
            <a:r>
              <a:rPr lang="en-GB" dirty="0"/>
              <a:t> </a:t>
            </a:r>
            <a:r>
              <a:rPr lang="en-GB" dirty="0" err="1"/>
              <a:t>üretkenliğe</a:t>
            </a:r>
            <a:r>
              <a:rPr lang="en-GB" dirty="0"/>
              <a:t> </a:t>
            </a:r>
            <a:r>
              <a:rPr lang="en-GB" dirty="0" err="1"/>
              <a:t>yol</a:t>
            </a:r>
            <a:r>
              <a:rPr lang="en-GB" dirty="0"/>
              <a:t> </a:t>
            </a:r>
            <a:r>
              <a:rPr lang="en-GB" dirty="0" err="1"/>
              <a:t>açar</a:t>
            </a:r>
            <a:r>
              <a:rPr lang="en-GB" dirty="0"/>
              <a:t>.</a:t>
            </a:r>
          </a:p>
          <a:p>
            <a:r>
              <a:rPr lang="en-GB" dirty="0" err="1"/>
              <a:t>Endüstri</a:t>
            </a:r>
            <a:r>
              <a:rPr lang="en-GB" dirty="0"/>
              <a:t> 4.0'ın yeni </a:t>
            </a:r>
            <a:r>
              <a:rPr lang="en-GB" dirty="0" err="1"/>
              <a:t>iş</a:t>
            </a:r>
            <a:r>
              <a:rPr lang="en-GB" dirty="0"/>
              <a:t> </a:t>
            </a:r>
            <a:r>
              <a:rPr lang="en-GB" dirty="0" err="1"/>
              <a:t>modeli</a:t>
            </a:r>
            <a:r>
              <a:rPr lang="en-GB" dirty="0"/>
              <a:t>, </a:t>
            </a:r>
            <a:r>
              <a:rPr lang="en-GB" dirty="0" err="1"/>
              <a:t>veri</a:t>
            </a:r>
            <a:r>
              <a:rPr lang="en-GB" dirty="0"/>
              <a:t> </a:t>
            </a:r>
            <a:r>
              <a:rPr lang="en-GB" dirty="0" err="1"/>
              <a:t>odaklı</a:t>
            </a:r>
            <a:r>
              <a:rPr lang="en-GB" dirty="0"/>
              <a:t> </a:t>
            </a:r>
            <a:r>
              <a:rPr lang="en-GB" dirty="0" err="1"/>
              <a:t>içgörülere</a:t>
            </a:r>
            <a:r>
              <a:rPr lang="en-GB" dirty="0"/>
              <a:t> ve </a:t>
            </a:r>
            <a:r>
              <a:rPr lang="en-GB" dirty="0" err="1"/>
              <a:t>otomasyona</a:t>
            </a:r>
            <a:r>
              <a:rPr lang="en-GB" dirty="0"/>
              <a:t> </a:t>
            </a:r>
            <a:r>
              <a:rPr lang="en-GB" dirty="0" err="1"/>
              <a:t>vurgu</a:t>
            </a:r>
            <a:r>
              <a:rPr lang="en-GB" dirty="0"/>
              <a:t> </a:t>
            </a:r>
            <a:r>
              <a:rPr lang="en-GB" dirty="0" err="1"/>
              <a:t>yaparak</a:t>
            </a:r>
            <a:r>
              <a:rPr lang="en-GB" dirty="0"/>
              <a:t> </a:t>
            </a:r>
            <a:r>
              <a:rPr lang="en-GB" dirty="0" err="1"/>
              <a:t>üreticilerin</a:t>
            </a:r>
            <a:r>
              <a:rPr lang="en-GB" dirty="0"/>
              <a:t> </a:t>
            </a:r>
            <a:r>
              <a:rPr lang="en-GB" dirty="0" err="1"/>
              <a:t>değişen</a:t>
            </a:r>
            <a:r>
              <a:rPr lang="en-GB" dirty="0"/>
              <a:t> </a:t>
            </a:r>
            <a:r>
              <a:rPr lang="en-GB" dirty="0" err="1"/>
              <a:t>pazar</a:t>
            </a:r>
            <a:r>
              <a:rPr lang="en-GB" dirty="0"/>
              <a:t> </a:t>
            </a:r>
            <a:r>
              <a:rPr lang="en-GB" dirty="0" err="1"/>
              <a:t>taleplerine</a:t>
            </a:r>
            <a:r>
              <a:rPr lang="en-GB" dirty="0"/>
              <a:t> </a:t>
            </a:r>
            <a:r>
              <a:rPr lang="en-GB" dirty="0" err="1"/>
              <a:t>hızlı</a:t>
            </a:r>
            <a:r>
              <a:rPr lang="en-GB" dirty="0"/>
              <a:t> </a:t>
            </a:r>
            <a:r>
              <a:rPr lang="en-GB" dirty="0" err="1"/>
              <a:t>bir</a:t>
            </a:r>
            <a:r>
              <a:rPr lang="en-GB" dirty="0"/>
              <a:t> </a:t>
            </a:r>
            <a:r>
              <a:rPr lang="en-GB" dirty="0" err="1"/>
              <a:t>şekilde</a:t>
            </a:r>
            <a:r>
              <a:rPr lang="en-GB" dirty="0"/>
              <a:t> </a:t>
            </a:r>
            <a:r>
              <a:rPr lang="en-GB" dirty="0" err="1"/>
              <a:t>yanıt</a:t>
            </a:r>
            <a:r>
              <a:rPr lang="en-GB" dirty="0"/>
              <a:t> </a:t>
            </a:r>
            <a:r>
              <a:rPr lang="en-GB" dirty="0" err="1"/>
              <a:t>vermesini</a:t>
            </a:r>
            <a:r>
              <a:rPr lang="en-GB" dirty="0"/>
              <a:t> ve </a:t>
            </a:r>
            <a:r>
              <a:rPr lang="en-GB" dirty="0" err="1"/>
              <a:t>ürünleri</a:t>
            </a:r>
            <a:r>
              <a:rPr lang="en-GB" dirty="0"/>
              <a:t> </a:t>
            </a:r>
            <a:r>
              <a:rPr lang="en-GB" dirty="0" err="1"/>
              <a:t>ölçekte</a:t>
            </a:r>
            <a:r>
              <a:rPr lang="en-GB" dirty="0"/>
              <a:t> </a:t>
            </a:r>
            <a:r>
              <a:rPr lang="en-GB" dirty="0" err="1"/>
              <a:t>özelleştirmesini</a:t>
            </a:r>
            <a:r>
              <a:rPr lang="en-GB" dirty="0"/>
              <a:t> </a:t>
            </a:r>
            <a:r>
              <a:rPr lang="en-GB" dirty="0" err="1"/>
              <a:t>sağlar</a:t>
            </a:r>
            <a:r>
              <a:rPr lang="en-GB" dirty="0"/>
              <a:t>. </a:t>
            </a:r>
            <a:r>
              <a:rPr lang="en-GB" dirty="0" err="1"/>
              <a:t>Şirketler</a:t>
            </a:r>
            <a:r>
              <a:rPr lang="en-GB" dirty="0"/>
              <a:t>, </a:t>
            </a:r>
            <a:r>
              <a:rPr lang="en-GB" dirty="0" err="1"/>
              <a:t>birbirine</a:t>
            </a:r>
            <a:r>
              <a:rPr lang="en-GB" dirty="0"/>
              <a:t> </a:t>
            </a:r>
            <a:r>
              <a:rPr lang="en-GB" dirty="0" err="1"/>
              <a:t>bağlı</a:t>
            </a:r>
            <a:r>
              <a:rPr lang="en-GB" dirty="0"/>
              <a:t> </a:t>
            </a:r>
            <a:r>
              <a:rPr lang="en-GB" dirty="0" err="1"/>
              <a:t>sistemleri</a:t>
            </a:r>
            <a:r>
              <a:rPr lang="en-GB" dirty="0"/>
              <a:t> ve </a:t>
            </a:r>
            <a:r>
              <a:rPr lang="en-GB" dirty="0" err="1"/>
              <a:t>dijital</a:t>
            </a:r>
            <a:r>
              <a:rPr lang="en-GB" dirty="0"/>
              <a:t> </a:t>
            </a:r>
            <a:r>
              <a:rPr lang="en-GB" dirty="0" err="1"/>
              <a:t>ikizleri</a:t>
            </a:r>
            <a:r>
              <a:rPr lang="en-GB" dirty="0"/>
              <a:t> </a:t>
            </a:r>
            <a:r>
              <a:rPr lang="en-GB" dirty="0" err="1"/>
              <a:t>kullanarak</a:t>
            </a:r>
            <a:r>
              <a:rPr lang="en-GB" dirty="0"/>
              <a:t> </a:t>
            </a:r>
            <a:r>
              <a:rPr lang="en-GB" dirty="0" err="1"/>
              <a:t>üretim</a:t>
            </a:r>
            <a:r>
              <a:rPr lang="en-GB" dirty="0"/>
              <a:t> </a:t>
            </a:r>
            <a:r>
              <a:rPr lang="en-GB" dirty="0" err="1"/>
              <a:t>süreçlerini</a:t>
            </a:r>
            <a:r>
              <a:rPr lang="en-GB" dirty="0"/>
              <a:t> </a:t>
            </a:r>
            <a:r>
              <a:rPr lang="en-GB" dirty="0" err="1"/>
              <a:t>simüle</a:t>
            </a:r>
            <a:r>
              <a:rPr lang="en-GB" dirty="0"/>
              <a:t> </a:t>
            </a:r>
            <a:r>
              <a:rPr lang="en-GB" dirty="0" err="1"/>
              <a:t>edebilir</a:t>
            </a:r>
            <a:r>
              <a:rPr lang="en-GB" dirty="0"/>
              <a:t> ve optimize </a:t>
            </a:r>
            <a:r>
              <a:rPr lang="en-GB" dirty="0" err="1"/>
              <a:t>edebilir</a:t>
            </a:r>
            <a:r>
              <a:rPr lang="en-GB" dirty="0"/>
              <a:t>, </a:t>
            </a:r>
            <a:r>
              <a:rPr lang="en-GB" dirty="0" err="1"/>
              <a:t>atığı</a:t>
            </a:r>
            <a:r>
              <a:rPr lang="en-GB" dirty="0"/>
              <a:t> </a:t>
            </a:r>
            <a:r>
              <a:rPr lang="en-GB" dirty="0" err="1"/>
              <a:t>azaltabilir</a:t>
            </a:r>
            <a:r>
              <a:rPr lang="en-GB" dirty="0"/>
              <a:t> ve </a:t>
            </a:r>
            <a:r>
              <a:rPr lang="en-GB" dirty="0" err="1"/>
              <a:t>kaliteyi</a:t>
            </a:r>
            <a:r>
              <a:rPr lang="en-GB" dirty="0"/>
              <a:t> </a:t>
            </a:r>
            <a:r>
              <a:rPr lang="en-GB" dirty="0" err="1"/>
              <a:t>artırabilir</a:t>
            </a:r>
            <a:r>
              <a:rPr lang="en-GB" dirty="0"/>
              <a:t>.</a:t>
            </a:r>
          </a:p>
          <a:p>
            <a:r>
              <a:rPr lang="en-GB" dirty="0" err="1"/>
              <a:t>Ayrıca</a:t>
            </a:r>
            <a:r>
              <a:rPr lang="en-GB" dirty="0"/>
              <a:t>, </a:t>
            </a:r>
            <a:r>
              <a:rPr lang="en-GB" dirty="0" err="1"/>
              <a:t>Endüstri</a:t>
            </a:r>
            <a:r>
              <a:rPr lang="en-GB" dirty="0"/>
              <a:t> 4.0, </a:t>
            </a:r>
            <a:r>
              <a:rPr lang="en-GB" dirty="0" err="1"/>
              <a:t>akıllı</a:t>
            </a:r>
            <a:r>
              <a:rPr lang="en-GB" dirty="0"/>
              <a:t> </a:t>
            </a:r>
            <a:r>
              <a:rPr lang="en-GB" dirty="0" err="1"/>
              <a:t>fabrikalar</a:t>
            </a:r>
            <a:r>
              <a:rPr lang="en-GB" dirty="0"/>
              <a:t> </a:t>
            </a:r>
            <a:r>
              <a:rPr lang="en-GB" dirty="0" err="1"/>
              <a:t>tedarikçiler</a:t>
            </a:r>
            <a:r>
              <a:rPr lang="en-GB" dirty="0"/>
              <a:t>, </a:t>
            </a:r>
            <a:r>
              <a:rPr lang="en-GB" dirty="0" err="1"/>
              <a:t>dağıtımcılar</a:t>
            </a:r>
            <a:r>
              <a:rPr lang="en-GB" dirty="0"/>
              <a:t> ve </a:t>
            </a:r>
            <a:r>
              <a:rPr lang="en-GB" dirty="0" err="1"/>
              <a:t>müşterilerle</a:t>
            </a:r>
            <a:r>
              <a:rPr lang="en-GB" dirty="0"/>
              <a:t> </a:t>
            </a:r>
            <a:r>
              <a:rPr lang="en-GB" dirty="0" err="1"/>
              <a:t>sorunsuz</a:t>
            </a:r>
            <a:r>
              <a:rPr lang="en-GB" dirty="0"/>
              <a:t> </a:t>
            </a:r>
            <a:r>
              <a:rPr lang="en-GB" dirty="0" err="1"/>
              <a:t>bir</a:t>
            </a:r>
            <a:r>
              <a:rPr lang="en-GB" dirty="0"/>
              <a:t> </a:t>
            </a:r>
            <a:r>
              <a:rPr lang="en-GB" dirty="0" err="1"/>
              <a:t>şekilde</a:t>
            </a:r>
            <a:r>
              <a:rPr lang="en-GB" dirty="0"/>
              <a:t> </a:t>
            </a:r>
            <a:r>
              <a:rPr lang="en-GB" dirty="0" err="1"/>
              <a:t>bağlantı</a:t>
            </a:r>
            <a:r>
              <a:rPr lang="en-GB" dirty="0"/>
              <a:t> </a:t>
            </a:r>
            <a:r>
              <a:rPr lang="en-GB" dirty="0" err="1"/>
              <a:t>kurarak</a:t>
            </a:r>
            <a:r>
              <a:rPr lang="en-GB" dirty="0"/>
              <a:t> </a:t>
            </a:r>
            <a:r>
              <a:rPr lang="en-GB" dirty="0" err="1"/>
              <a:t>gerçek</a:t>
            </a:r>
            <a:r>
              <a:rPr lang="en-GB" dirty="0"/>
              <a:t> </a:t>
            </a:r>
            <a:r>
              <a:rPr lang="en-GB" dirty="0" err="1"/>
              <a:t>zamanlı</a:t>
            </a:r>
            <a:r>
              <a:rPr lang="en-GB" dirty="0"/>
              <a:t> bilgi </a:t>
            </a:r>
            <a:r>
              <a:rPr lang="en-GB" dirty="0" err="1"/>
              <a:t>paylaşımı</a:t>
            </a:r>
            <a:r>
              <a:rPr lang="en-GB" dirty="0"/>
              <a:t> ve </a:t>
            </a:r>
            <a:r>
              <a:rPr lang="en-GB" dirty="0" err="1"/>
              <a:t>tedarik</a:t>
            </a:r>
            <a:r>
              <a:rPr lang="en-GB" dirty="0"/>
              <a:t> </a:t>
            </a:r>
            <a:r>
              <a:rPr lang="en-GB" dirty="0" err="1"/>
              <a:t>zinciri</a:t>
            </a:r>
            <a:r>
              <a:rPr lang="en-GB" dirty="0"/>
              <a:t> </a:t>
            </a:r>
            <a:r>
              <a:rPr lang="en-GB" dirty="0" err="1"/>
              <a:t>şeffaflığı</a:t>
            </a:r>
            <a:r>
              <a:rPr lang="en-GB" dirty="0"/>
              <a:t> </a:t>
            </a:r>
            <a:r>
              <a:rPr lang="en-GB" dirty="0" err="1"/>
              <a:t>sağladığından</a:t>
            </a:r>
            <a:r>
              <a:rPr lang="en-GB" dirty="0"/>
              <a:t> </a:t>
            </a:r>
            <a:r>
              <a:rPr lang="en-GB" dirty="0" err="1"/>
              <a:t>değer</a:t>
            </a:r>
            <a:r>
              <a:rPr lang="en-GB" dirty="0"/>
              <a:t> </a:t>
            </a:r>
            <a:r>
              <a:rPr lang="en-GB" dirty="0" err="1"/>
              <a:t>zincirinde</a:t>
            </a:r>
            <a:r>
              <a:rPr lang="en-GB" dirty="0"/>
              <a:t> </a:t>
            </a:r>
            <a:r>
              <a:rPr lang="en-GB" dirty="0" err="1"/>
              <a:t>daha</a:t>
            </a:r>
            <a:r>
              <a:rPr lang="en-GB" dirty="0"/>
              <a:t> </a:t>
            </a:r>
            <a:r>
              <a:rPr lang="en-GB" dirty="0" err="1"/>
              <a:t>fazla</a:t>
            </a:r>
            <a:r>
              <a:rPr lang="en-GB" dirty="0"/>
              <a:t> </a:t>
            </a:r>
            <a:r>
              <a:rPr lang="en-GB" dirty="0" err="1"/>
              <a:t>iş</a:t>
            </a:r>
            <a:r>
              <a:rPr lang="en-GB" dirty="0"/>
              <a:t> </a:t>
            </a:r>
            <a:r>
              <a:rPr lang="en-GB" dirty="0" err="1"/>
              <a:t>birliğini</a:t>
            </a:r>
            <a:r>
              <a:rPr lang="en-GB" dirty="0"/>
              <a:t> </a:t>
            </a:r>
            <a:r>
              <a:rPr lang="en-GB" dirty="0" err="1"/>
              <a:t>kolaylaştırır</a:t>
            </a:r>
            <a:r>
              <a:rPr lang="en-GB" dirty="0"/>
              <a:t>. Bu </a:t>
            </a:r>
            <a:r>
              <a:rPr lang="en-GB" dirty="0" err="1"/>
              <a:t>gelişmiş</a:t>
            </a:r>
            <a:r>
              <a:rPr lang="en-GB" dirty="0"/>
              <a:t> </a:t>
            </a:r>
            <a:r>
              <a:rPr lang="en-GB" dirty="0" err="1"/>
              <a:t>bağlantı</a:t>
            </a:r>
            <a:r>
              <a:rPr lang="en-GB" dirty="0"/>
              <a:t>, </a:t>
            </a:r>
            <a:r>
              <a:rPr lang="en-GB" dirty="0" err="1"/>
              <a:t>üretimin</a:t>
            </a:r>
            <a:r>
              <a:rPr lang="en-GB" dirty="0"/>
              <a:t> </a:t>
            </a:r>
            <a:r>
              <a:rPr lang="en-GB" dirty="0" err="1"/>
              <a:t>müşteri</a:t>
            </a:r>
            <a:r>
              <a:rPr lang="en-GB" dirty="0"/>
              <a:t> </a:t>
            </a:r>
            <a:r>
              <a:rPr lang="en-GB" dirty="0" err="1"/>
              <a:t>tercihlerine</a:t>
            </a:r>
            <a:r>
              <a:rPr lang="en-GB" dirty="0"/>
              <a:t> ve </a:t>
            </a:r>
            <a:r>
              <a:rPr lang="en-GB" dirty="0" err="1"/>
              <a:t>piyasa</a:t>
            </a:r>
            <a:r>
              <a:rPr lang="en-GB" dirty="0"/>
              <a:t> </a:t>
            </a:r>
            <a:r>
              <a:rPr lang="en-GB" dirty="0" err="1"/>
              <a:t>dalgalanmalarına</a:t>
            </a:r>
            <a:r>
              <a:rPr lang="en-GB" dirty="0"/>
              <a:t> </a:t>
            </a:r>
            <a:r>
              <a:rPr lang="en-GB" dirty="0" err="1"/>
              <a:t>yanıt</a:t>
            </a:r>
            <a:r>
              <a:rPr lang="en-GB" dirty="0"/>
              <a:t> </a:t>
            </a:r>
            <a:r>
              <a:rPr lang="en-GB" dirty="0" err="1"/>
              <a:t>olarak</a:t>
            </a:r>
            <a:r>
              <a:rPr lang="en-GB" dirty="0"/>
              <a:t> </a:t>
            </a:r>
            <a:r>
              <a:rPr lang="en-GB" dirty="0" err="1"/>
              <a:t>ayarlanabildiği</a:t>
            </a:r>
            <a:r>
              <a:rPr lang="en-GB" dirty="0"/>
              <a:t> </a:t>
            </a:r>
            <a:r>
              <a:rPr lang="en-GB" dirty="0" err="1"/>
              <a:t>çevik</a:t>
            </a:r>
            <a:r>
              <a:rPr lang="en-GB" dirty="0"/>
              <a:t>, </a:t>
            </a:r>
            <a:r>
              <a:rPr lang="en-GB" dirty="0" err="1"/>
              <a:t>talep</a:t>
            </a:r>
            <a:r>
              <a:rPr lang="en-GB" dirty="0"/>
              <a:t> </a:t>
            </a:r>
            <a:r>
              <a:rPr lang="en-GB" dirty="0" err="1"/>
              <a:t>odaklı</a:t>
            </a:r>
            <a:r>
              <a:rPr lang="en-GB" dirty="0"/>
              <a:t> </a:t>
            </a:r>
            <a:r>
              <a:rPr lang="en-GB" dirty="0" err="1"/>
              <a:t>üretimi</a:t>
            </a:r>
            <a:r>
              <a:rPr lang="en-GB" dirty="0"/>
              <a:t> </a:t>
            </a:r>
            <a:r>
              <a:rPr lang="en-GB" dirty="0" err="1"/>
              <a:t>teşvik</a:t>
            </a:r>
            <a:r>
              <a:rPr lang="en-GB" dirty="0"/>
              <a:t> </a:t>
            </a:r>
            <a:r>
              <a:rPr lang="en-GB" dirty="0" err="1"/>
              <a:t>eder</a:t>
            </a:r>
            <a:r>
              <a:rPr lang="en-GB" dirty="0"/>
              <a:t>.</a:t>
            </a:r>
          </a:p>
          <a:p>
            <a:r>
              <a:rPr lang="en-GB" dirty="0"/>
              <a:t>Genel </a:t>
            </a:r>
            <a:r>
              <a:rPr lang="en-GB" dirty="0" err="1"/>
              <a:t>olarak</a:t>
            </a:r>
            <a:r>
              <a:rPr lang="en-GB" dirty="0"/>
              <a:t>, </a:t>
            </a:r>
            <a:r>
              <a:rPr lang="en-GB" dirty="0" err="1"/>
              <a:t>Endüstri</a:t>
            </a:r>
            <a:r>
              <a:rPr lang="en-GB" dirty="0"/>
              <a:t> 4.0 ve </a:t>
            </a:r>
            <a:r>
              <a:rPr lang="en-GB" dirty="0" err="1"/>
              <a:t>akıllı</a:t>
            </a:r>
            <a:r>
              <a:rPr lang="en-GB" dirty="0"/>
              <a:t> </a:t>
            </a:r>
            <a:r>
              <a:rPr lang="en-GB" dirty="0" err="1"/>
              <a:t>fabrikalar</a:t>
            </a:r>
            <a:r>
              <a:rPr lang="en-GB" dirty="0"/>
              <a:t>, </a:t>
            </a:r>
            <a:r>
              <a:rPr lang="en-GB" dirty="0" err="1"/>
              <a:t>şirketlere</a:t>
            </a:r>
            <a:r>
              <a:rPr lang="en-GB" dirty="0"/>
              <a:t> </a:t>
            </a:r>
            <a:r>
              <a:rPr lang="en-GB" dirty="0" err="1"/>
              <a:t>inovasyonu</a:t>
            </a:r>
            <a:r>
              <a:rPr lang="en-GB" dirty="0"/>
              <a:t> </a:t>
            </a:r>
            <a:r>
              <a:rPr lang="en-GB" dirty="0" err="1"/>
              <a:t>yönlendirme</a:t>
            </a:r>
            <a:r>
              <a:rPr lang="en-GB" dirty="0"/>
              <a:t>, </a:t>
            </a:r>
            <a:r>
              <a:rPr lang="en-GB" dirty="0" err="1"/>
              <a:t>operasyonel</a:t>
            </a:r>
            <a:r>
              <a:rPr lang="en-GB" dirty="0"/>
              <a:t> </a:t>
            </a:r>
            <a:r>
              <a:rPr lang="en-GB" dirty="0" err="1"/>
              <a:t>verimliliği</a:t>
            </a:r>
            <a:r>
              <a:rPr lang="en-GB" dirty="0"/>
              <a:t> </a:t>
            </a:r>
            <a:r>
              <a:rPr lang="en-GB" dirty="0" err="1"/>
              <a:t>iyileştirme</a:t>
            </a:r>
            <a:r>
              <a:rPr lang="en-GB" dirty="0"/>
              <a:t> ve </a:t>
            </a:r>
            <a:r>
              <a:rPr lang="en-GB" dirty="0" err="1"/>
              <a:t>kişiselleştirilmiş</a:t>
            </a:r>
            <a:r>
              <a:rPr lang="en-GB" dirty="0"/>
              <a:t> </a:t>
            </a:r>
            <a:r>
              <a:rPr lang="en-GB" dirty="0" err="1"/>
              <a:t>ürün</a:t>
            </a:r>
            <a:r>
              <a:rPr lang="en-GB" dirty="0"/>
              <a:t> ve </a:t>
            </a:r>
            <a:r>
              <a:rPr lang="en-GB" dirty="0" err="1"/>
              <a:t>hizmetler</a:t>
            </a:r>
            <a:r>
              <a:rPr lang="en-GB" dirty="0"/>
              <a:t> </a:t>
            </a:r>
            <a:r>
              <a:rPr lang="en-GB" dirty="0" err="1"/>
              <a:t>sunma</a:t>
            </a:r>
            <a:r>
              <a:rPr lang="en-GB" dirty="0"/>
              <a:t> </a:t>
            </a:r>
            <a:r>
              <a:rPr lang="en-GB" dirty="0" err="1"/>
              <a:t>konusunda</a:t>
            </a:r>
            <a:r>
              <a:rPr lang="en-GB" dirty="0"/>
              <a:t> </a:t>
            </a:r>
            <a:r>
              <a:rPr lang="en-GB" dirty="0" err="1"/>
              <a:t>benzeri</a:t>
            </a:r>
            <a:r>
              <a:rPr lang="en-GB" dirty="0"/>
              <a:t> </a:t>
            </a:r>
            <a:r>
              <a:rPr lang="en-GB" dirty="0" err="1"/>
              <a:t>görülmemiş</a:t>
            </a:r>
            <a:r>
              <a:rPr lang="en-GB" dirty="0"/>
              <a:t> </a:t>
            </a:r>
            <a:r>
              <a:rPr lang="en-GB" dirty="0" err="1"/>
              <a:t>fırsatlar</a:t>
            </a:r>
            <a:r>
              <a:rPr lang="en-GB" dirty="0"/>
              <a:t> </a:t>
            </a:r>
            <a:r>
              <a:rPr lang="en-GB" dirty="0" err="1"/>
              <a:t>sunarak</a:t>
            </a:r>
            <a:r>
              <a:rPr lang="en-GB" dirty="0"/>
              <a:t> </a:t>
            </a:r>
            <a:r>
              <a:rPr lang="en-GB" dirty="0" err="1"/>
              <a:t>üretim</a:t>
            </a:r>
            <a:r>
              <a:rPr lang="en-GB" dirty="0"/>
              <a:t> </a:t>
            </a:r>
            <a:r>
              <a:rPr lang="en-GB" dirty="0" err="1"/>
              <a:t>iş</a:t>
            </a:r>
            <a:r>
              <a:rPr lang="en-GB" dirty="0"/>
              <a:t> </a:t>
            </a:r>
            <a:r>
              <a:rPr lang="en-GB" dirty="0" err="1"/>
              <a:t>modellerinde</a:t>
            </a:r>
            <a:r>
              <a:rPr lang="en-GB" dirty="0"/>
              <a:t> </a:t>
            </a:r>
            <a:r>
              <a:rPr lang="en-GB" dirty="0" err="1"/>
              <a:t>bir</a:t>
            </a:r>
            <a:r>
              <a:rPr lang="en-GB" dirty="0"/>
              <a:t> </a:t>
            </a:r>
            <a:r>
              <a:rPr lang="en-GB" dirty="0" err="1"/>
              <a:t>paradigma</a:t>
            </a:r>
            <a:r>
              <a:rPr lang="en-GB" dirty="0"/>
              <a:t> </a:t>
            </a:r>
            <a:r>
              <a:rPr lang="en-GB" dirty="0" err="1"/>
              <a:t>değişimini</a:t>
            </a:r>
            <a:r>
              <a:rPr lang="en-GB" dirty="0"/>
              <a:t> </a:t>
            </a:r>
            <a:r>
              <a:rPr lang="en-GB" dirty="0" err="1"/>
              <a:t>temsil</a:t>
            </a:r>
            <a:r>
              <a:rPr lang="en-GB" dirty="0"/>
              <a:t> </a:t>
            </a:r>
            <a:r>
              <a:rPr lang="en-GB" dirty="0" err="1"/>
              <a:t>eder</a:t>
            </a:r>
            <a:r>
              <a:rPr lang="en-GB" dirty="0"/>
              <a:t>. Bu yeni </a:t>
            </a:r>
            <a:r>
              <a:rPr lang="en-GB" dirty="0" err="1"/>
              <a:t>modeli</a:t>
            </a:r>
            <a:r>
              <a:rPr lang="en-GB" dirty="0"/>
              <a:t> </a:t>
            </a:r>
            <a:r>
              <a:rPr lang="en-GB" dirty="0" err="1"/>
              <a:t>benimsemek</a:t>
            </a:r>
            <a:r>
              <a:rPr lang="en-GB" dirty="0"/>
              <a:t>, </a:t>
            </a:r>
            <a:r>
              <a:rPr lang="en-GB" dirty="0" err="1"/>
              <a:t>teknoloji</a:t>
            </a:r>
            <a:r>
              <a:rPr lang="en-GB" dirty="0"/>
              <a:t> </a:t>
            </a:r>
            <a:r>
              <a:rPr lang="en-GB" dirty="0" err="1"/>
              <a:t>altyapısına</a:t>
            </a:r>
            <a:r>
              <a:rPr lang="en-GB" dirty="0"/>
              <a:t>, </a:t>
            </a:r>
            <a:r>
              <a:rPr lang="en-GB" dirty="0" err="1"/>
              <a:t>iş</a:t>
            </a:r>
            <a:r>
              <a:rPr lang="en-GB" dirty="0"/>
              <a:t> </a:t>
            </a:r>
            <a:r>
              <a:rPr lang="en-GB" dirty="0" err="1"/>
              <a:t>gücü</a:t>
            </a:r>
            <a:r>
              <a:rPr lang="en-GB" dirty="0"/>
              <a:t> </a:t>
            </a:r>
            <a:r>
              <a:rPr lang="en-GB" dirty="0" err="1"/>
              <a:t>eğitimine</a:t>
            </a:r>
            <a:r>
              <a:rPr lang="en-GB" dirty="0"/>
              <a:t> ve </a:t>
            </a:r>
            <a:r>
              <a:rPr lang="en-GB" dirty="0" err="1"/>
              <a:t>organizasyonel</a:t>
            </a:r>
            <a:r>
              <a:rPr lang="en-GB" dirty="0"/>
              <a:t> </a:t>
            </a:r>
            <a:r>
              <a:rPr lang="en-GB" dirty="0" err="1"/>
              <a:t>değişim</a:t>
            </a:r>
            <a:r>
              <a:rPr lang="en-GB" dirty="0"/>
              <a:t> </a:t>
            </a:r>
            <a:r>
              <a:rPr lang="en-GB" dirty="0" err="1"/>
              <a:t>yönetimine</a:t>
            </a:r>
            <a:r>
              <a:rPr lang="en-GB" dirty="0"/>
              <a:t> </a:t>
            </a:r>
            <a:r>
              <a:rPr lang="en-GB" dirty="0" err="1"/>
              <a:t>yatırım</a:t>
            </a:r>
            <a:r>
              <a:rPr lang="en-GB" dirty="0"/>
              <a:t> </a:t>
            </a:r>
            <a:r>
              <a:rPr lang="en-GB" dirty="0" err="1"/>
              <a:t>yapmayı</a:t>
            </a:r>
            <a:r>
              <a:rPr lang="en-GB" dirty="0"/>
              <a:t> </a:t>
            </a:r>
            <a:r>
              <a:rPr lang="en-GB" dirty="0" err="1"/>
              <a:t>gerektirir</a:t>
            </a:r>
            <a:r>
              <a:rPr lang="en-GB" dirty="0"/>
              <a:t>, </a:t>
            </a:r>
            <a:r>
              <a:rPr lang="en-GB" dirty="0" err="1"/>
              <a:t>ancak</a:t>
            </a:r>
            <a:r>
              <a:rPr lang="en-GB" dirty="0"/>
              <a:t> </a:t>
            </a:r>
            <a:r>
              <a:rPr lang="en-GB" dirty="0" err="1"/>
              <a:t>maliyet</a:t>
            </a:r>
            <a:r>
              <a:rPr lang="en-GB" dirty="0"/>
              <a:t> </a:t>
            </a:r>
            <a:r>
              <a:rPr lang="en-GB" dirty="0" err="1"/>
              <a:t>tasarrufu</a:t>
            </a:r>
            <a:r>
              <a:rPr lang="en-GB" dirty="0"/>
              <a:t>, </a:t>
            </a:r>
            <a:r>
              <a:rPr lang="en-GB" dirty="0" err="1"/>
              <a:t>rekabet</a:t>
            </a:r>
            <a:r>
              <a:rPr lang="en-GB" dirty="0"/>
              <a:t> </a:t>
            </a:r>
            <a:r>
              <a:rPr lang="en-GB" dirty="0" err="1"/>
              <a:t>avantajı</a:t>
            </a:r>
            <a:r>
              <a:rPr lang="en-GB" dirty="0"/>
              <a:t> ve </a:t>
            </a:r>
            <a:r>
              <a:rPr lang="en-GB" dirty="0" err="1"/>
              <a:t>müşteri</a:t>
            </a:r>
            <a:r>
              <a:rPr lang="en-GB" dirty="0"/>
              <a:t> </a:t>
            </a:r>
            <a:r>
              <a:rPr lang="en-GB" dirty="0" err="1"/>
              <a:t>memnuniyeti</a:t>
            </a:r>
            <a:r>
              <a:rPr lang="en-GB" dirty="0"/>
              <a:t> </a:t>
            </a:r>
            <a:r>
              <a:rPr lang="en-GB" dirty="0" err="1"/>
              <a:t>açısından</a:t>
            </a:r>
            <a:r>
              <a:rPr lang="en-GB" dirty="0"/>
              <a:t> </a:t>
            </a:r>
            <a:r>
              <a:rPr lang="en-GB" dirty="0" err="1"/>
              <a:t>potansiyel</a:t>
            </a:r>
            <a:r>
              <a:rPr lang="en-GB" dirty="0"/>
              <a:t> </a:t>
            </a:r>
            <a:r>
              <a:rPr lang="en-GB" dirty="0" err="1"/>
              <a:t>faydalar</a:t>
            </a:r>
            <a:r>
              <a:rPr lang="en-GB" dirty="0"/>
              <a:t> </a:t>
            </a:r>
            <a:r>
              <a:rPr lang="en-GB" dirty="0" err="1"/>
              <a:t>önemlidir</a:t>
            </a:r>
            <a:r>
              <a:rPr lang="en-GB" dirty="0"/>
              <a:t>. </a:t>
            </a:r>
            <a:r>
              <a:rPr lang="en-GB" dirty="0" err="1"/>
              <a:t>Endüstriler</a:t>
            </a:r>
            <a:r>
              <a:rPr lang="en-GB" dirty="0"/>
              <a:t> </a:t>
            </a:r>
            <a:r>
              <a:rPr lang="en-GB" dirty="0" err="1"/>
              <a:t>dijital</a:t>
            </a:r>
            <a:r>
              <a:rPr lang="en-GB" dirty="0"/>
              <a:t> </a:t>
            </a:r>
            <a:r>
              <a:rPr lang="en-GB" dirty="0" err="1"/>
              <a:t>çağda</a:t>
            </a:r>
            <a:r>
              <a:rPr lang="en-GB" dirty="0"/>
              <a:t> </a:t>
            </a:r>
            <a:r>
              <a:rPr lang="en-GB" dirty="0" err="1"/>
              <a:t>gelişmeye</a:t>
            </a:r>
            <a:r>
              <a:rPr lang="en-GB" dirty="0"/>
              <a:t> </a:t>
            </a:r>
            <a:r>
              <a:rPr lang="en-GB" dirty="0" err="1"/>
              <a:t>devam</a:t>
            </a:r>
            <a:r>
              <a:rPr lang="en-GB" dirty="0"/>
              <a:t> </a:t>
            </a:r>
            <a:r>
              <a:rPr lang="en-GB" dirty="0" err="1"/>
              <a:t>ettikçe</a:t>
            </a:r>
            <a:r>
              <a:rPr lang="en-GB" dirty="0"/>
              <a:t>, </a:t>
            </a:r>
            <a:r>
              <a:rPr lang="en-GB" dirty="0" err="1"/>
              <a:t>Endüstri</a:t>
            </a:r>
            <a:r>
              <a:rPr lang="en-GB" dirty="0"/>
              <a:t> 4.0 ve </a:t>
            </a:r>
            <a:r>
              <a:rPr lang="en-GB" dirty="0" err="1"/>
              <a:t>akıllı</a:t>
            </a:r>
            <a:r>
              <a:rPr lang="en-GB" dirty="0"/>
              <a:t> </a:t>
            </a:r>
            <a:r>
              <a:rPr lang="en-GB" dirty="0" err="1"/>
              <a:t>fabrikalar</a:t>
            </a:r>
            <a:r>
              <a:rPr lang="en-GB" dirty="0"/>
              <a:t> </a:t>
            </a:r>
            <a:r>
              <a:rPr lang="en-GB" dirty="0" err="1"/>
              <a:t>şüphesiz</a:t>
            </a:r>
            <a:r>
              <a:rPr lang="en-GB" dirty="0"/>
              <a:t> </a:t>
            </a:r>
            <a:r>
              <a:rPr lang="en-GB" dirty="0" err="1"/>
              <a:t>üretimin</a:t>
            </a:r>
            <a:r>
              <a:rPr lang="en-GB" dirty="0"/>
              <a:t> </a:t>
            </a:r>
            <a:r>
              <a:rPr lang="en-GB" dirty="0" err="1"/>
              <a:t>geleceğini</a:t>
            </a:r>
            <a:r>
              <a:rPr lang="en-GB" dirty="0"/>
              <a:t> </a:t>
            </a:r>
            <a:r>
              <a:rPr lang="en-GB" dirty="0" err="1"/>
              <a:t>şekillendirmede</a:t>
            </a:r>
            <a:r>
              <a:rPr lang="en-GB" dirty="0"/>
              <a:t> </a:t>
            </a:r>
            <a:r>
              <a:rPr lang="en-GB" dirty="0" err="1"/>
              <a:t>önemli</a:t>
            </a:r>
            <a:r>
              <a:rPr lang="en-GB" dirty="0"/>
              <a:t> </a:t>
            </a:r>
            <a:r>
              <a:rPr lang="en-GB" dirty="0" err="1"/>
              <a:t>bir</a:t>
            </a:r>
            <a:r>
              <a:rPr lang="en-GB" dirty="0"/>
              <a:t> </a:t>
            </a:r>
            <a:r>
              <a:rPr lang="en-GB" dirty="0" err="1"/>
              <a:t>rol</a:t>
            </a:r>
            <a:r>
              <a:rPr lang="en-GB" dirty="0"/>
              <a:t> </a:t>
            </a:r>
            <a:r>
              <a:rPr lang="en-GB" dirty="0" err="1"/>
              <a:t>oynayacaktır</a:t>
            </a:r>
            <a:r>
              <a:rPr lang="en-GB" dirty="0"/>
              <a:t>.</a:t>
            </a:r>
          </a:p>
          <a:p>
            <a:endParaRPr lang="en-GB" dirty="0"/>
          </a:p>
          <a:p>
            <a:r>
              <a:rPr lang="en-GB" dirty="0" err="1"/>
              <a:t>Hizmetleştirme</a:t>
            </a:r>
            <a:r>
              <a:rPr lang="en-GB" dirty="0"/>
              <a:t>: </a:t>
            </a:r>
            <a:r>
              <a:rPr lang="en-GB" dirty="0" err="1"/>
              <a:t>ürün</a:t>
            </a:r>
            <a:r>
              <a:rPr lang="en-GB" dirty="0"/>
              <a:t> </a:t>
            </a:r>
            <a:r>
              <a:rPr lang="en-GB" dirty="0" err="1"/>
              <a:t>odaklı</a:t>
            </a:r>
            <a:r>
              <a:rPr lang="en-GB" dirty="0"/>
              <a:t> </a:t>
            </a:r>
            <a:r>
              <a:rPr lang="en-GB" dirty="0" err="1"/>
              <a:t>iş</a:t>
            </a:r>
            <a:r>
              <a:rPr lang="en-GB" dirty="0"/>
              <a:t> </a:t>
            </a:r>
            <a:r>
              <a:rPr lang="en-GB" dirty="0" err="1"/>
              <a:t>modellerinden</a:t>
            </a:r>
            <a:r>
              <a:rPr lang="en-GB" dirty="0"/>
              <a:t> </a:t>
            </a:r>
            <a:r>
              <a:rPr lang="en-GB" dirty="0" err="1"/>
              <a:t>hizmet</a:t>
            </a:r>
            <a:r>
              <a:rPr lang="en-GB" dirty="0"/>
              <a:t> </a:t>
            </a:r>
            <a:r>
              <a:rPr lang="en-GB" dirty="0" err="1"/>
              <a:t>odaklı</a:t>
            </a:r>
            <a:r>
              <a:rPr lang="en-GB" dirty="0"/>
              <a:t> </a:t>
            </a:r>
            <a:r>
              <a:rPr lang="en-GB" dirty="0" err="1"/>
              <a:t>iş</a:t>
            </a:r>
            <a:r>
              <a:rPr lang="en-GB" dirty="0"/>
              <a:t> </a:t>
            </a:r>
            <a:r>
              <a:rPr lang="en-GB" dirty="0" err="1"/>
              <a:t>modellerine</a:t>
            </a:r>
            <a:r>
              <a:rPr lang="en-GB" dirty="0"/>
              <a:t> </a:t>
            </a:r>
            <a:r>
              <a:rPr lang="en-GB" dirty="0" err="1"/>
              <a:t>geçiş</a:t>
            </a:r>
            <a:endParaRPr lang="en-GB" dirty="0"/>
          </a:p>
          <a:p>
            <a:r>
              <a:rPr lang="en-GB" dirty="0" err="1"/>
              <a:t>Hizmetleştirme</a:t>
            </a:r>
            <a:r>
              <a:rPr lang="en-GB" dirty="0"/>
              <a:t>, </a:t>
            </a:r>
            <a:r>
              <a:rPr lang="en-GB" dirty="0" err="1"/>
              <a:t>şirketlerin</a:t>
            </a:r>
            <a:r>
              <a:rPr lang="en-GB" dirty="0"/>
              <a:t> </a:t>
            </a:r>
            <a:r>
              <a:rPr lang="en-GB" dirty="0" err="1"/>
              <a:t>yalnızca</a:t>
            </a:r>
            <a:r>
              <a:rPr lang="en-GB" dirty="0"/>
              <a:t> </a:t>
            </a:r>
            <a:r>
              <a:rPr lang="en-GB" dirty="0" err="1"/>
              <a:t>ürün</a:t>
            </a:r>
            <a:r>
              <a:rPr lang="en-GB" dirty="0"/>
              <a:t> </a:t>
            </a:r>
            <a:r>
              <a:rPr lang="en-GB" dirty="0" err="1"/>
              <a:t>satmaktan</a:t>
            </a:r>
            <a:r>
              <a:rPr lang="en-GB" dirty="0"/>
              <a:t> </a:t>
            </a:r>
            <a:r>
              <a:rPr lang="en-GB" dirty="0" err="1"/>
              <a:t>kapsamlı</a:t>
            </a:r>
            <a:r>
              <a:rPr lang="en-GB" dirty="0"/>
              <a:t> </a:t>
            </a:r>
            <a:r>
              <a:rPr lang="en-GB" dirty="0" err="1"/>
              <a:t>hizmet</a:t>
            </a:r>
            <a:r>
              <a:rPr lang="en-GB" dirty="0"/>
              <a:t> </a:t>
            </a:r>
            <a:r>
              <a:rPr lang="en-GB" dirty="0" err="1"/>
              <a:t>tabanlı</a:t>
            </a:r>
            <a:r>
              <a:rPr lang="en-GB" dirty="0"/>
              <a:t> </a:t>
            </a:r>
            <a:r>
              <a:rPr lang="en-GB" dirty="0" err="1"/>
              <a:t>çözümler</a:t>
            </a:r>
            <a:r>
              <a:rPr lang="en-GB" dirty="0"/>
              <a:t> </a:t>
            </a:r>
            <a:r>
              <a:rPr lang="en-GB" dirty="0" err="1"/>
              <a:t>sunmaya</a:t>
            </a:r>
            <a:r>
              <a:rPr lang="en-GB" dirty="0"/>
              <a:t> </a:t>
            </a:r>
            <a:r>
              <a:rPr lang="en-GB" dirty="0" err="1"/>
              <a:t>geçtiği</a:t>
            </a:r>
            <a:r>
              <a:rPr lang="en-GB" dirty="0"/>
              <a:t> </a:t>
            </a:r>
            <a:r>
              <a:rPr lang="en-GB" dirty="0" err="1"/>
              <a:t>iş</a:t>
            </a:r>
            <a:r>
              <a:rPr lang="en-GB" dirty="0"/>
              <a:t> </a:t>
            </a:r>
            <a:r>
              <a:rPr lang="en-GB" dirty="0" err="1"/>
              <a:t>modellerinde</a:t>
            </a:r>
            <a:r>
              <a:rPr lang="en-GB" dirty="0"/>
              <a:t> </a:t>
            </a:r>
            <a:r>
              <a:rPr lang="en-GB" dirty="0" err="1"/>
              <a:t>stratejik</a:t>
            </a:r>
            <a:r>
              <a:rPr lang="en-GB" dirty="0"/>
              <a:t> </a:t>
            </a:r>
            <a:r>
              <a:rPr lang="en-GB" dirty="0" err="1"/>
              <a:t>bir</a:t>
            </a:r>
            <a:r>
              <a:rPr lang="en-GB" dirty="0"/>
              <a:t> </a:t>
            </a:r>
            <a:r>
              <a:rPr lang="en-GB" dirty="0" err="1"/>
              <a:t>değişimi</a:t>
            </a:r>
            <a:r>
              <a:rPr lang="en-GB" dirty="0"/>
              <a:t> </a:t>
            </a:r>
            <a:r>
              <a:rPr lang="en-GB" dirty="0" err="1"/>
              <a:t>temsil</a:t>
            </a:r>
            <a:r>
              <a:rPr lang="en-GB" dirty="0"/>
              <a:t> </a:t>
            </a:r>
            <a:r>
              <a:rPr lang="en-GB" dirty="0" err="1"/>
              <a:t>eder</a:t>
            </a:r>
            <a:r>
              <a:rPr lang="en-GB" dirty="0"/>
              <a:t>. Bu </a:t>
            </a:r>
            <a:r>
              <a:rPr lang="en-GB" dirty="0" err="1"/>
              <a:t>dönüşüm</a:t>
            </a:r>
            <a:r>
              <a:rPr lang="en-GB" dirty="0"/>
              <a:t>, </a:t>
            </a:r>
            <a:r>
              <a:rPr lang="en-GB" dirty="0" err="1"/>
              <a:t>geleneksel</a:t>
            </a:r>
            <a:r>
              <a:rPr lang="en-GB" dirty="0"/>
              <a:t> </a:t>
            </a:r>
            <a:r>
              <a:rPr lang="en-GB" dirty="0" err="1"/>
              <a:t>ürünlerin</a:t>
            </a:r>
            <a:r>
              <a:rPr lang="en-GB" dirty="0"/>
              <a:t> </a:t>
            </a:r>
            <a:r>
              <a:rPr lang="en-GB" dirty="0" err="1"/>
              <a:t>yanı</a:t>
            </a:r>
            <a:r>
              <a:rPr lang="en-GB" dirty="0"/>
              <a:t> </a:t>
            </a:r>
            <a:r>
              <a:rPr lang="en-GB" dirty="0" err="1"/>
              <a:t>sıra</a:t>
            </a:r>
            <a:r>
              <a:rPr lang="en-GB" dirty="0"/>
              <a:t> </a:t>
            </a:r>
            <a:r>
              <a:rPr lang="en-GB" dirty="0" err="1"/>
              <a:t>katma</a:t>
            </a:r>
            <a:r>
              <a:rPr lang="en-GB" dirty="0"/>
              <a:t> </a:t>
            </a:r>
            <a:r>
              <a:rPr lang="en-GB" dirty="0" err="1"/>
              <a:t>değerli</a:t>
            </a:r>
            <a:r>
              <a:rPr lang="en-GB" dirty="0"/>
              <a:t> </a:t>
            </a:r>
            <a:r>
              <a:rPr lang="en-GB" dirty="0" err="1"/>
              <a:t>hizmetler</a:t>
            </a:r>
            <a:r>
              <a:rPr lang="en-GB" dirty="0"/>
              <a:t> </a:t>
            </a:r>
            <a:r>
              <a:rPr lang="en-GB" dirty="0" err="1"/>
              <a:t>sunmaya</a:t>
            </a:r>
            <a:r>
              <a:rPr lang="en-GB" dirty="0"/>
              <a:t>, </a:t>
            </a:r>
            <a:r>
              <a:rPr lang="en-GB" dirty="0" err="1"/>
              <a:t>müşterilerle</a:t>
            </a:r>
            <a:r>
              <a:rPr lang="en-GB" dirty="0"/>
              <a:t> </a:t>
            </a:r>
            <a:r>
              <a:rPr lang="en-GB" dirty="0" err="1"/>
              <a:t>uzun</a:t>
            </a:r>
            <a:r>
              <a:rPr lang="en-GB" dirty="0"/>
              <a:t> </a:t>
            </a:r>
            <a:r>
              <a:rPr lang="en-GB" dirty="0" err="1"/>
              <a:t>vadeli</a:t>
            </a:r>
            <a:r>
              <a:rPr lang="en-GB" dirty="0"/>
              <a:t> </a:t>
            </a:r>
            <a:r>
              <a:rPr lang="en-GB" dirty="0" err="1"/>
              <a:t>ilişkiler</a:t>
            </a:r>
            <a:r>
              <a:rPr lang="en-GB" dirty="0"/>
              <a:t> </a:t>
            </a:r>
            <a:r>
              <a:rPr lang="en-GB" dirty="0" err="1"/>
              <a:t>kurmaya</a:t>
            </a:r>
            <a:r>
              <a:rPr lang="en-GB" dirty="0"/>
              <a:t> ve </a:t>
            </a:r>
            <a:r>
              <a:rPr lang="en-GB" dirty="0" err="1"/>
              <a:t>sürdürülebilir</a:t>
            </a:r>
            <a:r>
              <a:rPr lang="en-GB" dirty="0"/>
              <a:t> </a:t>
            </a:r>
            <a:r>
              <a:rPr lang="en-GB" dirty="0" err="1"/>
              <a:t>gelir</a:t>
            </a:r>
            <a:r>
              <a:rPr lang="en-GB" dirty="0"/>
              <a:t> </a:t>
            </a:r>
            <a:r>
              <a:rPr lang="en-GB" dirty="0" err="1"/>
              <a:t>akışları</a:t>
            </a:r>
            <a:r>
              <a:rPr lang="en-GB" dirty="0"/>
              <a:t> </a:t>
            </a:r>
            <a:r>
              <a:rPr lang="en-GB" dirty="0" err="1"/>
              <a:t>sağlamaya</a:t>
            </a:r>
            <a:r>
              <a:rPr lang="en-GB" dirty="0"/>
              <a:t> </a:t>
            </a:r>
            <a:r>
              <a:rPr lang="en-GB" dirty="0" err="1"/>
              <a:t>daha</a:t>
            </a:r>
            <a:r>
              <a:rPr lang="en-GB" dirty="0"/>
              <a:t> </a:t>
            </a:r>
            <a:r>
              <a:rPr lang="en-GB" dirty="0" err="1"/>
              <a:t>fazla</a:t>
            </a:r>
            <a:r>
              <a:rPr lang="en-GB" dirty="0"/>
              <a:t> </a:t>
            </a:r>
            <a:r>
              <a:rPr lang="en-GB" dirty="0" err="1"/>
              <a:t>vurgu</a:t>
            </a:r>
            <a:r>
              <a:rPr lang="en-GB" dirty="0"/>
              <a:t> </a:t>
            </a:r>
            <a:r>
              <a:rPr lang="en-GB" dirty="0" err="1"/>
              <a:t>yapar</a:t>
            </a:r>
            <a:r>
              <a:rPr lang="en-GB" dirty="0"/>
              <a:t>.</a:t>
            </a:r>
          </a:p>
          <a:p>
            <a:r>
              <a:rPr lang="en-GB" dirty="0" err="1"/>
              <a:t>Hizmetleştirmenin</a:t>
            </a:r>
            <a:r>
              <a:rPr lang="en-GB" dirty="0"/>
              <a:t> </a:t>
            </a:r>
            <a:r>
              <a:rPr lang="en-GB" dirty="0" err="1"/>
              <a:t>merkezinde</a:t>
            </a:r>
            <a:r>
              <a:rPr lang="en-GB" dirty="0"/>
              <a:t>, </a:t>
            </a:r>
            <a:r>
              <a:rPr lang="en-GB" dirty="0" err="1"/>
              <a:t>yalnızca</a:t>
            </a:r>
            <a:r>
              <a:rPr lang="en-GB" dirty="0"/>
              <a:t> </a:t>
            </a:r>
            <a:r>
              <a:rPr lang="en-GB" dirty="0" err="1"/>
              <a:t>ürünler</a:t>
            </a:r>
            <a:r>
              <a:rPr lang="en-GB" dirty="0"/>
              <a:t> </a:t>
            </a:r>
            <a:r>
              <a:rPr lang="en-GB" dirty="0" err="1"/>
              <a:t>yerine</a:t>
            </a:r>
            <a:r>
              <a:rPr lang="en-GB" dirty="0"/>
              <a:t> </a:t>
            </a:r>
            <a:r>
              <a:rPr lang="en-GB" dirty="0" err="1"/>
              <a:t>sonuçları</a:t>
            </a:r>
            <a:r>
              <a:rPr lang="en-GB" dirty="0"/>
              <a:t> </a:t>
            </a:r>
            <a:r>
              <a:rPr lang="en-GB" dirty="0" err="1"/>
              <a:t>veya</a:t>
            </a:r>
            <a:r>
              <a:rPr lang="en-GB" dirty="0"/>
              <a:t> </a:t>
            </a:r>
            <a:r>
              <a:rPr lang="en-GB" dirty="0" err="1"/>
              <a:t>yetenekleri</a:t>
            </a:r>
            <a:r>
              <a:rPr lang="en-GB" dirty="0"/>
              <a:t> </a:t>
            </a:r>
            <a:r>
              <a:rPr lang="en-GB" dirty="0" err="1"/>
              <a:t>satma</a:t>
            </a:r>
            <a:r>
              <a:rPr lang="en-GB" dirty="0"/>
              <a:t> </a:t>
            </a:r>
            <a:r>
              <a:rPr lang="en-GB" dirty="0" err="1"/>
              <a:t>fikri</a:t>
            </a:r>
            <a:r>
              <a:rPr lang="en-GB" dirty="0"/>
              <a:t> </a:t>
            </a:r>
            <a:r>
              <a:rPr lang="en-GB" dirty="0" err="1"/>
              <a:t>yer</a:t>
            </a:r>
            <a:r>
              <a:rPr lang="en-GB" dirty="0"/>
              <a:t> </a:t>
            </a:r>
            <a:r>
              <a:rPr lang="en-GB" dirty="0" err="1"/>
              <a:t>alır</a:t>
            </a:r>
            <a:r>
              <a:rPr lang="en-GB" dirty="0"/>
              <a:t>. </a:t>
            </a:r>
            <a:r>
              <a:rPr lang="en-GB" dirty="0" err="1"/>
              <a:t>Müşteriler</a:t>
            </a:r>
            <a:r>
              <a:rPr lang="en-GB" dirty="0"/>
              <a:t>, </a:t>
            </a:r>
            <a:r>
              <a:rPr lang="en-GB" dirty="0" err="1"/>
              <a:t>tek</a:t>
            </a:r>
            <a:r>
              <a:rPr lang="en-GB" dirty="0"/>
              <a:t> </a:t>
            </a:r>
            <a:r>
              <a:rPr lang="en-GB" dirty="0" err="1"/>
              <a:t>seferlik</a:t>
            </a:r>
            <a:r>
              <a:rPr lang="en-GB" dirty="0"/>
              <a:t> </a:t>
            </a:r>
            <a:r>
              <a:rPr lang="en-GB" dirty="0" err="1"/>
              <a:t>bir</a:t>
            </a:r>
            <a:r>
              <a:rPr lang="en-GB" dirty="0"/>
              <a:t> </a:t>
            </a:r>
            <a:r>
              <a:rPr lang="en-GB" dirty="0" err="1"/>
              <a:t>işlem</a:t>
            </a:r>
            <a:r>
              <a:rPr lang="en-GB" dirty="0"/>
              <a:t> </a:t>
            </a:r>
            <a:r>
              <a:rPr lang="en-GB" dirty="0" err="1"/>
              <a:t>yerine</a:t>
            </a:r>
            <a:r>
              <a:rPr lang="en-GB" dirty="0"/>
              <a:t>, </a:t>
            </a:r>
            <a:r>
              <a:rPr lang="en-GB" dirty="0" err="1"/>
              <a:t>ürünün</a:t>
            </a:r>
            <a:r>
              <a:rPr lang="en-GB" dirty="0"/>
              <a:t> zaman </a:t>
            </a:r>
            <a:r>
              <a:rPr lang="en-GB" dirty="0" err="1"/>
              <a:t>içinde</a:t>
            </a:r>
            <a:r>
              <a:rPr lang="en-GB" dirty="0"/>
              <a:t> </a:t>
            </a:r>
            <a:r>
              <a:rPr lang="en-GB" dirty="0" err="1"/>
              <a:t>ürettiği</a:t>
            </a:r>
            <a:r>
              <a:rPr lang="en-GB" dirty="0"/>
              <a:t> </a:t>
            </a:r>
            <a:r>
              <a:rPr lang="en-GB" dirty="0" err="1"/>
              <a:t>sonuçlar</a:t>
            </a:r>
            <a:r>
              <a:rPr lang="en-GB" dirty="0"/>
              <a:t> </a:t>
            </a:r>
            <a:r>
              <a:rPr lang="en-GB" dirty="0" err="1"/>
              <a:t>veya</a:t>
            </a:r>
            <a:r>
              <a:rPr lang="en-GB" dirty="0"/>
              <a:t> </a:t>
            </a:r>
            <a:r>
              <a:rPr lang="en-GB" dirty="0" err="1"/>
              <a:t>faydalar</a:t>
            </a:r>
            <a:r>
              <a:rPr lang="en-GB" dirty="0"/>
              <a:t> </a:t>
            </a:r>
            <a:r>
              <a:rPr lang="en-GB" dirty="0" err="1"/>
              <a:t>için</a:t>
            </a:r>
            <a:r>
              <a:rPr lang="en-GB" dirty="0"/>
              <a:t> </a:t>
            </a:r>
            <a:r>
              <a:rPr lang="en-GB" dirty="0" err="1"/>
              <a:t>ödeme</a:t>
            </a:r>
            <a:r>
              <a:rPr lang="en-GB" dirty="0"/>
              <a:t> </a:t>
            </a:r>
            <a:r>
              <a:rPr lang="en-GB" dirty="0" err="1"/>
              <a:t>yaptıkları</a:t>
            </a:r>
            <a:r>
              <a:rPr lang="en-GB" dirty="0"/>
              <a:t> </a:t>
            </a:r>
            <a:r>
              <a:rPr lang="en-GB" dirty="0" err="1"/>
              <a:t>devam</a:t>
            </a:r>
            <a:r>
              <a:rPr lang="en-GB" dirty="0"/>
              <a:t> </a:t>
            </a:r>
            <a:r>
              <a:rPr lang="en-GB" dirty="0" err="1"/>
              <a:t>eden</a:t>
            </a:r>
            <a:r>
              <a:rPr lang="en-GB" dirty="0"/>
              <a:t> </a:t>
            </a:r>
            <a:r>
              <a:rPr lang="en-GB" dirty="0" err="1"/>
              <a:t>ortaklıklara</a:t>
            </a:r>
            <a:r>
              <a:rPr lang="en-GB" dirty="0"/>
              <a:t> </a:t>
            </a:r>
            <a:r>
              <a:rPr lang="en-GB" dirty="0" err="1"/>
              <a:t>girerler</a:t>
            </a:r>
            <a:r>
              <a:rPr lang="en-GB" dirty="0"/>
              <a:t>. </a:t>
            </a:r>
            <a:r>
              <a:rPr lang="en-GB" dirty="0" err="1"/>
              <a:t>Örneğin</a:t>
            </a:r>
            <a:r>
              <a:rPr lang="en-GB" dirty="0"/>
              <a:t>, </a:t>
            </a:r>
            <a:r>
              <a:rPr lang="en-GB" dirty="0" err="1"/>
              <a:t>bir</a:t>
            </a:r>
            <a:r>
              <a:rPr lang="en-GB" dirty="0"/>
              <a:t> </a:t>
            </a:r>
            <a:r>
              <a:rPr lang="en-GB" dirty="0" err="1"/>
              <a:t>üretim</a:t>
            </a:r>
            <a:r>
              <a:rPr lang="en-GB" dirty="0"/>
              <a:t> </a:t>
            </a:r>
            <a:r>
              <a:rPr lang="en-GB" dirty="0" err="1"/>
              <a:t>ekipmanı</a:t>
            </a:r>
            <a:r>
              <a:rPr lang="en-GB" dirty="0"/>
              <a:t> </a:t>
            </a:r>
            <a:r>
              <a:rPr lang="en-GB" dirty="0" err="1"/>
              <a:t>parçasını</a:t>
            </a:r>
            <a:r>
              <a:rPr lang="en-GB" dirty="0"/>
              <a:t> </a:t>
            </a:r>
            <a:r>
              <a:rPr lang="en-GB" dirty="0" err="1"/>
              <a:t>doğrudan</a:t>
            </a:r>
            <a:r>
              <a:rPr lang="en-GB" dirty="0"/>
              <a:t> </a:t>
            </a:r>
            <a:r>
              <a:rPr lang="en-GB" dirty="0" err="1"/>
              <a:t>satın</a:t>
            </a:r>
            <a:r>
              <a:rPr lang="en-GB" dirty="0"/>
              <a:t> </a:t>
            </a:r>
            <a:r>
              <a:rPr lang="en-GB" dirty="0" err="1"/>
              <a:t>almak</a:t>
            </a:r>
            <a:r>
              <a:rPr lang="en-GB" dirty="0"/>
              <a:t> </a:t>
            </a:r>
            <a:r>
              <a:rPr lang="en-GB" dirty="0" err="1"/>
              <a:t>yerine</a:t>
            </a:r>
            <a:r>
              <a:rPr lang="en-GB" dirty="0"/>
              <a:t>, </a:t>
            </a:r>
            <a:r>
              <a:rPr lang="en-GB" dirty="0" err="1"/>
              <a:t>bir</a:t>
            </a:r>
            <a:r>
              <a:rPr lang="en-GB" dirty="0"/>
              <a:t> </a:t>
            </a:r>
            <a:r>
              <a:rPr lang="en-GB" dirty="0" err="1"/>
              <a:t>müşteri</a:t>
            </a:r>
            <a:r>
              <a:rPr lang="en-GB" dirty="0"/>
              <a:t> </a:t>
            </a:r>
            <a:r>
              <a:rPr lang="en-GB" dirty="0" err="1"/>
              <a:t>makine</a:t>
            </a:r>
            <a:r>
              <a:rPr lang="en-GB" dirty="0"/>
              <a:t> </a:t>
            </a:r>
            <a:r>
              <a:rPr lang="en-GB" dirty="0" err="1"/>
              <a:t>çalışma</a:t>
            </a:r>
            <a:r>
              <a:rPr lang="en-GB" dirty="0"/>
              <a:t> </a:t>
            </a:r>
            <a:r>
              <a:rPr lang="en-GB" dirty="0" err="1"/>
              <a:t>süresine</a:t>
            </a:r>
            <a:r>
              <a:rPr lang="en-GB" dirty="0"/>
              <a:t> </a:t>
            </a:r>
            <a:r>
              <a:rPr lang="en-GB" dirty="0" err="1"/>
              <a:t>veya</a:t>
            </a:r>
            <a:r>
              <a:rPr lang="en-GB" dirty="0"/>
              <a:t> </a:t>
            </a:r>
            <a:r>
              <a:rPr lang="en-GB" dirty="0" err="1"/>
              <a:t>çıktıya</a:t>
            </a:r>
            <a:r>
              <a:rPr lang="en-GB" dirty="0"/>
              <a:t> </a:t>
            </a:r>
            <a:r>
              <a:rPr lang="en-GB" dirty="0" err="1"/>
              <a:t>göre</a:t>
            </a:r>
            <a:r>
              <a:rPr lang="en-GB" dirty="0"/>
              <a:t> </a:t>
            </a:r>
            <a:r>
              <a:rPr lang="en-GB" dirty="0" err="1"/>
              <a:t>ödeme</a:t>
            </a:r>
            <a:r>
              <a:rPr lang="en-GB" dirty="0"/>
              <a:t> </a:t>
            </a:r>
            <a:r>
              <a:rPr lang="en-GB" dirty="0" err="1"/>
              <a:t>yaptığı</a:t>
            </a:r>
            <a:r>
              <a:rPr lang="en-GB" dirty="0"/>
              <a:t> </a:t>
            </a:r>
            <a:r>
              <a:rPr lang="en-GB" dirty="0" err="1"/>
              <a:t>bir</a:t>
            </a:r>
            <a:r>
              <a:rPr lang="en-GB" dirty="0"/>
              <a:t> </a:t>
            </a:r>
            <a:r>
              <a:rPr lang="en-GB" dirty="0" err="1"/>
              <a:t>servis</a:t>
            </a:r>
            <a:r>
              <a:rPr lang="en-GB" dirty="0"/>
              <a:t> </a:t>
            </a:r>
            <a:r>
              <a:rPr lang="en-GB" dirty="0" err="1"/>
              <a:t>sözleşmesini</a:t>
            </a:r>
            <a:r>
              <a:rPr lang="en-GB" dirty="0"/>
              <a:t> </a:t>
            </a:r>
            <a:r>
              <a:rPr lang="en-GB" dirty="0" err="1"/>
              <a:t>tercih</a:t>
            </a:r>
            <a:r>
              <a:rPr lang="en-GB" dirty="0"/>
              <a:t> </a:t>
            </a:r>
            <a:r>
              <a:rPr lang="en-GB" dirty="0" err="1"/>
              <a:t>edebilir</a:t>
            </a:r>
            <a:r>
              <a:rPr lang="en-GB" dirty="0"/>
              <a:t>.</a:t>
            </a:r>
          </a:p>
          <a:p>
            <a:r>
              <a:rPr lang="en-GB" dirty="0" err="1"/>
              <a:t>Servitizasyon</a:t>
            </a:r>
            <a:r>
              <a:rPr lang="en-GB" dirty="0"/>
              <a:t>, </a:t>
            </a:r>
            <a:r>
              <a:rPr lang="en-GB" dirty="0" err="1"/>
              <a:t>ekipman</a:t>
            </a:r>
            <a:r>
              <a:rPr lang="en-GB" dirty="0"/>
              <a:t> </a:t>
            </a:r>
            <a:r>
              <a:rPr lang="en-GB" dirty="0" err="1"/>
              <a:t>performansını</a:t>
            </a:r>
            <a:r>
              <a:rPr lang="en-GB" dirty="0"/>
              <a:t> </a:t>
            </a:r>
            <a:r>
              <a:rPr lang="en-GB" dirty="0" err="1"/>
              <a:t>izlemek</a:t>
            </a:r>
            <a:r>
              <a:rPr lang="en-GB" dirty="0"/>
              <a:t>, </a:t>
            </a:r>
            <a:r>
              <a:rPr lang="en-GB" dirty="0" err="1"/>
              <a:t>bakım</a:t>
            </a:r>
            <a:r>
              <a:rPr lang="en-GB" dirty="0"/>
              <a:t> </a:t>
            </a:r>
            <a:r>
              <a:rPr lang="en-GB" dirty="0" err="1"/>
              <a:t>ihtiyaçlarını</a:t>
            </a:r>
            <a:r>
              <a:rPr lang="en-GB" dirty="0"/>
              <a:t> </a:t>
            </a:r>
            <a:r>
              <a:rPr lang="en-GB" dirty="0" err="1"/>
              <a:t>tahmin</a:t>
            </a:r>
            <a:r>
              <a:rPr lang="en-GB" dirty="0"/>
              <a:t> </a:t>
            </a:r>
            <a:r>
              <a:rPr lang="en-GB" dirty="0" err="1"/>
              <a:t>etmek</a:t>
            </a:r>
            <a:r>
              <a:rPr lang="en-GB" dirty="0"/>
              <a:t> ve </a:t>
            </a:r>
            <a:r>
              <a:rPr lang="en-GB" dirty="0" err="1"/>
              <a:t>servis</a:t>
            </a:r>
            <a:r>
              <a:rPr lang="en-GB" dirty="0"/>
              <a:t> </a:t>
            </a:r>
            <a:r>
              <a:rPr lang="en-GB" dirty="0" err="1"/>
              <a:t>sunumunu</a:t>
            </a:r>
            <a:r>
              <a:rPr lang="en-GB" dirty="0"/>
              <a:t> optimize </a:t>
            </a:r>
            <a:r>
              <a:rPr lang="en-GB" dirty="0" err="1"/>
              <a:t>etmek</a:t>
            </a:r>
            <a:r>
              <a:rPr lang="en-GB" dirty="0"/>
              <a:t> </a:t>
            </a:r>
            <a:r>
              <a:rPr lang="en-GB" dirty="0" err="1"/>
              <a:t>için</a:t>
            </a:r>
            <a:r>
              <a:rPr lang="en-GB" dirty="0"/>
              <a:t> </a:t>
            </a:r>
            <a:r>
              <a:rPr lang="en-GB" dirty="0" err="1"/>
              <a:t>özellikle</a:t>
            </a:r>
            <a:r>
              <a:rPr lang="en-GB" dirty="0"/>
              <a:t> IoT </a:t>
            </a:r>
            <a:r>
              <a:rPr lang="en-GB" dirty="0" err="1"/>
              <a:t>sensörleri</a:t>
            </a:r>
            <a:r>
              <a:rPr lang="en-GB" dirty="0"/>
              <a:t> ve </a:t>
            </a:r>
            <a:r>
              <a:rPr lang="en-GB" dirty="0" err="1"/>
              <a:t>veri</a:t>
            </a:r>
            <a:r>
              <a:rPr lang="en-GB" dirty="0"/>
              <a:t> </a:t>
            </a:r>
            <a:r>
              <a:rPr lang="en-GB" dirty="0" err="1"/>
              <a:t>analitiği</a:t>
            </a:r>
            <a:r>
              <a:rPr lang="en-GB" dirty="0"/>
              <a:t> </a:t>
            </a:r>
            <a:r>
              <a:rPr lang="en-GB" dirty="0" err="1"/>
              <a:t>olmak</a:t>
            </a:r>
            <a:r>
              <a:rPr lang="en-GB" dirty="0"/>
              <a:t> </a:t>
            </a:r>
            <a:r>
              <a:rPr lang="en-GB" dirty="0" err="1"/>
              <a:t>üzere</a:t>
            </a:r>
            <a:r>
              <a:rPr lang="en-GB" dirty="0"/>
              <a:t> </a:t>
            </a:r>
            <a:r>
              <a:rPr lang="en-GB" dirty="0" err="1"/>
              <a:t>teknolojiye</a:t>
            </a:r>
            <a:r>
              <a:rPr lang="en-GB" dirty="0"/>
              <a:t> </a:t>
            </a:r>
            <a:r>
              <a:rPr lang="en-GB" dirty="0" err="1"/>
              <a:t>büyük</a:t>
            </a:r>
            <a:r>
              <a:rPr lang="en-GB" dirty="0"/>
              <a:t> </a:t>
            </a:r>
            <a:r>
              <a:rPr lang="en-GB" dirty="0" err="1"/>
              <a:t>ölçüde</a:t>
            </a:r>
            <a:r>
              <a:rPr lang="en-GB" dirty="0"/>
              <a:t> </a:t>
            </a:r>
            <a:r>
              <a:rPr lang="en-GB" dirty="0" err="1"/>
              <a:t>güvenir</a:t>
            </a:r>
            <a:r>
              <a:rPr lang="en-GB" dirty="0"/>
              <a:t>. </a:t>
            </a:r>
            <a:r>
              <a:rPr lang="en-GB" dirty="0" err="1"/>
              <a:t>Şirketler</a:t>
            </a:r>
            <a:r>
              <a:rPr lang="en-GB" dirty="0"/>
              <a:t>, </a:t>
            </a:r>
            <a:r>
              <a:rPr lang="en-GB" dirty="0" err="1"/>
              <a:t>gerçek</a:t>
            </a:r>
            <a:r>
              <a:rPr lang="en-GB" dirty="0"/>
              <a:t> </a:t>
            </a:r>
            <a:r>
              <a:rPr lang="en-GB" dirty="0" err="1"/>
              <a:t>zamanlı</a:t>
            </a:r>
            <a:r>
              <a:rPr lang="en-GB" dirty="0"/>
              <a:t> </a:t>
            </a:r>
            <a:r>
              <a:rPr lang="en-GB" dirty="0" err="1"/>
              <a:t>verilerden</a:t>
            </a:r>
            <a:r>
              <a:rPr lang="en-GB" dirty="0"/>
              <a:t> ve </a:t>
            </a:r>
            <a:r>
              <a:rPr lang="en-GB" dirty="0" err="1"/>
              <a:t>öngörücü</a:t>
            </a:r>
            <a:r>
              <a:rPr lang="en-GB" dirty="0"/>
              <a:t> </a:t>
            </a:r>
            <a:r>
              <a:rPr lang="en-GB" dirty="0" err="1"/>
              <a:t>analizlerden</a:t>
            </a:r>
            <a:r>
              <a:rPr lang="en-GB" dirty="0"/>
              <a:t> </a:t>
            </a:r>
            <a:r>
              <a:rPr lang="en-GB" dirty="0" err="1"/>
              <a:t>yararlanarak</a:t>
            </a:r>
            <a:r>
              <a:rPr lang="en-GB" dirty="0"/>
              <a:t> </a:t>
            </a:r>
            <a:r>
              <a:rPr lang="en-GB" dirty="0" err="1"/>
              <a:t>proaktif</a:t>
            </a:r>
            <a:r>
              <a:rPr lang="en-GB" dirty="0"/>
              <a:t> </a:t>
            </a:r>
            <a:r>
              <a:rPr lang="en-GB" dirty="0" err="1"/>
              <a:t>bakım</a:t>
            </a:r>
            <a:r>
              <a:rPr lang="en-GB" dirty="0"/>
              <a:t> </a:t>
            </a:r>
            <a:r>
              <a:rPr lang="en-GB" dirty="0" err="1"/>
              <a:t>hizmetleri</a:t>
            </a:r>
            <a:r>
              <a:rPr lang="en-GB" dirty="0"/>
              <a:t> </a:t>
            </a:r>
            <a:r>
              <a:rPr lang="en-GB" dirty="0" err="1"/>
              <a:t>sunabilir</a:t>
            </a:r>
            <a:r>
              <a:rPr lang="en-GB" dirty="0"/>
              <a:t>, </a:t>
            </a:r>
            <a:r>
              <a:rPr lang="en-GB" dirty="0" err="1"/>
              <a:t>kesinti</a:t>
            </a:r>
            <a:r>
              <a:rPr lang="en-GB" dirty="0"/>
              <a:t> </a:t>
            </a:r>
            <a:r>
              <a:rPr lang="en-GB" dirty="0" err="1"/>
              <a:t>süresini</a:t>
            </a:r>
            <a:r>
              <a:rPr lang="en-GB" dirty="0"/>
              <a:t> </a:t>
            </a:r>
            <a:r>
              <a:rPr lang="en-GB" dirty="0" err="1"/>
              <a:t>azaltabilir</a:t>
            </a:r>
            <a:r>
              <a:rPr lang="en-GB" dirty="0"/>
              <a:t> ve </a:t>
            </a:r>
            <a:r>
              <a:rPr lang="en-GB" dirty="0" err="1"/>
              <a:t>genel</a:t>
            </a:r>
            <a:r>
              <a:rPr lang="en-GB" dirty="0"/>
              <a:t> </a:t>
            </a:r>
            <a:r>
              <a:rPr lang="en-GB" dirty="0" err="1"/>
              <a:t>ekipman</a:t>
            </a:r>
            <a:r>
              <a:rPr lang="en-GB" dirty="0"/>
              <a:t> </a:t>
            </a:r>
            <a:r>
              <a:rPr lang="en-GB" dirty="0" err="1"/>
              <a:t>etkinliğini</a:t>
            </a:r>
            <a:r>
              <a:rPr lang="en-GB" dirty="0"/>
              <a:t> </a:t>
            </a:r>
            <a:r>
              <a:rPr lang="en-GB" dirty="0" err="1"/>
              <a:t>artırabilir</a:t>
            </a:r>
            <a:r>
              <a:rPr lang="en-GB" dirty="0"/>
              <a:t>.</a:t>
            </a:r>
          </a:p>
          <a:p>
            <a:r>
              <a:rPr lang="en-GB" dirty="0"/>
              <a:t>Bu yeni </a:t>
            </a:r>
            <a:r>
              <a:rPr lang="en-GB" dirty="0" err="1"/>
              <a:t>iş</a:t>
            </a:r>
            <a:r>
              <a:rPr lang="en-GB" dirty="0"/>
              <a:t> </a:t>
            </a:r>
            <a:r>
              <a:rPr lang="en-GB" dirty="0" err="1"/>
              <a:t>modeli</a:t>
            </a:r>
            <a:r>
              <a:rPr lang="en-GB" dirty="0"/>
              <a:t>, </a:t>
            </a:r>
            <a:r>
              <a:rPr lang="en-GB" dirty="0" err="1"/>
              <a:t>şirketler</a:t>
            </a:r>
            <a:r>
              <a:rPr lang="en-GB" dirty="0"/>
              <a:t> </a:t>
            </a:r>
            <a:r>
              <a:rPr lang="en-GB" dirty="0" err="1"/>
              <a:t>müşterilerinin</a:t>
            </a:r>
            <a:r>
              <a:rPr lang="en-GB" dirty="0"/>
              <a:t> </a:t>
            </a:r>
            <a:r>
              <a:rPr lang="en-GB" dirty="0" err="1"/>
              <a:t>devam</a:t>
            </a:r>
            <a:r>
              <a:rPr lang="en-GB" dirty="0"/>
              <a:t> </a:t>
            </a:r>
            <a:r>
              <a:rPr lang="en-GB" dirty="0" err="1"/>
              <a:t>eden</a:t>
            </a:r>
            <a:r>
              <a:rPr lang="en-GB" dirty="0"/>
              <a:t> </a:t>
            </a:r>
            <a:r>
              <a:rPr lang="en-GB" dirty="0" err="1"/>
              <a:t>başarısına</a:t>
            </a:r>
            <a:r>
              <a:rPr lang="en-GB" dirty="0"/>
              <a:t> ve </a:t>
            </a:r>
            <a:r>
              <a:rPr lang="en-GB" dirty="0" err="1"/>
              <a:t>memnuniyetine</a:t>
            </a:r>
            <a:r>
              <a:rPr lang="en-GB" dirty="0"/>
              <a:t> </a:t>
            </a:r>
            <a:r>
              <a:rPr lang="en-GB" dirty="0" err="1"/>
              <a:t>daha</a:t>
            </a:r>
            <a:r>
              <a:rPr lang="en-GB" dirty="0"/>
              <a:t> </a:t>
            </a:r>
            <a:r>
              <a:rPr lang="en-GB" dirty="0" err="1"/>
              <a:t>fazla</a:t>
            </a:r>
            <a:r>
              <a:rPr lang="en-GB" dirty="0"/>
              <a:t> </a:t>
            </a:r>
            <a:r>
              <a:rPr lang="en-GB" dirty="0" err="1"/>
              <a:t>yatırım</a:t>
            </a:r>
            <a:r>
              <a:rPr lang="en-GB" dirty="0"/>
              <a:t> </a:t>
            </a:r>
            <a:r>
              <a:rPr lang="en-GB" dirty="0" err="1"/>
              <a:t>yaptıkça</a:t>
            </a:r>
            <a:r>
              <a:rPr lang="en-GB" dirty="0"/>
              <a:t> </a:t>
            </a:r>
            <a:r>
              <a:rPr lang="en-GB" dirty="0" err="1"/>
              <a:t>üreticiler</a:t>
            </a:r>
            <a:r>
              <a:rPr lang="en-GB" dirty="0"/>
              <a:t> ve </a:t>
            </a:r>
            <a:r>
              <a:rPr lang="en-GB" dirty="0" err="1"/>
              <a:t>müşteriler</a:t>
            </a:r>
            <a:r>
              <a:rPr lang="en-GB" dirty="0"/>
              <a:t> </a:t>
            </a:r>
            <a:r>
              <a:rPr lang="en-GB" dirty="0" err="1"/>
              <a:t>arasında</a:t>
            </a:r>
            <a:r>
              <a:rPr lang="en-GB" dirty="0"/>
              <a:t> </a:t>
            </a:r>
            <a:r>
              <a:rPr lang="en-GB" dirty="0" err="1"/>
              <a:t>daha</a:t>
            </a:r>
            <a:r>
              <a:rPr lang="en-GB" dirty="0"/>
              <a:t> </a:t>
            </a:r>
            <a:r>
              <a:rPr lang="en-GB" dirty="0" err="1"/>
              <a:t>yakın</a:t>
            </a:r>
            <a:r>
              <a:rPr lang="en-GB" dirty="0"/>
              <a:t> </a:t>
            </a:r>
            <a:r>
              <a:rPr lang="en-GB" dirty="0" err="1"/>
              <a:t>bir</a:t>
            </a:r>
            <a:r>
              <a:rPr lang="en-GB" dirty="0"/>
              <a:t> </a:t>
            </a:r>
            <a:r>
              <a:rPr lang="en-GB" dirty="0" err="1"/>
              <a:t>işbirliğini</a:t>
            </a:r>
            <a:r>
              <a:rPr lang="en-GB" dirty="0"/>
              <a:t> </a:t>
            </a:r>
            <a:r>
              <a:rPr lang="en-GB" dirty="0" err="1"/>
              <a:t>teşvik</a:t>
            </a:r>
            <a:r>
              <a:rPr lang="en-GB" dirty="0"/>
              <a:t> </a:t>
            </a:r>
            <a:r>
              <a:rPr lang="en-GB" dirty="0" err="1"/>
              <a:t>eder</a:t>
            </a:r>
            <a:r>
              <a:rPr lang="en-GB" dirty="0"/>
              <a:t>. </a:t>
            </a:r>
            <a:r>
              <a:rPr lang="en-GB" dirty="0" err="1"/>
              <a:t>Ayrıca</a:t>
            </a:r>
            <a:r>
              <a:rPr lang="en-GB" dirty="0"/>
              <a:t> </a:t>
            </a:r>
            <a:r>
              <a:rPr lang="en-GB" dirty="0" err="1"/>
              <a:t>ekipman</a:t>
            </a:r>
            <a:r>
              <a:rPr lang="en-GB" dirty="0"/>
              <a:t> </a:t>
            </a:r>
            <a:r>
              <a:rPr lang="en-GB" dirty="0" err="1"/>
              <a:t>kiralama</a:t>
            </a:r>
            <a:r>
              <a:rPr lang="en-GB" dirty="0"/>
              <a:t>, </a:t>
            </a:r>
            <a:r>
              <a:rPr lang="en-GB" dirty="0" err="1"/>
              <a:t>kullanım</a:t>
            </a:r>
            <a:r>
              <a:rPr lang="en-GB" dirty="0"/>
              <a:t> </a:t>
            </a:r>
            <a:r>
              <a:rPr lang="en-GB" dirty="0" err="1"/>
              <a:t>başına</a:t>
            </a:r>
            <a:r>
              <a:rPr lang="en-GB" dirty="0"/>
              <a:t> </a:t>
            </a:r>
            <a:r>
              <a:rPr lang="en-GB" dirty="0" err="1"/>
              <a:t>ödeme</a:t>
            </a:r>
            <a:r>
              <a:rPr lang="en-GB" dirty="0"/>
              <a:t> </a:t>
            </a:r>
            <a:r>
              <a:rPr lang="en-GB" dirty="0" err="1"/>
              <a:t>modelleri</a:t>
            </a:r>
            <a:r>
              <a:rPr lang="en-GB" dirty="0"/>
              <a:t> ve </a:t>
            </a:r>
            <a:r>
              <a:rPr lang="en-GB" dirty="0" err="1"/>
              <a:t>sonuç</a:t>
            </a:r>
            <a:r>
              <a:rPr lang="en-GB" dirty="0"/>
              <a:t> </a:t>
            </a:r>
            <a:r>
              <a:rPr lang="en-GB" dirty="0" err="1"/>
              <a:t>tabanlı</a:t>
            </a:r>
            <a:r>
              <a:rPr lang="en-GB" dirty="0"/>
              <a:t> </a:t>
            </a:r>
            <a:r>
              <a:rPr lang="en-GB" dirty="0" err="1"/>
              <a:t>fiyatlandırma</a:t>
            </a:r>
            <a:r>
              <a:rPr lang="en-GB" dirty="0"/>
              <a:t> </a:t>
            </a:r>
            <a:r>
              <a:rPr lang="en-GB" dirty="0" err="1"/>
              <a:t>gibi</a:t>
            </a:r>
            <a:r>
              <a:rPr lang="en-GB" dirty="0"/>
              <a:t> yeni </a:t>
            </a:r>
            <a:r>
              <a:rPr lang="en-GB" dirty="0" err="1"/>
              <a:t>gelir</a:t>
            </a:r>
            <a:r>
              <a:rPr lang="en-GB" dirty="0"/>
              <a:t> </a:t>
            </a:r>
            <a:r>
              <a:rPr lang="en-GB" dirty="0" err="1"/>
              <a:t>akışları</a:t>
            </a:r>
            <a:r>
              <a:rPr lang="en-GB" dirty="0"/>
              <a:t> ve </a:t>
            </a:r>
            <a:r>
              <a:rPr lang="en-GB" dirty="0" err="1"/>
              <a:t>iş</a:t>
            </a:r>
            <a:r>
              <a:rPr lang="en-GB" dirty="0"/>
              <a:t> </a:t>
            </a:r>
            <a:r>
              <a:rPr lang="en-GB" dirty="0" err="1"/>
              <a:t>fırsatları</a:t>
            </a:r>
            <a:r>
              <a:rPr lang="en-GB" dirty="0"/>
              <a:t> da </a:t>
            </a:r>
            <a:r>
              <a:rPr lang="en-GB" dirty="0" err="1"/>
              <a:t>açar</a:t>
            </a:r>
            <a:r>
              <a:rPr lang="en-GB" dirty="0"/>
              <a:t>.</a:t>
            </a:r>
          </a:p>
          <a:p>
            <a:r>
              <a:rPr lang="en-GB" dirty="0" err="1"/>
              <a:t>Ayrıca</a:t>
            </a:r>
            <a:r>
              <a:rPr lang="en-GB" dirty="0"/>
              <a:t>, </a:t>
            </a:r>
            <a:r>
              <a:rPr lang="en-GB" dirty="0" err="1"/>
              <a:t>servisizasyon</a:t>
            </a:r>
            <a:r>
              <a:rPr lang="en-GB" dirty="0"/>
              <a:t>, </a:t>
            </a:r>
            <a:r>
              <a:rPr lang="en-GB" dirty="0" err="1"/>
              <a:t>işlemsel</a:t>
            </a:r>
            <a:r>
              <a:rPr lang="en-GB" dirty="0"/>
              <a:t> </a:t>
            </a:r>
            <a:r>
              <a:rPr lang="en-GB" dirty="0" err="1"/>
              <a:t>bir</a:t>
            </a:r>
            <a:r>
              <a:rPr lang="en-GB" dirty="0"/>
              <a:t> </a:t>
            </a:r>
            <a:r>
              <a:rPr lang="en-GB" dirty="0" err="1"/>
              <a:t>zihniyetten</a:t>
            </a:r>
            <a:r>
              <a:rPr lang="en-GB" dirty="0"/>
              <a:t> </a:t>
            </a:r>
            <a:r>
              <a:rPr lang="en-GB" dirty="0" err="1"/>
              <a:t>uzun</a:t>
            </a:r>
            <a:r>
              <a:rPr lang="en-GB" dirty="0"/>
              <a:t> </a:t>
            </a:r>
            <a:r>
              <a:rPr lang="en-GB" dirty="0" err="1"/>
              <a:t>vadeli</a:t>
            </a:r>
            <a:r>
              <a:rPr lang="en-GB" dirty="0"/>
              <a:t> </a:t>
            </a:r>
            <a:r>
              <a:rPr lang="en-GB" dirty="0" err="1"/>
              <a:t>değer</a:t>
            </a:r>
            <a:r>
              <a:rPr lang="en-GB" dirty="0"/>
              <a:t> </a:t>
            </a:r>
            <a:r>
              <a:rPr lang="en-GB" dirty="0" err="1"/>
              <a:t>yaratma</a:t>
            </a:r>
            <a:r>
              <a:rPr lang="en-GB" dirty="0"/>
              <a:t> ve </a:t>
            </a:r>
            <a:r>
              <a:rPr lang="en-GB" dirty="0" err="1"/>
              <a:t>müşteri</a:t>
            </a:r>
            <a:r>
              <a:rPr lang="en-GB" dirty="0"/>
              <a:t> </a:t>
            </a:r>
            <a:r>
              <a:rPr lang="en-GB" dirty="0" err="1"/>
              <a:t>merkezliliğe</a:t>
            </a:r>
            <a:r>
              <a:rPr lang="en-GB" dirty="0"/>
              <a:t> </a:t>
            </a:r>
            <a:r>
              <a:rPr lang="en-GB" dirty="0" err="1"/>
              <a:t>odaklanan</a:t>
            </a:r>
            <a:r>
              <a:rPr lang="en-GB" dirty="0"/>
              <a:t> </a:t>
            </a:r>
            <a:r>
              <a:rPr lang="en-GB" dirty="0" err="1"/>
              <a:t>bir</a:t>
            </a:r>
            <a:r>
              <a:rPr lang="en-GB" dirty="0"/>
              <a:t> </a:t>
            </a:r>
            <a:r>
              <a:rPr lang="en-GB" dirty="0" err="1"/>
              <a:t>zihniyete</a:t>
            </a:r>
            <a:r>
              <a:rPr lang="en-GB" dirty="0"/>
              <a:t> </a:t>
            </a:r>
            <a:r>
              <a:rPr lang="en-GB" dirty="0" err="1"/>
              <a:t>geçişi</a:t>
            </a:r>
            <a:r>
              <a:rPr lang="en-GB" dirty="0"/>
              <a:t> </a:t>
            </a:r>
            <a:r>
              <a:rPr lang="en-GB" dirty="0" err="1"/>
              <a:t>teşvik</a:t>
            </a:r>
            <a:r>
              <a:rPr lang="en-GB" dirty="0"/>
              <a:t> </a:t>
            </a:r>
            <a:r>
              <a:rPr lang="en-GB" dirty="0" err="1"/>
              <a:t>eder</a:t>
            </a:r>
            <a:r>
              <a:rPr lang="en-GB" dirty="0"/>
              <a:t>. </a:t>
            </a:r>
            <a:r>
              <a:rPr lang="en-GB" dirty="0" err="1"/>
              <a:t>Şirketler</a:t>
            </a:r>
            <a:r>
              <a:rPr lang="en-GB" dirty="0"/>
              <a:t>, </a:t>
            </a:r>
            <a:r>
              <a:rPr lang="en-GB" dirty="0" err="1"/>
              <a:t>müşteri</a:t>
            </a:r>
            <a:r>
              <a:rPr lang="en-GB" dirty="0"/>
              <a:t> </a:t>
            </a:r>
            <a:r>
              <a:rPr lang="en-GB" dirty="0" err="1"/>
              <a:t>ihtiyaçlarına</a:t>
            </a:r>
            <a:r>
              <a:rPr lang="en-GB" dirty="0"/>
              <a:t> ve </a:t>
            </a:r>
            <a:r>
              <a:rPr lang="en-GB" dirty="0" err="1"/>
              <a:t>tercihlerine</a:t>
            </a:r>
            <a:r>
              <a:rPr lang="en-GB" dirty="0"/>
              <a:t> </a:t>
            </a:r>
            <a:r>
              <a:rPr lang="en-GB" dirty="0" err="1"/>
              <a:t>öncelik</a:t>
            </a:r>
            <a:r>
              <a:rPr lang="en-GB" dirty="0"/>
              <a:t> </a:t>
            </a:r>
            <a:r>
              <a:rPr lang="en-GB" dirty="0" err="1"/>
              <a:t>vermeli</a:t>
            </a:r>
            <a:r>
              <a:rPr lang="en-GB" dirty="0"/>
              <a:t>, </a:t>
            </a:r>
            <a:r>
              <a:rPr lang="en-GB" dirty="0" err="1"/>
              <a:t>özel</a:t>
            </a:r>
            <a:r>
              <a:rPr lang="en-GB" dirty="0"/>
              <a:t> </a:t>
            </a:r>
            <a:r>
              <a:rPr lang="en-GB" dirty="0" err="1"/>
              <a:t>çözümler</a:t>
            </a:r>
            <a:r>
              <a:rPr lang="en-GB" dirty="0"/>
              <a:t> </a:t>
            </a:r>
            <a:r>
              <a:rPr lang="en-GB" dirty="0" err="1"/>
              <a:t>sunmalı</a:t>
            </a:r>
            <a:r>
              <a:rPr lang="en-GB" dirty="0"/>
              <a:t> ve </a:t>
            </a:r>
            <a:r>
              <a:rPr lang="en-GB" dirty="0" err="1"/>
              <a:t>değişen</a:t>
            </a:r>
            <a:r>
              <a:rPr lang="en-GB" dirty="0"/>
              <a:t> </a:t>
            </a:r>
            <a:r>
              <a:rPr lang="en-GB" dirty="0" err="1"/>
              <a:t>talepleri</a:t>
            </a:r>
            <a:r>
              <a:rPr lang="en-GB" dirty="0"/>
              <a:t> </a:t>
            </a:r>
            <a:r>
              <a:rPr lang="en-GB" dirty="0" err="1"/>
              <a:t>karşılamak</a:t>
            </a:r>
            <a:r>
              <a:rPr lang="en-GB" dirty="0"/>
              <a:t> </a:t>
            </a:r>
            <a:r>
              <a:rPr lang="en-GB" dirty="0" err="1"/>
              <a:t>için</a:t>
            </a:r>
            <a:r>
              <a:rPr lang="en-GB" dirty="0"/>
              <a:t> </a:t>
            </a:r>
            <a:r>
              <a:rPr lang="en-GB" dirty="0" err="1"/>
              <a:t>servis</a:t>
            </a:r>
            <a:r>
              <a:rPr lang="en-GB" dirty="0"/>
              <a:t> </a:t>
            </a:r>
            <a:r>
              <a:rPr lang="en-GB" dirty="0" err="1"/>
              <a:t>tekliflerini</a:t>
            </a:r>
            <a:r>
              <a:rPr lang="en-GB" dirty="0"/>
              <a:t> </a:t>
            </a:r>
            <a:r>
              <a:rPr lang="en-GB" dirty="0" err="1"/>
              <a:t>sürekli</a:t>
            </a:r>
            <a:r>
              <a:rPr lang="en-GB" dirty="0"/>
              <a:t> </a:t>
            </a:r>
            <a:r>
              <a:rPr lang="en-GB" dirty="0" err="1"/>
              <a:t>olarak</a:t>
            </a:r>
            <a:r>
              <a:rPr lang="en-GB" dirty="0"/>
              <a:t> </a:t>
            </a:r>
            <a:r>
              <a:rPr lang="en-GB" dirty="0" err="1"/>
              <a:t>iyileştirmelidir</a:t>
            </a:r>
            <a:r>
              <a:rPr lang="en-GB" dirty="0"/>
              <a:t>. </a:t>
            </a:r>
            <a:r>
              <a:rPr lang="en-GB" dirty="0" err="1"/>
              <a:t>Sonuç</a:t>
            </a:r>
            <a:r>
              <a:rPr lang="en-GB" dirty="0"/>
              <a:t> </a:t>
            </a:r>
            <a:r>
              <a:rPr lang="en-GB" dirty="0" err="1"/>
              <a:t>olarak</a:t>
            </a:r>
            <a:r>
              <a:rPr lang="en-GB" dirty="0"/>
              <a:t>, </a:t>
            </a:r>
            <a:r>
              <a:rPr lang="en-GB" dirty="0" err="1"/>
              <a:t>hizmetleştirme</a:t>
            </a:r>
            <a:r>
              <a:rPr lang="en-GB" dirty="0"/>
              <a:t>, </a:t>
            </a:r>
            <a:r>
              <a:rPr lang="en-GB" dirty="0" err="1"/>
              <a:t>şirketlerin</a:t>
            </a:r>
            <a:r>
              <a:rPr lang="en-GB" dirty="0"/>
              <a:t> </a:t>
            </a:r>
            <a:r>
              <a:rPr lang="en-GB" dirty="0" err="1"/>
              <a:t>rekabetçi</a:t>
            </a:r>
            <a:r>
              <a:rPr lang="en-GB" dirty="0"/>
              <a:t> </a:t>
            </a:r>
            <a:r>
              <a:rPr lang="en-GB" dirty="0" err="1"/>
              <a:t>bir</a:t>
            </a:r>
            <a:r>
              <a:rPr lang="en-GB" dirty="0"/>
              <a:t> </a:t>
            </a:r>
            <a:r>
              <a:rPr lang="en-GB" dirty="0" err="1"/>
              <a:t>pazarda</a:t>
            </a:r>
            <a:r>
              <a:rPr lang="en-GB" dirty="0"/>
              <a:t> </a:t>
            </a:r>
            <a:r>
              <a:rPr lang="en-GB" dirty="0" err="1"/>
              <a:t>kendilerini</a:t>
            </a:r>
            <a:r>
              <a:rPr lang="en-GB" dirty="0"/>
              <a:t> </a:t>
            </a:r>
            <a:r>
              <a:rPr lang="en-GB" dirty="0" err="1"/>
              <a:t>farklılaştırmalarını</a:t>
            </a:r>
            <a:r>
              <a:rPr lang="en-GB" dirty="0"/>
              <a:t>, </a:t>
            </a:r>
            <a:r>
              <a:rPr lang="en-GB" dirty="0" err="1"/>
              <a:t>tekrarlayan</a:t>
            </a:r>
            <a:r>
              <a:rPr lang="en-GB" dirty="0"/>
              <a:t> </a:t>
            </a:r>
            <a:r>
              <a:rPr lang="en-GB" dirty="0" err="1"/>
              <a:t>gelir</a:t>
            </a:r>
            <a:r>
              <a:rPr lang="en-GB" dirty="0"/>
              <a:t> </a:t>
            </a:r>
            <a:r>
              <a:rPr lang="en-GB" dirty="0" err="1"/>
              <a:t>elde</a:t>
            </a:r>
            <a:r>
              <a:rPr lang="en-GB" dirty="0"/>
              <a:t> </a:t>
            </a:r>
            <a:r>
              <a:rPr lang="en-GB" dirty="0" err="1"/>
              <a:t>etmelerini</a:t>
            </a:r>
            <a:r>
              <a:rPr lang="en-GB" dirty="0"/>
              <a:t> ve </a:t>
            </a:r>
            <a:r>
              <a:rPr lang="en-GB" dirty="0" err="1"/>
              <a:t>müşterilerle</a:t>
            </a:r>
            <a:r>
              <a:rPr lang="en-GB" dirty="0"/>
              <a:t> </a:t>
            </a:r>
            <a:r>
              <a:rPr lang="en-GB" dirty="0" err="1"/>
              <a:t>daha</a:t>
            </a:r>
            <a:r>
              <a:rPr lang="en-GB" dirty="0"/>
              <a:t> </a:t>
            </a:r>
            <a:r>
              <a:rPr lang="en-GB" dirty="0" err="1"/>
              <a:t>güçlü</a:t>
            </a:r>
            <a:r>
              <a:rPr lang="en-GB" dirty="0"/>
              <a:t>, </a:t>
            </a:r>
            <a:r>
              <a:rPr lang="en-GB" dirty="0" err="1"/>
              <a:t>daha</a:t>
            </a:r>
            <a:r>
              <a:rPr lang="en-GB" dirty="0"/>
              <a:t> </a:t>
            </a:r>
            <a:r>
              <a:rPr lang="en-GB" dirty="0" err="1"/>
              <a:t>sürdürülebilir</a:t>
            </a:r>
            <a:r>
              <a:rPr lang="en-GB" dirty="0"/>
              <a:t> </a:t>
            </a:r>
            <a:r>
              <a:rPr lang="en-GB" dirty="0" err="1"/>
              <a:t>ilişkiler</a:t>
            </a:r>
            <a:r>
              <a:rPr lang="en-GB" dirty="0"/>
              <a:t> </a:t>
            </a:r>
            <a:r>
              <a:rPr lang="en-GB" dirty="0" err="1"/>
              <a:t>kurmalarını</a:t>
            </a:r>
            <a:r>
              <a:rPr lang="en-GB" dirty="0"/>
              <a:t> </a:t>
            </a:r>
            <a:r>
              <a:rPr lang="en-GB" dirty="0" err="1"/>
              <a:t>sağlayan</a:t>
            </a:r>
            <a:r>
              <a:rPr lang="en-GB" dirty="0"/>
              <a:t> </a:t>
            </a:r>
            <a:r>
              <a:rPr lang="en-GB" dirty="0" err="1"/>
              <a:t>ikna</a:t>
            </a:r>
            <a:r>
              <a:rPr lang="en-GB" dirty="0"/>
              <a:t> </a:t>
            </a:r>
            <a:r>
              <a:rPr lang="en-GB" dirty="0" err="1"/>
              <a:t>edici</a:t>
            </a:r>
            <a:r>
              <a:rPr lang="en-GB" dirty="0"/>
              <a:t> yeni </a:t>
            </a:r>
            <a:r>
              <a:rPr lang="en-GB" dirty="0" err="1"/>
              <a:t>bir</a:t>
            </a:r>
            <a:r>
              <a:rPr lang="en-GB" dirty="0"/>
              <a:t> </a:t>
            </a:r>
            <a:r>
              <a:rPr lang="en-GB" dirty="0" err="1"/>
              <a:t>iş</a:t>
            </a:r>
            <a:r>
              <a:rPr lang="en-GB" dirty="0"/>
              <a:t> </a:t>
            </a:r>
            <a:r>
              <a:rPr lang="en-GB" dirty="0" err="1"/>
              <a:t>modelini</a:t>
            </a:r>
            <a:r>
              <a:rPr lang="en-GB" dirty="0"/>
              <a:t> </a:t>
            </a:r>
            <a:r>
              <a:rPr lang="en-GB" dirty="0" err="1"/>
              <a:t>temsil</a:t>
            </a:r>
            <a:r>
              <a:rPr lang="en-GB" dirty="0"/>
              <a:t> </a:t>
            </a:r>
            <a:r>
              <a:rPr lang="en-GB" dirty="0" err="1"/>
              <a:t>eder</a:t>
            </a:r>
            <a:r>
              <a:rPr lang="en-GB" dirty="0"/>
              <a:t>. </a:t>
            </a:r>
            <a:r>
              <a:rPr lang="en-GB" dirty="0" err="1"/>
              <a:t>Hizmetleştirmeyi</a:t>
            </a:r>
            <a:r>
              <a:rPr lang="en-GB" dirty="0"/>
              <a:t> </a:t>
            </a:r>
            <a:r>
              <a:rPr lang="en-GB" dirty="0" err="1"/>
              <a:t>benimseyerek</a:t>
            </a:r>
            <a:r>
              <a:rPr lang="en-GB" dirty="0"/>
              <a:t>, </a:t>
            </a:r>
            <a:r>
              <a:rPr lang="en-GB" dirty="0" err="1"/>
              <a:t>kuruluşlar</a:t>
            </a:r>
            <a:r>
              <a:rPr lang="en-GB" dirty="0"/>
              <a:t> </a:t>
            </a:r>
            <a:r>
              <a:rPr lang="en-GB" dirty="0" err="1"/>
              <a:t>müşterilerine</a:t>
            </a:r>
            <a:r>
              <a:rPr lang="en-GB" dirty="0"/>
              <a:t> </a:t>
            </a:r>
            <a:r>
              <a:rPr lang="en-GB" dirty="0" err="1"/>
              <a:t>gelişmiş</a:t>
            </a:r>
            <a:r>
              <a:rPr lang="en-GB" dirty="0"/>
              <a:t> </a:t>
            </a:r>
            <a:r>
              <a:rPr lang="en-GB" dirty="0" err="1"/>
              <a:t>değer</a:t>
            </a:r>
            <a:r>
              <a:rPr lang="en-GB" dirty="0"/>
              <a:t> ve </a:t>
            </a:r>
            <a:r>
              <a:rPr lang="en-GB" dirty="0" err="1"/>
              <a:t>deneyimler</a:t>
            </a:r>
            <a:r>
              <a:rPr lang="en-GB" dirty="0"/>
              <a:t> </a:t>
            </a:r>
            <a:r>
              <a:rPr lang="en-GB" dirty="0" err="1"/>
              <a:t>sunarken</a:t>
            </a:r>
            <a:r>
              <a:rPr lang="en-GB" dirty="0"/>
              <a:t> </a:t>
            </a:r>
            <a:r>
              <a:rPr lang="en-GB" dirty="0" err="1"/>
              <a:t>büyüme</a:t>
            </a:r>
            <a:r>
              <a:rPr lang="en-GB" dirty="0"/>
              <a:t> ve </a:t>
            </a:r>
            <a:r>
              <a:rPr lang="en-GB" dirty="0" err="1"/>
              <a:t>yenilik</a:t>
            </a:r>
            <a:r>
              <a:rPr lang="en-GB" dirty="0"/>
              <a:t> </a:t>
            </a:r>
            <a:r>
              <a:rPr lang="en-GB" dirty="0" err="1"/>
              <a:t>için</a:t>
            </a:r>
            <a:r>
              <a:rPr lang="en-GB" dirty="0"/>
              <a:t> yeni </a:t>
            </a:r>
            <a:r>
              <a:rPr lang="en-GB" dirty="0" err="1"/>
              <a:t>fırsatların</a:t>
            </a:r>
            <a:r>
              <a:rPr lang="en-GB" dirty="0"/>
              <a:t> </a:t>
            </a:r>
            <a:r>
              <a:rPr lang="en-GB" dirty="0" err="1"/>
              <a:t>kilidini</a:t>
            </a:r>
            <a:r>
              <a:rPr lang="en-GB" dirty="0"/>
              <a:t> </a:t>
            </a:r>
            <a:r>
              <a:rPr lang="en-GB" dirty="0" err="1"/>
              <a:t>açabilirler</a:t>
            </a:r>
            <a:r>
              <a:rPr lang="en-GB" dirty="0"/>
              <a:t>.</a:t>
            </a:r>
          </a:p>
          <a:p>
            <a:endParaRPr lang="en-GB" dirty="0"/>
          </a:p>
          <a:p>
            <a:r>
              <a:rPr lang="en-GB" dirty="0" err="1"/>
              <a:t>Üretimde</a:t>
            </a:r>
            <a:r>
              <a:rPr lang="en-GB" dirty="0"/>
              <a:t> </a:t>
            </a:r>
            <a:r>
              <a:rPr lang="en-GB" dirty="0" err="1"/>
              <a:t>Döngüsel</a:t>
            </a:r>
            <a:r>
              <a:rPr lang="en-GB" dirty="0"/>
              <a:t> </a:t>
            </a:r>
            <a:r>
              <a:rPr lang="en-GB" dirty="0" err="1"/>
              <a:t>ekonomi</a:t>
            </a:r>
            <a:r>
              <a:rPr lang="en-GB" dirty="0"/>
              <a:t> </a:t>
            </a:r>
            <a:r>
              <a:rPr lang="en-GB" dirty="0" err="1"/>
              <a:t>ilkeleri</a:t>
            </a:r>
            <a:endParaRPr lang="en-GB" dirty="0"/>
          </a:p>
          <a:p>
            <a:r>
              <a:rPr lang="en-GB" dirty="0" err="1"/>
              <a:t>Üretimde</a:t>
            </a:r>
            <a:r>
              <a:rPr lang="en-GB" dirty="0"/>
              <a:t> </a:t>
            </a:r>
            <a:r>
              <a:rPr lang="en-GB" dirty="0" err="1"/>
              <a:t>Döngüsel</a:t>
            </a:r>
            <a:r>
              <a:rPr lang="en-GB" dirty="0"/>
              <a:t> </a:t>
            </a:r>
            <a:r>
              <a:rPr lang="en-GB" dirty="0" err="1"/>
              <a:t>ekonomi</a:t>
            </a:r>
            <a:r>
              <a:rPr lang="en-GB" dirty="0"/>
              <a:t> </a:t>
            </a:r>
            <a:r>
              <a:rPr lang="en-GB" dirty="0" err="1"/>
              <a:t>ilkeleri</a:t>
            </a:r>
            <a:r>
              <a:rPr lang="en-GB" dirty="0"/>
              <a:t>, </a:t>
            </a:r>
            <a:r>
              <a:rPr lang="en-GB" dirty="0" err="1"/>
              <a:t>atıkları</a:t>
            </a:r>
            <a:r>
              <a:rPr lang="en-GB" dirty="0"/>
              <a:t> </a:t>
            </a:r>
            <a:r>
              <a:rPr lang="en-GB" dirty="0" err="1"/>
              <a:t>en</a:t>
            </a:r>
            <a:r>
              <a:rPr lang="en-GB" dirty="0"/>
              <a:t> </a:t>
            </a:r>
            <a:r>
              <a:rPr lang="en-GB" dirty="0" err="1"/>
              <a:t>aza</a:t>
            </a:r>
            <a:r>
              <a:rPr lang="en-GB" dirty="0"/>
              <a:t> </a:t>
            </a:r>
            <a:r>
              <a:rPr lang="en-GB" dirty="0" err="1"/>
              <a:t>indirerek</a:t>
            </a:r>
            <a:r>
              <a:rPr lang="en-GB" dirty="0"/>
              <a:t> ve </a:t>
            </a:r>
            <a:r>
              <a:rPr lang="en-GB" dirty="0" err="1"/>
              <a:t>malzemelerin</a:t>
            </a:r>
            <a:r>
              <a:rPr lang="en-GB" dirty="0"/>
              <a:t> ve </a:t>
            </a:r>
            <a:r>
              <a:rPr lang="en-GB" dirty="0" err="1"/>
              <a:t>ürünlerin</a:t>
            </a:r>
            <a:r>
              <a:rPr lang="en-GB" dirty="0"/>
              <a:t> </a:t>
            </a:r>
            <a:r>
              <a:rPr lang="en-GB" dirty="0" err="1"/>
              <a:t>yaşam</a:t>
            </a:r>
            <a:r>
              <a:rPr lang="en-GB" dirty="0"/>
              <a:t> </a:t>
            </a:r>
            <a:r>
              <a:rPr lang="en-GB" dirty="0" err="1"/>
              <a:t>döngüleri</a:t>
            </a:r>
            <a:r>
              <a:rPr lang="en-GB" dirty="0"/>
              <a:t> </a:t>
            </a:r>
            <a:r>
              <a:rPr lang="en-GB" dirty="0" err="1"/>
              <a:t>boyunca</a:t>
            </a:r>
            <a:r>
              <a:rPr lang="en-GB" dirty="0"/>
              <a:t> </a:t>
            </a:r>
            <a:r>
              <a:rPr lang="en-GB" dirty="0" err="1"/>
              <a:t>yeniden</a:t>
            </a:r>
            <a:r>
              <a:rPr lang="en-GB" dirty="0"/>
              <a:t> </a:t>
            </a:r>
            <a:r>
              <a:rPr lang="en-GB" dirty="0" err="1"/>
              <a:t>kullanımını</a:t>
            </a:r>
            <a:r>
              <a:rPr lang="en-GB" dirty="0"/>
              <a:t>, </a:t>
            </a:r>
            <a:r>
              <a:rPr lang="en-GB" dirty="0" err="1"/>
              <a:t>geri</a:t>
            </a:r>
            <a:r>
              <a:rPr lang="en-GB" dirty="0"/>
              <a:t> </a:t>
            </a:r>
            <a:r>
              <a:rPr lang="en-GB" dirty="0" err="1"/>
              <a:t>dönüşümünü</a:t>
            </a:r>
            <a:r>
              <a:rPr lang="en-GB" dirty="0"/>
              <a:t> ve </a:t>
            </a:r>
            <a:r>
              <a:rPr lang="en-GB" dirty="0" err="1"/>
              <a:t>yenilenmesini</a:t>
            </a:r>
            <a:r>
              <a:rPr lang="en-GB" dirty="0"/>
              <a:t> </a:t>
            </a:r>
            <a:r>
              <a:rPr lang="en-GB" dirty="0" err="1"/>
              <a:t>en</a:t>
            </a:r>
            <a:r>
              <a:rPr lang="en-GB" dirty="0"/>
              <a:t> </a:t>
            </a:r>
            <a:r>
              <a:rPr lang="en-GB" dirty="0" err="1"/>
              <a:t>üst</a:t>
            </a:r>
            <a:r>
              <a:rPr lang="en-GB" dirty="0"/>
              <a:t> </a:t>
            </a:r>
            <a:r>
              <a:rPr lang="en-GB" dirty="0" err="1"/>
              <a:t>düzeye</a:t>
            </a:r>
            <a:r>
              <a:rPr lang="en-GB" dirty="0"/>
              <a:t> </a:t>
            </a:r>
            <a:r>
              <a:rPr lang="en-GB" dirty="0" err="1"/>
              <a:t>çıkararak</a:t>
            </a:r>
            <a:r>
              <a:rPr lang="en-GB" dirty="0"/>
              <a:t> </a:t>
            </a:r>
            <a:r>
              <a:rPr lang="en-GB" dirty="0" err="1"/>
              <a:t>sürdürülebilirliği</a:t>
            </a:r>
            <a:r>
              <a:rPr lang="en-GB" dirty="0"/>
              <a:t> ve </a:t>
            </a:r>
            <a:r>
              <a:rPr lang="en-GB" dirty="0" err="1"/>
              <a:t>kaynak</a:t>
            </a:r>
            <a:r>
              <a:rPr lang="en-GB" dirty="0"/>
              <a:t> </a:t>
            </a:r>
            <a:r>
              <a:rPr lang="en-GB" dirty="0" err="1"/>
              <a:t>verimliliğini</a:t>
            </a:r>
            <a:r>
              <a:rPr lang="en-GB" dirty="0"/>
              <a:t> </a:t>
            </a:r>
            <a:r>
              <a:rPr lang="en-GB" dirty="0" err="1"/>
              <a:t>önceliklendiren</a:t>
            </a:r>
            <a:r>
              <a:rPr lang="en-GB" dirty="0"/>
              <a:t> yeni </a:t>
            </a:r>
            <a:r>
              <a:rPr lang="en-GB" dirty="0" err="1"/>
              <a:t>bir</a:t>
            </a:r>
            <a:r>
              <a:rPr lang="en-GB" dirty="0"/>
              <a:t> </a:t>
            </a:r>
            <a:r>
              <a:rPr lang="en-GB" dirty="0" err="1"/>
              <a:t>iş</a:t>
            </a:r>
            <a:r>
              <a:rPr lang="en-GB" dirty="0"/>
              <a:t> </a:t>
            </a:r>
            <a:r>
              <a:rPr lang="en-GB" dirty="0" err="1"/>
              <a:t>modelini</a:t>
            </a:r>
            <a:r>
              <a:rPr lang="en-GB" dirty="0"/>
              <a:t> </a:t>
            </a:r>
            <a:r>
              <a:rPr lang="en-GB" dirty="0" err="1"/>
              <a:t>temsil</a:t>
            </a:r>
            <a:r>
              <a:rPr lang="en-GB" dirty="0"/>
              <a:t> </a:t>
            </a:r>
            <a:r>
              <a:rPr lang="en-GB" dirty="0" err="1"/>
              <a:t>eder</a:t>
            </a:r>
            <a:r>
              <a:rPr lang="en-GB" dirty="0"/>
              <a:t>.</a:t>
            </a:r>
          </a:p>
          <a:p>
            <a:r>
              <a:rPr lang="en-GB" dirty="0" err="1"/>
              <a:t>Özünde</a:t>
            </a:r>
            <a:r>
              <a:rPr lang="en-GB" dirty="0"/>
              <a:t>, </a:t>
            </a:r>
            <a:r>
              <a:rPr lang="en-GB" dirty="0" err="1"/>
              <a:t>Döngüsel</a:t>
            </a:r>
            <a:r>
              <a:rPr lang="en-GB" dirty="0"/>
              <a:t> </a:t>
            </a:r>
            <a:r>
              <a:rPr lang="en-GB" dirty="0" err="1"/>
              <a:t>ekonomi</a:t>
            </a:r>
            <a:r>
              <a:rPr lang="en-GB" dirty="0"/>
              <a:t> </a:t>
            </a:r>
            <a:r>
              <a:rPr lang="en-GB" dirty="0" err="1"/>
              <a:t>modeli</a:t>
            </a:r>
            <a:r>
              <a:rPr lang="en-GB" dirty="0"/>
              <a:t> </a:t>
            </a:r>
            <a:r>
              <a:rPr lang="en-GB" dirty="0" err="1"/>
              <a:t>üretime</a:t>
            </a:r>
            <a:r>
              <a:rPr lang="en-GB" dirty="0"/>
              <a:t> </a:t>
            </a:r>
            <a:r>
              <a:rPr lang="en-GB" dirty="0" err="1"/>
              <a:t>yönelik</a:t>
            </a:r>
            <a:r>
              <a:rPr lang="en-GB" dirty="0"/>
              <a:t> </a:t>
            </a:r>
            <a:r>
              <a:rPr lang="en-GB" dirty="0" err="1"/>
              <a:t>geleneksel</a:t>
            </a:r>
            <a:r>
              <a:rPr lang="en-GB" dirty="0"/>
              <a:t> </a:t>
            </a:r>
            <a:r>
              <a:rPr lang="en-GB" dirty="0" err="1"/>
              <a:t>doğrusal</a:t>
            </a:r>
            <a:r>
              <a:rPr lang="en-GB" dirty="0"/>
              <a:t> "al-yap-at" </a:t>
            </a:r>
            <a:r>
              <a:rPr lang="en-GB" dirty="0" err="1"/>
              <a:t>yaklaşımına</a:t>
            </a:r>
            <a:r>
              <a:rPr lang="en-GB" dirty="0"/>
              <a:t> </a:t>
            </a:r>
            <a:r>
              <a:rPr lang="en-GB" dirty="0" err="1"/>
              <a:t>meydan</a:t>
            </a:r>
            <a:r>
              <a:rPr lang="en-GB" dirty="0"/>
              <a:t> </a:t>
            </a:r>
            <a:r>
              <a:rPr lang="en-GB" dirty="0" err="1"/>
              <a:t>okur</a:t>
            </a:r>
            <a:r>
              <a:rPr lang="en-GB" dirty="0"/>
              <a:t>. Bunun </a:t>
            </a:r>
            <a:r>
              <a:rPr lang="en-GB" dirty="0" err="1"/>
              <a:t>yerine</a:t>
            </a:r>
            <a:r>
              <a:rPr lang="en-GB" dirty="0"/>
              <a:t>, </a:t>
            </a:r>
            <a:r>
              <a:rPr lang="en-GB" dirty="0" err="1"/>
              <a:t>malzemelerin</a:t>
            </a:r>
            <a:r>
              <a:rPr lang="en-GB" dirty="0"/>
              <a:t> </a:t>
            </a:r>
            <a:r>
              <a:rPr lang="en-GB" dirty="0" err="1"/>
              <a:t>sürekli</a:t>
            </a:r>
            <a:r>
              <a:rPr lang="en-GB" dirty="0"/>
              <a:t> </a:t>
            </a:r>
            <a:r>
              <a:rPr lang="en-GB" dirty="0" err="1"/>
              <a:t>olarak</a:t>
            </a:r>
            <a:r>
              <a:rPr lang="en-GB" dirty="0"/>
              <a:t> </a:t>
            </a:r>
            <a:r>
              <a:rPr lang="en-GB" dirty="0" err="1"/>
              <a:t>üretim</a:t>
            </a:r>
            <a:r>
              <a:rPr lang="en-GB" dirty="0"/>
              <a:t> </a:t>
            </a:r>
            <a:r>
              <a:rPr lang="en-GB" dirty="0" err="1"/>
              <a:t>sürecine</a:t>
            </a:r>
            <a:r>
              <a:rPr lang="en-GB" dirty="0"/>
              <a:t> </a:t>
            </a:r>
            <a:r>
              <a:rPr lang="en-GB" dirty="0" err="1"/>
              <a:t>geri</a:t>
            </a:r>
            <a:r>
              <a:rPr lang="en-GB" dirty="0"/>
              <a:t> </a:t>
            </a:r>
            <a:r>
              <a:rPr lang="en-GB" dirty="0" err="1"/>
              <a:t>döndürüldüğü</a:t>
            </a:r>
            <a:r>
              <a:rPr lang="en-GB" dirty="0"/>
              <a:t>, </a:t>
            </a:r>
            <a:r>
              <a:rPr lang="en-GB" dirty="0" err="1"/>
              <a:t>sınırlı</a:t>
            </a:r>
            <a:r>
              <a:rPr lang="en-GB" dirty="0"/>
              <a:t> </a:t>
            </a:r>
            <a:r>
              <a:rPr lang="en-GB" dirty="0" err="1"/>
              <a:t>kaynaklara</a:t>
            </a:r>
            <a:r>
              <a:rPr lang="en-GB" dirty="0"/>
              <a:t> </a:t>
            </a:r>
            <a:r>
              <a:rPr lang="en-GB" dirty="0" err="1"/>
              <a:t>olan</a:t>
            </a:r>
            <a:r>
              <a:rPr lang="en-GB" dirty="0"/>
              <a:t> </a:t>
            </a:r>
            <a:r>
              <a:rPr lang="en-GB" dirty="0" err="1"/>
              <a:t>bağımlılığı</a:t>
            </a:r>
            <a:r>
              <a:rPr lang="en-GB" dirty="0"/>
              <a:t> </a:t>
            </a:r>
            <a:r>
              <a:rPr lang="en-GB" dirty="0" err="1"/>
              <a:t>azaltan</a:t>
            </a:r>
            <a:r>
              <a:rPr lang="en-GB" dirty="0"/>
              <a:t> ve </a:t>
            </a:r>
            <a:r>
              <a:rPr lang="en-GB" dirty="0" err="1"/>
              <a:t>çevresel</a:t>
            </a:r>
            <a:r>
              <a:rPr lang="en-GB" dirty="0"/>
              <a:t> </a:t>
            </a:r>
            <a:r>
              <a:rPr lang="en-GB" dirty="0" err="1"/>
              <a:t>etkiyi</a:t>
            </a:r>
            <a:r>
              <a:rPr lang="en-GB" dirty="0"/>
              <a:t> </a:t>
            </a:r>
            <a:r>
              <a:rPr lang="en-GB" dirty="0" err="1"/>
              <a:t>hafifleten</a:t>
            </a:r>
            <a:r>
              <a:rPr lang="en-GB" dirty="0"/>
              <a:t> </a:t>
            </a:r>
            <a:r>
              <a:rPr lang="en-GB" dirty="0" err="1"/>
              <a:t>kapalı</a:t>
            </a:r>
            <a:r>
              <a:rPr lang="en-GB" dirty="0"/>
              <a:t> </a:t>
            </a:r>
            <a:r>
              <a:rPr lang="en-GB" dirty="0" err="1"/>
              <a:t>devre</a:t>
            </a:r>
            <a:r>
              <a:rPr lang="en-GB" dirty="0"/>
              <a:t> </a:t>
            </a:r>
            <a:r>
              <a:rPr lang="en-GB" dirty="0" err="1"/>
              <a:t>bir</a:t>
            </a:r>
            <a:r>
              <a:rPr lang="en-GB" dirty="0"/>
              <a:t> </a:t>
            </a:r>
            <a:r>
              <a:rPr lang="en-GB" dirty="0" err="1"/>
              <a:t>sistemi</a:t>
            </a:r>
            <a:r>
              <a:rPr lang="en-GB" dirty="0"/>
              <a:t> </a:t>
            </a:r>
            <a:r>
              <a:rPr lang="en-GB" dirty="0" err="1"/>
              <a:t>teşvik</a:t>
            </a:r>
            <a:r>
              <a:rPr lang="en-GB" dirty="0"/>
              <a:t> </a:t>
            </a:r>
            <a:r>
              <a:rPr lang="en-GB" dirty="0" err="1"/>
              <a:t>eder</a:t>
            </a:r>
            <a:r>
              <a:rPr lang="en-GB" dirty="0"/>
              <a:t>.</a:t>
            </a:r>
          </a:p>
          <a:p>
            <a:r>
              <a:rPr lang="en-GB" dirty="0" err="1"/>
              <a:t>Döngüsel</a:t>
            </a:r>
            <a:r>
              <a:rPr lang="en-GB" dirty="0"/>
              <a:t> </a:t>
            </a:r>
            <a:r>
              <a:rPr lang="en-GB" dirty="0" err="1"/>
              <a:t>ekonominin</a:t>
            </a:r>
            <a:r>
              <a:rPr lang="en-GB" dirty="0"/>
              <a:t> </a:t>
            </a:r>
            <a:r>
              <a:rPr lang="en-GB" dirty="0" err="1"/>
              <a:t>temel</a:t>
            </a:r>
            <a:r>
              <a:rPr lang="en-GB" dirty="0"/>
              <a:t> </a:t>
            </a:r>
            <a:r>
              <a:rPr lang="en-GB" dirty="0" err="1"/>
              <a:t>bir</a:t>
            </a:r>
            <a:r>
              <a:rPr lang="en-GB" dirty="0"/>
              <a:t> </a:t>
            </a:r>
            <a:r>
              <a:rPr lang="en-GB" dirty="0" err="1"/>
              <a:t>yönü</a:t>
            </a:r>
            <a:r>
              <a:rPr lang="tr-TR" dirty="0"/>
              <a:t> Üretimdeki temel ilke, dayanıklılık, tamir edilebilirlik ve geri </a:t>
            </a:r>
            <a:r>
              <a:rPr lang="tr-TR" dirty="0" err="1"/>
              <a:t>dönüştürülebilirlik</a:t>
            </a:r>
            <a:r>
              <a:rPr lang="tr-TR" dirty="0"/>
              <a:t> için ürün tasarımıdır. Şirketler, faydalı ömürlerinin sonunda bileşenleri ve malzemeleri kurtarmayı ve yeniden kullanmayı kolaylaştıran, sökmeyi göz önünde bulundurarak ürünler tasarlamaya teşvik edilir.</a:t>
            </a:r>
          </a:p>
          <a:p>
            <a:r>
              <a:rPr lang="tr-TR" dirty="0"/>
              <a:t>Dahası, üreticiler, kullanılmış ürünlerin yeni gibi bir duruma getirildiği, kullanım ömürlerinin uzatıldığı ve yeni üretime olan ihtiyacın azaltıldığı yeniden üretim gibi yenilikçi stratejileri araştırıyor. Ek olarak, geri dönüşüm ve yeniden değerlendirme girişimleri, şirketlerin atık malzemeleri yeni ürünlere veya diğer endüstriler için girdilere dönüştürmenin yaratıcı yollarını bulmasıyla ivme kazanıyor.</a:t>
            </a:r>
          </a:p>
          <a:p>
            <a:r>
              <a:rPr lang="tr-TR" dirty="0"/>
              <a:t>Döngüsel ekonomi modeli ayrıca değer zinciri boyunca iş birliğinin ve şeffaflığın önemini vurgular. Üreticiler, atık azaltma, kaynak optimizasyonu ve malzeme geri kazanımı fırsatlarını belirlemek için tedarikçiler, müşteriler ve diğer paydaşlarla yakın bir şekilde çalışmaktadır.</a:t>
            </a:r>
          </a:p>
          <a:p>
            <a:r>
              <a:rPr lang="tr-TR" dirty="0"/>
              <a:t>Bir iş perspektifinden bakıldığında, Döngüsel ekonomi ilkelerini benimsemek, azaltılmış malzeme kullanımı ve atık bertaraf maliyetleri yoluyla maliyet tasarrufu, sürdürülebilir ve sorumlu bir şirket olarak marka itibarının artması ve malzeme kaynaklarını çeşitlendirerek ve bakir kaynaklara olan bağımlılığı azaltarak tedarik zinciri kesintilerine karşı dayanıklılığın artması gibi çeşitli faydalara yol açabilir. Genel olarak, üretimdeki Döngüsel ekonomi ilkeleri, ekonomik büyümeyi çevresel sürdürülebilirlikle uyumlu hale getiren umut verici yeni bir iş modeli sunar. Üretime kapalı devre bir yaklaşım benimseyerek, şirketler yalnızca çevresel ayak izlerini azaltmakla kalmaz, aynı zamanda inovasyonu teşvik edebilir, yeni gelir akışları yaratabilir ve gelecek için daha dayanıklı ve yenileyici bir ekonomi inşa edebilirler.</a:t>
            </a:r>
          </a:p>
          <a:p>
            <a:endParaRPr lang="tr-TR" dirty="0"/>
          </a:p>
          <a:p>
            <a:r>
              <a:rPr lang="tr-TR" dirty="0"/>
              <a:t>Kitle özelleştirme ve kişiselleştirilmiş üretim</a:t>
            </a:r>
          </a:p>
          <a:p>
            <a:r>
              <a:rPr lang="tr-TR" dirty="0"/>
              <a:t>Kitle özelleştirme ve kişiselleştirilmiş üretim, seri üretimin verimliliğini, özel işçiliğin esnekliği ve kişiselleştirilmesiyle birleştiren dönüştürücü bir iş modelini temsil eder. Bu yaklaşım, şirketlerin ölçek ekonomilerinden faydalanırken bireysel müşteri tercihlerini ve gereksinimlerini karşılamak için çok çeşitli özelleştirilebilir seçenekler sunmalarına olanak tanır.</a:t>
            </a:r>
          </a:p>
          <a:p>
            <a:r>
              <a:rPr lang="tr-TR" dirty="0"/>
              <a:t>Kitle özelleştirmenin özünde, üretim sürecini kolaylaştırmak ve verimli özelleştirmeyi sağlamak için dijital tasarım araçları, otomasyon ve veri analitiği gibi gelişmiş teknolojilerin kullanılması yer alır. Şirketler, bu teknolojilerden yararlanarak, her müşterinin özelliklerine göre uyarlanmış çeşitli ürünler üretebilen son derece uyarlanabilir üretim sistemleri oluşturabilirler.</a:t>
            </a:r>
          </a:p>
          <a:p>
            <a:r>
              <a:rPr lang="tr-TR" dirty="0"/>
              <a:t>Kitle özelleştirmenin temel avantajlarından biri, günümüzün tüketici odaklı pazarında kişiselleştirilmiş ürünlere ve deneyimlere yönelik artan talebi karşılama yeteneğidir. Şirketler, renk, boyut, özellikler ve markalama gibi özelleştirilebilir seçenekler sunarak müşterilerle daha derin bir düzeyde etkileşim kurabilir, sadakati teşvik edebilir ve tekrarlanan işleri yönlendirebilir.</a:t>
            </a:r>
          </a:p>
          <a:p>
            <a:r>
              <a:rPr lang="tr-TR" dirty="0"/>
              <a:t>Dahası, kitle özelleştirme, üretim talep sinyallerine ve geri bildirimlere göre gerçek zamanlı olarak ayarlanabildiğinden, şirketlerin değişen pazar eğilimlerine ve müşteri tercihlerine hızlı bir şekilde yanıt vermesini sağlar. Bu çeviklik, şirketlerin rakiplerinin önünde kalmasını ve pazardaki ortaya çıkan fırsatlardan yararlanmasını sağlar.</a:t>
            </a:r>
          </a:p>
          <a:p>
            <a:r>
              <a:rPr lang="tr-TR" dirty="0"/>
              <a:t>Bir iş perspektifinden bakıldığında, kitle özelleştirme, özelleştirilmiş ürünler için yüksek fiyatlandırma nedeniyle daha yüksek kar marjları, talep üzerine üretim yoluyla azaltılmış envanter maliyetleri ve artan müşteri memnuniyeti ve sadakati dahil olmak üzere çeşitli avantajlar sunar.</a:t>
            </a:r>
          </a:p>
          <a:p>
            <a:r>
              <a:rPr lang="tr-TR" dirty="0"/>
              <a:t>Ancak, kitle özelleştirmeyi uygulamak, teknoloji altyapısına, iş gücü eğitimine ve tedarik zinciri optimizasyonuna önemli yatırımlar gerektirir. Şirketler ayrıca verimliliği ve ölçeklenebilirliği sağlamak için özelleştirme ve standardizasyon arasındaki takasları dikkatlice dengelemelidir.</a:t>
            </a:r>
          </a:p>
          <a:p>
            <a:r>
              <a:rPr lang="tr-TR" dirty="0"/>
              <a:t>Genel olarak, kitle özelleştirme ve kişiselleştirilmiş üretim, şirketlerin rekabetçi bir pazarda kendilerini farklılaştırmalarını, müşterilerin değişen ihtiyaçlarını karşılamalarını ve inovasyonu ve büyümeyi yönlendirmelerini sağlayan çekici bir yeni iş modelini temsil eder. Şirketler, özelleştirmeyi temel bir strateji olarak benimseyerek dijital çağda değer yaratma ve uzun vadeli başarı için yeni fırsatların kilidini açabilirler.</a:t>
            </a:r>
          </a:p>
          <a:p>
            <a:endParaRPr lang="tr-TR" dirty="0"/>
          </a:p>
          <a:p>
            <a:r>
              <a:rPr lang="tr-TR" dirty="0"/>
              <a:t>Platform tabanlı iş modelleri</a:t>
            </a:r>
          </a:p>
          <a:p>
            <a:r>
              <a:rPr lang="tr-TR" dirty="0"/>
              <a:t>Platform tabanlı iş modelleri, çeşitli sektörlerde yıkıcı bir güç olarak ortaya çıkmış ve değer yaratma ve değişime yönelik geleneksel yaklaşımlarda devrim yaratmıştır. Özünde, bu modeller farklı kullanıcı grupları arasındaki etkileşimleri ve işlemleri kolaylaştırmak için dijital platformlardan yararlanarak yenilik, iş birliği ve değer yakalama için yeni fırsatların kilidini açar.</a:t>
            </a:r>
          </a:p>
          <a:p>
            <a:r>
              <a:rPr lang="tr-TR" dirty="0"/>
              <a:t>Platform tabanlı iş modellerinin merkezinde, üreticileri, tüketicileri ve diğer paydaşları ağ tabanlı bir pazaryerinde birbirine bağlayan bir dijital ekosistemin oluşturulması yer alır. Bu platformlar, katılımcıların etkileşim kurmasını, işlem yapmasını ve yeni yollarla değer yaratmasını sağlayan altyapı, araçlar ve hizmetler sağlayan aracılar olarak hizmet verir.</a:t>
            </a:r>
          </a:p>
          <a:p>
            <a:r>
              <a:rPr lang="tr-TR" dirty="0"/>
              <a:t>Platform tabanlı iş modellerinin tanımlayıcı özelliklerinden biri ölçeklenebilirlikleri ve ağ etkileridir. Daha fazla kullanıcı platforma katıldığında, ağın değeri artar ve bu da erdemli bir büyüme ve etkileşim döngüsüne yol açar. Bu ölçeklenebilirlik, platformların erişimlerini ve etkilerini hızla genişletmelerine, geleneksel iş modellerini ve yerleşikleri altüst etmelerine olanak tanır.</a:t>
            </a:r>
          </a:p>
          <a:p>
            <a:r>
              <a:rPr lang="tr-TR" dirty="0"/>
              <a:t>Dahası, platform tabanlı iş modelleri genellikle kullanıcı deneyimini kişiselleştirmek ve optimize etmek için veri odaklı içgörülerden ve algoritmalardan yararlanır. Kullanıcı etkileşimleri tarafından oluşturulan büyük miktarda veriyi yakalayıp analiz ederek, platformlar önerileri özelleştirebilir, teklifleri özelleştirebilir ve etkileşimi artırabilir, bu da daha yüksek müşteri memnuniyeti ve elde tutmaya yol açar.</a:t>
            </a:r>
          </a:p>
          <a:p>
            <a:r>
              <a:rPr lang="tr-TR" dirty="0"/>
              <a:t>Uber ve </a:t>
            </a:r>
            <a:r>
              <a:rPr lang="tr-TR" dirty="0" err="1"/>
              <a:t>Lyft</a:t>
            </a:r>
            <a:r>
              <a:rPr lang="tr-TR" dirty="0"/>
              <a:t> gibi yolculuk paylaşım platformlarından Amazon ve Alibaba gibi e-ticaret devlerine kadar sektörler genelinde başarılı platform tabanlı iş modellerine dair örnekler bol miktardadır. Bu platformlar, insanların mal ve hizmetlere erişim şeklini dönüştürerek girişimcilik, istihdam ve ekonomik büyüme için yeni fırsatlar yaratmıştır.</a:t>
            </a:r>
          </a:p>
          <a:p>
            <a:r>
              <a:rPr lang="tr-TR" dirty="0"/>
              <a:t>Bununla birlikte, platform tabanlı iş modelleri ayrıca düzenleyici inceleme, veri gizliliği endişeleri ve rekabet sorunları gibi benzersiz zorluklar ve hususlar sunar. Şirketler, uzun vadeli sürdürülebilirliği ve başarıyı sağlamak için ekosistemleri içinde güven, şeffaflık ve adaleti korurken bu zorlukların üstesinden gelmelidir. Genel olarak, platform tabanlı iş modelleri günümüzün dijital ekonomisinde güçlü ve yıkıcı bir güç temsil ediyor, endüstrileri yeniden şekillendiriyor, değer zincirlerini yeniden tanımlıyor ve kaynaklara ve fırsatlara erişimi demokratikleştiriyor. Teknoloji gelişmeye ve bağlantı derinleşmeye devam ettikçe, platform ekosistemlerindeki inovasyon ve büyüme potansiyeli neredeyse sınırsız hale geliyor ve bu da onları dijital çağda gelişmek isteyen işletmeler için çekici bir yol haline getiriyor.</a:t>
            </a:r>
            <a:endParaRPr lang="en-GB" dirty="0"/>
          </a:p>
        </p:txBody>
      </p:sp>
      <p:sp>
        <p:nvSpPr>
          <p:cNvPr id="4" name="Slide Number Placeholder 3">
            <a:extLst>
              <a:ext uri="{FF2B5EF4-FFF2-40B4-BE49-F238E27FC236}">
                <a16:creationId xmlns:a16="http://schemas.microsoft.com/office/drawing/2014/main" id="{15CEF2BD-C431-920C-22B8-F6E3BDC84065}"/>
              </a:ext>
            </a:extLst>
          </p:cNvPr>
          <p:cNvSpPr>
            <a:spLocks noGrp="1"/>
          </p:cNvSpPr>
          <p:nvPr>
            <p:ph type="sldNum" sz="quarter" idx="10"/>
          </p:nvPr>
        </p:nvSpPr>
        <p:spPr/>
        <p:txBody>
          <a:bodyPr/>
          <a:lstStyle/>
          <a:p>
            <a:fld id="{2939D874-D2D9-4365-960D-3C315028749F}" type="slidenum">
              <a:rPr lang="en-GB" smtClean="0"/>
              <a:t>7</a:t>
            </a:fld>
            <a:endParaRPr lang="en-GB"/>
          </a:p>
        </p:txBody>
      </p:sp>
    </p:spTree>
    <p:extLst>
      <p:ext uri="{BB962C8B-B14F-4D97-AF65-F5344CB8AC3E}">
        <p14:creationId xmlns:p14="http://schemas.microsoft.com/office/powerpoint/2010/main" val="277937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12D92-BCCC-A1DE-DC40-052EF36FF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A0111-05EE-23AE-6475-C08F739BF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2C849-CA68-CC6C-B217-FFFE08542C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D0D0D"/>
                </a:solidFill>
                <a:effectLst/>
                <a:latin typeface="Söhne"/>
              </a:rPr>
              <a:t>Proje </a:t>
            </a:r>
            <a:r>
              <a:rPr lang="en-US" sz="1200" b="0" i="0" dirty="0" err="1">
                <a:solidFill>
                  <a:srgbClr val="0D0D0D"/>
                </a:solidFill>
                <a:effectLst/>
                <a:latin typeface="Söhne"/>
              </a:rPr>
              <a:t>yönetiminin</a:t>
            </a:r>
            <a:r>
              <a:rPr lang="en-US" sz="1200" b="0" i="0" dirty="0">
                <a:solidFill>
                  <a:srgbClr val="0D0D0D"/>
                </a:solidFill>
                <a:effectLst/>
                <a:latin typeface="Söhne"/>
              </a:rPr>
              <a:t> </a:t>
            </a:r>
            <a:r>
              <a:rPr lang="en-US" sz="1200" b="0" i="0" dirty="0" err="1">
                <a:solidFill>
                  <a:srgbClr val="0D0D0D"/>
                </a:solidFill>
                <a:effectLst/>
                <a:latin typeface="Söhne"/>
              </a:rPr>
              <a:t>temelleri</a:t>
            </a:r>
            <a:r>
              <a:rPr lang="en-US" sz="1200" b="0" i="0" dirty="0">
                <a:solidFill>
                  <a:srgbClr val="0D0D0D"/>
                </a:solidFill>
                <a:effectLst/>
                <a:latin typeface="Söhne"/>
              </a:rPr>
              <a:t>, </a:t>
            </a:r>
            <a:r>
              <a:rPr lang="en-US" sz="1200" b="0" i="0" dirty="0" err="1">
                <a:solidFill>
                  <a:srgbClr val="0D0D0D"/>
                </a:solidFill>
                <a:effectLst/>
                <a:latin typeface="Söhne"/>
              </a:rPr>
              <a:t>başarılı</a:t>
            </a:r>
            <a:r>
              <a:rPr lang="en-US" sz="1200" b="0" i="0" dirty="0">
                <a:solidFill>
                  <a:srgbClr val="0D0D0D"/>
                </a:solidFill>
                <a:effectLst/>
                <a:latin typeface="Söhne"/>
              </a:rPr>
              <a:t> </a:t>
            </a:r>
            <a:r>
              <a:rPr lang="en-US" sz="1200" b="0" i="0" dirty="0" err="1">
                <a:solidFill>
                  <a:srgbClr val="0D0D0D"/>
                </a:solidFill>
                <a:effectLst/>
                <a:latin typeface="Söhne"/>
              </a:rPr>
              <a:t>bir</a:t>
            </a:r>
            <a:r>
              <a:rPr lang="en-US" sz="1200" b="0" i="0" dirty="0">
                <a:solidFill>
                  <a:srgbClr val="0D0D0D"/>
                </a:solidFill>
                <a:effectLst/>
                <a:latin typeface="Söhne"/>
              </a:rPr>
              <a:t> </a:t>
            </a:r>
            <a:r>
              <a:rPr lang="en-US" sz="1200" b="0" i="0" dirty="0" err="1">
                <a:solidFill>
                  <a:srgbClr val="0D0D0D"/>
                </a:solidFill>
                <a:effectLst/>
                <a:latin typeface="Söhne"/>
              </a:rPr>
              <a:t>proje</a:t>
            </a:r>
            <a:r>
              <a:rPr lang="en-US" sz="1200" b="0" i="0" dirty="0">
                <a:solidFill>
                  <a:srgbClr val="0D0D0D"/>
                </a:solidFill>
                <a:effectLst/>
                <a:latin typeface="Söhne"/>
              </a:rPr>
              <a:t> </a:t>
            </a:r>
            <a:r>
              <a:rPr lang="en-US" sz="1200" b="0" i="0" dirty="0" err="1">
                <a:solidFill>
                  <a:srgbClr val="0D0D0D"/>
                </a:solidFill>
                <a:effectLst/>
                <a:latin typeface="Söhne"/>
              </a:rPr>
              <a:t>yürütme</a:t>
            </a:r>
            <a:r>
              <a:rPr lang="en-US" sz="1200" b="0" i="0" dirty="0">
                <a:solidFill>
                  <a:srgbClr val="0D0D0D"/>
                </a:solidFill>
                <a:effectLst/>
                <a:latin typeface="Söhne"/>
              </a:rPr>
              <a:t> </a:t>
            </a:r>
            <a:r>
              <a:rPr lang="en-US" sz="1200" b="0" i="0" dirty="0" err="1">
                <a:solidFill>
                  <a:srgbClr val="0D0D0D"/>
                </a:solidFill>
                <a:effectLst/>
                <a:latin typeface="Söhne"/>
              </a:rPr>
              <a:t>için</a:t>
            </a:r>
            <a:r>
              <a:rPr lang="en-US" sz="1200" b="0" i="0" dirty="0">
                <a:solidFill>
                  <a:srgbClr val="0D0D0D"/>
                </a:solidFill>
                <a:effectLst/>
                <a:latin typeface="Söhne"/>
              </a:rPr>
              <a:t> </a:t>
            </a:r>
            <a:r>
              <a:rPr lang="en-US" sz="1200" b="0" i="0" dirty="0" err="1">
                <a:solidFill>
                  <a:srgbClr val="0D0D0D"/>
                </a:solidFill>
                <a:effectLst/>
                <a:latin typeface="Söhne"/>
              </a:rPr>
              <a:t>çok</a:t>
            </a:r>
            <a:r>
              <a:rPr lang="en-US" sz="1200" b="0" i="0" dirty="0">
                <a:solidFill>
                  <a:srgbClr val="0D0D0D"/>
                </a:solidFill>
                <a:effectLst/>
                <a:latin typeface="Söhne"/>
              </a:rPr>
              <a:t> </a:t>
            </a:r>
            <a:r>
              <a:rPr lang="en-US" sz="1200" b="0" i="0" dirty="0" err="1">
                <a:solidFill>
                  <a:srgbClr val="0D0D0D"/>
                </a:solidFill>
                <a:effectLst/>
                <a:latin typeface="Söhne"/>
              </a:rPr>
              <a:t>önemlidir</a:t>
            </a:r>
            <a:r>
              <a:rPr lang="en-US" sz="1200" b="0" i="0" dirty="0">
                <a:solidFill>
                  <a:srgbClr val="0D0D0D"/>
                </a:solidFill>
                <a:effectLst/>
                <a:latin typeface="Söhne"/>
              </a:rPr>
              <a:t>. </a:t>
            </a:r>
            <a:r>
              <a:rPr lang="en-US" sz="1200" b="0" i="0" dirty="0" err="1">
                <a:solidFill>
                  <a:srgbClr val="0D0D0D"/>
                </a:solidFill>
                <a:effectLst/>
                <a:latin typeface="Söhne"/>
              </a:rPr>
              <a:t>Zamanında</a:t>
            </a:r>
            <a:r>
              <a:rPr lang="en-US" sz="1200" b="0" i="0" dirty="0">
                <a:solidFill>
                  <a:srgbClr val="0D0D0D"/>
                </a:solidFill>
                <a:effectLst/>
                <a:latin typeface="Söhne"/>
              </a:rPr>
              <a:t> </a:t>
            </a:r>
            <a:r>
              <a:rPr lang="en-US" sz="1200" b="0" i="0" dirty="0" err="1">
                <a:solidFill>
                  <a:srgbClr val="0D0D0D"/>
                </a:solidFill>
                <a:effectLst/>
                <a:latin typeface="Söhne"/>
              </a:rPr>
              <a:t>teslimatı</a:t>
            </a:r>
            <a:r>
              <a:rPr lang="en-US" sz="1200" b="0" i="0" dirty="0">
                <a:solidFill>
                  <a:srgbClr val="0D0D0D"/>
                </a:solidFill>
                <a:effectLst/>
                <a:latin typeface="Söhne"/>
              </a:rPr>
              <a:t> </a:t>
            </a:r>
            <a:r>
              <a:rPr lang="en-US" sz="1200" b="0" i="0" dirty="0" err="1">
                <a:solidFill>
                  <a:srgbClr val="0D0D0D"/>
                </a:solidFill>
                <a:effectLst/>
                <a:latin typeface="Söhne"/>
              </a:rPr>
              <a:t>sağlamak</a:t>
            </a:r>
            <a:r>
              <a:rPr lang="en-US" sz="1200" b="0" i="0" dirty="0">
                <a:solidFill>
                  <a:srgbClr val="0D0D0D"/>
                </a:solidFill>
                <a:effectLst/>
                <a:latin typeface="Söhne"/>
              </a:rPr>
              <a:t> </a:t>
            </a:r>
            <a:r>
              <a:rPr lang="en-US" sz="1200" b="0" i="0" dirty="0" err="1">
                <a:solidFill>
                  <a:srgbClr val="0D0D0D"/>
                </a:solidFill>
                <a:effectLst/>
                <a:latin typeface="Söhne"/>
              </a:rPr>
              <a:t>için</a:t>
            </a:r>
            <a:r>
              <a:rPr lang="en-US" sz="1200" b="0" i="0" dirty="0">
                <a:solidFill>
                  <a:srgbClr val="0D0D0D"/>
                </a:solidFill>
                <a:effectLst/>
                <a:latin typeface="Söhne"/>
              </a:rPr>
              <a:t> </a:t>
            </a:r>
            <a:r>
              <a:rPr lang="en-US" sz="1200" b="0" i="0" dirty="0" err="1">
                <a:solidFill>
                  <a:srgbClr val="0D0D0D"/>
                </a:solidFill>
                <a:effectLst/>
                <a:latin typeface="Söhne"/>
              </a:rPr>
              <a:t>planlama</a:t>
            </a:r>
            <a:r>
              <a:rPr lang="en-US" sz="1200" b="0" i="0" dirty="0">
                <a:solidFill>
                  <a:srgbClr val="0D0D0D"/>
                </a:solidFill>
                <a:effectLst/>
                <a:latin typeface="Söhne"/>
              </a:rPr>
              <a:t>, </a:t>
            </a:r>
            <a:r>
              <a:rPr lang="en-US" sz="1200" b="0" i="0" dirty="0" err="1">
                <a:solidFill>
                  <a:srgbClr val="0D0D0D"/>
                </a:solidFill>
                <a:effectLst/>
                <a:latin typeface="Söhne"/>
              </a:rPr>
              <a:t>zamanlama</a:t>
            </a:r>
            <a:r>
              <a:rPr lang="en-US" sz="1200" b="0" i="0" dirty="0">
                <a:solidFill>
                  <a:srgbClr val="0D0D0D"/>
                </a:solidFill>
                <a:effectLst/>
                <a:latin typeface="Söhne"/>
              </a:rPr>
              <a:t> ve </a:t>
            </a:r>
            <a:r>
              <a:rPr lang="en-US" sz="1200" b="0" i="0" dirty="0" err="1">
                <a:solidFill>
                  <a:srgbClr val="0D0D0D"/>
                </a:solidFill>
                <a:effectLst/>
                <a:latin typeface="Söhne"/>
              </a:rPr>
              <a:t>kaynak</a:t>
            </a:r>
            <a:r>
              <a:rPr lang="en-US" sz="1200" b="0" i="0" dirty="0">
                <a:solidFill>
                  <a:srgbClr val="0D0D0D"/>
                </a:solidFill>
                <a:effectLst/>
                <a:latin typeface="Söhne"/>
              </a:rPr>
              <a:t> </a:t>
            </a:r>
            <a:r>
              <a:rPr lang="en-US" sz="1200" b="0" i="0" dirty="0" err="1">
                <a:solidFill>
                  <a:srgbClr val="0D0D0D"/>
                </a:solidFill>
                <a:effectLst/>
                <a:latin typeface="Söhne"/>
              </a:rPr>
              <a:t>tahsisini</a:t>
            </a:r>
            <a:r>
              <a:rPr lang="en-US" sz="1200" b="0" i="0" dirty="0">
                <a:solidFill>
                  <a:srgbClr val="0D0D0D"/>
                </a:solidFill>
                <a:effectLst/>
                <a:latin typeface="Söhne"/>
              </a:rPr>
              <a:t> </a:t>
            </a:r>
            <a:r>
              <a:rPr lang="en-US" sz="1200" b="0" i="0" dirty="0" err="1">
                <a:solidFill>
                  <a:srgbClr val="0D0D0D"/>
                </a:solidFill>
                <a:effectLst/>
                <a:latin typeface="Söhne"/>
              </a:rPr>
              <a:t>kapsarlar</a:t>
            </a:r>
            <a:r>
              <a:rPr lang="en-US" sz="1200" b="0" i="0" dirty="0">
                <a:solidFill>
                  <a:srgbClr val="0D0D0D"/>
                </a:solidFill>
                <a:effectLst/>
                <a:latin typeface="Söhne"/>
              </a:rPr>
              <a:t>. Risk </a:t>
            </a:r>
            <a:r>
              <a:rPr lang="en-US" sz="1200" b="0" i="0" dirty="0" err="1">
                <a:solidFill>
                  <a:srgbClr val="0D0D0D"/>
                </a:solidFill>
                <a:effectLst/>
                <a:latin typeface="Söhne"/>
              </a:rPr>
              <a:t>yönetimi</a:t>
            </a:r>
            <a:r>
              <a:rPr lang="en-US" sz="1200" b="0" i="0" dirty="0">
                <a:solidFill>
                  <a:srgbClr val="0D0D0D"/>
                </a:solidFill>
                <a:effectLst/>
                <a:latin typeface="Söhne"/>
              </a:rPr>
              <a:t>, </a:t>
            </a:r>
            <a:r>
              <a:rPr lang="en-US" sz="1200" b="0" i="0" dirty="0" err="1">
                <a:solidFill>
                  <a:srgbClr val="0D0D0D"/>
                </a:solidFill>
                <a:effectLst/>
                <a:latin typeface="Söhne"/>
              </a:rPr>
              <a:t>potansiyel</a:t>
            </a:r>
            <a:r>
              <a:rPr lang="en-US" sz="1200" b="0" i="0" dirty="0">
                <a:solidFill>
                  <a:srgbClr val="0D0D0D"/>
                </a:solidFill>
                <a:effectLst/>
                <a:latin typeface="Söhne"/>
              </a:rPr>
              <a:t> </a:t>
            </a:r>
            <a:r>
              <a:rPr lang="en-US" sz="1200" b="0" i="0" dirty="0" err="1">
                <a:solidFill>
                  <a:srgbClr val="0D0D0D"/>
                </a:solidFill>
                <a:effectLst/>
                <a:latin typeface="Söhne"/>
              </a:rPr>
              <a:t>engelleri</a:t>
            </a:r>
            <a:r>
              <a:rPr lang="en-US" sz="1200" b="0" i="0" dirty="0">
                <a:solidFill>
                  <a:srgbClr val="0D0D0D"/>
                </a:solidFill>
                <a:effectLst/>
                <a:latin typeface="Söhne"/>
              </a:rPr>
              <a:t> </a:t>
            </a:r>
            <a:r>
              <a:rPr lang="en-US" sz="1200" b="0" i="0" dirty="0" err="1">
                <a:solidFill>
                  <a:srgbClr val="0D0D0D"/>
                </a:solidFill>
                <a:effectLst/>
                <a:latin typeface="Söhne"/>
              </a:rPr>
              <a:t>belirleyip</a:t>
            </a:r>
            <a:r>
              <a:rPr lang="en-US" sz="1200" b="0" i="0" dirty="0">
                <a:solidFill>
                  <a:srgbClr val="0D0D0D"/>
                </a:solidFill>
                <a:effectLst/>
                <a:latin typeface="Söhne"/>
              </a:rPr>
              <a:t> </a:t>
            </a:r>
            <a:r>
              <a:rPr lang="en-US" sz="1200" b="0" i="0" dirty="0" err="1">
                <a:solidFill>
                  <a:srgbClr val="0D0D0D"/>
                </a:solidFill>
                <a:effectLst/>
                <a:latin typeface="Söhne"/>
              </a:rPr>
              <a:t>azaltarak</a:t>
            </a:r>
            <a:r>
              <a:rPr lang="en-US" sz="1200" b="0" i="0" dirty="0">
                <a:solidFill>
                  <a:srgbClr val="0D0D0D"/>
                </a:solidFill>
                <a:effectLst/>
                <a:latin typeface="Söhne"/>
              </a:rPr>
              <a:t> </a:t>
            </a:r>
            <a:r>
              <a:rPr lang="en-US" sz="1200" b="0" i="0" dirty="0" err="1">
                <a:solidFill>
                  <a:srgbClr val="0D0D0D"/>
                </a:solidFill>
                <a:effectLst/>
                <a:latin typeface="Söhne"/>
              </a:rPr>
              <a:t>proje</a:t>
            </a:r>
            <a:r>
              <a:rPr lang="en-US" sz="1200" b="0" i="0" dirty="0">
                <a:solidFill>
                  <a:srgbClr val="0D0D0D"/>
                </a:solidFill>
                <a:effectLst/>
                <a:latin typeface="Söhne"/>
              </a:rPr>
              <a:t> </a:t>
            </a:r>
            <a:r>
              <a:rPr lang="en-US" sz="1200" b="0" i="0" dirty="0" err="1">
                <a:solidFill>
                  <a:srgbClr val="0D0D0D"/>
                </a:solidFill>
                <a:effectLst/>
                <a:latin typeface="Söhne"/>
              </a:rPr>
              <a:t>ilerlemesinin</a:t>
            </a:r>
            <a:r>
              <a:rPr lang="en-US" sz="1200" b="0" i="0" dirty="0">
                <a:solidFill>
                  <a:srgbClr val="0D0D0D"/>
                </a:solidFill>
                <a:effectLst/>
                <a:latin typeface="Söhne"/>
              </a:rPr>
              <a:t> </a:t>
            </a:r>
            <a:r>
              <a:rPr lang="en-US" sz="1200" b="0" i="0" dirty="0" err="1">
                <a:solidFill>
                  <a:srgbClr val="0D0D0D"/>
                </a:solidFill>
                <a:effectLst/>
                <a:latin typeface="Söhne"/>
              </a:rPr>
              <a:t>yolunda</a:t>
            </a:r>
            <a:r>
              <a:rPr lang="en-US" sz="1200" b="0" i="0" dirty="0">
                <a:solidFill>
                  <a:srgbClr val="0D0D0D"/>
                </a:solidFill>
                <a:effectLst/>
                <a:latin typeface="Söhne"/>
              </a:rPr>
              <a:t> </a:t>
            </a:r>
            <a:r>
              <a:rPr lang="en-US" sz="1200" b="0" i="0" dirty="0" err="1">
                <a:solidFill>
                  <a:srgbClr val="0D0D0D"/>
                </a:solidFill>
                <a:effectLst/>
                <a:latin typeface="Söhne"/>
              </a:rPr>
              <a:t>gitmesini</a:t>
            </a:r>
            <a:r>
              <a:rPr lang="en-US" sz="1200" b="0" i="0" dirty="0">
                <a:solidFill>
                  <a:srgbClr val="0D0D0D"/>
                </a:solidFill>
                <a:effectLst/>
                <a:latin typeface="Söhne"/>
              </a:rPr>
              <a:t> </a:t>
            </a:r>
            <a:r>
              <a:rPr lang="en-US" sz="1200" b="0" i="0" dirty="0" err="1">
                <a:solidFill>
                  <a:srgbClr val="0D0D0D"/>
                </a:solidFill>
                <a:effectLst/>
                <a:latin typeface="Söhne"/>
              </a:rPr>
              <a:t>sağlar</a:t>
            </a:r>
            <a:r>
              <a:rPr lang="en-US" sz="1200" b="0" i="0" dirty="0">
                <a:solidFill>
                  <a:srgbClr val="0D0D0D"/>
                </a:solidFill>
                <a:effectLst/>
                <a:latin typeface="Söhne"/>
              </a:rPr>
              <a:t>. </a:t>
            </a:r>
            <a:r>
              <a:rPr lang="en-US" sz="1200" b="0" i="0" dirty="0" err="1">
                <a:solidFill>
                  <a:srgbClr val="0D0D0D"/>
                </a:solidFill>
                <a:effectLst/>
                <a:latin typeface="Söhne"/>
              </a:rPr>
              <a:t>Etkili</a:t>
            </a:r>
            <a:r>
              <a:rPr lang="en-US" sz="1200" b="0" i="0" dirty="0">
                <a:solidFill>
                  <a:srgbClr val="0D0D0D"/>
                </a:solidFill>
                <a:effectLst/>
                <a:latin typeface="Söhne"/>
              </a:rPr>
              <a:t> </a:t>
            </a:r>
            <a:r>
              <a:rPr lang="en-US" sz="1200" b="0" i="0" dirty="0" err="1">
                <a:solidFill>
                  <a:srgbClr val="0D0D0D"/>
                </a:solidFill>
                <a:effectLst/>
                <a:latin typeface="Söhne"/>
              </a:rPr>
              <a:t>iletişim</a:t>
            </a:r>
            <a:r>
              <a:rPr lang="en-US" sz="1200" b="0" i="0" dirty="0">
                <a:solidFill>
                  <a:srgbClr val="0D0D0D"/>
                </a:solidFill>
                <a:effectLst/>
                <a:latin typeface="Söhne"/>
              </a:rPr>
              <a:t> ve </a:t>
            </a:r>
            <a:r>
              <a:rPr lang="en-US" sz="1200" b="0" i="0" dirty="0" err="1">
                <a:solidFill>
                  <a:srgbClr val="0D0D0D"/>
                </a:solidFill>
                <a:effectLst/>
                <a:latin typeface="Söhne"/>
              </a:rPr>
              <a:t>paydaş</a:t>
            </a:r>
            <a:r>
              <a:rPr lang="en-US" sz="1200" b="0" i="0" dirty="0">
                <a:solidFill>
                  <a:srgbClr val="0D0D0D"/>
                </a:solidFill>
                <a:effectLst/>
                <a:latin typeface="Söhne"/>
              </a:rPr>
              <a:t> </a:t>
            </a:r>
            <a:r>
              <a:rPr lang="en-US" sz="1200" b="0" i="0" dirty="0" err="1">
                <a:solidFill>
                  <a:srgbClr val="0D0D0D"/>
                </a:solidFill>
                <a:effectLst/>
                <a:latin typeface="Söhne"/>
              </a:rPr>
              <a:t>yönetimi</a:t>
            </a:r>
            <a:r>
              <a:rPr lang="en-US" sz="1200" b="0" i="0" dirty="0">
                <a:solidFill>
                  <a:srgbClr val="0D0D0D"/>
                </a:solidFill>
                <a:effectLst/>
                <a:latin typeface="Söhne"/>
              </a:rPr>
              <a:t>, </a:t>
            </a:r>
            <a:r>
              <a:rPr lang="en-US" sz="1200" b="0" i="0" dirty="0" err="1">
                <a:solidFill>
                  <a:srgbClr val="0D0D0D"/>
                </a:solidFill>
                <a:effectLst/>
                <a:latin typeface="Söhne"/>
              </a:rPr>
              <a:t>proje</a:t>
            </a:r>
            <a:r>
              <a:rPr lang="en-US" sz="1200" b="0" i="0" dirty="0">
                <a:solidFill>
                  <a:srgbClr val="0D0D0D"/>
                </a:solidFill>
                <a:effectLst/>
                <a:latin typeface="Söhne"/>
              </a:rPr>
              <a:t> </a:t>
            </a:r>
            <a:r>
              <a:rPr lang="en-US" sz="1200" b="0" i="0" dirty="0" err="1">
                <a:solidFill>
                  <a:srgbClr val="0D0D0D"/>
                </a:solidFill>
                <a:effectLst/>
                <a:latin typeface="Söhne"/>
              </a:rPr>
              <a:t>yaşam</a:t>
            </a:r>
            <a:r>
              <a:rPr lang="en-US" sz="1200" b="0" i="0" dirty="0">
                <a:solidFill>
                  <a:srgbClr val="0D0D0D"/>
                </a:solidFill>
                <a:effectLst/>
                <a:latin typeface="Söhne"/>
              </a:rPr>
              <a:t> </a:t>
            </a:r>
            <a:r>
              <a:rPr lang="en-US" sz="1200" b="0" i="0" dirty="0" err="1">
                <a:solidFill>
                  <a:srgbClr val="0D0D0D"/>
                </a:solidFill>
                <a:effectLst/>
                <a:latin typeface="Söhne"/>
              </a:rPr>
              <a:t>döngüsü</a:t>
            </a:r>
            <a:r>
              <a:rPr lang="en-US" sz="1200" b="0" i="0" dirty="0">
                <a:solidFill>
                  <a:srgbClr val="0D0D0D"/>
                </a:solidFill>
                <a:effectLst/>
                <a:latin typeface="Söhne"/>
              </a:rPr>
              <a:t> </a:t>
            </a:r>
            <a:r>
              <a:rPr lang="en-US" sz="1200" b="0" i="0" dirty="0" err="1">
                <a:solidFill>
                  <a:srgbClr val="0D0D0D"/>
                </a:solidFill>
                <a:effectLst/>
                <a:latin typeface="Söhne"/>
              </a:rPr>
              <a:t>boyunca</a:t>
            </a:r>
            <a:r>
              <a:rPr lang="en-US" sz="1200" b="0" i="0" dirty="0">
                <a:solidFill>
                  <a:srgbClr val="0D0D0D"/>
                </a:solidFill>
                <a:effectLst/>
                <a:latin typeface="Söhne"/>
              </a:rPr>
              <a:t> </a:t>
            </a:r>
            <a:r>
              <a:rPr lang="en-US" sz="1200" b="0" i="0" dirty="0" err="1">
                <a:solidFill>
                  <a:srgbClr val="0D0D0D"/>
                </a:solidFill>
                <a:effectLst/>
                <a:latin typeface="Söhne"/>
              </a:rPr>
              <a:t>işbirliğini</a:t>
            </a:r>
            <a:r>
              <a:rPr lang="en-US" sz="1200" b="0" i="0" dirty="0">
                <a:solidFill>
                  <a:srgbClr val="0D0D0D"/>
                </a:solidFill>
                <a:effectLst/>
                <a:latin typeface="Söhne"/>
              </a:rPr>
              <a:t> ve </a:t>
            </a:r>
            <a:r>
              <a:rPr lang="en-US" sz="1200" b="0" i="0" dirty="0" err="1">
                <a:solidFill>
                  <a:srgbClr val="0D0D0D"/>
                </a:solidFill>
                <a:effectLst/>
                <a:latin typeface="Söhne"/>
              </a:rPr>
              <a:t>uyumu</a:t>
            </a:r>
            <a:r>
              <a:rPr lang="en-US" sz="1200" b="0" i="0" dirty="0">
                <a:solidFill>
                  <a:srgbClr val="0D0D0D"/>
                </a:solidFill>
                <a:effectLst/>
                <a:latin typeface="Söhne"/>
              </a:rPr>
              <a:t> </a:t>
            </a:r>
            <a:r>
              <a:rPr lang="en-US" sz="1200" b="0" i="0" dirty="0" err="1">
                <a:solidFill>
                  <a:srgbClr val="0D0D0D"/>
                </a:solidFill>
                <a:effectLst/>
                <a:latin typeface="Söhne"/>
              </a:rPr>
              <a:t>teşvik</a:t>
            </a:r>
            <a:r>
              <a:rPr lang="en-US" sz="1200" b="0" i="0" dirty="0">
                <a:solidFill>
                  <a:srgbClr val="0D0D0D"/>
                </a:solidFill>
                <a:effectLst/>
                <a:latin typeface="Söhne"/>
              </a:rPr>
              <a:t> </a:t>
            </a:r>
            <a:r>
              <a:rPr lang="en-US" sz="1200" b="0" i="0" dirty="0" err="1">
                <a:solidFill>
                  <a:srgbClr val="0D0D0D"/>
                </a:solidFill>
                <a:effectLst/>
                <a:latin typeface="Söhne"/>
              </a:rPr>
              <a:t>eder</a:t>
            </a:r>
            <a:r>
              <a:rPr lang="en-US" sz="1200" b="0" i="0" dirty="0">
                <a:solidFill>
                  <a:srgbClr val="0D0D0D"/>
                </a:solidFill>
                <a:effectLst/>
                <a:latin typeface="Söhne"/>
              </a:rPr>
              <a:t>. Proje </a:t>
            </a:r>
            <a:r>
              <a:rPr lang="en-US" sz="1200" b="0" i="0" dirty="0" err="1">
                <a:solidFill>
                  <a:srgbClr val="0D0D0D"/>
                </a:solidFill>
                <a:effectLst/>
                <a:latin typeface="Söhne"/>
              </a:rPr>
              <a:t>yöneticileri</a:t>
            </a:r>
            <a:r>
              <a:rPr lang="en-US" sz="1200" b="0" i="0" dirty="0">
                <a:solidFill>
                  <a:srgbClr val="0D0D0D"/>
                </a:solidFill>
                <a:effectLst/>
                <a:latin typeface="Söhne"/>
              </a:rPr>
              <a:t> </a:t>
            </a:r>
            <a:r>
              <a:rPr lang="en-US" sz="1200" b="0" i="0" dirty="0" err="1">
                <a:solidFill>
                  <a:srgbClr val="0D0D0D"/>
                </a:solidFill>
                <a:effectLst/>
                <a:latin typeface="Söhne"/>
              </a:rPr>
              <a:t>bu</a:t>
            </a:r>
            <a:r>
              <a:rPr lang="en-US" sz="1200" b="0" i="0" dirty="0">
                <a:solidFill>
                  <a:srgbClr val="0D0D0D"/>
                </a:solidFill>
                <a:effectLst/>
                <a:latin typeface="Söhne"/>
              </a:rPr>
              <a:t> </a:t>
            </a:r>
            <a:r>
              <a:rPr lang="en-US" sz="1200" b="0" i="0" dirty="0" err="1">
                <a:solidFill>
                  <a:srgbClr val="0D0D0D"/>
                </a:solidFill>
                <a:effectLst/>
                <a:latin typeface="Söhne"/>
              </a:rPr>
              <a:t>ilkelere</a:t>
            </a:r>
            <a:r>
              <a:rPr lang="en-US" sz="1200" b="0" i="0" dirty="0">
                <a:solidFill>
                  <a:srgbClr val="0D0D0D"/>
                </a:solidFill>
                <a:effectLst/>
                <a:latin typeface="Söhne"/>
              </a:rPr>
              <a:t> </a:t>
            </a:r>
            <a:r>
              <a:rPr lang="en-US" sz="1200" b="0" i="0" dirty="0" err="1">
                <a:solidFill>
                  <a:srgbClr val="0D0D0D"/>
                </a:solidFill>
                <a:effectLst/>
                <a:latin typeface="Söhne"/>
              </a:rPr>
              <a:t>bağlı</a:t>
            </a:r>
            <a:r>
              <a:rPr lang="en-US" sz="1200" b="0" i="0" dirty="0">
                <a:solidFill>
                  <a:srgbClr val="0D0D0D"/>
                </a:solidFill>
                <a:effectLst/>
                <a:latin typeface="Söhne"/>
              </a:rPr>
              <a:t> </a:t>
            </a:r>
            <a:r>
              <a:rPr lang="en-US" sz="1200" b="0" i="0" dirty="0" err="1">
                <a:solidFill>
                  <a:srgbClr val="0D0D0D"/>
                </a:solidFill>
                <a:effectLst/>
                <a:latin typeface="Söhne"/>
              </a:rPr>
              <a:t>kalarak</a:t>
            </a:r>
            <a:r>
              <a:rPr lang="en-US" sz="1200" b="0" i="0" dirty="0">
                <a:solidFill>
                  <a:srgbClr val="0D0D0D"/>
                </a:solidFill>
                <a:effectLst/>
                <a:latin typeface="Söhne"/>
              </a:rPr>
              <a:t> </a:t>
            </a:r>
            <a:r>
              <a:rPr lang="en-US" sz="1200" b="0" i="0" dirty="0" err="1">
                <a:solidFill>
                  <a:srgbClr val="0D0D0D"/>
                </a:solidFill>
                <a:effectLst/>
                <a:latin typeface="Söhne"/>
              </a:rPr>
              <a:t>hedeflerine</a:t>
            </a:r>
            <a:r>
              <a:rPr lang="en-US" sz="1200" b="0" i="0" dirty="0">
                <a:solidFill>
                  <a:srgbClr val="0D0D0D"/>
                </a:solidFill>
                <a:effectLst/>
                <a:latin typeface="Söhne"/>
              </a:rPr>
              <a:t> </a:t>
            </a:r>
            <a:r>
              <a:rPr lang="en-US" sz="1200" b="0" i="0" dirty="0" err="1">
                <a:solidFill>
                  <a:srgbClr val="0D0D0D"/>
                </a:solidFill>
                <a:effectLst/>
                <a:latin typeface="Söhne"/>
              </a:rPr>
              <a:t>verimli</a:t>
            </a:r>
            <a:r>
              <a:rPr lang="en-US" sz="1200" b="0" i="0" dirty="0">
                <a:solidFill>
                  <a:srgbClr val="0D0D0D"/>
                </a:solidFill>
                <a:effectLst/>
                <a:latin typeface="Söhne"/>
              </a:rPr>
              <a:t> ve </a:t>
            </a:r>
            <a:r>
              <a:rPr lang="en-US" sz="1200" b="0" i="0" dirty="0" err="1">
                <a:solidFill>
                  <a:srgbClr val="0D0D0D"/>
                </a:solidFill>
                <a:effectLst/>
                <a:latin typeface="Söhne"/>
              </a:rPr>
              <a:t>etkili</a:t>
            </a:r>
            <a:r>
              <a:rPr lang="en-US" sz="1200" b="0" i="0" dirty="0">
                <a:solidFill>
                  <a:srgbClr val="0D0D0D"/>
                </a:solidFill>
                <a:effectLst/>
                <a:latin typeface="Söhne"/>
              </a:rPr>
              <a:t> </a:t>
            </a:r>
            <a:r>
              <a:rPr lang="en-US" sz="1200" b="0" i="0" dirty="0" err="1">
                <a:solidFill>
                  <a:srgbClr val="0D0D0D"/>
                </a:solidFill>
                <a:effectLst/>
                <a:latin typeface="Söhne"/>
              </a:rPr>
              <a:t>bir</a:t>
            </a:r>
            <a:r>
              <a:rPr lang="en-US" sz="1200" b="0" i="0" dirty="0">
                <a:solidFill>
                  <a:srgbClr val="0D0D0D"/>
                </a:solidFill>
                <a:effectLst/>
                <a:latin typeface="Söhne"/>
              </a:rPr>
              <a:t> </a:t>
            </a:r>
            <a:r>
              <a:rPr lang="en-US" sz="1200" b="0" i="0" dirty="0" err="1">
                <a:solidFill>
                  <a:srgbClr val="0D0D0D"/>
                </a:solidFill>
                <a:effectLst/>
                <a:latin typeface="Söhne"/>
              </a:rPr>
              <a:t>şekilde</a:t>
            </a:r>
            <a:r>
              <a:rPr lang="en-US" sz="1200" b="0" i="0" dirty="0">
                <a:solidFill>
                  <a:srgbClr val="0D0D0D"/>
                </a:solidFill>
                <a:effectLst/>
                <a:latin typeface="Söhne"/>
              </a:rPr>
              <a:t> </a:t>
            </a:r>
            <a:r>
              <a:rPr lang="en-US" sz="1200" b="0" i="0" dirty="0" err="1">
                <a:solidFill>
                  <a:srgbClr val="0D0D0D"/>
                </a:solidFill>
                <a:effectLst/>
                <a:latin typeface="Söhne"/>
              </a:rPr>
              <a:t>ulaşabilirler</a:t>
            </a:r>
            <a:r>
              <a:rPr lang="en-US" sz="1200" b="0" i="0" dirty="0">
                <a:solidFill>
                  <a:srgbClr val="0D0D0D"/>
                </a:solidFill>
                <a:effectLst/>
                <a:latin typeface="Söhne"/>
              </a:rPr>
              <a:t>.</a:t>
            </a:r>
            <a:endParaRPr lang="en-GB" dirty="0"/>
          </a:p>
        </p:txBody>
      </p:sp>
      <p:sp>
        <p:nvSpPr>
          <p:cNvPr id="4" name="Slide Number Placeholder 3">
            <a:extLst>
              <a:ext uri="{FF2B5EF4-FFF2-40B4-BE49-F238E27FC236}">
                <a16:creationId xmlns:a16="http://schemas.microsoft.com/office/drawing/2014/main" id="{85CE0879-0A86-E6A8-EC48-88A909B9DE11}"/>
              </a:ext>
            </a:extLst>
          </p:cNvPr>
          <p:cNvSpPr>
            <a:spLocks noGrp="1"/>
          </p:cNvSpPr>
          <p:nvPr>
            <p:ph type="sldNum" sz="quarter" idx="10"/>
          </p:nvPr>
        </p:nvSpPr>
        <p:spPr/>
        <p:txBody>
          <a:bodyPr/>
          <a:lstStyle/>
          <a:p>
            <a:fld id="{2939D874-D2D9-4365-960D-3C315028749F}" type="slidenum">
              <a:rPr lang="en-GB" smtClean="0"/>
              <a:t>8</a:t>
            </a:fld>
            <a:endParaRPr lang="en-GB"/>
          </a:p>
        </p:txBody>
      </p:sp>
    </p:spTree>
    <p:extLst>
      <p:ext uri="{BB962C8B-B14F-4D97-AF65-F5344CB8AC3E}">
        <p14:creationId xmlns:p14="http://schemas.microsoft.com/office/powerpoint/2010/main" val="165178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901C1-84CD-E2A1-A8E4-3495E2CC5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E0A96-15F8-6D17-C116-BD1CB393C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FB26F-5612-BAFA-FD76-0DF8EEE776A8}"/>
              </a:ext>
            </a:extLst>
          </p:cNvPr>
          <p:cNvSpPr>
            <a:spLocks noGrp="1"/>
          </p:cNvSpPr>
          <p:nvPr>
            <p:ph type="body" idx="1"/>
          </p:nvPr>
        </p:nvSpPr>
        <p:spPr/>
        <p:txBody>
          <a:bodyPr/>
          <a:lstStyle/>
          <a:p>
            <a:pPr marL="0" lvl="0" indent="0" algn="l">
              <a:spcBef>
                <a:spcPct val="0"/>
              </a:spcBef>
              <a:buFont typeface="Arial" panose="020B0604020202020204" pitchFamily="34" charset="0"/>
              <a:buNone/>
            </a:pPr>
            <a:r>
              <a:rPr lang="en-US" sz="1200" dirty="0"/>
              <a:t>Proje </a:t>
            </a:r>
            <a:r>
              <a:rPr lang="en-US" sz="1200" dirty="0" err="1"/>
              <a:t>planlama</a:t>
            </a:r>
            <a:r>
              <a:rPr lang="en-US" sz="1200" dirty="0"/>
              <a:t> ve </a:t>
            </a:r>
            <a:r>
              <a:rPr lang="en-US" sz="1200" dirty="0" err="1"/>
              <a:t>çizelgeleme</a:t>
            </a:r>
            <a:r>
              <a:rPr lang="en-US" sz="1200" dirty="0"/>
              <a:t>
Proje </a:t>
            </a:r>
            <a:r>
              <a:rPr lang="en-US" sz="1200" dirty="0" err="1"/>
              <a:t>planlama</a:t>
            </a:r>
            <a:r>
              <a:rPr lang="en-US" sz="1200" dirty="0"/>
              <a:t> ve </a:t>
            </a:r>
            <a:r>
              <a:rPr lang="en-US" sz="1200" dirty="0" err="1"/>
              <a:t>çizelgeleme</a:t>
            </a:r>
            <a:r>
              <a:rPr lang="en-US" sz="1200" dirty="0"/>
              <a:t>, </a:t>
            </a:r>
            <a:r>
              <a:rPr lang="en-US" sz="1200" dirty="0" err="1"/>
              <a:t>görevlerin</a:t>
            </a:r>
            <a:r>
              <a:rPr lang="en-US" sz="1200" dirty="0"/>
              <a:t> organize </a:t>
            </a:r>
            <a:r>
              <a:rPr lang="en-US" sz="1200" dirty="0" err="1"/>
              <a:t>edilmesini</a:t>
            </a:r>
            <a:r>
              <a:rPr lang="en-US" sz="1200" dirty="0"/>
              <a:t>, </a:t>
            </a:r>
            <a:r>
              <a:rPr lang="en-US" sz="1200" dirty="0" err="1"/>
              <a:t>kaynakların</a:t>
            </a:r>
            <a:r>
              <a:rPr lang="en-US" sz="1200" dirty="0"/>
              <a:t> </a:t>
            </a:r>
            <a:r>
              <a:rPr lang="en-US" sz="1200" dirty="0" err="1"/>
              <a:t>verimli</a:t>
            </a:r>
            <a:r>
              <a:rPr lang="en-US" sz="1200" dirty="0"/>
              <a:t> </a:t>
            </a:r>
            <a:r>
              <a:rPr lang="en-US" sz="1200" dirty="0" err="1"/>
              <a:t>bir</a:t>
            </a:r>
            <a:r>
              <a:rPr lang="en-US" sz="1200" dirty="0"/>
              <a:t> </a:t>
            </a:r>
            <a:r>
              <a:rPr lang="en-US" sz="1200" dirty="0" err="1"/>
              <a:t>şekilde</a:t>
            </a:r>
            <a:r>
              <a:rPr lang="en-US" sz="1200" dirty="0"/>
              <a:t> </a:t>
            </a:r>
            <a:r>
              <a:rPr lang="en-US" sz="1200" dirty="0" err="1"/>
              <a:t>tahsis</a:t>
            </a:r>
            <a:r>
              <a:rPr lang="en-US" sz="1200" dirty="0"/>
              <a:t> </a:t>
            </a:r>
            <a:r>
              <a:rPr lang="en-US" sz="1200" dirty="0" err="1"/>
              <a:t>edilmesini</a:t>
            </a:r>
            <a:r>
              <a:rPr lang="en-US" sz="1200" dirty="0"/>
              <a:t> ve zaman </a:t>
            </a:r>
            <a:r>
              <a:rPr lang="en-US" sz="1200" dirty="0" err="1"/>
              <a:t>çizelgelerinin</a:t>
            </a:r>
            <a:r>
              <a:rPr lang="en-US" sz="1200" dirty="0"/>
              <a:t> </a:t>
            </a:r>
            <a:r>
              <a:rPr lang="en-US" sz="1200" dirty="0" err="1"/>
              <a:t>karşılanmasını</a:t>
            </a:r>
            <a:r>
              <a:rPr lang="en-US" sz="1200" dirty="0"/>
              <a:t> </a:t>
            </a:r>
            <a:r>
              <a:rPr lang="en-US" sz="1200" dirty="0" err="1"/>
              <a:t>sağlayarak</a:t>
            </a:r>
            <a:r>
              <a:rPr lang="en-US" sz="1200" dirty="0"/>
              <a:t> </a:t>
            </a:r>
            <a:r>
              <a:rPr lang="en-US" sz="1200" dirty="0" err="1"/>
              <a:t>etkili</a:t>
            </a:r>
            <a:r>
              <a:rPr lang="en-US" sz="1200" dirty="0"/>
              <a:t> </a:t>
            </a:r>
            <a:r>
              <a:rPr lang="en-US" sz="1200" dirty="0" err="1"/>
              <a:t>proje</a:t>
            </a:r>
            <a:r>
              <a:rPr lang="en-US" sz="1200" dirty="0"/>
              <a:t> </a:t>
            </a:r>
            <a:r>
              <a:rPr lang="en-US" sz="1200" dirty="0" err="1"/>
              <a:t>yönetiminin</a:t>
            </a:r>
            <a:r>
              <a:rPr lang="en-US" sz="1200" dirty="0"/>
              <a:t> </a:t>
            </a:r>
            <a:r>
              <a:rPr lang="en-US" sz="1200" dirty="0" err="1"/>
              <a:t>temel</a:t>
            </a:r>
            <a:r>
              <a:rPr lang="en-US" sz="1200" dirty="0"/>
              <a:t> </a:t>
            </a:r>
            <a:r>
              <a:rPr lang="en-US" sz="1200" dirty="0" err="1"/>
              <a:t>unsurlarıdır</a:t>
            </a:r>
            <a:r>
              <a:rPr lang="en-US" sz="1200" dirty="0"/>
              <a:t>. Bu, </a:t>
            </a:r>
            <a:r>
              <a:rPr lang="en-US" sz="1200" dirty="0" err="1"/>
              <a:t>projeyi</a:t>
            </a:r>
            <a:r>
              <a:rPr lang="en-US" sz="1200" dirty="0"/>
              <a:t> </a:t>
            </a:r>
            <a:r>
              <a:rPr lang="en-US" sz="1200" dirty="0" err="1"/>
              <a:t>yönetilebilir</a:t>
            </a:r>
            <a:r>
              <a:rPr lang="en-US" sz="1200" dirty="0"/>
              <a:t> </a:t>
            </a:r>
            <a:r>
              <a:rPr lang="en-US" sz="1200" dirty="0" err="1"/>
              <a:t>görevlere</a:t>
            </a:r>
            <a:r>
              <a:rPr lang="en-US" sz="1200" dirty="0"/>
              <a:t> </a:t>
            </a:r>
            <a:r>
              <a:rPr lang="en-US" sz="1200" dirty="0" err="1"/>
              <a:t>ayırmayı</a:t>
            </a:r>
            <a:r>
              <a:rPr lang="en-US" sz="1200" dirty="0"/>
              <a:t>, </a:t>
            </a:r>
            <a:r>
              <a:rPr lang="en-US" sz="1200" dirty="0" err="1"/>
              <a:t>sürelerini</a:t>
            </a:r>
            <a:r>
              <a:rPr lang="en-US" sz="1200" dirty="0"/>
              <a:t> ve </a:t>
            </a:r>
            <a:r>
              <a:rPr lang="en-US" sz="1200" dirty="0" err="1"/>
              <a:t>kaynak</a:t>
            </a:r>
            <a:r>
              <a:rPr lang="en-US" sz="1200" dirty="0"/>
              <a:t> </a:t>
            </a:r>
            <a:r>
              <a:rPr lang="en-US" sz="1200" dirty="0" err="1"/>
              <a:t>gereksinimlerini</a:t>
            </a:r>
            <a:r>
              <a:rPr lang="en-US" sz="1200" dirty="0"/>
              <a:t> </a:t>
            </a:r>
            <a:r>
              <a:rPr lang="en-US" sz="1200" dirty="0" err="1"/>
              <a:t>tahmin</a:t>
            </a:r>
            <a:r>
              <a:rPr lang="en-US" sz="1200" dirty="0"/>
              <a:t> </a:t>
            </a:r>
            <a:r>
              <a:rPr lang="en-US" sz="1200" dirty="0" err="1"/>
              <a:t>etmeyi</a:t>
            </a:r>
            <a:r>
              <a:rPr lang="en-US" sz="1200" dirty="0"/>
              <a:t> ve </a:t>
            </a:r>
            <a:r>
              <a:rPr lang="en-US" sz="1200" dirty="0" err="1"/>
              <a:t>faaliyetlerin</a:t>
            </a:r>
            <a:r>
              <a:rPr lang="en-US" sz="1200" dirty="0"/>
              <a:t> ve </a:t>
            </a:r>
            <a:r>
              <a:rPr lang="en-US" sz="1200" dirty="0" err="1"/>
              <a:t>kilometre</a:t>
            </a:r>
            <a:r>
              <a:rPr lang="en-US" sz="1200" dirty="0"/>
              <a:t> </a:t>
            </a:r>
            <a:r>
              <a:rPr lang="en-US" sz="1200" dirty="0" err="1"/>
              <a:t>taşlarının</a:t>
            </a:r>
            <a:r>
              <a:rPr lang="en-US" sz="1200" dirty="0"/>
              <a:t> </a:t>
            </a:r>
            <a:r>
              <a:rPr lang="en-US" sz="1200" dirty="0" err="1"/>
              <a:t>sırasını</a:t>
            </a:r>
            <a:r>
              <a:rPr lang="en-US" sz="1200" dirty="0"/>
              <a:t> </a:t>
            </a:r>
            <a:r>
              <a:rPr lang="en-US" sz="1200" dirty="0" err="1"/>
              <a:t>özetleyen</a:t>
            </a:r>
            <a:r>
              <a:rPr lang="en-US" sz="1200" dirty="0"/>
              <a:t> </a:t>
            </a:r>
            <a:r>
              <a:rPr lang="en-US" sz="1200" dirty="0" err="1"/>
              <a:t>bir</a:t>
            </a:r>
            <a:r>
              <a:rPr lang="en-US" sz="1200" dirty="0"/>
              <a:t> zaman </a:t>
            </a:r>
            <a:r>
              <a:rPr lang="en-US" sz="1200" dirty="0" err="1"/>
              <a:t>çizelgesi</a:t>
            </a:r>
            <a:r>
              <a:rPr lang="en-US" sz="1200" dirty="0"/>
              <a:t> </a:t>
            </a:r>
            <a:r>
              <a:rPr lang="en-US" sz="1200" dirty="0" err="1"/>
              <a:t>veya</a:t>
            </a:r>
            <a:r>
              <a:rPr lang="en-US" sz="1200" dirty="0"/>
              <a:t> program </a:t>
            </a:r>
            <a:r>
              <a:rPr lang="en-US" sz="1200" dirty="0" err="1"/>
              <a:t>oluşturmayı</a:t>
            </a:r>
            <a:r>
              <a:rPr lang="en-US" sz="1200" dirty="0"/>
              <a:t> </a:t>
            </a:r>
            <a:r>
              <a:rPr lang="en-US" sz="1200" dirty="0" err="1"/>
              <a:t>içerir</a:t>
            </a:r>
            <a:r>
              <a:rPr lang="en-US" sz="1200" dirty="0"/>
              <a:t>. Proje </a:t>
            </a:r>
            <a:r>
              <a:rPr lang="en-US" sz="1200" dirty="0" err="1"/>
              <a:t>yöneticileri</a:t>
            </a:r>
            <a:r>
              <a:rPr lang="en-US" sz="1200" dirty="0"/>
              <a:t>, </a:t>
            </a:r>
            <a:r>
              <a:rPr lang="en-US" sz="1200" dirty="0" err="1"/>
              <a:t>titiz</a:t>
            </a:r>
            <a:r>
              <a:rPr lang="en-US" sz="1200" dirty="0"/>
              <a:t> </a:t>
            </a:r>
            <a:r>
              <a:rPr lang="en-US" sz="1200" dirty="0" err="1"/>
              <a:t>bir</a:t>
            </a:r>
            <a:r>
              <a:rPr lang="en-US" sz="1200" dirty="0"/>
              <a:t> </a:t>
            </a:r>
            <a:r>
              <a:rPr lang="en-US" sz="1200" dirty="0" err="1"/>
              <a:t>şekilde</a:t>
            </a:r>
            <a:r>
              <a:rPr lang="en-US" sz="1200" dirty="0"/>
              <a:t> </a:t>
            </a:r>
            <a:r>
              <a:rPr lang="en-US" sz="1200" dirty="0" err="1"/>
              <a:t>planlama</a:t>
            </a:r>
            <a:r>
              <a:rPr lang="en-US" sz="1200" dirty="0"/>
              <a:t> ve </a:t>
            </a:r>
            <a:r>
              <a:rPr lang="en-US" sz="1200" dirty="0" err="1"/>
              <a:t>zamanlama</a:t>
            </a:r>
            <a:r>
              <a:rPr lang="en-US" sz="1200" dirty="0"/>
              <a:t> </a:t>
            </a:r>
            <a:r>
              <a:rPr lang="en-US" sz="1200" dirty="0" err="1"/>
              <a:t>yaparak</a:t>
            </a:r>
            <a:r>
              <a:rPr lang="en-US" sz="1200" dirty="0"/>
              <a:t> </a:t>
            </a:r>
            <a:r>
              <a:rPr lang="en-US" sz="1200" dirty="0" err="1"/>
              <a:t>bağımlılıkları</a:t>
            </a:r>
            <a:r>
              <a:rPr lang="en-US" sz="1200" dirty="0"/>
              <a:t> </a:t>
            </a:r>
            <a:r>
              <a:rPr lang="en-US" sz="1200" dirty="0" err="1"/>
              <a:t>belirleyebilir</a:t>
            </a:r>
            <a:r>
              <a:rPr lang="en-US" sz="1200" dirty="0"/>
              <a:t>, </a:t>
            </a:r>
            <a:r>
              <a:rPr lang="en-US" sz="1200" dirty="0" err="1"/>
              <a:t>riskleri</a:t>
            </a:r>
            <a:r>
              <a:rPr lang="en-US" sz="1200" dirty="0"/>
              <a:t> </a:t>
            </a:r>
            <a:r>
              <a:rPr lang="en-US" sz="1200" dirty="0" err="1"/>
              <a:t>azaltabilir</a:t>
            </a:r>
            <a:r>
              <a:rPr lang="en-US" sz="1200" dirty="0"/>
              <a:t> ve </a:t>
            </a:r>
            <a:r>
              <a:rPr lang="en-US" sz="1200" dirty="0" err="1"/>
              <a:t>kaynakları</a:t>
            </a:r>
            <a:r>
              <a:rPr lang="en-US" sz="1200" dirty="0"/>
              <a:t> </a:t>
            </a:r>
            <a:r>
              <a:rPr lang="en-US" sz="1200" dirty="0" err="1"/>
              <a:t>etkin</a:t>
            </a:r>
            <a:r>
              <a:rPr lang="en-US" sz="1200" dirty="0"/>
              <a:t> </a:t>
            </a:r>
            <a:r>
              <a:rPr lang="en-US" sz="1200" dirty="0" err="1"/>
              <a:t>bir</a:t>
            </a:r>
            <a:r>
              <a:rPr lang="en-US" sz="1200" dirty="0"/>
              <a:t> </a:t>
            </a:r>
            <a:r>
              <a:rPr lang="en-US" sz="1200" dirty="0" err="1"/>
              <a:t>şekilde</a:t>
            </a:r>
            <a:r>
              <a:rPr lang="en-US" sz="1200" dirty="0"/>
              <a:t> </a:t>
            </a:r>
            <a:r>
              <a:rPr lang="en-US" sz="1200" dirty="0" err="1"/>
              <a:t>tahsis</a:t>
            </a:r>
            <a:r>
              <a:rPr lang="en-US" sz="1200" dirty="0"/>
              <a:t> </a:t>
            </a:r>
            <a:r>
              <a:rPr lang="en-US" sz="1200" dirty="0" err="1"/>
              <a:t>edebilir</a:t>
            </a:r>
            <a:r>
              <a:rPr lang="en-US" sz="1200" dirty="0"/>
              <a:t>, </a:t>
            </a:r>
            <a:r>
              <a:rPr lang="en-US" sz="1200" dirty="0" err="1"/>
              <a:t>sonuçta</a:t>
            </a:r>
            <a:r>
              <a:rPr lang="en-US" sz="1200" dirty="0"/>
              <a:t> </a:t>
            </a:r>
            <a:r>
              <a:rPr lang="en-US" sz="1200" dirty="0" err="1"/>
              <a:t>üretkenliği</a:t>
            </a:r>
            <a:r>
              <a:rPr lang="en-US" sz="1200" dirty="0"/>
              <a:t> </a:t>
            </a:r>
            <a:r>
              <a:rPr lang="en-US" sz="1200" dirty="0" err="1"/>
              <a:t>en</a:t>
            </a:r>
            <a:r>
              <a:rPr lang="en-US" sz="1200" dirty="0"/>
              <a:t> </a:t>
            </a:r>
            <a:r>
              <a:rPr lang="en-US" sz="1200" dirty="0" err="1"/>
              <a:t>üst</a:t>
            </a:r>
            <a:r>
              <a:rPr lang="en-US" sz="1200" dirty="0"/>
              <a:t> </a:t>
            </a:r>
            <a:r>
              <a:rPr lang="en-US" sz="1200" dirty="0" err="1"/>
              <a:t>düzeye</a:t>
            </a:r>
            <a:r>
              <a:rPr lang="en-US" sz="1200" dirty="0"/>
              <a:t> </a:t>
            </a:r>
            <a:r>
              <a:rPr lang="en-US" sz="1200" dirty="0" err="1"/>
              <a:t>çıkarabilir</a:t>
            </a:r>
            <a:r>
              <a:rPr lang="en-US" sz="1200" dirty="0"/>
              <a:t> ve </a:t>
            </a:r>
            <a:r>
              <a:rPr lang="en-US" sz="1200" dirty="0" err="1"/>
              <a:t>projenin</a:t>
            </a:r>
            <a:r>
              <a:rPr lang="en-US" sz="1200" dirty="0"/>
              <a:t> </a:t>
            </a:r>
            <a:r>
              <a:rPr lang="en-US" sz="1200" dirty="0" err="1"/>
              <a:t>bütçe</a:t>
            </a:r>
            <a:r>
              <a:rPr lang="en-US" sz="1200" dirty="0"/>
              <a:t> ve zaman </a:t>
            </a:r>
            <a:r>
              <a:rPr lang="en-US" sz="1200" dirty="0" err="1"/>
              <a:t>çerçevesi</a:t>
            </a:r>
            <a:r>
              <a:rPr lang="en-US" sz="1200" dirty="0"/>
              <a:t> </a:t>
            </a:r>
            <a:r>
              <a:rPr lang="en-US" sz="1200" dirty="0" err="1"/>
              <a:t>içinde</a:t>
            </a:r>
            <a:r>
              <a:rPr lang="en-US" sz="1200" dirty="0"/>
              <a:t> </a:t>
            </a:r>
            <a:r>
              <a:rPr lang="en-US" sz="1200" dirty="0" err="1"/>
              <a:t>başarılı</a:t>
            </a:r>
            <a:r>
              <a:rPr lang="en-US" sz="1200" dirty="0"/>
              <a:t> </a:t>
            </a:r>
            <a:r>
              <a:rPr lang="en-US" sz="1200" dirty="0" err="1"/>
              <a:t>bir</a:t>
            </a:r>
            <a:r>
              <a:rPr lang="en-US" sz="1200" dirty="0"/>
              <a:t> </a:t>
            </a:r>
            <a:r>
              <a:rPr lang="en-US" sz="1200" dirty="0" err="1"/>
              <a:t>şekilde</a:t>
            </a:r>
            <a:r>
              <a:rPr lang="en-US" sz="1200" dirty="0"/>
              <a:t> </a:t>
            </a:r>
            <a:r>
              <a:rPr lang="en-US" sz="1200" dirty="0" err="1"/>
              <a:t>tamamlanmasını</a:t>
            </a:r>
            <a:r>
              <a:rPr lang="en-US" sz="1200" dirty="0"/>
              <a:t> </a:t>
            </a:r>
            <a:r>
              <a:rPr lang="en-US" sz="1200" dirty="0" err="1"/>
              <a:t>sağlayabilir</a:t>
            </a:r>
            <a:r>
              <a:rPr lang="en-US" sz="1200" dirty="0"/>
              <a:t>.</a:t>
            </a:r>
          </a:p>
          <a:p>
            <a:pPr marL="0" lvl="0" indent="0" algn="l">
              <a:spcBef>
                <a:spcPct val="0"/>
              </a:spcBef>
              <a:buFont typeface="Arial" panose="020B0604020202020204" pitchFamily="34" charset="0"/>
              <a:buNone/>
            </a:pPr>
            <a:endParaRPr lang="en-US" sz="1200" dirty="0"/>
          </a:p>
          <a:p>
            <a:pPr marL="0" lvl="0" indent="0" algn="l">
              <a:spcBef>
                <a:spcPct val="0"/>
              </a:spcBef>
              <a:buFont typeface="Arial" panose="020B0604020202020204" pitchFamily="34" charset="0"/>
              <a:buNone/>
            </a:pPr>
            <a:r>
              <a:rPr lang="en-US" sz="1200" dirty="0"/>
              <a:t>Kaynak </a:t>
            </a:r>
            <a:r>
              <a:rPr lang="en-US" sz="1200" dirty="0" err="1"/>
              <a:t>tahsisi</a:t>
            </a:r>
            <a:r>
              <a:rPr lang="en-US" sz="1200" dirty="0"/>
              <a:t> ve </a:t>
            </a:r>
            <a:r>
              <a:rPr lang="en-US" sz="1200" dirty="0" err="1"/>
              <a:t>yönetimi</a:t>
            </a:r>
            <a:r>
              <a:rPr lang="en-US" sz="1200" dirty="0"/>
              <a:t>
Kaynak </a:t>
            </a:r>
            <a:r>
              <a:rPr lang="en-US" sz="1200" dirty="0" err="1"/>
              <a:t>tahsisi</a:t>
            </a:r>
            <a:r>
              <a:rPr lang="en-US" sz="1200" dirty="0"/>
              <a:t> ve </a:t>
            </a:r>
            <a:r>
              <a:rPr lang="en-US" sz="1200" dirty="0" err="1"/>
              <a:t>yönetimi</a:t>
            </a:r>
            <a:r>
              <a:rPr lang="en-US" sz="1200" dirty="0"/>
              <a:t>, </a:t>
            </a:r>
            <a:r>
              <a:rPr lang="en-US" sz="1200" dirty="0" err="1"/>
              <a:t>personel</a:t>
            </a:r>
            <a:r>
              <a:rPr lang="en-US" sz="1200" dirty="0"/>
              <a:t>, </a:t>
            </a:r>
            <a:r>
              <a:rPr lang="en-US" sz="1200" dirty="0" err="1"/>
              <a:t>ekipman</a:t>
            </a:r>
            <a:r>
              <a:rPr lang="en-US" sz="1200" dirty="0"/>
              <a:t> ve </a:t>
            </a:r>
            <a:r>
              <a:rPr lang="en-US" sz="1200" dirty="0" err="1"/>
              <a:t>fonlar</a:t>
            </a:r>
            <a:r>
              <a:rPr lang="en-US" sz="1200" dirty="0"/>
              <a:t> </a:t>
            </a:r>
            <a:r>
              <a:rPr lang="en-US" sz="1200" dirty="0" err="1"/>
              <a:t>gibi</a:t>
            </a:r>
            <a:r>
              <a:rPr lang="en-US" sz="1200" dirty="0"/>
              <a:t> </a:t>
            </a:r>
            <a:r>
              <a:rPr lang="en-US" sz="1200" dirty="0" err="1"/>
              <a:t>kaynakların</a:t>
            </a:r>
            <a:r>
              <a:rPr lang="en-US" sz="1200" dirty="0"/>
              <a:t> </a:t>
            </a:r>
            <a:r>
              <a:rPr lang="en-US" sz="1200" dirty="0" err="1"/>
              <a:t>stratejik</a:t>
            </a:r>
            <a:r>
              <a:rPr lang="en-US" sz="1200" dirty="0"/>
              <a:t> </a:t>
            </a:r>
            <a:r>
              <a:rPr lang="en-US" sz="1200" dirty="0" err="1"/>
              <a:t>dağıtımını</a:t>
            </a:r>
            <a:r>
              <a:rPr lang="en-US" sz="1200" dirty="0"/>
              <a:t> ve </a:t>
            </a:r>
            <a:r>
              <a:rPr lang="en-US" sz="1200" dirty="0" err="1"/>
              <a:t>kullanımını</a:t>
            </a:r>
            <a:r>
              <a:rPr lang="en-US" sz="1200" dirty="0"/>
              <a:t> </a:t>
            </a:r>
            <a:r>
              <a:rPr lang="en-US" sz="1200" dirty="0" err="1"/>
              <a:t>içeren</a:t>
            </a:r>
            <a:r>
              <a:rPr lang="en-US" sz="1200" dirty="0"/>
              <a:t> </a:t>
            </a:r>
            <a:r>
              <a:rPr lang="en-US" sz="1200" dirty="0" err="1"/>
              <a:t>başarılı</a:t>
            </a:r>
            <a:r>
              <a:rPr lang="en-US" sz="1200" dirty="0"/>
              <a:t> </a:t>
            </a:r>
            <a:r>
              <a:rPr lang="en-US" sz="1200" dirty="0" err="1"/>
              <a:t>proje</a:t>
            </a:r>
            <a:r>
              <a:rPr lang="en-US" sz="1200" dirty="0"/>
              <a:t> </a:t>
            </a:r>
            <a:r>
              <a:rPr lang="en-US" sz="1200" dirty="0" err="1"/>
              <a:t>yürütmenin</a:t>
            </a:r>
            <a:r>
              <a:rPr lang="en-US" sz="1200" dirty="0"/>
              <a:t> </a:t>
            </a:r>
            <a:r>
              <a:rPr lang="en-US" sz="1200" dirty="0" err="1"/>
              <a:t>kritik</a:t>
            </a:r>
            <a:r>
              <a:rPr lang="en-US" sz="1200" dirty="0"/>
              <a:t> </a:t>
            </a:r>
            <a:r>
              <a:rPr lang="en-US" sz="1200" dirty="0" err="1"/>
              <a:t>bileşenleridir</a:t>
            </a:r>
            <a:r>
              <a:rPr lang="en-US" sz="1200" dirty="0"/>
              <a:t>. Bu </a:t>
            </a:r>
            <a:r>
              <a:rPr lang="en-US" sz="1200" dirty="0" err="1"/>
              <a:t>süreç</a:t>
            </a:r>
            <a:r>
              <a:rPr lang="en-US" sz="1200" dirty="0"/>
              <a:t>, </a:t>
            </a:r>
            <a:r>
              <a:rPr lang="en-US" sz="1200" dirty="0" err="1"/>
              <a:t>israfı</a:t>
            </a:r>
            <a:r>
              <a:rPr lang="en-US" sz="1200" dirty="0"/>
              <a:t> </a:t>
            </a:r>
            <a:r>
              <a:rPr lang="en-US" sz="1200" dirty="0" err="1"/>
              <a:t>en</a:t>
            </a:r>
            <a:r>
              <a:rPr lang="en-US" sz="1200" dirty="0"/>
              <a:t> </a:t>
            </a:r>
            <a:r>
              <a:rPr lang="en-US" sz="1200" dirty="0" err="1"/>
              <a:t>aza</a:t>
            </a:r>
            <a:r>
              <a:rPr lang="en-US" sz="1200" dirty="0"/>
              <a:t> </a:t>
            </a:r>
            <a:r>
              <a:rPr lang="en-US" sz="1200" dirty="0" err="1"/>
              <a:t>indirirken</a:t>
            </a:r>
            <a:r>
              <a:rPr lang="en-US" sz="1200" dirty="0"/>
              <a:t> ve </a:t>
            </a:r>
            <a:r>
              <a:rPr lang="en-US" sz="1200" dirty="0" err="1"/>
              <a:t>üretkenliği</a:t>
            </a:r>
            <a:r>
              <a:rPr lang="en-US" sz="1200" dirty="0"/>
              <a:t> </a:t>
            </a:r>
            <a:r>
              <a:rPr lang="en-US" sz="1200" dirty="0" err="1"/>
              <a:t>en</a:t>
            </a:r>
            <a:r>
              <a:rPr lang="en-US" sz="1200" dirty="0"/>
              <a:t> </a:t>
            </a:r>
            <a:r>
              <a:rPr lang="en-US" sz="1200" dirty="0" err="1"/>
              <a:t>üst</a:t>
            </a:r>
            <a:r>
              <a:rPr lang="en-US" sz="1200" dirty="0"/>
              <a:t> </a:t>
            </a:r>
            <a:r>
              <a:rPr lang="en-US" sz="1200" dirty="0" err="1"/>
              <a:t>düzeye</a:t>
            </a:r>
            <a:r>
              <a:rPr lang="en-US" sz="1200" dirty="0"/>
              <a:t> </a:t>
            </a:r>
            <a:r>
              <a:rPr lang="en-US" sz="1200" dirty="0" err="1"/>
              <a:t>çıkarırken</a:t>
            </a:r>
            <a:r>
              <a:rPr lang="en-US" sz="1200" dirty="0"/>
              <a:t> </a:t>
            </a:r>
            <a:r>
              <a:rPr lang="en-US" sz="1200" dirty="0" err="1"/>
              <a:t>proje</a:t>
            </a:r>
            <a:r>
              <a:rPr lang="en-US" sz="1200" dirty="0"/>
              <a:t> </a:t>
            </a:r>
            <a:r>
              <a:rPr lang="en-US" sz="1200" dirty="0" err="1"/>
              <a:t>hedeflerini</a:t>
            </a:r>
            <a:r>
              <a:rPr lang="en-US" sz="1200" dirty="0"/>
              <a:t> </a:t>
            </a:r>
            <a:r>
              <a:rPr lang="en-US" sz="1200" dirty="0" err="1"/>
              <a:t>karşılamak</a:t>
            </a:r>
            <a:r>
              <a:rPr lang="en-US" sz="1200" dirty="0"/>
              <a:t> </a:t>
            </a:r>
            <a:r>
              <a:rPr lang="en-US" sz="1200" dirty="0" err="1"/>
              <a:t>için</a:t>
            </a:r>
            <a:r>
              <a:rPr lang="en-US" sz="1200" dirty="0"/>
              <a:t> </a:t>
            </a:r>
            <a:r>
              <a:rPr lang="en-US" sz="1200" dirty="0" err="1"/>
              <a:t>kaynakların</a:t>
            </a:r>
            <a:r>
              <a:rPr lang="en-US" sz="1200" dirty="0"/>
              <a:t> </a:t>
            </a:r>
            <a:r>
              <a:rPr lang="en-US" sz="1200" dirty="0" err="1"/>
              <a:t>verimli</a:t>
            </a:r>
            <a:r>
              <a:rPr lang="en-US" sz="1200" dirty="0"/>
              <a:t> </a:t>
            </a:r>
            <a:r>
              <a:rPr lang="en-US" sz="1200" dirty="0" err="1"/>
              <a:t>bir</a:t>
            </a:r>
            <a:r>
              <a:rPr lang="en-US" sz="1200" dirty="0"/>
              <a:t> </a:t>
            </a:r>
            <a:r>
              <a:rPr lang="en-US" sz="1200" dirty="0" err="1"/>
              <a:t>şekilde</a:t>
            </a:r>
            <a:r>
              <a:rPr lang="en-US" sz="1200" dirty="0"/>
              <a:t> </a:t>
            </a:r>
            <a:r>
              <a:rPr lang="en-US" sz="1200" dirty="0" err="1"/>
              <a:t>tahsis</a:t>
            </a:r>
            <a:r>
              <a:rPr lang="en-US" sz="1200" dirty="0"/>
              <a:t> </a:t>
            </a:r>
            <a:r>
              <a:rPr lang="en-US" sz="1200" dirty="0" err="1"/>
              <a:t>edilmesini</a:t>
            </a:r>
            <a:r>
              <a:rPr lang="en-US" sz="1200" dirty="0"/>
              <a:t> </a:t>
            </a:r>
            <a:r>
              <a:rPr lang="en-US" sz="1200" dirty="0" err="1"/>
              <a:t>sağlamak</a:t>
            </a:r>
            <a:r>
              <a:rPr lang="en-US" sz="1200" dirty="0"/>
              <a:t> </a:t>
            </a:r>
            <a:r>
              <a:rPr lang="en-US" sz="1200" dirty="0" err="1"/>
              <a:t>için</a:t>
            </a:r>
            <a:r>
              <a:rPr lang="en-US" sz="1200" dirty="0"/>
              <a:t> </a:t>
            </a:r>
            <a:r>
              <a:rPr lang="en-US" sz="1200" dirty="0" err="1"/>
              <a:t>dikkatli</a:t>
            </a:r>
            <a:r>
              <a:rPr lang="en-US" sz="1200" dirty="0"/>
              <a:t> </a:t>
            </a:r>
            <a:r>
              <a:rPr lang="en-US" sz="1200" dirty="0" err="1"/>
              <a:t>bir</a:t>
            </a:r>
            <a:r>
              <a:rPr lang="en-US" sz="1200" dirty="0"/>
              <a:t> </a:t>
            </a:r>
            <a:r>
              <a:rPr lang="en-US" sz="1200" dirty="0" err="1"/>
              <a:t>planlama</a:t>
            </a:r>
            <a:r>
              <a:rPr lang="en-US" sz="1200" dirty="0"/>
              <a:t> </a:t>
            </a:r>
            <a:r>
              <a:rPr lang="en-US" sz="1200" dirty="0" err="1"/>
              <a:t>gerektirir</a:t>
            </a:r>
            <a:r>
              <a:rPr lang="en-US" sz="1200" dirty="0"/>
              <a:t>. </a:t>
            </a:r>
            <a:r>
              <a:rPr lang="en-US" sz="1200" dirty="0" err="1"/>
              <a:t>Etkili</a:t>
            </a:r>
            <a:r>
              <a:rPr lang="en-US" sz="1200" dirty="0"/>
              <a:t> </a:t>
            </a:r>
            <a:r>
              <a:rPr lang="en-US" sz="1200" dirty="0" err="1"/>
              <a:t>kaynak</a:t>
            </a:r>
            <a:r>
              <a:rPr lang="en-US" sz="1200" dirty="0"/>
              <a:t> </a:t>
            </a:r>
            <a:r>
              <a:rPr lang="en-US" sz="1200" dirty="0" err="1"/>
              <a:t>yönetimi</a:t>
            </a:r>
            <a:r>
              <a:rPr lang="en-US" sz="1200" dirty="0"/>
              <a:t>, </a:t>
            </a:r>
            <a:r>
              <a:rPr lang="en-US" sz="1200" dirty="0" err="1"/>
              <a:t>proje</a:t>
            </a:r>
            <a:r>
              <a:rPr lang="en-US" sz="1200" dirty="0"/>
              <a:t> </a:t>
            </a:r>
            <a:r>
              <a:rPr lang="en-US" sz="1200" dirty="0" err="1"/>
              <a:t>yaşam</a:t>
            </a:r>
            <a:r>
              <a:rPr lang="en-US" sz="1200" dirty="0"/>
              <a:t> </a:t>
            </a:r>
            <a:r>
              <a:rPr lang="en-US" sz="1200" dirty="0" err="1"/>
              <a:t>döngüsü</a:t>
            </a:r>
            <a:r>
              <a:rPr lang="en-US" sz="1200" dirty="0"/>
              <a:t> </a:t>
            </a:r>
            <a:r>
              <a:rPr lang="en-US" sz="1200" dirty="0" err="1"/>
              <a:t>boyunca</a:t>
            </a:r>
            <a:r>
              <a:rPr lang="en-US" sz="1200" dirty="0"/>
              <a:t> </a:t>
            </a:r>
            <a:r>
              <a:rPr lang="en-US" sz="1200" dirty="0" err="1"/>
              <a:t>kaynak</a:t>
            </a:r>
            <a:r>
              <a:rPr lang="en-US" sz="1200" dirty="0"/>
              <a:t> </a:t>
            </a:r>
            <a:r>
              <a:rPr lang="en-US" sz="1200" dirty="0" err="1"/>
              <a:t>gereksinimlerinin</a:t>
            </a:r>
            <a:r>
              <a:rPr lang="en-US" sz="1200" dirty="0"/>
              <a:t> </a:t>
            </a:r>
            <a:r>
              <a:rPr lang="en-US" sz="1200" dirty="0" err="1"/>
              <a:t>belirlenmesini</a:t>
            </a:r>
            <a:r>
              <a:rPr lang="en-US" sz="1200" dirty="0"/>
              <a:t>, </a:t>
            </a:r>
            <a:r>
              <a:rPr lang="en-US" sz="1200" dirty="0" err="1"/>
              <a:t>kullanılabilirliğin</a:t>
            </a:r>
            <a:r>
              <a:rPr lang="en-US" sz="1200" dirty="0"/>
              <a:t> </a:t>
            </a:r>
            <a:r>
              <a:rPr lang="en-US" sz="1200" dirty="0" err="1"/>
              <a:t>değerlendirilmesini</a:t>
            </a:r>
            <a:r>
              <a:rPr lang="en-US" sz="1200" dirty="0"/>
              <a:t>, </a:t>
            </a:r>
            <a:r>
              <a:rPr lang="en-US" sz="1200" dirty="0" err="1"/>
              <a:t>görevlerin</a:t>
            </a:r>
            <a:r>
              <a:rPr lang="en-US" sz="1200" dirty="0"/>
              <a:t> </a:t>
            </a:r>
            <a:r>
              <a:rPr lang="en-US" sz="1200" dirty="0" err="1"/>
              <a:t>önceliklendirilmesini</a:t>
            </a:r>
            <a:r>
              <a:rPr lang="en-US" sz="1200" dirty="0"/>
              <a:t> ve </a:t>
            </a:r>
            <a:r>
              <a:rPr lang="en-US" sz="1200" dirty="0" err="1"/>
              <a:t>kaynak</a:t>
            </a:r>
            <a:r>
              <a:rPr lang="en-US" sz="1200" dirty="0"/>
              <a:t> </a:t>
            </a:r>
            <a:r>
              <a:rPr lang="en-US" sz="1200" dirty="0" err="1"/>
              <a:t>kullanımının</a:t>
            </a:r>
            <a:r>
              <a:rPr lang="en-US" sz="1200" dirty="0"/>
              <a:t> </a:t>
            </a:r>
            <a:r>
              <a:rPr lang="en-US" sz="1200" dirty="0" err="1"/>
              <a:t>izlenmesini</a:t>
            </a:r>
            <a:r>
              <a:rPr lang="en-US" sz="1200" dirty="0"/>
              <a:t> </a:t>
            </a:r>
            <a:r>
              <a:rPr lang="en-US" sz="1200" dirty="0" err="1"/>
              <a:t>içerir</a:t>
            </a:r>
            <a:r>
              <a:rPr lang="en-US" sz="1200" dirty="0"/>
              <a:t>. Proje </a:t>
            </a:r>
            <a:r>
              <a:rPr lang="en-US" sz="1200" dirty="0" err="1"/>
              <a:t>yöneticileri</a:t>
            </a:r>
            <a:r>
              <a:rPr lang="en-US" sz="1200" dirty="0"/>
              <a:t>, </a:t>
            </a:r>
            <a:r>
              <a:rPr lang="en-US" sz="1200" dirty="0" err="1"/>
              <a:t>kaynak</a:t>
            </a:r>
            <a:r>
              <a:rPr lang="en-US" sz="1200" dirty="0"/>
              <a:t> </a:t>
            </a:r>
            <a:r>
              <a:rPr lang="en-US" sz="1200" dirty="0" err="1"/>
              <a:t>tahsisini</a:t>
            </a:r>
            <a:r>
              <a:rPr lang="en-US" sz="1200" dirty="0"/>
              <a:t> optimize </a:t>
            </a:r>
            <a:r>
              <a:rPr lang="en-US" sz="1200" dirty="0" err="1"/>
              <a:t>ederek</a:t>
            </a:r>
            <a:r>
              <a:rPr lang="en-US" sz="1200" dirty="0"/>
              <a:t> </a:t>
            </a:r>
            <a:r>
              <a:rPr lang="en-US" sz="1200" dirty="0" err="1"/>
              <a:t>darboğazları</a:t>
            </a:r>
            <a:r>
              <a:rPr lang="en-US" sz="1200" dirty="0"/>
              <a:t> </a:t>
            </a:r>
            <a:r>
              <a:rPr lang="en-US" sz="1200" dirty="0" err="1"/>
              <a:t>azaltabilir</a:t>
            </a:r>
            <a:r>
              <a:rPr lang="en-US" sz="1200" dirty="0"/>
              <a:t>, </a:t>
            </a:r>
            <a:r>
              <a:rPr lang="en-US" sz="1200" dirty="0" err="1"/>
              <a:t>maliyetleri</a:t>
            </a:r>
            <a:r>
              <a:rPr lang="en-US" sz="1200" dirty="0"/>
              <a:t> </a:t>
            </a:r>
            <a:r>
              <a:rPr lang="en-US" sz="1200" dirty="0" err="1"/>
              <a:t>azaltabilir</a:t>
            </a:r>
            <a:r>
              <a:rPr lang="en-US" sz="1200" dirty="0"/>
              <a:t> ve </a:t>
            </a:r>
            <a:r>
              <a:rPr lang="en-US" sz="1200" dirty="0" err="1"/>
              <a:t>projelerin</a:t>
            </a:r>
            <a:r>
              <a:rPr lang="en-US" sz="1200" dirty="0"/>
              <a:t> </a:t>
            </a:r>
            <a:r>
              <a:rPr lang="en-US" sz="1200" dirty="0" err="1"/>
              <a:t>zamanında</a:t>
            </a:r>
            <a:r>
              <a:rPr lang="en-US" sz="1200" dirty="0"/>
              <a:t> ve </a:t>
            </a:r>
            <a:r>
              <a:rPr lang="en-US" sz="1200" dirty="0" err="1"/>
              <a:t>bütçe</a:t>
            </a:r>
            <a:r>
              <a:rPr lang="en-US" sz="1200" dirty="0"/>
              <a:t> </a:t>
            </a:r>
            <a:r>
              <a:rPr lang="en-US" sz="1200" dirty="0" err="1"/>
              <a:t>dahilinde</a:t>
            </a:r>
            <a:r>
              <a:rPr lang="en-US" sz="1200" dirty="0"/>
              <a:t> </a:t>
            </a:r>
            <a:r>
              <a:rPr lang="en-US" sz="1200" dirty="0" err="1"/>
              <a:t>tamamlanmasını</a:t>
            </a:r>
            <a:r>
              <a:rPr lang="en-US" sz="1200" dirty="0"/>
              <a:t> </a:t>
            </a:r>
            <a:r>
              <a:rPr lang="en-US" sz="1200" dirty="0" err="1"/>
              <a:t>sağlayarak</a:t>
            </a:r>
            <a:r>
              <a:rPr lang="en-US" sz="1200" dirty="0"/>
              <a:t> </a:t>
            </a:r>
            <a:r>
              <a:rPr lang="en-US" sz="1200" dirty="0" err="1"/>
              <a:t>sonuçta</a:t>
            </a:r>
            <a:r>
              <a:rPr lang="en-US" sz="1200" dirty="0"/>
              <a:t> </a:t>
            </a:r>
            <a:r>
              <a:rPr lang="en-US" sz="1200" dirty="0" err="1"/>
              <a:t>başarıyı</a:t>
            </a:r>
            <a:r>
              <a:rPr lang="en-US" sz="1200" dirty="0"/>
              <a:t> </a:t>
            </a:r>
            <a:r>
              <a:rPr lang="en-US" sz="1200" dirty="0" err="1"/>
              <a:t>artırabilir</a:t>
            </a:r>
            <a:r>
              <a:rPr lang="en-US" sz="1200" dirty="0"/>
              <a:t> ve </a:t>
            </a:r>
            <a:r>
              <a:rPr lang="en-US" sz="1200" dirty="0" err="1"/>
              <a:t>kurumsal</a:t>
            </a:r>
            <a:r>
              <a:rPr lang="en-US" sz="1200" dirty="0"/>
              <a:t> </a:t>
            </a:r>
            <a:r>
              <a:rPr lang="en-US" sz="1200" dirty="0" err="1"/>
              <a:t>hedeflere</a:t>
            </a:r>
            <a:r>
              <a:rPr lang="en-US" sz="1200" dirty="0"/>
              <a:t> </a:t>
            </a:r>
            <a:r>
              <a:rPr lang="en-US" sz="1200" dirty="0" err="1"/>
              <a:t>ulaşabilir</a:t>
            </a:r>
            <a:r>
              <a:rPr lang="en-US" sz="1200" dirty="0"/>
              <a:t>.</a:t>
            </a:r>
            <a:endParaRPr lang="tr-TR" sz="1200" dirty="0"/>
          </a:p>
          <a:p>
            <a:pPr marL="0" lvl="0" indent="0" algn="l">
              <a:spcBef>
                <a:spcPct val="0"/>
              </a:spcBef>
              <a:buFont typeface="Arial" panose="020B0604020202020204" pitchFamily="34" charset="0"/>
              <a:buNone/>
            </a:pPr>
            <a:br>
              <a:rPr lang="en-US" b="0" i="0" dirty="0">
                <a:solidFill>
                  <a:srgbClr val="000000"/>
                </a:solidFill>
                <a:effectLst/>
                <a:latin typeface="Söhne"/>
              </a:rPr>
            </a:br>
            <a:r>
              <a:rPr lang="en-US" sz="1200" dirty="0" err="1"/>
              <a:t>Üretim</a:t>
            </a:r>
            <a:r>
              <a:rPr lang="en-US" sz="1200" dirty="0"/>
              <a:t> </a:t>
            </a:r>
            <a:r>
              <a:rPr lang="en-US" sz="1200" dirty="0" err="1"/>
              <a:t>projelerinde</a:t>
            </a:r>
            <a:r>
              <a:rPr lang="en-US" sz="1200" dirty="0"/>
              <a:t> risk </a:t>
            </a:r>
            <a:r>
              <a:rPr lang="en-US" sz="1200" dirty="0" err="1"/>
              <a:t>yönetimi</a:t>
            </a:r>
            <a:r>
              <a:rPr lang="en-US" sz="1200" dirty="0"/>
              <a:t>
</a:t>
            </a:r>
            <a:r>
              <a:rPr lang="en-US" sz="1200" dirty="0" err="1"/>
              <a:t>Üretim</a:t>
            </a:r>
            <a:r>
              <a:rPr lang="en-US" sz="1200" dirty="0"/>
              <a:t> </a:t>
            </a:r>
            <a:r>
              <a:rPr lang="en-US" sz="1200" dirty="0" err="1"/>
              <a:t>projelerinde</a:t>
            </a:r>
            <a:r>
              <a:rPr lang="en-US" sz="1200" dirty="0"/>
              <a:t>, </a:t>
            </a:r>
            <a:r>
              <a:rPr lang="en-US" sz="1200" dirty="0" err="1"/>
              <a:t>sorunsuz</a:t>
            </a:r>
            <a:r>
              <a:rPr lang="en-US" sz="1200" dirty="0"/>
              <a:t> </a:t>
            </a:r>
            <a:r>
              <a:rPr lang="en-US" sz="1200" dirty="0" err="1"/>
              <a:t>operasyonlar</a:t>
            </a:r>
            <a:r>
              <a:rPr lang="en-US" sz="1200" dirty="0"/>
              <a:t> ve </a:t>
            </a:r>
            <a:r>
              <a:rPr lang="en-US" sz="1200" dirty="0" err="1"/>
              <a:t>başarılı</a:t>
            </a:r>
            <a:r>
              <a:rPr lang="en-US" sz="1200" dirty="0"/>
              <a:t> </a:t>
            </a:r>
            <a:r>
              <a:rPr lang="en-US" sz="1200" dirty="0" err="1"/>
              <a:t>sonuçlar</a:t>
            </a:r>
            <a:r>
              <a:rPr lang="en-US" sz="1200" dirty="0"/>
              <a:t> </a:t>
            </a:r>
            <a:r>
              <a:rPr lang="en-US" sz="1200" dirty="0" err="1"/>
              <a:t>elde</a:t>
            </a:r>
            <a:r>
              <a:rPr lang="en-US" sz="1200" dirty="0"/>
              <a:t> </a:t>
            </a:r>
            <a:r>
              <a:rPr lang="en-US" sz="1200" dirty="0" err="1"/>
              <a:t>etmek</a:t>
            </a:r>
            <a:r>
              <a:rPr lang="en-US" sz="1200" dirty="0"/>
              <a:t> </a:t>
            </a:r>
            <a:r>
              <a:rPr lang="en-US" sz="1200" dirty="0" err="1"/>
              <a:t>için</a:t>
            </a:r>
            <a:r>
              <a:rPr lang="en-US" sz="1200" dirty="0"/>
              <a:t> risk </a:t>
            </a:r>
            <a:r>
              <a:rPr lang="en-US" sz="1200" dirty="0" err="1"/>
              <a:t>yönetimi</a:t>
            </a:r>
            <a:r>
              <a:rPr lang="en-US" sz="1200" dirty="0"/>
              <a:t> </a:t>
            </a:r>
            <a:r>
              <a:rPr lang="en-US" sz="1200" dirty="0" err="1"/>
              <a:t>çok</a:t>
            </a:r>
            <a:r>
              <a:rPr lang="en-US" sz="1200" dirty="0"/>
              <a:t> </a:t>
            </a:r>
            <a:r>
              <a:rPr lang="en-US" sz="1200" dirty="0" err="1"/>
              <a:t>önemlidir</a:t>
            </a:r>
            <a:r>
              <a:rPr lang="en-US" sz="1200" dirty="0"/>
              <a:t>. </a:t>
            </a:r>
            <a:r>
              <a:rPr lang="en-US" sz="1200" dirty="0" err="1"/>
              <a:t>Potansiyel</a:t>
            </a:r>
            <a:r>
              <a:rPr lang="en-US" sz="1200" dirty="0"/>
              <a:t> </a:t>
            </a:r>
            <a:r>
              <a:rPr lang="en-US" sz="1200" dirty="0" err="1"/>
              <a:t>riskleri</a:t>
            </a:r>
            <a:r>
              <a:rPr lang="en-US" sz="1200" dirty="0"/>
              <a:t> </a:t>
            </a:r>
            <a:r>
              <a:rPr lang="en-US" sz="1200" dirty="0" err="1"/>
              <a:t>belirlemeyi</a:t>
            </a:r>
            <a:r>
              <a:rPr lang="en-US" sz="1200" dirty="0"/>
              <a:t>, </a:t>
            </a:r>
            <a:r>
              <a:rPr lang="en-US" sz="1200" dirty="0" err="1"/>
              <a:t>olasılıklarını</a:t>
            </a:r>
            <a:r>
              <a:rPr lang="en-US" sz="1200" dirty="0"/>
              <a:t> ve </a:t>
            </a:r>
            <a:r>
              <a:rPr lang="en-US" sz="1200" dirty="0" err="1"/>
              <a:t>etkilerini</a:t>
            </a:r>
            <a:r>
              <a:rPr lang="en-US" sz="1200" dirty="0"/>
              <a:t> </a:t>
            </a:r>
            <a:r>
              <a:rPr lang="en-US" sz="1200" dirty="0" err="1"/>
              <a:t>değerlendirmeyi</a:t>
            </a:r>
            <a:r>
              <a:rPr lang="en-US" sz="1200" dirty="0"/>
              <a:t> ve </a:t>
            </a:r>
            <a:r>
              <a:rPr lang="en-US" sz="1200" dirty="0" err="1"/>
              <a:t>bunları</a:t>
            </a:r>
            <a:r>
              <a:rPr lang="en-US" sz="1200" dirty="0"/>
              <a:t> </a:t>
            </a:r>
            <a:r>
              <a:rPr lang="en-US" sz="1200" dirty="0" err="1"/>
              <a:t>azaltmak</a:t>
            </a:r>
            <a:r>
              <a:rPr lang="en-US" sz="1200" dirty="0"/>
              <a:t> </a:t>
            </a:r>
            <a:r>
              <a:rPr lang="en-US" sz="1200" dirty="0" err="1"/>
              <a:t>veya</a:t>
            </a:r>
            <a:r>
              <a:rPr lang="en-US" sz="1200" dirty="0"/>
              <a:t> </a:t>
            </a:r>
            <a:r>
              <a:rPr lang="en-US" sz="1200" dirty="0" err="1"/>
              <a:t>ele</a:t>
            </a:r>
            <a:r>
              <a:rPr lang="en-US" sz="1200" dirty="0"/>
              <a:t> </a:t>
            </a:r>
            <a:r>
              <a:rPr lang="en-US" sz="1200" dirty="0" err="1"/>
              <a:t>almak</a:t>
            </a:r>
            <a:r>
              <a:rPr lang="en-US" sz="1200" dirty="0"/>
              <a:t> </a:t>
            </a:r>
            <a:r>
              <a:rPr lang="en-US" sz="1200" dirty="0" err="1"/>
              <a:t>için</a:t>
            </a:r>
            <a:r>
              <a:rPr lang="en-US" sz="1200" dirty="0"/>
              <a:t> </a:t>
            </a:r>
            <a:r>
              <a:rPr lang="en-US" sz="1200" dirty="0" err="1"/>
              <a:t>stratejiler</a:t>
            </a:r>
            <a:r>
              <a:rPr lang="en-US" sz="1200" dirty="0"/>
              <a:t> </a:t>
            </a:r>
            <a:r>
              <a:rPr lang="en-US" sz="1200" dirty="0" err="1"/>
              <a:t>geliştirmeyi</a:t>
            </a:r>
            <a:r>
              <a:rPr lang="en-US" sz="1200" dirty="0"/>
              <a:t> </a:t>
            </a:r>
            <a:r>
              <a:rPr lang="en-US" sz="1200" dirty="0" err="1"/>
              <a:t>içerir</a:t>
            </a:r>
            <a:r>
              <a:rPr lang="en-US" sz="1200" dirty="0"/>
              <a:t>. </a:t>
            </a:r>
            <a:r>
              <a:rPr lang="en-US" sz="1200" dirty="0" err="1"/>
              <a:t>Üretim</a:t>
            </a:r>
            <a:r>
              <a:rPr lang="en-US" sz="1200" dirty="0"/>
              <a:t> </a:t>
            </a:r>
            <a:r>
              <a:rPr lang="en-US" sz="1200" dirty="0" err="1"/>
              <a:t>projelerindeki</a:t>
            </a:r>
            <a:r>
              <a:rPr lang="en-US" sz="1200" dirty="0"/>
              <a:t> </a:t>
            </a:r>
            <a:r>
              <a:rPr lang="en-US" sz="1200" dirty="0" err="1"/>
              <a:t>yaygın</a:t>
            </a:r>
            <a:r>
              <a:rPr lang="en-US" sz="1200" dirty="0"/>
              <a:t> </a:t>
            </a:r>
            <a:r>
              <a:rPr lang="en-US" sz="1200" dirty="0" err="1"/>
              <a:t>riskler</a:t>
            </a:r>
            <a:r>
              <a:rPr lang="en-US" sz="1200" dirty="0"/>
              <a:t> </a:t>
            </a:r>
            <a:r>
              <a:rPr lang="en-US" sz="1200" dirty="0" err="1"/>
              <a:t>arasında</a:t>
            </a:r>
            <a:r>
              <a:rPr lang="en-US" sz="1200" dirty="0"/>
              <a:t> </a:t>
            </a:r>
            <a:r>
              <a:rPr lang="en-US" sz="1200" dirty="0" err="1"/>
              <a:t>tedarik</a:t>
            </a:r>
            <a:r>
              <a:rPr lang="en-US" sz="1200" dirty="0"/>
              <a:t> </a:t>
            </a:r>
            <a:r>
              <a:rPr lang="en-US" sz="1200" dirty="0" err="1"/>
              <a:t>zinciri</a:t>
            </a:r>
            <a:r>
              <a:rPr lang="en-US" sz="1200" dirty="0"/>
              <a:t> </a:t>
            </a:r>
            <a:r>
              <a:rPr lang="en-US" sz="1200" dirty="0" err="1"/>
              <a:t>kesintileri</a:t>
            </a:r>
            <a:r>
              <a:rPr lang="en-US" sz="1200" dirty="0"/>
              <a:t>, </a:t>
            </a:r>
            <a:r>
              <a:rPr lang="en-US" sz="1200" dirty="0" err="1"/>
              <a:t>kalite</a:t>
            </a:r>
            <a:r>
              <a:rPr lang="en-US" sz="1200" dirty="0"/>
              <a:t> </a:t>
            </a:r>
            <a:r>
              <a:rPr lang="en-US" sz="1200" dirty="0" err="1"/>
              <a:t>kontrol</a:t>
            </a:r>
            <a:r>
              <a:rPr lang="en-US" sz="1200" dirty="0"/>
              <a:t> </a:t>
            </a:r>
            <a:r>
              <a:rPr lang="en-US" sz="1200" dirty="0" err="1"/>
              <a:t>sorunları</a:t>
            </a:r>
            <a:r>
              <a:rPr lang="en-US" sz="1200" dirty="0"/>
              <a:t>, </a:t>
            </a:r>
            <a:r>
              <a:rPr lang="en-US" sz="1200" dirty="0" err="1"/>
              <a:t>ekipman</a:t>
            </a:r>
            <a:r>
              <a:rPr lang="en-US" sz="1200" dirty="0"/>
              <a:t> </a:t>
            </a:r>
            <a:r>
              <a:rPr lang="en-US" sz="1200" dirty="0" err="1"/>
              <a:t>arızaları</a:t>
            </a:r>
            <a:r>
              <a:rPr lang="en-US" sz="1200" dirty="0"/>
              <a:t> ve </a:t>
            </a:r>
            <a:r>
              <a:rPr lang="en-US" sz="1200" dirty="0" err="1"/>
              <a:t>piyasa</a:t>
            </a:r>
            <a:r>
              <a:rPr lang="en-US" sz="1200" dirty="0"/>
              <a:t> </a:t>
            </a:r>
            <a:r>
              <a:rPr lang="en-US" sz="1200" dirty="0" err="1"/>
              <a:t>dalgalanmaları</a:t>
            </a:r>
            <a:r>
              <a:rPr lang="en-US" sz="1200" dirty="0"/>
              <a:t> </a:t>
            </a:r>
            <a:r>
              <a:rPr lang="en-US" sz="1200" dirty="0" err="1"/>
              <a:t>yer</a:t>
            </a:r>
            <a:r>
              <a:rPr lang="en-US" sz="1200" dirty="0"/>
              <a:t> </a:t>
            </a:r>
            <a:r>
              <a:rPr lang="en-US" sz="1200" dirty="0" err="1"/>
              <a:t>alır</a:t>
            </a:r>
            <a:r>
              <a:rPr lang="en-US" sz="1200" dirty="0"/>
              <a:t>. </a:t>
            </a:r>
            <a:r>
              <a:rPr lang="en-US" sz="1200" dirty="0" err="1"/>
              <a:t>Üreticiler</a:t>
            </a:r>
            <a:r>
              <a:rPr lang="en-US" sz="1200" dirty="0"/>
              <a:t>, </a:t>
            </a:r>
            <a:r>
              <a:rPr lang="en-US" sz="1200" dirty="0" err="1"/>
              <a:t>riskleri</a:t>
            </a:r>
            <a:r>
              <a:rPr lang="en-US" sz="1200" dirty="0"/>
              <a:t> </a:t>
            </a:r>
            <a:r>
              <a:rPr lang="en-US" sz="1200" dirty="0" err="1"/>
              <a:t>proaktif</a:t>
            </a:r>
            <a:r>
              <a:rPr lang="en-US" sz="1200" dirty="0"/>
              <a:t> </a:t>
            </a:r>
            <a:r>
              <a:rPr lang="en-US" sz="1200" dirty="0" err="1"/>
              <a:t>bir</a:t>
            </a:r>
            <a:r>
              <a:rPr lang="en-US" sz="1200" dirty="0"/>
              <a:t> </a:t>
            </a:r>
            <a:r>
              <a:rPr lang="en-US" sz="1200" dirty="0" err="1"/>
              <a:t>şekilde</a:t>
            </a:r>
            <a:r>
              <a:rPr lang="en-US" sz="1200" dirty="0"/>
              <a:t> </a:t>
            </a:r>
            <a:r>
              <a:rPr lang="en-US" sz="1200" dirty="0" err="1"/>
              <a:t>yöneterek</a:t>
            </a:r>
            <a:r>
              <a:rPr lang="en-US" sz="1200" dirty="0"/>
              <a:t> </a:t>
            </a:r>
            <a:r>
              <a:rPr lang="en-US" sz="1200" dirty="0" err="1"/>
              <a:t>kesintileri</a:t>
            </a:r>
            <a:r>
              <a:rPr lang="en-US" sz="1200" dirty="0"/>
              <a:t> </a:t>
            </a:r>
            <a:r>
              <a:rPr lang="en-US" sz="1200" dirty="0" err="1"/>
              <a:t>en</a:t>
            </a:r>
            <a:r>
              <a:rPr lang="en-US" sz="1200" dirty="0"/>
              <a:t> </a:t>
            </a:r>
            <a:r>
              <a:rPr lang="en-US" sz="1200" dirty="0" err="1"/>
              <a:t>aza</a:t>
            </a:r>
            <a:r>
              <a:rPr lang="en-US" sz="1200" dirty="0"/>
              <a:t> </a:t>
            </a:r>
            <a:r>
              <a:rPr lang="en-US" sz="1200" dirty="0" err="1"/>
              <a:t>indirebilir</a:t>
            </a:r>
            <a:r>
              <a:rPr lang="en-US" sz="1200" dirty="0"/>
              <a:t>, </a:t>
            </a:r>
            <a:r>
              <a:rPr lang="en-US" sz="1200" dirty="0" err="1"/>
              <a:t>varlıkları</a:t>
            </a:r>
            <a:r>
              <a:rPr lang="en-US" sz="1200" dirty="0"/>
              <a:t> </a:t>
            </a:r>
            <a:r>
              <a:rPr lang="en-US" sz="1200" dirty="0" err="1"/>
              <a:t>koruyabilir</a:t>
            </a:r>
            <a:r>
              <a:rPr lang="en-US" sz="1200" dirty="0"/>
              <a:t> ve </a:t>
            </a:r>
            <a:r>
              <a:rPr lang="en-US" sz="1200" dirty="0" err="1"/>
              <a:t>proje</a:t>
            </a:r>
            <a:r>
              <a:rPr lang="en-US" sz="1200" dirty="0"/>
              <a:t> zaman </a:t>
            </a:r>
            <a:r>
              <a:rPr lang="en-US" sz="1200" dirty="0" err="1"/>
              <a:t>çizelgelerini</a:t>
            </a:r>
            <a:r>
              <a:rPr lang="en-US" sz="1200" dirty="0"/>
              <a:t> ve </a:t>
            </a:r>
            <a:r>
              <a:rPr lang="en-US" sz="1200" dirty="0" err="1"/>
              <a:t>bütçelerini</a:t>
            </a:r>
            <a:r>
              <a:rPr lang="en-US" sz="1200" dirty="0"/>
              <a:t> </a:t>
            </a:r>
            <a:r>
              <a:rPr lang="en-US" sz="1200" dirty="0" err="1"/>
              <a:t>koruyabilir</a:t>
            </a:r>
            <a:r>
              <a:rPr lang="en-US" sz="1200" dirty="0"/>
              <a:t>. Bu </a:t>
            </a:r>
            <a:r>
              <a:rPr lang="en-US" sz="1200" dirty="0" err="1"/>
              <a:t>proaktif</a:t>
            </a:r>
            <a:r>
              <a:rPr lang="en-US" sz="1200" dirty="0"/>
              <a:t> </a:t>
            </a:r>
            <a:r>
              <a:rPr lang="en-US" sz="1200" dirty="0" err="1"/>
              <a:t>yaklaşım</a:t>
            </a:r>
            <a:r>
              <a:rPr lang="en-US" sz="1200" dirty="0"/>
              <a:t>, </a:t>
            </a:r>
            <a:r>
              <a:rPr lang="en-US" sz="1200" dirty="0" err="1"/>
              <a:t>esnekliği</a:t>
            </a:r>
            <a:r>
              <a:rPr lang="en-US" sz="1200" dirty="0"/>
              <a:t> ve </a:t>
            </a:r>
            <a:r>
              <a:rPr lang="en-US" sz="1200" dirty="0" err="1"/>
              <a:t>çevikliği</a:t>
            </a:r>
            <a:r>
              <a:rPr lang="en-US" sz="1200" dirty="0"/>
              <a:t> </a:t>
            </a:r>
            <a:r>
              <a:rPr lang="en-US" sz="1200" dirty="0" err="1"/>
              <a:t>teşvik</a:t>
            </a:r>
            <a:r>
              <a:rPr lang="en-US" sz="1200" dirty="0"/>
              <a:t> </a:t>
            </a:r>
            <a:r>
              <a:rPr lang="en-US" sz="1200" dirty="0" err="1"/>
              <a:t>ederek</a:t>
            </a:r>
            <a:r>
              <a:rPr lang="en-US" sz="1200" dirty="0"/>
              <a:t> </a:t>
            </a:r>
            <a:r>
              <a:rPr lang="en-US" sz="1200" dirty="0" err="1"/>
              <a:t>üreticilerin</a:t>
            </a:r>
            <a:r>
              <a:rPr lang="en-US" sz="1200" dirty="0"/>
              <a:t> </a:t>
            </a:r>
            <a:r>
              <a:rPr lang="en-US" sz="1200" dirty="0" err="1"/>
              <a:t>belirsizliklerin</a:t>
            </a:r>
            <a:r>
              <a:rPr lang="en-US" sz="1200" dirty="0"/>
              <a:t> </a:t>
            </a:r>
            <a:r>
              <a:rPr lang="en-US" sz="1200" dirty="0" err="1"/>
              <a:t>üstesinden</a:t>
            </a:r>
            <a:r>
              <a:rPr lang="en-US" sz="1200" dirty="0"/>
              <a:t> </a:t>
            </a:r>
            <a:r>
              <a:rPr lang="en-US" sz="1200" dirty="0" err="1"/>
              <a:t>gelmelerini</a:t>
            </a:r>
            <a:r>
              <a:rPr lang="en-US" sz="1200" dirty="0"/>
              <a:t> ve </a:t>
            </a:r>
            <a:r>
              <a:rPr lang="en-US" sz="1200" dirty="0" err="1"/>
              <a:t>dinamik</a:t>
            </a:r>
            <a:r>
              <a:rPr lang="en-US" sz="1200" dirty="0"/>
              <a:t> </a:t>
            </a:r>
            <a:r>
              <a:rPr lang="en-US" sz="1200" dirty="0" err="1"/>
              <a:t>ortamlarda</a:t>
            </a:r>
            <a:r>
              <a:rPr lang="en-US" sz="1200" dirty="0"/>
              <a:t> </a:t>
            </a:r>
            <a:r>
              <a:rPr lang="en-US" sz="1200" dirty="0" err="1"/>
              <a:t>performansı</a:t>
            </a:r>
            <a:r>
              <a:rPr lang="en-US" sz="1200" dirty="0"/>
              <a:t> optimize </a:t>
            </a:r>
            <a:r>
              <a:rPr lang="en-US" sz="1200" dirty="0" err="1"/>
              <a:t>etmelerini</a:t>
            </a:r>
            <a:r>
              <a:rPr lang="en-US" sz="1200" dirty="0"/>
              <a:t> </a:t>
            </a:r>
            <a:r>
              <a:rPr lang="en-US" sz="1200" dirty="0" err="1"/>
              <a:t>sağlar</a:t>
            </a:r>
            <a:r>
              <a:rPr lang="en-US" sz="1200" dirty="0"/>
              <a:t>.</a:t>
            </a:r>
          </a:p>
          <a:p>
            <a:pPr marL="0" lvl="0" indent="0" algn="l">
              <a:spcBef>
                <a:spcPct val="0"/>
              </a:spcBef>
              <a:buFont typeface="Arial" panose="020B0604020202020204" pitchFamily="34" charset="0"/>
              <a:buNone/>
            </a:pPr>
            <a:endParaRPr lang="en-US" sz="1200" dirty="0"/>
          </a:p>
          <a:p>
            <a:pPr marL="0" lvl="0" indent="0" algn="l">
              <a:spcBef>
                <a:spcPct val="0"/>
              </a:spcBef>
              <a:buFont typeface="Arial" panose="020B0604020202020204" pitchFamily="34" charset="0"/>
              <a:buNone/>
            </a:pPr>
            <a:r>
              <a:rPr lang="en-US" sz="1200" dirty="0" err="1"/>
              <a:t>Bütçeleme</a:t>
            </a:r>
            <a:r>
              <a:rPr lang="en-US" sz="1200" dirty="0"/>
              <a:t> ve </a:t>
            </a:r>
            <a:r>
              <a:rPr lang="en-US" sz="1200" dirty="0" err="1"/>
              <a:t>maliyet</a:t>
            </a:r>
            <a:r>
              <a:rPr lang="en-US" sz="1200" dirty="0"/>
              <a:t> </a:t>
            </a:r>
            <a:r>
              <a:rPr lang="en-US" sz="1200" dirty="0" err="1"/>
              <a:t>kontrolü</a:t>
            </a:r>
            <a:r>
              <a:rPr lang="en-US" sz="1200" dirty="0"/>
              <a:t>
</a:t>
            </a:r>
            <a:r>
              <a:rPr lang="en-US" sz="1200" dirty="0" err="1"/>
              <a:t>Bütçeleme</a:t>
            </a:r>
            <a:r>
              <a:rPr lang="en-US" sz="1200" dirty="0"/>
              <a:t> ve </a:t>
            </a:r>
            <a:r>
              <a:rPr lang="en-US" sz="1200" dirty="0" err="1"/>
              <a:t>maliyet</a:t>
            </a:r>
            <a:r>
              <a:rPr lang="en-US" sz="1200" dirty="0"/>
              <a:t> </a:t>
            </a:r>
            <a:r>
              <a:rPr lang="en-US" sz="1200" dirty="0" err="1"/>
              <a:t>kontrolü</a:t>
            </a:r>
            <a:r>
              <a:rPr lang="en-US" sz="1200" dirty="0"/>
              <a:t>, </a:t>
            </a:r>
            <a:r>
              <a:rPr lang="en-US" sz="1200" dirty="0" err="1"/>
              <a:t>kaynakların</a:t>
            </a:r>
            <a:r>
              <a:rPr lang="en-US" sz="1200" dirty="0"/>
              <a:t> </a:t>
            </a:r>
            <a:r>
              <a:rPr lang="en-US" sz="1200" dirty="0" err="1"/>
              <a:t>genellikle</a:t>
            </a:r>
            <a:r>
              <a:rPr lang="en-US" sz="1200" dirty="0"/>
              <a:t> </a:t>
            </a:r>
            <a:r>
              <a:rPr lang="en-US" sz="1200" dirty="0" err="1"/>
              <a:t>sınırlı</a:t>
            </a:r>
            <a:r>
              <a:rPr lang="en-US" sz="1200" dirty="0"/>
              <a:t> </a:t>
            </a:r>
            <a:r>
              <a:rPr lang="en-US" sz="1200" dirty="0" err="1"/>
              <a:t>olduğu</a:t>
            </a:r>
            <a:r>
              <a:rPr lang="en-US" sz="1200" dirty="0"/>
              <a:t> ve </a:t>
            </a:r>
            <a:r>
              <a:rPr lang="en-US" sz="1200" dirty="0" err="1"/>
              <a:t>giderlerin</a:t>
            </a:r>
            <a:r>
              <a:rPr lang="en-US" sz="1200" dirty="0"/>
              <a:t> </a:t>
            </a:r>
            <a:r>
              <a:rPr lang="en-US" sz="1200" dirty="0" err="1"/>
              <a:t>dikkatli</a:t>
            </a:r>
            <a:r>
              <a:rPr lang="en-US" sz="1200" dirty="0"/>
              <a:t> </a:t>
            </a:r>
            <a:r>
              <a:rPr lang="en-US" sz="1200" dirty="0" err="1"/>
              <a:t>bir</a:t>
            </a:r>
            <a:r>
              <a:rPr lang="en-US" sz="1200" dirty="0"/>
              <a:t> </a:t>
            </a:r>
            <a:r>
              <a:rPr lang="en-US" sz="1200" dirty="0" err="1"/>
              <a:t>şekilde</a:t>
            </a:r>
            <a:r>
              <a:rPr lang="en-US" sz="1200" dirty="0"/>
              <a:t> </a:t>
            </a:r>
            <a:r>
              <a:rPr lang="en-US" sz="1200" dirty="0" err="1"/>
              <a:t>yönetilmesi</a:t>
            </a:r>
            <a:r>
              <a:rPr lang="en-US" sz="1200" dirty="0"/>
              <a:t> </a:t>
            </a:r>
            <a:r>
              <a:rPr lang="en-US" sz="1200" dirty="0" err="1"/>
              <a:t>gereken</a:t>
            </a:r>
            <a:r>
              <a:rPr lang="en-US" sz="1200" dirty="0"/>
              <a:t> </a:t>
            </a:r>
            <a:r>
              <a:rPr lang="en-US" sz="1200" dirty="0" err="1"/>
              <a:t>üretim</a:t>
            </a:r>
            <a:r>
              <a:rPr lang="en-US" sz="1200" dirty="0"/>
              <a:t> </a:t>
            </a:r>
            <a:r>
              <a:rPr lang="en-US" sz="1200" dirty="0" err="1"/>
              <a:t>projelerinde</a:t>
            </a:r>
            <a:r>
              <a:rPr lang="en-US" sz="1200" dirty="0"/>
              <a:t>, </a:t>
            </a:r>
            <a:r>
              <a:rPr lang="en-US" sz="1200" dirty="0" err="1"/>
              <a:t>etkili</a:t>
            </a:r>
            <a:r>
              <a:rPr lang="en-US" sz="1200" dirty="0"/>
              <a:t> </a:t>
            </a:r>
            <a:r>
              <a:rPr lang="en-US" sz="1200" dirty="0" err="1"/>
              <a:t>proje</a:t>
            </a:r>
            <a:r>
              <a:rPr lang="en-US" sz="1200" dirty="0"/>
              <a:t> </a:t>
            </a:r>
            <a:r>
              <a:rPr lang="en-US" sz="1200" dirty="0" err="1"/>
              <a:t>yönetiminin</a:t>
            </a:r>
            <a:r>
              <a:rPr lang="en-US" sz="1200" dirty="0"/>
              <a:t> </a:t>
            </a:r>
            <a:r>
              <a:rPr lang="en-US" sz="1200" dirty="0" err="1"/>
              <a:t>temel</a:t>
            </a:r>
            <a:r>
              <a:rPr lang="en-US" sz="1200" dirty="0"/>
              <a:t> </a:t>
            </a:r>
            <a:r>
              <a:rPr lang="en-US" sz="1200" dirty="0" err="1"/>
              <a:t>bileşenleridir</a:t>
            </a:r>
            <a:r>
              <a:rPr lang="en-US" sz="1200" dirty="0"/>
              <a:t>. </a:t>
            </a:r>
            <a:r>
              <a:rPr lang="en-US" sz="1200" dirty="0" err="1"/>
              <a:t>Bütçeleme</a:t>
            </a:r>
            <a:r>
              <a:rPr lang="en-US" sz="1200" dirty="0"/>
              <a:t>, </a:t>
            </a:r>
            <a:r>
              <a:rPr lang="en-US" sz="1200" dirty="0" err="1"/>
              <a:t>malzeme</a:t>
            </a:r>
            <a:r>
              <a:rPr lang="en-US" sz="1200" dirty="0"/>
              <a:t>, </a:t>
            </a:r>
            <a:r>
              <a:rPr lang="en-US" sz="1200" dirty="0" err="1"/>
              <a:t>işçilik</a:t>
            </a:r>
            <a:r>
              <a:rPr lang="en-US" sz="1200" dirty="0"/>
              <a:t>, </a:t>
            </a:r>
            <a:r>
              <a:rPr lang="en-US" sz="1200" dirty="0" err="1"/>
              <a:t>ekipman</a:t>
            </a:r>
            <a:r>
              <a:rPr lang="en-US" sz="1200" dirty="0"/>
              <a:t> ve </a:t>
            </a:r>
            <a:r>
              <a:rPr lang="en-US" sz="1200" dirty="0" err="1"/>
              <a:t>genel</a:t>
            </a:r>
            <a:r>
              <a:rPr lang="en-US" sz="1200" dirty="0"/>
              <a:t> </a:t>
            </a:r>
            <a:r>
              <a:rPr lang="en-US" sz="1200" dirty="0" err="1"/>
              <a:t>giderler</a:t>
            </a:r>
            <a:r>
              <a:rPr lang="en-US" sz="1200" dirty="0"/>
              <a:t> </a:t>
            </a:r>
            <a:r>
              <a:rPr lang="en-US" sz="1200" dirty="0" err="1"/>
              <a:t>dahil</a:t>
            </a:r>
            <a:r>
              <a:rPr lang="en-US" sz="1200" dirty="0"/>
              <a:t> </a:t>
            </a:r>
            <a:r>
              <a:rPr lang="en-US" sz="1200" dirty="0" err="1"/>
              <a:t>olmak</a:t>
            </a:r>
            <a:r>
              <a:rPr lang="en-US" sz="1200" dirty="0"/>
              <a:t> </a:t>
            </a:r>
            <a:r>
              <a:rPr lang="en-US" sz="1200" dirty="0" err="1"/>
              <a:t>üzere</a:t>
            </a:r>
            <a:r>
              <a:rPr lang="en-US" sz="1200" dirty="0"/>
              <a:t> </a:t>
            </a:r>
            <a:r>
              <a:rPr lang="en-US" sz="1200" dirty="0" err="1"/>
              <a:t>çeşitli</a:t>
            </a:r>
            <a:r>
              <a:rPr lang="en-US" sz="1200" dirty="0"/>
              <a:t> </a:t>
            </a:r>
            <a:r>
              <a:rPr lang="en-US" sz="1200" dirty="0" err="1"/>
              <a:t>proje</a:t>
            </a:r>
            <a:r>
              <a:rPr lang="en-US" sz="1200" dirty="0"/>
              <a:t> </a:t>
            </a:r>
            <a:r>
              <a:rPr lang="en-US" sz="1200" dirty="0" err="1"/>
              <a:t>faaliyetleriyle</a:t>
            </a:r>
            <a:r>
              <a:rPr lang="en-US" sz="1200" dirty="0"/>
              <a:t> </a:t>
            </a:r>
            <a:r>
              <a:rPr lang="en-US" sz="1200" dirty="0" err="1"/>
              <a:t>ilişkili</a:t>
            </a:r>
            <a:r>
              <a:rPr lang="en-US" sz="1200" dirty="0"/>
              <a:t> </a:t>
            </a:r>
            <a:r>
              <a:rPr lang="en-US" sz="1200" dirty="0" err="1"/>
              <a:t>maliyetlerin</a:t>
            </a:r>
            <a:r>
              <a:rPr lang="en-US" sz="1200" dirty="0"/>
              <a:t> </a:t>
            </a:r>
            <a:r>
              <a:rPr lang="en-US" sz="1200" dirty="0" err="1"/>
              <a:t>tahmin</a:t>
            </a:r>
            <a:r>
              <a:rPr lang="en-US" sz="1200" dirty="0"/>
              <a:t> </a:t>
            </a:r>
            <a:r>
              <a:rPr lang="en-US" sz="1200" dirty="0" err="1"/>
              <a:t>edilmesini</a:t>
            </a:r>
            <a:r>
              <a:rPr lang="en-US" sz="1200" dirty="0"/>
              <a:t> </a:t>
            </a:r>
            <a:r>
              <a:rPr lang="en-US" sz="1200" dirty="0" err="1"/>
              <a:t>içerir</a:t>
            </a:r>
            <a:r>
              <a:rPr lang="en-US" sz="1200" dirty="0"/>
              <a:t>. </a:t>
            </a:r>
            <a:r>
              <a:rPr lang="en-US" sz="1200" dirty="0" err="1"/>
              <a:t>Maliyet</a:t>
            </a:r>
            <a:r>
              <a:rPr lang="en-US" sz="1200" dirty="0"/>
              <a:t> </a:t>
            </a:r>
            <a:r>
              <a:rPr lang="en-US" sz="1200" dirty="0" err="1"/>
              <a:t>kontrolü</a:t>
            </a:r>
            <a:r>
              <a:rPr lang="en-US" sz="1200" dirty="0"/>
              <a:t>, </a:t>
            </a:r>
            <a:r>
              <a:rPr lang="en-US" sz="1200" dirty="0" err="1"/>
              <a:t>fiili</a:t>
            </a:r>
            <a:r>
              <a:rPr lang="en-US" sz="1200" dirty="0"/>
              <a:t> </a:t>
            </a:r>
            <a:r>
              <a:rPr lang="en-US" sz="1200" dirty="0" err="1"/>
              <a:t>harcamaların</a:t>
            </a:r>
            <a:r>
              <a:rPr lang="en-US" sz="1200" dirty="0"/>
              <a:t> </a:t>
            </a:r>
            <a:r>
              <a:rPr lang="en-US" sz="1200" dirty="0" err="1"/>
              <a:t>izlenmesini</a:t>
            </a:r>
            <a:r>
              <a:rPr lang="en-US" sz="1200" dirty="0"/>
              <a:t>, </a:t>
            </a:r>
            <a:r>
              <a:rPr lang="en-US" sz="1200" dirty="0" err="1"/>
              <a:t>bütçeden</a:t>
            </a:r>
            <a:r>
              <a:rPr lang="en-US" sz="1200" dirty="0"/>
              <a:t> </a:t>
            </a:r>
            <a:r>
              <a:rPr lang="en-US" sz="1200" dirty="0" err="1"/>
              <a:t>sapmaların</a:t>
            </a:r>
            <a:r>
              <a:rPr lang="en-US" sz="1200" dirty="0"/>
              <a:t> </a:t>
            </a:r>
            <a:r>
              <a:rPr lang="en-US" sz="1200" dirty="0" err="1"/>
              <a:t>belirlenmesini</a:t>
            </a:r>
            <a:r>
              <a:rPr lang="en-US" sz="1200" dirty="0"/>
              <a:t> ve </a:t>
            </a:r>
            <a:r>
              <a:rPr lang="en-US" sz="1200" dirty="0" err="1"/>
              <a:t>harcamaların</a:t>
            </a:r>
            <a:r>
              <a:rPr lang="en-US" sz="1200" dirty="0"/>
              <a:t> </a:t>
            </a:r>
            <a:r>
              <a:rPr lang="en-US" sz="1200" dirty="0" err="1"/>
              <a:t>onaylanan</a:t>
            </a:r>
            <a:r>
              <a:rPr lang="en-US" sz="1200" dirty="0"/>
              <a:t> </a:t>
            </a:r>
            <a:r>
              <a:rPr lang="en-US" sz="1200" dirty="0" err="1"/>
              <a:t>sınırlar</a:t>
            </a:r>
            <a:r>
              <a:rPr lang="en-US" sz="1200" dirty="0"/>
              <a:t> </a:t>
            </a:r>
            <a:r>
              <a:rPr lang="en-US" sz="1200" dirty="0" err="1"/>
              <a:t>içinde</a:t>
            </a:r>
            <a:r>
              <a:rPr lang="en-US" sz="1200" dirty="0"/>
              <a:t> </a:t>
            </a:r>
            <a:r>
              <a:rPr lang="en-US" sz="1200" dirty="0" err="1"/>
              <a:t>kalmasını</a:t>
            </a:r>
            <a:r>
              <a:rPr lang="en-US" sz="1200" dirty="0"/>
              <a:t> </a:t>
            </a:r>
            <a:r>
              <a:rPr lang="en-US" sz="1200" dirty="0" err="1"/>
              <a:t>sağlamak</a:t>
            </a:r>
            <a:r>
              <a:rPr lang="en-US" sz="1200" dirty="0"/>
              <a:t> </a:t>
            </a:r>
            <a:r>
              <a:rPr lang="en-US" sz="1200" dirty="0" err="1"/>
              <a:t>için</a:t>
            </a:r>
            <a:r>
              <a:rPr lang="en-US" sz="1200" dirty="0"/>
              <a:t> </a:t>
            </a:r>
            <a:r>
              <a:rPr lang="en-US" sz="1200" dirty="0" err="1"/>
              <a:t>düzeltici</a:t>
            </a:r>
            <a:r>
              <a:rPr lang="en-US" sz="1200" dirty="0"/>
              <a:t> </a:t>
            </a:r>
            <a:r>
              <a:rPr lang="en-US" sz="1200" dirty="0" err="1"/>
              <a:t>önlemlerin</a:t>
            </a:r>
            <a:r>
              <a:rPr lang="en-US" sz="1200" dirty="0"/>
              <a:t> </a:t>
            </a:r>
            <a:r>
              <a:rPr lang="en-US" sz="1200" dirty="0" err="1"/>
              <a:t>uygulanmasını</a:t>
            </a:r>
            <a:r>
              <a:rPr lang="en-US" sz="1200" dirty="0"/>
              <a:t> </a:t>
            </a:r>
            <a:r>
              <a:rPr lang="en-US" sz="1200" dirty="0" err="1"/>
              <a:t>kapsar</a:t>
            </a:r>
            <a:r>
              <a:rPr lang="en-US" sz="1200" dirty="0"/>
              <a:t>. Proje </a:t>
            </a:r>
            <a:r>
              <a:rPr lang="en-US" sz="1200" dirty="0" err="1"/>
              <a:t>yöneticileri</a:t>
            </a:r>
            <a:r>
              <a:rPr lang="en-US" sz="1200" dirty="0"/>
              <a:t>, </a:t>
            </a:r>
            <a:r>
              <a:rPr lang="en-US" sz="1200" dirty="0" err="1"/>
              <a:t>gerçekçi</a:t>
            </a:r>
            <a:r>
              <a:rPr lang="en-US" sz="1200" dirty="0"/>
              <a:t> </a:t>
            </a:r>
            <a:r>
              <a:rPr lang="en-US" sz="1200" dirty="0" err="1"/>
              <a:t>bir</a:t>
            </a:r>
            <a:r>
              <a:rPr lang="en-US" sz="1200" dirty="0"/>
              <a:t> </a:t>
            </a:r>
            <a:r>
              <a:rPr lang="en-US" sz="1200" dirty="0" err="1"/>
              <a:t>bütçe</a:t>
            </a:r>
            <a:r>
              <a:rPr lang="en-US" sz="1200" dirty="0"/>
              <a:t> </a:t>
            </a:r>
            <a:r>
              <a:rPr lang="en-US" sz="1200" dirty="0" err="1"/>
              <a:t>oluşturarak</a:t>
            </a:r>
            <a:r>
              <a:rPr lang="en-US" sz="1200" dirty="0"/>
              <a:t> ve </a:t>
            </a:r>
            <a:r>
              <a:rPr lang="en-US" sz="1200" dirty="0" err="1"/>
              <a:t>giderleri</a:t>
            </a:r>
            <a:r>
              <a:rPr lang="en-US" sz="1200" dirty="0"/>
              <a:t> </a:t>
            </a:r>
            <a:r>
              <a:rPr lang="en-US" sz="1200" dirty="0" err="1"/>
              <a:t>özenle</a:t>
            </a:r>
            <a:r>
              <a:rPr lang="en-US" sz="1200" dirty="0"/>
              <a:t> </a:t>
            </a:r>
            <a:r>
              <a:rPr lang="en-US" sz="1200" dirty="0" err="1"/>
              <a:t>takip</a:t>
            </a:r>
            <a:r>
              <a:rPr lang="en-US" sz="1200" dirty="0"/>
              <a:t> </a:t>
            </a:r>
            <a:r>
              <a:rPr lang="en-US" sz="1200" dirty="0" err="1"/>
              <a:t>ederek</a:t>
            </a:r>
            <a:r>
              <a:rPr lang="en-US" sz="1200" dirty="0"/>
              <a:t> </a:t>
            </a:r>
            <a:r>
              <a:rPr lang="en-US" sz="1200" dirty="0" err="1"/>
              <a:t>kaynak</a:t>
            </a:r>
            <a:r>
              <a:rPr lang="en-US" sz="1200" dirty="0"/>
              <a:t> </a:t>
            </a:r>
            <a:r>
              <a:rPr lang="en-US" sz="1200" dirty="0" err="1"/>
              <a:t>tahsisini</a:t>
            </a:r>
            <a:r>
              <a:rPr lang="en-US" sz="1200" dirty="0"/>
              <a:t> optimize </a:t>
            </a:r>
            <a:r>
              <a:rPr lang="en-US" sz="1200" dirty="0" err="1"/>
              <a:t>edebilir</a:t>
            </a:r>
            <a:r>
              <a:rPr lang="en-US" sz="1200" dirty="0"/>
              <a:t>, </a:t>
            </a:r>
            <a:r>
              <a:rPr lang="en-US" sz="1200" dirty="0" err="1"/>
              <a:t>israfı</a:t>
            </a:r>
            <a:r>
              <a:rPr lang="en-US" sz="1200" dirty="0"/>
              <a:t> </a:t>
            </a:r>
            <a:r>
              <a:rPr lang="en-US" sz="1200" dirty="0" err="1"/>
              <a:t>en</a:t>
            </a:r>
            <a:r>
              <a:rPr lang="en-US" sz="1200" dirty="0"/>
              <a:t> </a:t>
            </a:r>
            <a:r>
              <a:rPr lang="en-US" sz="1200" dirty="0" err="1"/>
              <a:t>aza</a:t>
            </a:r>
            <a:r>
              <a:rPr lang="en-US" sz="1200" dirty="0"/>
              <a:t> </a:t>
            </a:r>
            <a:r>
              <a:rPr lang="en-US" sz="1200" dirty="0" err="1"/>
              <a:t>indirebilir</a:t>
            </a:r>
            <a:r>
              <a:rPr lang="en-US" sz="1200" dirty="0"/>
              <a:t> ve </a:t>
            </a:r>
            <a:r>
              <a:rPr lang="en-US" sz="1200" dirty="0" err="1"/>
              <a:t>proje</a:t>
            </a:r>
            <a:r>
              <a:rPr lang="en-US" sz="1200" dirty="0"/>
              <a:t> </a:t>
            </a:r>
            <a:r>
              <a:rPr lang="en-US" sz="1200" dirty="0" err="1"/>
              <a:t>yaşam</a:t>
            </a:r>
            <a:r>
              <a:rPr lang="en-US" sz="1200" dirty="0"/>
              <a:t> </a:t>
            </a:r>
            <a:r>
              <a:rPr lang="en-US" sz="1200" dirty="0" err="1"/>
              <a:t>döngüsü</a:t>
            </a:r>
            <a:r>
              <a:rPr lang="en-US" sz="1200" dirty="0"/>
              <a:t> </a:t>
            </a:r>
            <a:r>
              <a:rPr lang="en-US" sz="1200" dirty="0" err="1"/>
              <a:t>boyunca</a:t>
            </a:r>
            <a:r>
              <a:rPr lang="en-US" sz="1200" dirty="0"/>
              <a:t> </a:t>
            </a:r>
            <a:r>
              <a:rPr lang="en-US" sz="1200" dirty="0" err="1"/>
              <a:t>finansal</a:t>
            </a:r>
            <a:r>
              <a:rPr lang="en-US" sz="1200" dirty="0"/>
              <a:t> </a:t>
            </a:r>
            <a:r>
              <a:rPr lang="en-US" sz="1200" dirty="0" err="1"/>
              <a:t>istikrarı</a:t>
            </a:r>
            <a:r>
              <a:rPr lang="en-US" sz="1200" dirty="0"/>
              <a:t> </a:t>
            </a:r>
            <a:r>
              <a:rPr lang="en-US" sz="1200" dirty="0" err="1"/>
              <a:t>koruyabilir</a:t>
            </a:r>
            <a:r>
              <a:rPr lang="en-US" sz="1200" dirty="0"/>
              <a:t>. </a:t>
            </a:r>
            <a:r>
              <a:rPr lang="en-US" sz="1200" dirty="0" err="1"/>
              <a:t>Bütçeleme</a:t>
            </a:r>
            <a:r>
              <a:rPr lang="en-US" sz="1200" dirty="0"/>
              <a:t> ve </a:t>
            </a:r>
            <a:r>
              <a:rPr lang="en-US" sz="1200" dirty="0" err="1"/>
              <a:t>maliyet</a:t>
            </a:r>
            <a:r>
              <a:rPr lang="en-US" sz="1200" dirty="0"/>
              <a:t> </a:t>
            </a:r>
            <a:r>
              <a:rPr lang="en-US" sz="1200" dirty="0" err="1"/>
              <a:t>kontrolüne</a:t>
            </a:r>
            <a:r>
              <a:rPr lang="en-US" sz="1200" dirty="0"/>
              <a:t> </a:t>
            </a:r>
            <a:r>
              <a:rPr lang="en-US" sz="1200" dirty="0" err="1"/>
              <a:t>yönelik</a:t>
            </a:r>
            <a:r>
              <a:rPr lang="en-US" sz="1200" dirty="0"/>
              <a:t> </a:t>
            </a:r>
            <a:r>
              <a:rPr lang="en-US" sz="1200" dirty="0" err="1"/>
              <a:t>bu</a:t>
            </a:r>
            <a:r>
              <a:rPr lang="en-US" sz="1200" dirty="0"/>
              <a:t> </a:t>
            </a:r>
            <a:r>
              <a:rPr lang="en-US" sz="1200" dirty="0" err="1"/>
              <a:t>disiplinli</a:t>
            </a:r>
            <a:r>
              <a:rPr lang="en-US" sz="1200" dirty="0"/>
              <a:t> </a:t>
            </a:r>
            <a:r>
              <a:rPr lang="en-US" sz="1200" dirty="0" err="1"/>
              <a:t>yaklaşım</a:t>
            </a:r>
            <a:r>
              <a:rPr lang="en-US" sz="1200" dirty="0"/>
              <a:t>, </a:t>
            </a:r>
            <a:r>
              <a:rPr lang="en-US" sz="1200" dirty="0" err="1"/>
              <a:t>proje</a:t>
            </a:r>
            <a:r>
              <a:rPr lang="en-US" sz="1200" dirty="0"/>
              <a:t> </a:t>
            </a:r>
            <a:r>
              <a:rPr lang="en-US" sz="1200" dirty="0" err="1"/>
              <a:t>hedeflerine</a:t>
            </a:r>
            <a:r>
              <a:rPr lang="en-US" sz="1200" dirty="0"/>
              <a:t> </a:t>
            </a:r>
            <a:r>
              <a:rPr lang="en-US" sz="1200" dirty="0" err="1"/>
              <a:t>zamanında</a:t>
            </a:r>
            <a:r>
              <a:rPr lang="en-US" sz="1200" dirty="0"/>
              <a:t> ve </a:t>
            </a:r>
            <a:r>
              <a:rPr lang="en-US" sz="1200" dirty="0" err="1"/>
              <a:t>bütçe</a:t>
            </a:r>
            <a:r>
              <a:rPr lang="en-US" sz="1200" dirty="0"/>
              <a:t> </a:t>
            </a:r>
            <a:r>
              <a:rPr lang="en-US" sz="1200" dirty="0" err="1"/>
              <a:t>kısıtlamaları</a:t>
            </a:r>
            <a:r>
              <a:rPr lang="en-US" sz="1200" dirty="0"/>
              <a:t> </a:t>
            </a:r>
            <a:r>
              <a:rPr lang="en-US" sz="1200" dirty="0" err="1"/>
              <a:t>dahilinde</a:t>
            </a:r>
            <a:r>
              <a:rPr lang="en-US" sz="1200" dirty="0"/>
              <a:t> </a:t>
            </a:r>
            <a:r>
              <a:rPr lang="en-US" sz="1200" dirty="0" err="1"/>
              <a:t>ulaşmak</a:t>
            </a:r>
            <a:r>
              <a:rPr lang="en-US" sz="1200" dirty="0"/>
              <a:t> </a:t>
            </a:r>
            <a:r>
              <a:rPr lang="en-US" sz="1200" dirty="0" err="1"/>
              <a:t>için</a:t>
            </a:r>
            <a:r>
              <a:rPr lang="en-US" sz="1200" dirty="0"/>
              <a:t> </a:t>
            </a:r>
            <a:r>
              <a:rPr lang="en-US" sz="1200" dirty="0" err="1"/>
              <a:t>kritik</a:t>
            </a:r>
            <a:r>
              <a:rPr lang="en-US" sz="1200" dirty="0"/>
              <a:t> </a:t>
            </a:r>
            <a:r>
              <a:rPr lang="en-US" sz="1200" dirty="0" err="1"/>
              <a:t>öneme</a:t>
            </a:r>
            <a:r>
              <a:rPr lang="en-US" sz="1200" dirty="0"/>
              <a:t> </a:t>
            </a:r>
            <a:r>
              <a:rPr lang="en-US" sz="1200" dirty="0" err="1"/>
              <a:t>sahiptir</a:t>
            </a:r>
            <a:r>
              <a:rPr lang="en-US" sz="1200" dirty="0"/>
              <a:t>.</a:t>
            </a:r>
          </a:p>
          <a:p>
            <a:pPr marL="0" lvl="0" indent="0" algn="l">
              <a:spcBef>
                <a:spcPct val="0"/>
              </a:spcBef>
              <a:buFont typeface="Arial" panose="020B0604020202020204" pitchFamily="34" charset="0"/>
              <a:buNone/>
            </a:pPr>
            <a:endParaRPr lang="en-US" sz="1200" dirty="0"/>
          </a:p>
          <a:p>
            <a:pPr marL="0" lvl="0" indent="0" algn="l">
              <a:spcBef>
                <a:spcPct val="0"/>
              </a:spcBef>
              <a:buFont typeface="Arial" panose="020B0604020202020204" pitchFamily="34" charset="0"/>
              <a:buNone/>
            </a:pPr>
            <a:r>
              <a:rPr lang="en-US" sz="1200" dirty="0" err="1"/>
              <a:t>Paydaş</a:t>
            </a:r>
            <a:r>
              <a:rPr lang="en-US" sz="1200" dirty="0"/>
              <a:t> </a:t>
            </a:r>
            <a:r>
              <a:rPr lang="en-US" sz="1200" dirty="0" err="1"/>
              <a:t>yönetimi</a:t>
            </a:r>
            <a:r>
              <a:rPr lang="en-US" sz="1200" dirty="0"/>
              <a:t>
</a:t>
            </a:r>
            <a:r>
              <a:rPr lang="en-US" sz="1200" dirty="0" err="1"/>
              <a:t>Paydaş</a:t>
            </a:r>
            <a:r>
              <a:rPr lang="en-US" sz="1200" dirty="0"/>
              <a:t> </a:t>
            </a:r>
            <a:r>
              <a:rPr lang="en-US" sz="1200" dirty="0" err="1"/>
              <a:t>yönetimi</a:t>
            </a:r>
            <a:r>
              <a:rPr lang="en-US" sz="1200" dirty="0"/>
              <a:t>, </a:t>
            </a:r>
            <a:r>
              <a:rPr lang="en-US" sz="1200" dirty="0" err="1"/>
              <a:t>özellikle</a:t>
            </a:r>
            <a:r>
              <a:rPr lang="en-US" sz="1200" dirty="0"/>
              <a:t> </a:t>
            </a:r>
            <a:r>
              <a:rPr lang="en-US" sz="1200" dirty="0" err="1"/>
              <a:t>birden</a:t>
            </a:r>
            <a:r>
              <a:rPr lang="en-US" sz="1200" dirty="0"/>
              <a:t> </a:t>
            </a:r>
            <a:r>
              <a:rPr lang="en-US" sz="1200" dirty="0" err="1"/>
              <a:t>fazla</a:t>
            </a:r>
            <a:r>
              <a:rPr lang="en-US" sz="1200" dirty="0"/>
              <a:t> </a:t>
            </a:r>
            <a:r>
              <a:rPr lang="en-US" sz="1200" dirty="0" err="1"/>
              <a:t>tarafın</a:t>
            </a:r>
            <a:r>
              <a:rPr lang="en-US" sz="1200" dirty="0"/>
              <a:t> </a:t>
            </a:r>
            <a:r>
              <a:rPr lang="en-US" sz="1200" dirty="0" err="1"/>
              <a:t>dahil</a:t>
            </a:r>
            <a:r>
              <a:rPr lang="en-US" sz="1200" dirty="0"/>
              <a:t> </a:t>
            </a:r>
            <a:r>
              <a:rPr lang="en-US" sz="1200" dirty="0" err="1"/>
              <a:t>olduğu</a:t>
            </a:r>
            <a:r>
              <a:rPr lang="en-US" sz="1200" dirty="0"/>
              <a:t> </a:t>
            </a:r>
            <a:r>
              <a:rPr lang="en-US" sz="1200" dirty="0" err="1"/>
              <a:t>üretimde</a:t>
            </a:r>
            <a:r>
              <a:rPr lang="en-US" sz="1200" dirty="0"/>
              <a:t>, </a:t>
            </a:r>
            <a:r>
              <a:rPr lang="en-US" sz="1200" dirty="0" err="1"/>
              <a:t>herhangi</a:t>
            </a:r>
            <a:r>
              <a:rPr lang="en-US" sz="1200" dirty="0"/>
              <a:t> </a:t>
            </a:r>
            <a:r>
              <a:rPr lang="en-US" sz="1200" dirty="0" err="1"/>
              <a:t>bir</a:t>
            </a:r>
            <a:r>
              <a:rPr lang="en-US" sz="1200" dirty="0"/>
              <a:t> </a:t>
            </a:r>
            <a:r>
              <a:rPr lang="en-US" sz="1200" dirty="0" err="1"/>
              <a:t>projenin</a:t>
            </a:r>
            <a:r>
              <a:rPr lang="en-US" sz="1200" dirty="0"/>
              <a:t> </a:t>
            </a:r>
            <a:r>
              <a:rPr lang="en-US" sz="1200" dirty="0" err="1"/>
              <a:t>başarısı</a:t>
            </a:r>
            <a:r>
              <a:rPr lang="en-US" sz="1200" dirty="0"/>
              <a:t> </a:t>
            </a:r>
            <a:r>
              <a:rPr lang="en-US" sz="1200" dirty="0" err="1"/>
              <a:t>için</a:t>
            </a:r>
            <a:r>
              <a:rPr lang="en-US" sz="1200" dirty="0"/>
              <a:t> </a:t>
            </a:r>
            <a:r>
              <a:rPr lang="en-US" sz="1200" dirty="0" err="1"/>
              <a:t>hayati</a:t>
            </a:r>
            <a:r>
              <a:rPr lang="en-US" sz="1200" dirty="0"/>
              <a:t> </a:t>
            </a:r>
            <a:r>
              <a:rPr lang="en-US" sz="1200" dirty="0" err="1"/>
              <a:t>önem</a:t>
            </a:r>
            <a:r>
              <a:rPr lang="en-US" sz="1200" dirty="0"/>
              <a:t> </a:t>
            </a:r>
            <a:r>
              <a:rPr lang="en-US" sz="1200" dirty="0" err="1"/>
              <a:t>taşır</a:t>
            </a:r>
            <a:r>
              <a:rPr lang="en-US" sz="1200" dirty="0"/>
              <a:t>. </a:t>
            </a:r>
            <a:r>
              <a:rPr lang="en-US" sz="1200" dirty="0" err="1"/>
              <a:t>Müşteriler</a:t>
            </a:r>
            <a:r>
              <a:rPr lang="en-US" sz="1200" dirty="0"/>
              <a:t>, </a:t>
            </a:r>
            <a:r>
              <a:rPr lang="en-US" sz="1200" dirty="0" err="1"/>
              <a:t>tedarikçiler</a:t>
            </a:r>
            <a:r>
              <a:rPr lang="en-US" sz="1200" dirty="0"/>
              <a:t>, </a:t>
            </a:r>
            <a:r>
              <a:rPr lang="en-US" sz="1200" dirty="0" err="1"/>
              <a:t>çalışanlar</a:t>
            </a:r>
            <a:r>
              <a:rPr lang="en-US" sz="1200" dirty="0"/>
              <a:t> ve </a:t>
            </a:r>
            <a:r>
              <a:rPr lang="en-US" sz="1200" dirty="0" err="1"/>
              <a:t>düzenleyici</a:t>
            </a:r>
            <a:r>
              <a:rPr lang="en-US" sz="1200" dirty="0"/>
              <a:t> </a:t>
            </a:r>
            <a:r>
              <a:rPr lang="en-US" sz="1200" dirty="0" err="1"/>
              <a:t>kurumlar</a:t>
            </a:r>
            <a:r>
              <a:rPr lang="en-US" sz="1200" dirty="0"/>
              <a:t> </a:t>
            </a:r>
            <a:r>
              <a:rPr lang="en-US" sz="1200" dirty="0" err="1"/>
              <a:t>gibi</a:t>
            </a:r>
            <a:r>
              <a:rPr lang="en-US" sz="1200" dirty="0"/>
              <a:t> </a:t>
            </a:r>
            <a:r>
              <a:rPr lang="en-US" sz="1200" dirty="0" err="1"/>
              <a:t>paydaşların</a:t>
            </a:r>
            <a:r>
              <a:rPr lang="en-US" sz="1200" dirty="0"/>
              <a:t> </a:t>
            </a:r>
            <a:r>
              <a:rPr lang="en-US" sz="1200" dirty="0" err="1"/>
              <a:t>ihtiyaçlarını</a:t>
            </a:r>
            <a:r>
              <a:rPr lang="en-US" sz="1200" dirty="0"/>
              <a:t>, </a:t>
            </a:r>
            <a:r>
              <a:rPr lang="en-US" sz="1200" dirty="0" err="1"/>
              <a:t>çıkarlarını</a:t>
            </a:r>
            <a:r>
              <a:rPr lang="en-US" sz="1200" dirty="0"/>
              <a:t> ve </a:t>
            </a:r>
            <a:r>
              <a:rPr lang="en-US" sz="1200" dirty="0" err="1"/>
              <a:t>beklentilerini</a:t>
            </a:r>
            <a:r>
              <a:rPr lang="en-US" sz="1200" dirty="0"/>
              <a:t> </a:t>
            </a:r>
            <a:r>
              <a:rPr lang="en-US" sz="1200" dirty="0" err="1"/>
              <a:t>belirlemeyi</a:t>
            </a:r>
            <a:r>
              <a:rPr lang="en-US" sz="1200" dirty="0"/>
              <a:t> ve </a:t>
            </a:r>
            <a:r>
              <a:rPr lang="en-US" sz="1200" dirty="0" err="1"/>
              <a:t>anlamayı</a:t>
            </a:r>
            <a:r>
              <a:rPr lang="en-US" sz="1200" dirty="0"/>
              <a:t> </a:t>
            </a:r>
            <a:r>
              <a:rPr lang="en-US" sz="1200" dirty="0" err="1"/>
              <a:t>içerir</a:t>
            </a:r>
            <a:r>
              <a:rPr lang="en-US" sz="1200" dirty="0"/>
              <a:t>. </a:t>
            </a:r>
            <a:r>
              <a:rPr lang="en-US" sz="1200" dirty="0" err="1"/>
              <a:t>Etkili</a:t>
            </a:r>
            <a:r>
              <a:rPr lang="en-US" sz="1200" dirty="0"/>
              <a:t> </a:t>
            </a:r>
            <a:r>
              <a:rPr lang="en-US" sz="1200" dirty="0" err="1"/>
              <a:t>paydaş</a:t>
            </a:r>
            <a:r>
              <a:rPr lang="en-US" sz="1200" dirty="0"/>
              <a:t> </a:t>
            </a:r>
            <a:r>
              <a:rPr lang="en-US" sz="1200" dirty="0" err="1"/>
              <a:t>yönetimi</a:t>
            </a:r>
            <a:r>
              <a:rPr lang="en-US" sz="1200" dirty="0"/>
              <a:t>, </a:t>
            </a:r>
            <a:r>
              <a:rPr lang="en-US" sz="1200" dirty="0" err="1"/>
              <a:t>paydaşlarla</a:t>
            </a:r>
            <a:r>
              <a:rPr lang="en-US" sz="1200" dirty="0"/>
              <a:t> </a:t>
            </a:r>
            <a:r>
              <a:rPr lang="en-US" sz="1200" dirty="0" err="1"/>
              <a:t>erken</a:t>
            </a:r>
            <a:r>
              <a:rPr lang="en-US" sz="1200" dirty="0"/>
              <a:t> ve </a:t>
            </a:r>
            <a:r>
              <a:rPr lang="en-US" sz="1200" dirty="0" err="1"/>
              <a:t>sık</a:t>
            </a:r>
            <a:r>
              <a:rPr lang="en-US" sz="1200" dirty="0"/>
              <a:t> </a:t>
            </a:r>
            <a:r>
              <a:rPr lang="en-US" sz="1200" dirty="0" err="1"/>
              <a:t>sık</a:t>
            </a:r>
            <a:r>
              <a:rPr lang="en-US" sz="1200" dirty="0"/>
              <a:t> </a:t>
            </a:r>
            <a:r>
              <a:rPr lang="en-US" sz="1200" dirty="0" err="1"/>
              <a:t>etkileşim</a:t>
            </a:r>
            <a:r>
              <a:rPr lang="en-US" sz="1200" dirty="0"/>
              <a:t> </a:t>
            </a:r>
            <a:r>
              <a:rPr lang="en-US" sz="1200" dirty="0" err="1"/>
              <a:t>kurmayı</a:t>
            </a:r>
            <a:r>
              <a:rPr lang="en-US" sz="1200" dirty="0"/>
              <a:t>, </a:t>
            </a:r>
            <a:r>
              <a:rPr lang="en-US" sz="1200" dirty="0" err="1"/>
              <a:t>açık</a:t>
            </a:r>
            <a:r>
              <a:rPr lang="en-US" sz="1200" dirty="0"/>
              <a:t> </a:t>
            </a:r>
            <a:r>
              <a:rPr lang="en-US" sz="1200" dirty="0" err="1"/>
              <a:t>iletişimi</a:t>
            </a:r>
            <a:r>
              <a:rPr lang="en-US" sz="1200" dirty="0"/>
              <a:t> </a:t>
            </a:r>
            <a:r>
              <a:rPr lang="en-US" sz="1200" dirty="0" err="1"/>
              <a:t>teşvik</a:t>
            </a:r>
            <a:r>
              <a:rPr lang="en-US" sz="1200" dirty="0"/>
              <a:t> </a:t>
            </a:r>
            <a:r>
              <a:rPr lang="en-US" sz="1200" dirty="0" err="1"/>
              <a:t>etmeyi</a:t>
            </a:r>
            <a:r>
              <a:rPr lang="en-US" sz="1200" dirty="0"/>
              <a:t>, </a:t>
            </a:r>
            <a:r>
              <a:rPr lang="en-US" sz="1200" dirty="0" err="1"/>
              <a:t>endişeleri</a:t>
            </a:r>
            <a:r>
              <a:rPr lang="en-US" sz="1200" dirty="0"/>
              <a:t> </a:t>
            </a:r>
            <a:r>
              <a:rPr lang="en-US" sz="1200" dirty="0" err="1"/>
              <a:t>proaktif</a:t>
            </a:r>
            <a:r>
              <a:rPr lang="en-US" sz="1200" dirty="0"/>
              <a:t> </a:t>
            </a:r>
            <a:r>
              <a:rPr lang="en-US" sz="1200" dirty="0" err="1"/>
              <a:t>olarak</a:t>
            </a:r>
            <a:r>
              <a:rPr lang="en-US" sz="1200" dirty="0"/>
              <a:t> </a:t>
            </a:r>
            <a:r>
              <a:rPr lang="en-US" sz="1200" dirty="0" err="1"/>
              <a:t>ele</a:t>
            </a:r>
            <a:r>
              <a:rPr lang="en-US" sz="1200" dirty="0"/>
              <a:t> </a:t>
            </a:r>
            <a:r>
              <a:rPr lang="en-US" sz="1200" dirty="0" err="1"/>
              <a:t>almayı</a:t>
            </a:r>
            <a:r>
              <a:rPr lang="en-US" sz="1200" dirty="0"/>
              <a:t> ve </a:t>
            </a:r>
            <a:r>
              <a:rPr lang="en-US" sz="1200" dirty="0" err="1"/>
              <a:t>proje</a:t>
            </a:r>
            <a:r>
              <a:rPr lang="en-US" sz="1200" dirty="0"/>
              <a:t> </a:t>
            </a:r>
            <a:r>
              <a:rPr lang="en-US" sz="1200" dirty="0" err="1"/>
              <a:t>hedefleriyle</a:t>
            </a:r>
            <a:r>
              <a:rPr lang="en-US" sz="1200" dirty="0"/>
              <a:t> </a:t>
            </a:r>
            <a:r>
              <a:rPr lang="en-US" sz="1200" dirty="0" err="1"/>
              <a:t>uyumu</a:t>
            </a:r>
            <a:r>
              <a:rPr lang="en-US" sz="1200" dirty="0"/>
              <a:t> </a:t>
            </a:r>
            <a:r>
              <a:rPr lang="en-US" sz="1200" dirty="0" err="1"/>
              <a:t>sağlamayı</a:t>
            </a:r>
            <a:r>
              <a:rPr lang="en-US" sz="1200" dirty="0"/>
              <a:t> </a:t>
            </a:r>
            <a:r>
              <a:rPr lang="en-US" sz="1200" dirty="0" err="1"/>
              <a:t>gerektirir</a:t>
            </a:r>
            <a:r>
              <a:rPr lang="en-US" sz="1200" dirty="0"/>
              <a:t>. Proje </a:t>
            </a:r>
            <a:r>
              <a:rPr lang="en-US" sz="1200" dirty="0" err="1"/>
              <a:t>yöneticileri</a:t>
            </a:r>
            <a:r>
              <a:rPr lang="en-US" sz="1200" dirty="0"/>
              <a:t>, </a:t>
            </a:r>
            <a:r>
              <a:rPr lang="en-US" sz="1200" dirty="0" err="1"/>
              <a:t>paydaş</a:t>
            </a:r>
            <a:r>
              <a:rPr lang="en-US" sz="1200" dirty="0"/>
              <a:t> </a:t>
            </a:r>
            <a:r>
              <a:rPr lang="en-US" sz="1200" dirty="0" err="1"/>
              <a:t>ilişkilerine</a:t>
            </a:r>
            <a:r>
              <a:rPr lang="en-US" sz="1200" dirty="0"/>
              <a:t> </a:t>
            </a:r>
            <a:r>
              <a:rPr lang="en-US" sz="1200" dirty="0" err="1"/>
              <a:t>öncelik</a:t>
            </a:r>
            <a:r>
              <a:rPr lang="en-US" sz="1200" dirty="0"/>
              <a:t> </a:t>
            </a:r>
            <a:r>
              <a:rPr lang="en-US" sz="1200" dirty="0" err="1"/>
              <a:t>vererek</a:t>
            </a:r>
            <a:r>
              <a:rPr lang="en-US" sz="1200" dirty="0"/>
              <a:t> ve </a:t>
            </a:r>
            <a:r>
              <a:rPr lang="en-US" sz="1200" dirty="0" err="1"/>
              <a:t>beklentileri</a:t>
            </a:r>
            <a:r>
              <a:rPr lang="en-US" sz="1200" dirty="0"/>
              <a:t> </a:t>
            </a:r>
            <a:r>
              <a:rPr lang="en-US" sz="1200" dirty="0" err="1"/>
              <a:t>yöneterek</a:t>
            </a:r>
            <a:r>
              <a:rPr lang="en-US" sz="1200" dirty="0"/>
              <a:t> </a:t>
            </a:r>
            <a:r>
              <a:rPr lang="en-US" sz="1200" dirty="0" err="1"/>
              <a:t>güven</a:t>
            </a:r>
            <a:r>
              <a:rPr lang="en-US" sz="1200" dirty="0"/>
              <a:t> </a:t>
            </a:r>
            <a:r>
              <a:rPr lang="en-US" sz="1200" dirty="0" err="1"/>
              <a:t>inşa</a:t>
            </a:r>
            <a:r>
              <a:rPr lang="en-US" sz="1200" dirty="0"/>
              <a:t> </a:t>
            </a:r>
            <a:r>
              <a:rPr lang="en-US" sz="1200" dirty="0" err="1"/>
              <a:t>edebilir</a:t>
            </a:r>
            <a:r>
              <a:rPr lang="en-US" sz="1200" dirty="0"/>
              <a:t>, </a:t>
            </a:r>
            <a:r>
              <a:rPr lang="en-US" sz="1200" dirty="0" err="1"/>
              <a:t>çatışmaları</a:t>
            </a:r>
            <a:r>
              <a:rPr lang="en-US" sz="1200" dirty="0"/>
              <a:t> </a:t>
            </a:r>
            <a:r>
              <a:rPr lang="en-US" sz="1200" dirty="0" err="1"/>
              <a:t>azaltabilir</a:t>
            </a:r>
            <a:r>
              <a:rPr lang="en-US" sz="1200" dirty="0"/>
              <a:t> ve </a:t>
            </a:r>
            <a:r>
              <a:rPr lang="en-US" sz="1200" dirty="0" err="1"/>
              <a:t>destek</a:t>
            </a:r>
            <a:r>
              <a:rPr lang="en-US" sz="1200" dirty="0"/>
              <a:t> </a:t>
            </a:r>
            <a:r>
              <a:rPr lang="en-US" sz="1200" dirty="0" err="1"/>
              <a:t>sağlayabilir</a:t>
            </a:r>
            <a:r>
              <a:rPr lang="en-US" sz="1200" dirty="0"/>
              <a:t>, </a:t>
            </a:r>
            <a:r>
              <a:rPr lang="en-US" sz="1200" dirty="0" err="1"/>
              <a:t>sonuçta</a:t>
            </a:r>
            <a:r>
              <a:rPr lang="en-US" sz="1200" dirty="0"/>
              <a:t> </a:t>
            </a:r>
            <a:r>
              <a:rPr lang="en-US" sz="1200" dirty="0" err="1"/>
              <a:t>proje</a:t>
            </a:r>
            <a:r>
              <a:rPr lang="en-US" sz="1200" dirty="0"/>
              <a:t> </a:t>
            </a:r>
            <a:r>
              <a:rPr lang="en-US" sz="1200" dirty="0" err="1"/>
              <a:t>sonuçlarını</a:t>
            </a:r>
            <a:r>
              <a:rPr lang="en-US" sz="1200" dirty="0"/>
              <a:t> </a:t>
            </a:r>
            <a:r>
              <a:rPr lang="en-US" sz="1200" dirty="0" err="1"/>
              <a:t>iyileştirebilir</a:t>
            </a:r>
            <a:r>
              <a:rPr lang="en-US" sz="1200" dirty="0"/>
              <a:t> ve </a:t>
            </a:r>
            <a:r>
              <a:rPr lang="en-US" sz="1200" dirty="0" err="1"/>
              <a:t>uzun</a:t>
            </a:r>
            <a:r>
              <a:rPr lang="en-US" sz="1200" dirty="0"/>
              <a:t> </a:t>
            </a:r>
            <a:r>
              <a:rPr lang="en-US" sz="1200" dirty="0" err="1"/>
              <a:t>vadeli</a:t>
            </a:r>
            <a:r>
              <a:rPr lang="en-US" sz="1200" dirty="0"/>
              <a:t> </a:t>
            </a:r>
            <a:r>
              <a:rPr lang="en-US" sz="1200" dirty="0" err="1"/>
              <a:t>başarıyı</a:t>
            </a:r>
            <a:r>
              <a:rPr lang="en-US" sz="1200" dirty="0"/>
              <a:t> </a:t>
            </a:r>
            <a:r>
              <a:rPr lang="en-US" sz="1200" dirty="0" err="1"/>
              <a:t>sağlayabilir</a:t>
            </a:r>
            <a:r>
              <a:rPr lang="en-US" sz="1200" dirty="0"/>
              <a:t>.</a:t>
            </a:r>
            <a:endParaRPr lang="en-GB" dirty="0"/>
          </a:p>
        </p:txBody>
      </p:sp>
      <p:sp>
        <p:nvSpPr>
          <p:cNvPr id="4" name="Slide Number Placeholder 3">
            <a:extLst>
              <a:ext uri="{FF2B5EF4-FFF2-40B4-BE49-F238E27FC236}">
                <a16:creationId xmlns:a16="http://schemas.microsoft.com/office/drawing/2014/main" id="{FD72BBD6-C433-142E-CFD0-5F43388CC430}"/>
              </a:ext>
            </a:extLst>
          </p:cNvPr>
          <p:cNvSpPr>
            <a:spLocks noGrp="1"/>
          </p:cNvSpPr>
          <p:nvPr>
            <p:ph type="sldNum" sz="quarter" idx="10"/>
          </p:nvPr>
        </p:nvSpPr>
        <p:spPr/>
        <p:txBody>
          <a:bodyPr/>
          <a:lstStyle/>
          <a:p>
            <a:fld id="{2939D874-D2D9-4365-960D-3C315028749F}" type="slidenum">
              <a:rPr lang="en-GB" smtClean="0"/>
              <a:t>9</a:t>
            </a:fld>
            <a:endParaRPr lang="en-GB"/>
          </a:p>
        </p:txBody>
      </p:sp>
    </p:spTree>
    <p:extLst>
      <p:ext uri="{BB962C8B-B14F-4D97-AF65-F5344CB8AC3E}">
        <p14:creationId xmlns:p14="http://schemas.microsoft.com/office/powerpoint/2010/main" val="380041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4A8F6A0-7CF6-FEBE-4132-85B7BB25AC73}"/>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GB"/>
          </a:p>
        </p:txBody>
      </p:sp>
      <p:sp>
        <p:nvSpPr>
          <p:cNvPr id="3" name="Subtitlu 2">
            <a:extLst>
              <a:ext uri="{FF2B5EF4-FFF2-40B4-BE49-F238E27FC236}">
                <a16:creationId xmlns:a16="http://schemas.microsoft.com/office/drawing/2014/main" id="{40B1B44F-884C-B6FE-600E-59D86C35A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GB"/>
          </a:p>
        </p:txBody>
      </p:sp>
      <p:sp>
        <p:nvSpPr>
          <p:cNvPr id="4" name="Substituent dată 3">
            <a:extLst>
              <a:ext uri="{FF2B5EF4-FFF2-40B4-BE49-F238E27FC236}">
                <a16:creationId xmlns:a16="http://schemas.microsoft.com/office/drawing/2014/main" id="{26FEECFB-5A19-6346-CC8C-1FE2390B151D}"/>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A1993146-3A26-AC04-3663-FCC7F15EF536}"/>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05DD0DB8-320E-5676-4B37-10CA496EBF7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7717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3C95B2B-1E00-8996-6D72-D73215CD9BD0}"/>
              </a:ext>
            </a:extLst>
          </p:cNvPr>
          <p:cNvSpPr>
            <a:spLocks noGrp="1"/>
          </p:cNvSpPr>
          <p:nvPr>
            <p:ph type="title"/>
          </p:nvPr>
        </p:nvSpPr>
        <p:spPr/>
        <p:txBody>
          <a:bodyPr/>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D5FBCB5D-05B8-53F2-0046-857A5877271F}"/>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04AFDA19-2A79-66CA-F2E0-6948B3438EF7}"/>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1B4DCD60-4ECF-D8AB-8962-335B4EBD595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CE2C54F9-A4B0-2F11-C448-300D4A019279}"/>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9667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81DF5753-43BD-FFBA-D51D-6361C3848B44}"/>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50A1F99B-B3B3-1177-26D0-471AB5BAA9D6}"/>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A4AF3A2D-8089-15A2-AAE9-2DA6D59F3320}"/>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3ED2A8F3-AA39-5485-E8CF-3EEBE758945C}"/>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A27D9F56-7C95-1D53-AB46-C8002FA8455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70416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1B240E8-C8A1-0F84-0E1E-C48B64824F81}"/>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79CC3A21-55DC-464F-AE35-11DF0FB8454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3A0FD5ED-23AA-61BF-B3EA-FCEE2017DDA4}"/>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8D505BC4-5AC2-CFC4-FCCD-CD2DB974C00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E6E776B8-A8E8-5388-CDA5-2E86D1111476}"/>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60229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1D07411-E855-5A66-DB49-432BA8F7912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E803EB-A5EA-18FA-6B6B-F401BF603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446DCF2-D620-0563-16C2-6F73BB2CBB74}"/>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17021D3C-57DC-DDE6-63BD-BE742749E1E8}"/>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DE6137E9-75D7-D552-70CC-0DA355ABC0AC}"/>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4303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C0B90C5-41DD-5975-31BF-800CF6C14B8F}"/>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01F207C-BE21-C3C8-B31F-8391C6B04E8B}"/>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conținut 3">
            <a:extLst>
              <a:ext uri="{FF2B5EF4-FFF2-40B4-BE49-F238E27FC236}">
                <a16:creationId xmlns:a16="http://schemas.microsoft.com/office/drawing/2014/main" id="{5495012C-2ACD-0BE7-63FB-3B5B41CD8CFB}"/>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dată 4">
            <a:extLst>
              <a:ext uri="{FF2B5EF4-FFF2-40B4-BE49-F238E27FC236}">
                <a16:creationId xmlns:a16="http://schemas.microsoft.com/office/drawing/2014/main" id="{26C08CEC-04AC-AAB2-7EE9-D3E17816BEFC}"/>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6" name="Substituent subsol 5">
            <a:extLst>
              <a:ext uri="{FF2B5EF4-FFF2-40B4-BE49-F238E27FC236}">
                <a16:creationId xmlns:a16="http://schemas.microsoft.com/office/drawing/2014/main" id="{39AC4284-69BC-8B93-BE65-55232919A05E}"/>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99C36532-C710-9784-6BA5-F7A11961382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7044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714DE57-36AB-146E-D39B-16F8B29D2BD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4A621E76-0AF1-2E68-8132-793A50584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BD5C1C07-FC96-B78E-6C60-D73FE8F821CB}"/>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text 4">
            <a:extLst>
              <a:ext uri="{FF2B5EF4-FFF2-40B4-BE49-F238E27FC236}">
                <a16:creationId xmlns:a16="http://schemas.microsoft.com/office/drawing/2014/main" id="{738FE645-397C-B397-BEFB-3B1C3A222F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E0C838C3-9DF8-3879-3B59-671664FE7EBC}"/>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7" name="Substituent dată 6">
            <a:extLst>
              <a:ext uri="{FF2B5EF4-FFF2-40B4-BE49-F238E27FC236}">
                <a16:creationId xmlns:a16="http://schemas.microsoft.com/office/drawing/2014/main" id="{DBF8A89D-3674-7E54-4DF1-01B97E48E87A}"/>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8" name="Substituent subsol 7">
            <a:extLst>
              <a:ext uri="{FF2B5EF4-FFF2-40B4-BE49-F238E27FC236}">
                <a16:creationId xmlns:a16="http://schemas.microsoft.com/office/drawing/2014/main" id="{A241DBA5-EEB5-00EA-601A-F59848F6C923}"/>
              </a:ext>
            </a:extLst>
          </p:cNvPr>
          <p:cNvSpPr>
            <a:spLocks noGrp="1"/>
          </p:cNvSpPr>
          <p:nvPr>
            <p:ph type="ftr" sz="quarter" idx="11"/>
          </p:nvPr>
        </p:nvSpPr>
        <p:spPr/>
        <p:txBody>
          <a:bodyPr/>
          <a:lstStyle/>
          <a:p>
            <a:endParaRPr lang="en-GB"/>
          </a:p>
        </p:txBody>
      </p:sp>
      <p:sp>
        <p:nvSpPr>
          <p:cNvPr id="9" name="Substituent număr diapozitiv 8">
            <a:extLst>
              <a:ext uri="{FF2B5EF4-FFF2-40B4-BE49-F238E27FC236}">
                <a16:creationId xmlns:a16="http://schemas.microsoft.com/office/drawing/2014/main" id="{B7528812-75C9-1B14-2994-E812218681CF}"/>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381048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0B501E3-AE65-64D7-7488-3A8863D401DD}"/>
              </a:ext>
            </a:extLst>
          </p:cNvPr>
          <p:cNvSpPr>
            <a:spLocks noGrp="1"/>
          </p:cNvSpPr>
          <p:nvPr>
            <p:ph type="title"/>
          </p:nvPr>
        </p:nvSpPr>
        <p:spPr/>
        <p:txBody>
          <a:bodyPr/>
          <a:lstStyle/>
          <a:p>
            <a:r>
              <a:rPr lang="ro-RO"/>
              <a:t>Faceți clic pentru a edita stilul de titlu coordonator</a:t>
            </a:r>
            <a:endParaRPr lang="en-GB"/>
          </a:p>
        </p:txBody>
      </p:sp>
      <p:sp>
        <p:nvSpPr>
          <p:cNvPr id="3" name="Substituent dată 2">
            <a:extLst>
              <a:ext uri="{FF2B5EF4-FFF2-40B4-BE49-F238E27FC236}">
                <a16:creationId xmlns:a16="http://schemas.microsoft.com/office/drawing/2014/main" id="{2864FEAE-8BD7-38DA-EE5A-98B85F68FBF8}"/>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4" name="Substituent subsol 3">
            <a:extLst>
              <a:ext uri="{FF2B5EF4-FFF2-40B4-BE49-F238E27FC236}">
                <a16:creationId xmlns:a16="http://schemas.microsoft.com/office/drawing/2014/main" id="{83C2C6E8-61C0-2668-05C5-39427FBF3A07}"/>
              </a:ext>
            </a:extLst>
          </p:cNvPr>
          <p:cNvSpPr>
            <a:spLocks noGrp="1"/>
          </p:cNvSpPr>
          <p:nvPr>
            <p:ph type="ftr" sz="quarter" idx="11"/>
          </p:nvPr>
        </p:nvSpPr>
        <p:spPr/>
        <p:txBody>
          <a:bodyPr/>
          <a:lstStyle/>
          <a:p>
            <a:endParaRPr lang="en-GB"/>
          </a:p>
        </p:txBody>
      </p:sp>
      <p:sp>
        <p:nvSpPr>
          <p:cNvPr id="5" name="Substituent număr diapozitiv 4">
            <a:extLst>
              <a:ext uri="{FF2B5EF4-FFF2-40B4-BE49-F238E27FC236}">
                <a16:creationId xmlns:a16="http://schemas.microsoft.com/office/drawing/2014/main" id="{CF794F9C-7CDE-2203-B1B6-BB74149827A5}"/>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07204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0AFFEDE-5F82-4CF9-C5AF-2AF90ACC8805}"/>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3" name="Substituent subsol 2">
            <a:extLst>
              <a:ext uri="{FF2B5EF4-FFF2-40B4-BE49-F238E27FC236}">
                <a16:creationId xmlns:a16="http://schemas.microsoft.com/office/drawing/2014/main" id="{60D2BAEB-76CF-5F86-A875-A1306BE9E76D}"/>
              </a:ext>
            </a:extLst>
          </p:cNvPr>
          <p:cNvSpPr>
            <a:spLocks noGrp="1"/>
          </p:cNvSpPr>
          <p:nvPr>
            <p:ph type="ftr" sz="quarter" idx="11"/>
          </p:nvPr>
        </p:nvSpPr>
        <p:spPr/>
        <p:txBody>
          <a:bodyPr/>
          <a:lstStyle/>
          <a:p>
            <a:endParaRPr lang="en-GB"/>
          </a:p>
        </p:txBody>
      </p:sp>
      <p:sp>
        <p:nvSpPr>
          <p:cNvPr id="4" name="Substituent număr diapozitiv 3">
            <a:extLst>
              <a:ext uri="{FF2B5EF4-FFF2-40B4-BE49-F238E27FC236}">
                <a16:creationId xmlns:a16="http://schemas.microsoft.com/office/drawing/2014/main" id="{A89888DD-E01E-BEDE-FBDA-E0B077D0B55B}"/>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46417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A43A084-6299-88E6-20EB-755DD62543C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E533339-6ACC-9CE6-1362-CE34D2DF7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text 3">
            <a:extLst>
              <a:ext uri="{FF2B5EF4-FFF2-40B4-BE49-F238E27FC236}">
                <a16:creationId xmlns:a16="http://schemas.microsoft.com/office/drawing/2014/main" id="{45CF7ECC-2321-879B-2A37-8876F73D0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BE0CDF3-E2D1-A0C6-8717-B3F95D6AB71F}"/>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6" name="Substituent subsol 5">
            <a:extLst>
              <a:ext uri="{FF2B5EF4-FFF2-40B4-BE49-F238E27FC236}">
                <a16:creationId xmlns:a16="http://schemas.microsoft.com/office/drawing/2014/main" id="{26C0209E-834D-F305-66C6-3E8ECC8B78A0}"/>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762A0561-8BCE-0FDE-6CB1-1AC0E6A2DF2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5393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E1DE477-E979-3336-ECAD-125CABB9EC41}"/>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imagine 2">
            <a:extLst>
              <a:ext uri="{FF2B5EF4-FFF2-40B4-BE49-F238E27FC236}">
                <a16:creationId xmlns:a16="http://schemas.microsoft.com/office/drawing/2014/main" id="{A22FA9A5-F25C-5554-9C7B-8F8EF0E83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ubstituent text 3">
            <a:extLst>
              <a:ext uri="{FF2B5EF4-FFF2-40B4-BE49-F238E27FC236}">
                <a16:creationId xmlns:a16="http://schemas.microsoft.com/office/drawing/2014/main" id="{5B3CC94E-9411-CD84-5FF2-B56B2C4F5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99A625B-A852-9CD8-CF5D-26B83C32EF71}"/>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6" name="Substituent subsol 5">
            <a:extLst>
              <a:ext uri="{FF2B5EF4-FFF2-40B4-BE49-F238E27FC236}">
                <a16:creationId xmlns:a16="http://schemas.microsoft.com/office/drawing/2014/main" id="{4B51DBCE-5F5F-EAB5-4E4E-3D658E323CA2}"/>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EC26EE31-420C-EC47-C1A7-17462AE016BE}"/>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6764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9D9F43DF-6436-BA14-3429-B73F63439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5D411D-420B-4E9F-224B-9D6D12885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75B3DAA4-5A9A-878B-BAD8-3A7E29172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1385F1F3-56E1-46BC-928F-EBB58E713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ubstituent număr diapozitiv 5">
            <a:extLst>
              <a:ext uri="{FF2B5EF4-FFF2-40B4-BE49-F238E27FC236}">
                <a16:creationId xmlns:a16="http://schemas.microsoft.com/office/drawing/2014/main" id="{AFFD6740-FE9A-FE98-7FB0-D798F2FB4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D2DBD-527E-4435-A5BA-A0991C552472}" type="slidenum">
              <a:rPr lang="en-GB" smtClean="0"/>
              <a:t>‹#›</a:t>
            </a:fld>
            <a:endParaRPr lang="en-GB"/>
          </a:p>
        </p:txBody>
      </p:sp>
    </p:spTree>
    <p:extLst>
      <p:ext uri="{BB962C8B-B14F-4D97-AF65-F5344CB8AC3E}">
        <p14:creationId xmlns:p14="http://schemas.microsoft.com/office/powerpoint/2010/main" val="163685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jpg"/><Relationship Id="rId7" Type="http://schemas.openxmlformats.org/officeDocument/2006/relationships/diagramLayout" Target="../diagrams/layout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jpg"/><Relationship Id="rId7" Type="http://schemas.openxmlformats.org/officeDocument/2006/relationships/diagramLayout" Target="../diagrams/layout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4.png"/><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3dp.learning-platform.eu/pt-p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sciled.eu/" TargetMode="External"/><Relationship Id="rId5" Type="http://schemas.openxmlformats.org/officeDocument/2006/relationships/hyperlink" Target="http://www.s4tclfblueprint.eu/"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jpg"/><Relationship Id="rId7" Type="http://schemas.openxmlformats.org/officeDocument/2006/relationships/diagramLayout" Target="../diagrams/layou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2.pn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ine 26">
            <a:extLst>
              <a:ext uri="{FF2B5EF4-FFF2-40B4-BE49-F238E27FC236}">
                <a16:creationId xmlns:a16="http://schemas.microsoft.com/office/drawing/2014/main" id="{1665CBF3-E1DB-CC7C-EF90-ADEE0B49EAD9}"/>
              </a:ext>
            </a:extLst>
          </p:cNvPr>
          <p:cNvPicPr>
            <a:picLocks noChangeAspect="1"/>
          </p:cNvPicPr>
          <p:nvPr/>
        </p:nvPicPr>
        <p:blipFill rotWithShape="1">
          <a:blip r:embed="rId3">
            <a:extLst>
              <a:ext uri="{28A0092B-C50C-407E-A947-70E740481C1C}">
                <a14:useLocalDpi xmlns:a14="http://schemas.microsoft.com/office/drawing/2010/main" val="0"/>
              </a:ext>
            </a:extLst>
          </a:blip>
          <a:srcRect l="28195" t="856" r="29321" b="-856"/>
          <a:stretch/>
        </p:blipFill>
        <p:spPr>
          <a:xfrm>
            <a:off x="1" y="-1"/>
            <a:ext cx="5254752" cy="6968689"/>
          </a:xfrm>
          <a:prstGeom prst="rect">
            <a:avLst/>
          </a:prstGeom>
        </p:spPr>
      </p:pic>
      <p:sp>
        <p:nvSpPr>
          <p:cNvPr id="9" name="CasetăText 8">
            <a:extLst>
              <a:ext uri="{FF2B5EF4-FFF2-40B4-BE49-F238E27FC236}">
                <a16:creationId xmlns:a16="http://schemas.microsoft.com/office/drawing/2014/main" id="{A76F7DDE-B3D7-6534-F085-F22CEBAA630C}"/>
              </a:ext>
            </a:extLst>
          </p:cNvPr>
          <p:cNvSpPr txBox="1"/>
          <p:nvPr/>
        </p:nvSpPr>
        <p:spPr>
          <a:xfrm>
            <a:off x="5711735" y="195382"/>
            <a:ext cx="6097554" cy="830997"/>
          </a:xfrm>
          <a:prstGeom prst="rect">
            <a:avLst/>
          </a:prstGeom>
          <a:noFill/>
        </p:spPr>
        <p:txBody>
          <a:bodyPr wrap="square">
            <a:spAutoFit/>
          </a:bodyPr>
          <a:lstStyle/>
          <a:p>
            <a:pPr algn="ct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CasetăText 10">
            <a:extLst>
              <a:ext uri="{FF2B5EF4-FFF2-40B4-BE49-F238E27FC236}">
                <a16:creationId xmlns:a16="http://schemas.microsoft.com/office/drawing/2014/main" id="{622B4E98-CEC1-4092-223D-8C968E827602}"/>
              </a:ext>
            </a:extLst>
          </p:cNvPr>
          <p:cNvSpPr txBox="1"/>
          <p:nvPr/>
        </p:nvSpPr>
        <p:spPr>
          <a:xfrm>
            <a:off x="5416952" y="1409834"/>
            <a:ext cx="5624403" cy="2062103"/>
          </a:xfrm>
          <a:prstGeom prst="rect">
            <a:avLst/>
          </a:prstGeom>
          <a:noFill/>
        </p:spPr>
        <p:txBody>
          <a:bodyPr wrap="square">
            <a:spAutoFit/>
          </a:bodyPr>
          <a:lstStyle/>
          <a:p>
            <a:pPr algn="r"/>
            <a:r>
              <a:rPr lang="en-US" sz="3200" b="1" dirty="0">
                <a:solidFill>
                  <a:srgbClr val="000000"/>
                </a:solidFill>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a:t>
            </a:r>
            <a:endParaRPr lang="ro-RO" sz="3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p:txBody>
      </p:sp>
      <p:sp>
        <p:nvSpPr>
          <p:cNvPr id="15" name="CasetăText 14">
            <a:extLst>
              <a:ext uri="{FF2B5EF4-FFF2-40B4-BE49-F238E27FC236}">
                <a16:creationId xmlns:a16="http://schemas.microsoft.com/office/drawing/2014/main" id="{C21C2A64-5F18-D0CE-A5DC-9F5CB511AC13}"/>
              </a:ext>
            </a:extLst>
          </p:cNvPr>
          <p:cNvSpPr txBox="1"/>
          <p:nvPr/>
        </p:nvSpPr>
        <p:spPr>
          <a:xfrm>
            <a:off x="5688563" y="6164163"/>
            <a:ext cx="6503436" cy="369332"/>
          </a:xfrm>
          <a:prstGeom prst="rect">
            <a:avLst/>
          </a:prstGeom>
          <a:noFill/>
        </p:spPr>
        <p:txBody>
          <a:bodyPr wrap="square">
            <a:spAutoFit/>
          </a:bodyPr>
          <a:lstStyle/>
          <a:p>
            <a:r>
              <a:rPr lang="tr-TR" b="1" dirty="0">
                <a:solidFill>
                  <a:srgbClr val="000000"/>
                </a:solidFill>
                <a:latin typeface="Josefin Sans Bold" pitchFamily="2" charset="0"/>
              </a:rPr>
              <a:t>GELİŞTİRİCİ ORTAK</a:t>
            </a:r>
            <a:r>
              <a:rPr lang="en-GB" b="1" dirty="0">
                <a:solidFill>
                  <a:srgbClr val="000000"/>
                </a:solidFill>
                <a:latin typeface="Josefin Sans Bold" pitchFamily="2" charset="0"/>
              </a:rPr>
              <a:t>: CTCP</a:t>
            </a:r>
            <a:endParaRPr lang="en-GB" dirty="0">
              <a:latin typeface="Josefin Sans Bold" pitchFamily="2" charset="0"/>
            </a:endParaRPr>
          </a:p>
        </p:txBody>
      </p:sp>
      <p:sp>
        <p:nvSpPr>
          <p:cNvPr id="17" name="CasetăText 16">
            <a:extLst>
              <a:ext uri="{FF2B5EF4-FFF2-40B4-BE49-F238E27FC236}">
                <a16:creationId xmlns:a16="http://schemas.microsoft.com/office/drawing/2014/main" id="{709BB0E2-7A9B-238D-71F0-BF3D0FE5F6B7}"/>
              </a:ext>
            </a:extLst>
          </p:cNvPr>
          <p:cNvSpPr txBox="1"/>
          <p:nvPr/>
        </p:nvSpPr>
        <p:spPr>
          <a:xfrm>
            <a:off x="382711" y="207884"/>
            <a:ext cx="4578530" cy="307777"/>
          </a:xfrm>
          <a:prstGeom prst="rect">
            <a:avLst/>
          </a:prstGeom>
          <a:noFill/>
        </p:spPr>
        <p:txBody>
          <a:bodyPr wrap="square">
            <a:spAutoFit/>
          </a:bodyPr>
          <a:lstStyle/>
          <a:p>
            <a:r>
              <a:rPr lang="en-GB" sz="1400" b="0" i="0" u="none" strike="noStrike" dirty="0">
                <a:solidFill>
                  <a:srgbClr val="E9C73B"/>
                </a:solidFill>
                <a:effectLst/>
                <a:latin typeface="Arial Unicode MS" panose="020B0604020202020204" pitchFamily="34" charset="-128"/>
                <a:ea typeface="Arial Unicode MS" panose="020B0604020202020204" pitchFamily="34" charset="-128"/>
                <a:cs typeface="Arial Unicode MS" panose="020B0604020202020204" pitchFamily="34" charset="-128"/>
              </a:rPr>
              <a:t>Project number 2021-1-TR01-KA220-VET-000028186</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2">
            <a:extLst>
              <a:ext uri="{FF2B5EF4-FFF2-40B4-BE49-F238E27FC236}">
                <a16:creationId xmlns:a16="http://schemas.microsoft.com/office/drawing/2014/main" id="{3219422F-A079-FB51-DA08-6781E9392D2B}"/>
              </a:ext>
            </a:extLst>
          </p:cNvPr>
          <p:cNvPicPr>
            <a:picLocks noChangeAspect="1"/>
          </p:cNvPicPr>
          <p:nvPr/>
        </p:nvPicPr>
        <p:blipFill>
          <a:blip r:embed="rId4" cstate="print"/>
          <a:srcRect r="44462" b="-212"/>
          <a:stretch>
            <a:fillRect/>
          </a:stretch>
        </p:blipFill>
        <p:spPr>
          <a:xfrm>
            <a:off x="1318955" y="6164163"/>
            <a:ext cx="2706042" cy="627578"/>
          </a:xfrm>
          <a:prstGeom prst="rect">
            <a:avLst/>
          </a:prstGeom>
        </p:spPr>
      </p:pic>
      <p:sp>
        <p:nvSpPr>
          <p:cNvPr id="28" name="CasetăText 27">
            <a:extLst>
              <a:ext uri="{FF2B5EF4-FFF2-40B4-BE49-F238E27FC236}">
                <a16:creationId xmlns:a16="http://schemas.microsoft.com/office/drawing/2014/main" id="{B46C5BE4-F30E-9481-89CD-588F98E299FB}"/>
              </a:ext>
            </a:extLst>
          </p:cNvPr>
          <p:cNvSpPr txBox="1"/>
          <p:nvPr/>
        </p:nvSpPr>
        <p:spPr>
          <a:xfrm>
            <a:off x="5711735" y="3509174"/>
            <a:ext cx="6097554" cy="1938992"/>
          </a:xfrm>
          <a:prstGeom prst="rect">
            <a:avLst/>
          </a:prstGeom>
          <a:noFill/>
        </p:spPr>
        <p:txBody>
          <a:bodyPr wrap="square">
            <a:spAutoFit/>
          </a:bodyPr>
          <a:lstStyle/>
          <a:p>
            <a:pPr algn="r"/>
            <a:r>
              <a:rPr lang="en-US" sz="2400" b="1" dirty="0">
                <a:solidFill>
                  <a:srgbClr val="2D5693"/>
                </a:solidFill>
                <a:latin typeface="Josefin Sans Bold" pitchFamily="2" charset="0"/>
              </a:rPr>
              <a:t>Ders 4.4
Yeni </a:t>
            </a:r>
            <a:r>
              <a:rPr lang="en-US" sz="2400" b="1" dirty="0" err="1">
                <a:solidFill>
                  <a:srgbClr val="2D5693"/>
                </a:solidFill>
                <a:latin typeface="Josefin Sans Bold" pitchFamily="2" charset="0"/>
              </a:rPr>
              <a:t>üretim</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teknolojileri</a:t>
            </a:r>
            <a:r>
              <a:rPr lang="en-US" sz="2400" b="1" dirty="0">
                <a:solidFill>
                  <a:srgbClr val="2D5693"/>
                </a:solidFill>
                <a:latin typeface="Josefin Sans Bold" pitchFamily="2" charset="0"/>
              </a:rPr>
              <a:t> ve </a:t>
            </a:r>
            <a:r>
              <a:rPr lang="en-US" sz="2400" b="1" dirty="0" err="1">
                <a:solidFill>
                  <a:srgbClr val="2D5693"/>
                </a:solidFill>
                <a:latin typeface="Josefin Sans Bold" pitchFamily="2" charset="0"/>
              </a:rPr>
              <a:t>iş</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modelleri</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ile</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ilgili</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en</a:t>
            </a:r>
            <a:r>
              <a:rPr lang="en-US" sz="2400" b="1" dirty="0">
                <a:solidFill>
                  <a:srgbClr val="2D5693"/>
                </a:solidFill>
                <a:latin typeface="Josefin Sans Bold" pitchFamily="2" charset="0"/>
              </a:rPr>
              <a:t> son </a:t>
            </a:r>
            <a:r>
              <a:rPr lang="en-US" sz="2400" b="1" dirty="0" err="1">
                <a:solidFill>
                  <a:srgbClr val="2D5693"/>
                </a:solidFill>
                <a:latin typeface="Josefin Sans Bold" pitchFamily="2" charset="0"/>
              </a:rPr>
              <a:t>gelişmelerle</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ilgili</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projelerin</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nasıl</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tasarlanacağı</a:t>
            </a:r>
            <a:r>
              <a:rPr lang="en-US" sz="2400" b="1" dirty="0">
                <a:solidFill>
                  <a:srgbClr val="2D5693"/>
                </a:solidFill>
                <a:latin typeface="Josefin Sans Bold" pitchFamily="2" charset="0"/>
              </a:rPr>
              <a:t> ve </a:t>
            </a:r>
            <a:r>
              <a:rPr lang="en-US" sz="2400" b="1" dirty="0" err="1">
                <a:solidFill>
                  <a:srgbClr val="2D5693"/>
                </a:solidFill>
                <a:latin typeface="Josefin Sans Bold" pitchFamily="2" charset="0"/>
              </a:rPr>
              <a:t>uygulanacağı</a:t>
            </a:r>
            <a:endParaRPr lang="en-US" sz="2400" b="1" dirty="0">
              <a:solidFill>
                <a:srgbClr val="2A4C8C"/>
              </a:solidFill>
              <a:effectLst/>
              <a:latin typeface="Josefin Sans Bold" pitchFamily="2" charset="0"/>
            </a:endParaRPr>
          </a:p>
        </p:txBody>
      </p:sp>
    </p:spTree>
    <p:extLst>
      <p:ext uri="{BB962C8B-B14F-4D97-AF65-F5344CB8AC3E}">
        <p14:creationId xmlns:p14="http://schemas.microsoft.com/office/powerpoint/2010/main" val="187739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AEEBA-30E9-76E6-82E9-B4388B60AE06}"/>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91CB76ED-A65A-5223-6D30-58EC6E62B222}"/>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sp>
        <p:nvSpPr>
          <p:cNvPr id="10" name="TextBox 16">
            <a:extLst>
              <a:ext uri="{FF2B5EF4-FFF2-40B4-BE49-F238E27FC236}">
                <a16:creationId xmlns:a16="http://schemas.microsoft.com/office/drawing/2014/main" id="{6021778C-ACA1-95F5-A42B-50317A7AD87F}"/>
              </a:ext>
            </a:extLst>
          </p:cNvPr>
          <p:cNvSpPr txBox="1"/>
          <p:nvPr/>
        </p:nvSpPr>
        <p:spPr>
          <a:xfrm>
            <a:off x="3929974" y="1257061"/>
            <a:ext cx="8258829" cy="1107996"/>
          </a:xfrm>
          <a:prstGeom prst="rect">
            <a:avLst/>
          </a:prstGeom>
        </p:spPr>
        <p:txBody>
          <a:bodyPr wrap="square" lIns="0" tIns="0" rIns="0" bIns="0" rtlCol="0" anchor="t">
            <a:spAutoFit/>
          </a:bodyPr>
          <a:lstStyle/>
          <a:p>
            <a:pPr lvl="0">
              <a:spcBef>
                <a:spcPct val="0"/>
              </a:spcBef>
            </a:pPr>
            <a:r>
              <a:rPr lang="pt-PT" sz="3600" dirty="0">
                <a:solidFill>
                  <a:srgbClr val="2D5693"/>
                </a:solidFill>
                <a:latin typeface="Josefin Sans Bold" pitchFamily="2" charset="0"/>
              </a:rPr>
              <a:t>5- Teknolojinin benimsenmesi ve uygulanması</a:t>
            </a:r>
            <a:endParaRPr lang="en-US" sz="3600" dirty="0">
              <a:solidFill>
                <a:srgbClr val="B2101F"/>
              </a:solidFill>
              <a:latin typeface="Josefin Sans Bold" pitchFamily="2" charset="0"/>
            </a:endParaRPr>
          </a:p>
        </p:txBody>
      </p:sp>
      <p:sp>
        <p:nvSpPr>
          <p:cNvPr id="11" name="TextBox 2">
            <a:extLst>
              <a:ext uri="{FF2B5EF4-FFF2-40B4-BE49-F238E27FC236}">
                <a16:creationId xmlns:a16="http://schemas.microsoft.com/office/drawing/2014/main" id="{BF78EC41-C04F-7EFC-8D40-AE62C1027C35}"/>
              </a:ext>
            </a:extLst>
          </p:cNvPr>
          <p:cNvSpPr txBox="1"/>
          <p:nvPr/>
        </p:nvSpPr>
        <p:spPr>
          <a:xfrm>
            <a:off x="3929974" y="2518056"/>
            <a:ext cx="8006375" cy="3077766"/>
          </a:xfrm>
          <a:prstGeom prst="rect">
            <a:avLst/>
          </a:prstGeom>
        </p:spPr>
        <p:txBody>
          <a:bodyPr wrap="square" lIns="0" tIns="0" rIns="0" bIns="0" rtlCol="0" anchor="t">
            <a:spAutoFit/>
          </a:bodyPr>
          <a:lstStyle/>
          <a:p>
            <a:pPr lvl="0">
              <a:spcBef>
                <a:spcPct val="0"/>
              </a:spcBef>
            </a:pPr>
            <a:r>
              <a:rPr lang="en-US" sz="2000" dirty="0" err="1"/>
              <a:t>Teknolojinin</a:t>
            </a:r>
            <a:r>
              <a:rPr lang="en-US" sz="2000" dirty="0"/>
              <a:t> </a:t>
            </a:r>
            <a:r>
              <a:rPr lang="en-US" sz="2000" dirty="0" err="1"/>
              <a:t>benimsenmesi</a:t>
            </a:r>
            <a:r>
              <a:rPr lang="en-US" sz="2000" dirty="0"/>
              <a:t> ve </a:t>
            </a:r>
            <a:r>
              <a:rPr lang="en-US" sz="2000" dirty="0" err="1"/>
              <a:t>uygulanması</a:t>
            </a:r>
            <a:r>
              <a:rPr lang="en-US" sz="2000" dirty="0"/>
              <a:t>, </a:t>
            </a:r>
            <a:r>
              <a:rPr lang="en-US" sz="2000" dirty="0" err="1"/>
              <a:t>günümüzün</a:t>
            </a:r>
            <a:r>
              <a:rPr lang="en-US" sz="2000" dirty="0"/>
              <a:t> </a:t>
            </a:r>
            <a:r>
              <a:rPr lang="en-US" sz="2000" dirty="0" err="1"/>
              <a:t>hızlı</a:t>
            </a:r>
            <a:r>
              <a:rPr lang="en-US" sz="2000" dirty="0"/>
              <a:t> </a:t>
            </a:r>
            <a:r>
              <a:rPr lang="en-US" sz="2000" dirty="0" err="1"/>
              <a:t>tempolu</a:t>
            </a:r>
            <a:r>
              <a:rPr lang="en-US" sz="2000" dirty="0"/>
              <a:t> </a:t>
            </a:r>
            <a:r>
              <a:rPr lang="en-US" sz="2000" dirty="0" err="1"/>
              <a:t>ortamında</a:t>
            </a:r>
            <a:r>
              <a:rPr lang="en-US" sz="2000" dirty="0"/>
              <a:t> </a:t>
            </a:r>
            <a:r>
              <a:rPr lang="en-US" sz="2000" dirty="0" err="1"/>
              <a:t>rekabetçi</a:t>
            </a:r>
            <a:r>
              <a:rPr lang="en-US" sz="2000" dirty="0"/>
              <a:t> </a:t>
            </a:r>
            <a:r>
              <a:rPr lang="en-US" sz="2000" dirty="0" err="1"/>
              <a:t>kalabilmek</a:t>
            </a:r>
            <a:r>
              <a:rPr lang="en-US" sz="2000" dirty="0"/>
              <a:t> </a:t>
            </a:r>
            <a:r>
              <a:rPr lang="en-US" sz="2000" dirty="0" err="1"/>
              <a:t>için</a:t>
            </a:r>
            <a:r>
              <a:rPr lang="en-US" sz="2000" dirty="0"/>
              <a:t> </a:t>
            </a:r>
            <a:r>
              <a:rPr lang="en-US" sz="2000" dirty="0" err="1"/>
              <a:t>çok</a:t>
            </a:r>
            <a:r>
              <a:rPr lang="en-US" sz="2000" dirty="0"/>
              <a:t> </a:t>
            </a:r>
            <a:r>
              <a:rPr lang="en-US" sz="2000" dirty="0" err="1"/>
              <a:t>önemlidir</a:t>
            </a:r>
            <a:r>
              <a:rPr lang="en-US" sz="2000" dirty="0"/>
              <a:t>. 
Teknoloji </a:t>
            </a:r>
            <a:r>
              <a:rPr lang="en-US" sz="2000" dirty="0" err="1"/>
              <a:t>hazırlığının</a:t>
            </a:r>
            <a:r>
              <a:rPr lang="en-US" sz="2000" dirty="0"/>
              <a:t> </a:t>
            </a:r>
            <a:r>
              <a:rPr lang="en-US" sz="2000" dirty="0" err="1"/>
              <a:t>değerlendirilmesi</a:t>
            </a:r>
            <a:r>
              <a:rPr lang="en-US" sz="2000" dirty="0"/>
              <a:t>, </a:t>
            </a:r>
            <a:r>
              <a:rPr lang="en-US" sz="2000" dirty="0" err="1"/>
              <a:t>uygun</a:t>
            </a:r>
            <a:r>
              <a:rPr lang="en-US" sz="2000" dirty="0"/>
              <a:t> </a:t>
            </a:r>
            <a:r>
              <a:rPr lang="en-US" sz="2000" dirty="0" err="1"/>
              <a:t>çözümlerin</a:t>
            </a:r>
            <a:r>
              <a:rPr lang="en-US" sz="2000" dirty="0"/>
              <a:t> </a:t>
            </a:r>
            <a:r>
              <a:rPr lang="en-US" sz="2000" dirty="0" err="1"/>
              <a:t>seçilmesine</a:t>
            </a:r>
            <a:r>
              <a:rPr lang="en-US" sz="2000" dirty="0"/>
              <a:t> ve </a:t>
            </a:r>
            <a:r>
              <a:rPr lang="en-US" sz="2000" dirty="0" err="1"/>
              <a:t>mevcut</a:t>
            </a:r>
            <a:r>
              <a:rPr lang="en-US" sz="2000" dirty="0"/>
              <a:t> </a:t>
            </a:r>
            <a:r>
              <a:rPr lang="en-US" sz="2000" dirty="0" err="1"/>
              <a:t>sistemlere</a:t>
            </a:r>
            <a:r>
              <a:rPr lang="en-US" sz="2000" dirty="0"/>
              <a:t> </a:t>
            </a:r>
            <a:r>
              <a:rPr lang="en-US" sz="2000" dirty="0" err="1"/>
              <a:t>entegre</a:t>
            </a:r>
            <a:r>
              <a:rPr lang="en-US" sz="2000" dirty="0"/>
              <a:t> </a:t>
            </a:r>
            <a:r>
              <a:rPr lang="en-US" sz="2000" dirty="0" err="1"/>
              <a:t>edilmesine</a:t>
            </a:r>
            <a:r>
              <a:rPr lang="en-US" sz="2000" dirty="0"/>
              <a:t> </a:t>
            </a:r>
            <a:r>
              <a:rPr lang="en-US" sz="2000" dirty="0" err="1"/>
              <a:t>yardımcı</a:t>
            </a:r>
            <a:r>
              <a:rPr lang="en-US" sz="2000" dirty="0"/>
              <a:t> </a:t>
            </a:r>
            <a:r>
              <a:rPr lang="en-US" sz="2000" dirty="0" err="1"/>
              <a:t>olur</a:t>
            </a:r>
            <a:r>
              <a:rPr lang="en-US" sz="2000" dirty="0"/>
              <a:t>. 
Pilot test, </a:t>
            </a:r>
            <a:r>
              <a:rPr lang="en-US" sz="2000" dirty="0" err="1"/>
              <a:t>sorunsuz</a:t>
            </a:r>
            <a:r>
              <a:rPr lang="en-US" sz="2000" dirty="0"/>
              <a:t> </a:t>
            </a:r>
            <a:r>
              <a:rPr lang="en-US" sz="2000" dirty="0" err="1"/>
              <a:t>dağıtım</a:t>
            </a:r>
            <a:r>
              <a:rPr lang="en-US" sz="2000" dirty="0"/>
              <a:t> </a:t>
            </a:r>
            <a:r>
              <a:rPr lang="en-US" sz="2000" dirty="0" err="1"/>
              <a:t>sağlarken</a:t>
            </a:r>
            <a:r>
              <a:rPr lang="en-US" sz="2000" dirty="0"/>
              <a:t>, </a:t>
            </a:r>
            <a:r>
              <a:rPr lang="en-US" sz="2000" dirty="0" err="1"/>
              <a:t>ölçeği</a:t>
            </a:r>
            <a:r>
              <a:rPr lang="en-US" sz="2000" dirty="0"/>
              <a:t> </a:t>
            </a:r>
            <a:r>
              <a:rPr lang="en-US" sz="2000" dirty="0" err="1"/>
              <a:t>büyütme</a:t>
            </a:r>
            <a:r>
              <a:rPr lang="en-US" sz="2000" dirty="0"/>
              <a:t> </a:t>
            </a:r>
            <a:r>
              <a:rPr lang="en-US" sz="2000" dirty="0" err="1"/>
              <a:t>kuruluş</a:t>
            </a:r>
            <a:r>
              <a:rPr lang="en-US" sz="2000" dirty="0"/>
              <a:t> </a:t>
            </a:r>
            <a:r>
              <a:rPr lang="en-US" sz="2000" dirty="0" err="1"/>
              <a:t>genelinde</a:t>
            </a:r>
            <a:r>
              <a:rPr lang="en-US" sz="2000" dirty="0"/>
              <a:t> </a:t>
            </a:r>
            <a:r>
              <a:rPr lang="en-US" sz="2000" dirty="0" err="1"/>
              <a:t>faydaları</a:t>
            </a:r>
            <a:r>
              <a:rPr lang="en-US" sz="2000" dirty="0"/>
              <a:t> </a:t>
            </a:r>
            <a:r>
              <a:rPr lang="en-US" sz="2000" dirty="0" err="1"/>
              <a:t>en</a:t>
            </a:r>
            <a:r>
              <a:rPr lang="en-US" sz="2000" dirty="0"/>
              <a:t> </a:t>
            </a:r>
            <a:r>
              <a:rPr lang="en-US" sz="2000" dirty="0" err="1"/>
              <a:t>üst</a:t>
            </a:r>
            <a:r>
              <a:rPr lang="en-US" sz="2000" dirty="0"/>
              <a:t> </a:t>
            </a:r>
            <a:r>
              <a:rPr lang="en-US" sz="2000" dirty="0" err="1"/>
              <a:t>düzeye</a:t>
            </a:r>
            <a:r>
              <a:rPr lang="en-US" sz="2000" dirty="0"/>
              <a:t> </a:t>
            </a:r>
            <a:r>
              <a:rPr lang="en-US" sz="2000" dirty="0" err="1"/>
              <a:t>çıkarır</a:t>
            </a:r>
            <a:r>
              <a:rPr lang="en-US" sz="2000" dirty="0"/>
              <a:t>. 
</a:t>
            </a:r>
            <a:r>
              <a:rPr lang="en-US" sz="2000" dirty="0" err="1"/>
              <a:t>Eğitim</a:t>
            </a:r>
            <a:r>
              <a:rPr lang="en-US" sz="2000" dirty="0"/>
              <a:t> ve </a:t>
            </a:r>
            <a:r>
              <a:rPr lang="en-US" sz="2000" dirty="0" err="1"/>
              <a:t>iş</a:t>
            </a:r>
            <a:r>
              <a:rPr lang="en-US" sz="2000" dirty="0"/>
              <a:t> </a:t>
            </a:r>
            <a:r>
              <a:rPr lang="en-US" sz="2000" dirty="0" err="1"/>
              <a:t>gücü</a:t>
            </a:r>
            <a:r>
              <a:rPr lang="en-US" sz="2000" dirty="0"/>
              <a:t> </a:t>
            </a:r>
            <a:r>
              <a:rPr lang="en-US" sz="2000" dirty="0" err="1"/>
              <a:t>geliştirme</a:t>
            </a:r>
            <a:r>
              <a:rPr lang="en-US" sz="2000" dirty="0"/>
              <a:t>, yeni </a:t>
            </a:r>
            <a:r>
              <a:rPr lang="en-US" sz="2000" dirty="0" err="1"/>
              <a:t>teknolojilerin</a:t>
            </a:r>
            <a:r>
              <a:rPr lang="en-US" sz="2000" dirty="0"/>
              <a:t> </a:t>
            </a:r>
            <a:r>
              <a:rPr lang="en-US" sz="2000" dirty="0" err="1"/>
              <a:t>sorunsuz</a:t>
            </a:r>
            <a:r>
              <a:rPr lang="en-US" sz="2000" dirty="0"/>
              <a:t> </a:t>
            </a:r>
            <a:r>
              <a:rPr lang="en-US" sz="2000" dirty="0" err="1"/>
              <a:t>bir</a:t>
            </a:r>
            <a:r>
              <a:rPr lang="en-US" sz="2000" dirty="0"/>
              <a:t> </a:t>
            </a:r>
            <a:r>
              <a:rPr lang="en-US" sz="2000" dirty="0" err="1"/>
              <a:t>şekilde</a:t>
            </a:r>
            <a:r>
              <a:rPr lang="en-US" sz="2000" dirty="0"/>
              <a:t> </a:t>
            </a:r>
            <a:r>
              <a:rPr lang="en-US" sz="2000" dirty="0" err="1"/>
              <a:t>benimsenmesi</a:t>
            </a:r>
            <a:r>
              <a:rPr lang="en-US" sz="2000" dirty="0"/>
              <a:t> ve </a:t>
            </a:r>
            <a:r>
              <a:rPr lang="en-US" sz="2000" dirty="0" err="1"/>
              <a:t>kullanılması</a:t>
            </a:r>
            <a:r>
              <a:rPr lang="en-US" sz="2000" dirty="0"/>
              <a:t> </a:t>
            </a:r>
            <a:r>
              <a:rPr lang="en-US" sz="2000" dirty="0" err="1"/>
              <a:t>için</a:t>
            </a:r>
            <a:r>
              <a:rPr lang="en-US" sz="2000" dirty="0"/>
              <a:t> </a:t>
            </a:r>
            <a:r>
              <a:rPr lang="en-US" sz="2000" dirty="0" err="1"/>
              <a:t>çok</a:t>
            </a:r>
            <a:r>
              <a:rPr lang="en-US" sz="2000" dirty="0"/>
              <a:t> </a:t>
            </a:r>
            <a:r>
              <a:rPr lang="en-US" sz="2000" dirty="0" err="1"/>
              <a:t>önemlidir</a:t>
            </a:r>
            <a:r>
              <a:rPr lang="en-US" sz="2000" dirty="0"/>
              <a:t>. 
</a:t>
            </a:r>
            <a:r>
              <a:rPr lang="en-US" sz="2000" dirty="0" err="1"/>
              <a:t>Sürekli</a:t>
            </a:r>
            <a:r>
              <a:rPr lang="en-US" sz="2000" dirty="0"/>
              <a:t> </a:t>
            </a:r>
            <a:r>
              <a:rPr lang="en-US" sz="2000" dirty="0" err="1"/>
              <a:t>değerlendirme</a:t>
            </a:r>
            <a:r>
              <a:rPr lang="en-US" sz="2000" dirty="0"/>
              <a:t>, </a:t>
            </a:r>
            <a:r>
              <a:rPr lang="en-US" sz="2000" dirty="0" err="1"/>
              <a:t>teknolojinin</a:t>
            </a:r>
            <a:r>
              <a:rPr lang="en-US" sz="2000" dirty="0"/>
              <a:t> </a:t>
            </a:r>
            <a:r>
              <a:rPr lang="en-US" sz="2000" dirty="0" err="1"/>
              <a:t>iş</a:t>
            </a:r>
            <a:r>
              <a:rPr lang="en-US" sz="2000" dirty="0"/>
              <a:t> </a:t>
            </a:r>
            <a:r>
              <a:rPr lang="en-US" sz="2000" dirty="0" err="1"/>
              <a:t>hedefleriyle</a:t>
            </a:r>
            <a:r>
              <a:rPr lang="en-US" sz="2000" dirty="0"/>
              <a:t> </a:t>
            </a:r>
            <a:r>
              <a:rPr lang="en-US" sz="2000" dirty="0" err="1"/>
              <a:t>uyumlu</a:t>
            </a:r>
            <a:r>
              <a:rPr lang="en-US" sz="2000" dirty="0"/>
              <a:t> </a:t>
            </a:r>
            <a:r>
              <a:rPr lang="en-US" sz="2000" dirty="0" err="1"/>
              <a:t>kalmasını</a:t>
            </a:r>
            <a:r>
              <a:rPr lang="en-US" sz="2000" dirty="0"/>
              <a:t> ve </a:t>
            </a:r>
            <a:r>
              <a:rPr lang="en-US" sz="2000" dirty="0" err="1"/>
              <a:t>değişen</a:t>
            </a:r>
            <a:r>
              <a:rPr lang="en-US" sz="2000" dirty="0"/>
              <a:t> </a:t>
            </a:r>
            <a:r>
              <a:rPr lang="en-US" sz="2000" dirty="0" err="1"/>
              <a:t>ihtiyaçları</a:t>
            </a:r>
            <a:r>
              <a:rPr lang="en-US" sz="2000" dirty="0"/>
              <a:t> </a:t>
            </a:r>
            <a:r>
              <a:rPr lang="en-US" sz="2000" dirty="0" err="1"/>
              <a:t>karşılayacak</a:t>
            </a:r>
            <a:r>
              <a:rPr lang="en-US" sz="2000" dirty="0"/>
              <a:t> </a:t>
            </a:r>
            <a:r>
              <a:rPr lang="en-US" sz="2000" dirty="0" err="1"/>
              <a:t>şekilde</a:t>
            </a:r>
            <a:r>
              <a:rPr lang="en-US" sz="2000" dirty="0"/>
              <a:t> </a:t>
            </a:r>
            <a:r>
              <a:rPr lang="en-US" sz="2000" dirty="0" err="1"/>
              <a:t>gelişmesini</a:t>
            </a:r>
            <a:r>
              <a:rPr lang="en-US" sz="2000" dirty="0"/>
              <a:t> </a:t>
            </a:r>
            <a:r>
              <a:rPr lang="en-US" sz="2000" dirty="0" err="1"/>
              <a:t>sağlar</a:t>
            </a:r>
            <a:r>
              <a:rPr lang="en-US" sz="2000" dirty="0"/>
              <a:t>.</a:t>
            </a:r>
          </a:p>
        </p:txBody>
      </p:sp>
      <p:pic>
        <p:nvPicPr>
          <p:cNvPr id="2" name="Picture 2">
            <a:extLst>
              <a:ext uri="{FF2B5EF4-FFF2-40B4-BE49-F238E27FC236}">
                <a16:creationId xmlns:a16="http://schemas.microsoft.com/office/drawing/2014/main" id="{5AE7F3D1-FB29-464F-C984-20D612DCE164}"/>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797E4060-86B0-40FD-2229-6178861B056C}"/>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8E04D4B3-593A-6B9A-D500-EA13D0E8224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65A934F3-A8D8-A92B-9E19-6A9FF3606CA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2CFE6CC8-B840-05BB-126A-707F3ACF5600}"/>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4D9C7141-B788-4F83-FB49-51B973122AA0}"/>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7AE390A1-EF53-EAAE-82DA-40CDE76C264E}"/>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49937273-5AB6-FC7A-6804-B595BC129131}"/>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6669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597F5-AB3F-9038-B5A0-61B767ACB2F7}"/>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B2F5868E-A63C-99F4-8717-2F8BF069E848}"/>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sp>
        <p:nvSpPr>
          <p:cNvPr id="10" name="TextBox 16">
            <a:extLst>
              <a:ext uri="{FF2B5EF4-FFF2-40B4-BE49-F238E27FC236}">
                <a16:creationId xmlns:a16="http://schemas.microsoft.com/office/drawing/2014/main" id="{A942E72D-E4F0-035D-A887-29B998BA5397}"/>
              </a:ext>
            </a:extLst>
          </p:cNvPr>
          <p:cNvSpPr txBox="1"/>
          <p:nvPr/>
        </p:nvSpPr>
        <p:spPr>
          <a:xfrm>
            <a:off x="3929974" y="1257061"/>
            <a:ext cx="8258829" cy="1107996"/>
          </a:xfrm>
          <a:prstGeom prst="rect">
            <a:avLst/>
          </a:prstGeom>
        </p:spPr>
        <p:txBody>
          <a:bodyPr wrap="square" lIns="0" tIns="0" rIns="0" bIns="0" rtlCol="0" anchor="t">
            <a:spAutoFit/>
          </a:bodyPr>
          <a:lstStyle/>
          <a:p>
            <a:pPr lvl="0">
              <a:spcBef>
                <a:spcPct val="0"/>
              </a:spcBef>
            </a:pPr>
            <a:r>
              <a:rPr lang="pt-PT" sz="3600" dirty="0">
                <a:solidFill>
                  <a:srgbClr val="2D5693"/>
                </a:solidFill>
                <a:latin typeface="Josefin Sans Bold" pitchFamily="2" charset="0"/>
              </a:rPr>
              <a:t>5- Teknolojinin benimsenmesi ve uygulanması</a:t>
            </a:r>
            <a:endParaRPr lang="en-US" sz="3600" dirty="0">
              <a:solidFill>
                <a:srgbClr val="B2101F"/>
              </a:solidFill>
              <a:latin typeface="Josefin Sans Bold" pitchFamily="2" charset="0"/>
            </a:endParaRPr>
          </a:p>
        </p:txBody>
      </p:sp>
      <p:pic>
        <p:nvPicPr>
          <p:cNvPr id="2" name="Picture 2">
            <a:extLst>
              <a:ext uri="{FF2B5EF4-FFF2-40B4-BE49-F238E27FC236}">
                <a16:creationId xmlns:a16="http://schemas.microsoft.com/office/drawing/2014/main" id="{D801DD55-59D7-85C9-CF4C-9DBEF7101111}"/>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436C5D3A-4581-F6E5-D82D-4BBE0A6F44DD}"/>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E0778A04-BADA-7B19-868E-E92CB96F4CA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2F38C341-E674-1F97-7172-EFC26B1CFB52}"/>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80A1BAD3-AF7A-FAE8-10CD-C98B64CB70D8}"/>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7A211991-03F4-4DC0-478A-93244650992E}"/>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FF602FAF-655D-759A-0AEF-98AFB7753C11}"/>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269C1868-877B-8ED5-694F-144DDAB55853}"/>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 name="Diagrama 3">
            <a:extLst>
              <a:ext uri="{FF2B5EF4-FFF2-40B4-BE49-F238E27FC236}">
                <a16:creationId xmlns:a16="http://schemas.microsoft.com/office/drawing/2014/main" id="{531C0C76-A445-1B64-45A7-06F30C60A76A}"/>
              </a:ext>
            </a:extLst>
          </p:cNvPr>
          <p:cNvGraphicFramePr/>
          <p:nvPr>
            <p:extLst>
              <p:ext uri="{D42A27DB-BD31-4B8C-83A1-F6EECF244321}">
                <p14:modId xmlns:p14="http://schemas.microsoft.com/office/powerpoint/2010/main" val="308567661"/>
              </p:ext>
            </p:extLst>
          </p:nvPr>
        </p:nvGraphicFramePr>
        <p:xfrm>
          <a:off x="3929974" y="2609801"/>
          <a:ext cx="5984796" cy="39137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8126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18D84-3F06-D26D-9864-ACDE933F5BF9}"/>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E945E419-FDB7-B1C4-585E-58FAC53F79CE}"/>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6" y="126744"/>
            <a:ext cx="3414409" cy="3126384"/>
          </a:xfrm>
          <a:prstGeom prst="rect">
            <a:avLst/>
          </a:prstGeom>
        </p:spPr>
      </p:pic>
      <p:grpSp>
        <p:nvGrpSpPr>
          <p:cNvPr id="4" name="Grupare 3">
            <a:extLst>
              <a:ext uri="{FF2B5EF4-FFF2-40B4-BE49-F238E27FC236}">
                <a16:creationId xmlns:a16="http://schemas.microsoft.com/office/drawing/2014/main" id="{0036AA04-9F58-55E6-EFDE-67761F339147}"/>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10EB9E7-5CE5-9F48-F218-EE0946D14E1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9CAFB775-E035-6F06-1CCC-82023A2A2C9F}"/>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A23AABDE-807E-92AE-9020-72EFDFE7156B}"/>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686E9900-A687-CF49-7630-C04A8E4ACF37}"/>
              </a:ext>
            </a:extLst>
          </p:cNvPr>
          <p:cNvSpPr txBox="1"/>
          <p:nvPr/>
        </p:nvSpPr>
        <p:spPr>
          <a:xfrm>
            <a:off x="592328" y="1262165"/>
            <a:ext cx="7847486" cy="1107996"/>
          </a:xfrm>
          <a:prstGeom prst="rect">
            <a:avLst/>
          </a:prstGeom>
        </p:spPr>
        <p:txBody>
          <a:bodyPr wrap="square" lIns="0" tIns="0" rIns="0" bIns="0" rtlCol="0" anchor="t">
            <a:spAutoFit/>
          </a:bodyPr>
          <a:lstStyle/>
          <a:p>
            <a:pPr lvl="0">
              <a:spcBef>
                <a:spcPct val="0"/>
              </a:spcBef>
            </a:pPr>
            <a:r>
              <a:rPr lang="en-US" sz="3600" dirty="0">
                <a:solidFill>
                  <a:srgbClr val="2D5693"/>
                </a:solidFill>
                <a:latin typeface="Josefin Sans Bold" pitchFamily="2" charset="0"/>
              </a:rPr>
              <a:t>6- </a:t>
            </a:r>
            <a:r>
              <a:rPr lang="en-US" sz="3600" dirty="0" err="1">
                <a:solidFill>
                  <a:srgbClr val="2D5693"/>
                </a:solidFill>
                <a:latin typeface="Josefin Sans Bold" pitchFamily="2" charset="0"/>
              </a:rPr>
              <a:t>Tasarım</a:t>
            </a:r>
            <a:r>
              <a:rPr lang="en-US" sz="3600" dirty="0">
                <a:solidFill>
                  <a:srgbClr val="2D5693"/>
                </a:solidFill>
                <a:latin typeface="Josefin Sans Bold" pitchFamily="2" charset="0"/>
              </a:rPr>
              <a:t> </a:t>
            </a:r>
            <a:r>
              <a:rPr lang="en-US" sz="3600" dirty="0" err="1">
                <a:solidFill>
                  <a:srgbClr val="2D5693"/>
                </a:solidFill>
                <a:latin typeface="Josefin Sans Bold" pitchFamily="2" charset="0"/>
              </a:rPr>
              <a:t>Odaklı</a:t>
            </a:r>
            <a:r>
              <a:rPr lang="en-US" sz="3600" dirty="0">
                <a:solidFill>
                  <a:srgbClr val="2D5693"/>
                </a:solidFill>
                <a:latin typeface="Josefin Sans Bold" pitchFamily="2" charset="0"/>
              </a:rPr>
              <a:t> </a:t>
            </a:r>
            <a:r>
              <a:rPr lang="en-US" sz="3600" dirty="0" err="1">
                <a:solidFill>
                  <a:srgbClr val="2D5693"/>
                </a:solidFill>
                <a:latin typeface="Josefin Sans Bold" pitchFamily="2" charset="0"/>
              </a:rPr>
              <a:t>Düşünme</a:t>
            </a:r>
            <a:r>
              <a:rPr lang="en-US" sz="3600" dirty="0">
                <a:solidFill>
                  <a:srgbClr val="2D5693"/>
                </a:solidFill>
                <a:latin typeface="Josefin Sans Bold" pitchFamily="2" charset="0"/>
              </a:rPr>
              <a:t> ve </a:t>
            </a:r>
            <a:r>
              <a:rPr lang="en-US" sz="3600" dirty="0" err="1">
                <a:solidFill>
                  <a:srgbClr val="2D5693"/>
                </a:solidFill>
                <a:latin typeface="Josefin Sans Bold" pitchFamily="2" charset="0"/>
              </a:rPr>
              <a:t>İnovasyon</a:t>
            </a:r>
            <a:endParaRPr lang="en-US" sz="3600" dirty="0">
              <a:solidFill>
                <a:srgbClr val="2D5693"/>
              </a:solidFill>
              <a:latin typeface="Josefin Sans Bold" pitchFamily="2" charset="0"/>
            </a:endParaRPr>
          </a:p>
        </p:txBody>
      </p:sp>
      <p:sp>
        <p:nvSpPr>
          <p:cNvPr id="11" name="TextBox 2">
            <a:extLst>
              <a:ext uri="{FF2B5EF4-FFF2-40B4-BE49-F238E27FC236}">
                <a16:creationId xmlns:a16="http://schemas.microsoft.com/office/drawing/2014/main" id="{ED491677-69A7-AB44-EE2B-2B3DE91F5FC5}"/>
              </a:ext>
            </a:extLst>
          </p:cNvPr>
          <p:cNvSpPr txBox="1"/>
          <p:nvPr/>
        </p:nvSpPr>
        <p:spPr>
          <a:xfrm>
            <a:off x="592328" y="2370161"/>
            <a:ext cx="7649438" cy="3693319"/>
          </a:xfrm>
          <a:prstGeom prst="rect">
            <a:avLst/>
          </a:prstGeom>
        </p:spPr>
        <p:txBody>
          <a:bodyPr wrap="square" lIns="0" tIns="0" rIns="0" bIns="0" rtlCol="0" anchor="t">
            <a:spAutoFit/>
          </a:bodyPr>
          <a:lstStyle/>
          <a:p>
            <a:pPr lvl="0" algn="just">
              <a:spcBef>
                <a:spcPct val="0"/>
              </a:spcBef>
            </a:pPr>
            <a:r>
              <a:rPr lang="en-US" sz="2000" dirty="0" err="1"/>
              <a:t>Tasarım</a:t>
            </a:r>
            <a:r>
              <a:rPr lang="en-US" sz="2000" dirty="0"/>
              <a:t> </a:t>
            </a:r>
            <a:r>
              <a:rPr lang="en-US" sz="2000" dirty="0" err="1"/>
              <a:t>odaklı</a:t>
            </a:r>
            <a:r>
              <a:rPr lang="en-US" sz="2000" dirty="0"/>
              <a:t> </a:t>
            </a:r>
            <a:r>
              <a:rPr lang="en-US" sz="2000" dirty="0" err="1"/>
              <a:t>düşünme</a:t>
            </a:r>
            <a:r>
              <a:rPr lang="en-US" sz="2000" dirty="0"/>
              <a:t>, problem </a:t>
            </a:r>
            <a:r>
              <a:rPr lang="en-US" sz="2000" dirty="0" err="1"/>
              <a:t>çözmeye</a:t>
            </a:r>
            <a:r>
              <a:rPr lang="en-US" sz="2000" dirty="0"/>
              <a:t> </a:t>
            </a:r>
            <a:r>
              <a:rPr lang="en-US" sz="2000" dirty="0" err="1"/>
              <a:t>yönelik</a:t>
            </a:r>
            <a:r>
              <a:rPr lang="en-US" sz="2000" dirty="0"/>
              <a:t>, </a:t>
            </a:r>
            <a:r>
              <a:rPr lang="en-US" sz="2000" dirty="0" err="1"/>
              <a:t>empati</a:t>
            </a:r>
            <a:r>
              <a:rPr lang="en-US" sz="2000" dirty="0"/>
              <a:t>, </a:t>
            </a:r>
            <a:r>
              <a:rPr lang="en-US" sz="2000" dirty="0" err="1"/>
              <a:t>yaratıcılık</a:t>
            </a:r>
            <a:r>
              <a:rPr lang="en-US" sz="2000" dirty="0"/>
              <a:t> ve </a:t>
            </a:r>
            <a:r>
              <a:rPr lang="en-US" sz="2000" dirty="0" err="1"/>
              <a:t>yinelemeli</a:t>
            </a:r>
            <a:r>
              <a:rPr lang="en-US" sz="2000" dirty="0"/>
              <a:t> </a:t>
            </a:r>
            <a:r>
              <a:rPr lang="en-US" sz="2000" dirty="0" err="1"/>
              <a:t>deneyselliği</a:t>
            </a:r>
            <a:r>
              <a:rPr lang="en-US" sz="2000" dirty="0"/>
              <a:t> </a:t>
            </a:r>
            <a:r>
              <a:rPr lang="en-US" sz="2000" dirty="0" err="1"/>
              <a:t>vurgulayan</a:t>
            </a:r>
            <a:r>
              <a:rPr lang="en-US" sz="2000" dirty="0"/>
              <a:t> </a:t>
            </a:r>
            <a:r>
              <a:rPr lang="en-US" sz="2000" dirty="0" err="1"/>
              <a:t>insan</a:t>
            </a:r>
            <a:r>
              <a:rPr lang="en-US" sz="2000" dirty="0"/>
              <a:t> </a:t>
            </a:r>
            <a:r>
              <a:rPr lang="en-US" sz="2000" dirty="0" err="1"/>
              <a:t>merkezli</a:t>
            </a:r>
            <a:r>
              <a:rPr lang="en-US" sz="2000" dirty="0"/>
              <a:t> </a:t>
            </a:r>
            <a:r>
              <a:rPr lang="en-US" sz="2000" dirty="0" err="1"/>
              <a:t>bir</a:t>
            </a:r>
            <a:r>
              <a:rPr lang="en-US" sz="2000" dirty="0"/>
              <a:t> </a:t>
            </a:r>
            <a:r>
              <a:rPr lang="en-US" sz="2000" dirty="0" err="1"/>
              <a:t>yaklaşımdır</a:t>
            </a:r>
            <a:r>
              <a:rPr lang="en-US" sz="2000" dirty="0"/>
              <a:t>. </a:t>
            </a:r>
            <a:r>
              <a:rPr lang="en-US" sz="2000" dirty="0" err="1"/>
              <a:t>Varsayımlara</a:t>
            </a:r>
            <a:r>
              <a:rPr lang="en-US" sz="2000" dirty="0"/>
              <a:t> </a:t>
            </a:r>
            <a:r>
              <a:rPr lang="en-US" sz="2000" dirty="0" err="1"/>
              <a:t>meydan</a:t>
            </a:r>
            <a:r>
              <a:rPr lang="en-US" sz="2000" dirty="0"/>
              <a:t> </a:t>
            </a:r>
            <a:r>
              <a:rPr lang="en-US" sz="2000" dirty="0" err="1"/>
              <a:t>okuyarak</a:t>
            </a:r>
            <a:r>
              <a:rPr lang="en-US" sz="2000" dirty="0"/>
              <a:t>, </a:t>
            </a:r>
            <a:r>
              <a:rPr lang="en-US" sz="2000" dirty="0" err="1"/>
              <a:t>farklı</a:t>
            </a:r>
            <a:r>
              <a:rPr lang="en-US" sz="2000" dirty="0"/>
              <a:t> </a:t>
            </a:r>
            <a:r>
              <a:rPr lang="en-US" sz="2000" dirty="0" err="1"/>
              <a:t>bakış</a:t>
            </a:r>
            <a:r>
              <a:rPr lang="en-US" sz="2000" dirty="0"/>
              <a:t> </a:t>
            </a:r>
            <a:r>
              <a:rPr lang="en-US" sz="2000" dirty="0" err="1"/>
              <a:t>açılarını</a:t>
            </a:r>
            <a:r>
              <a:rPr lang="en-US" sz="2000" dirty="0"/>
              <a:t> </a:t>
            </a:r>
            <a:r>
              <a:rPr lang="en-US" sz="2000" dirty="0" err="1"/>
              <a:t>keşfederek</a:t>
            </a:r>
            <a:r>
              <a:rPr lang="en-US" sz="2000" dirty="0"/>
              <a:t> ve </a:t>
            </a:r>
            <a:r>
              <a:rPr lang="en-US" sz="2000" dirty="0" err="1"/>
              <a:t>gizli</a:t>
            </a:r>
            <a:r>
              <a:rPr lang="en-US" sz="2000" dirty="0"/>
              <a:t> </a:t>
            </a:r>
            <a:r>
              <a:rPr lang="en-US" sz="2000" dirty="0" err="1"/>
              <a:t>ihtiyaçları</a:t>
            </a:r>
            <a:r>
              <a:rPr lang="en-US" sz="2000" dirty="0"/>
              <a:t> </a:t>
            </a:r>
            <a:r>
              <a:rPr lang="en-US" sz="2000" dirty="0" err="1"/>
              <a:t>ortaya</a:t>
            </a:r>
            <a:r>
              <a:rPr lang="en-US" sz="2000" dirty="0"/>
              <a:t> </a:t>
            </a:r>
            <a:r>
              <a:rPr lang="en-US" sz="2000" dirty="0" err="1"/>
              <a:t>çıkararak</a:t>
            </a:r>
            <a:r>
              <a:rPr lang="en-US" sz="2000" dirty="0"/>
              <a:t> </a:t>
            </a:r>
            <a:r>
              <a:rPr lang="en-US" sz="2000" dirty="0" err="1"/>
              <a:t>yeniliği</a:t>
            </a:r>
            <a:r>
              <a:rPr lang="en-US" sz="2000" dirty="0"/>
              <a:t> </a:t>
            </a:r>
            <a:r>
              <a:rPr lang="en-US" sz="2000" dirty="0" err="1"/>
              <a:t>teşvik</a:t>
            </a:r>
            <a:r>
              <a:rPr lang="en-US" sz="2000" dirty="0"/>
              <a:t> </a:t>
            </a:r>
            <a:r>
              <a:rPr lang="en-US" sz="2000" dirty="0" err="1"/>
              <a:t>eder</a:t>
            </a:r>
            <a:r>
              <a:rPr lang="en-US" sz="2000" dirty="0"/>
              <a:t>. 
Bu </a:t>
            </a:r>
            <a:r>
              <a:rPr lang="en-US" sz="2000" dirty="0" err="1"/>
              <a:t>yinelemeli</a:t>
            </a:r>
            <a:r>
              <a:rPr lang="en-US" sz="2000" dirty="0"/>
              <a:t> </a:t>
            </a:r>
            <a:r>
              <a:rPr lang="en-US" sz="2000" dirty="0" err="1"/>
              <a:t>süreç</a:t>
            </a:r>
            <a:r>
              <a:rPr lang="en-US" sz="2000" dirty="0"/>
              <a:t>, </a:t>
            </a:r>
            <a:r>
              <a:rPr lang="en-US" sz="2000" dirty="0" err="1"/>
              <a:t>başarısızlığın</a:t>
            </a:r>
            <a:r>
              <a:rPr lang="en-US" sz="2000" dirty="0"/>
              <a:t> </a:t>
            </a:r>
            <a:r>
              <a:rPr lang="en-US" sz="2000" dirty="0" err="1"/>
              <a:t>değerli</a:t>
            </a:r>
            <a:r>
              <a:rPr lang="en-US" sz="2000" dirty="0"/>
              <a:t> </a:t>
            </a:r>
            <a:r>
              <a:rPr lang="en-US" sz="2000" dirty="0" err="1"/>
              <a:t>bir</a:t>
            </a:r>
            <a:r>
              <a:rPr lang="en-US" sz="2000" dirty="0"/>
              <a:t> </a:t>
            </a:r>
            <a:r>
              <a:rPr lang="en-US" sz="2000" dirty="0" err="1"/>
              <a:t>öğrenme</a:t>
            </a:r>
            <a:r>
              <a:rPr lang="en-US" sz="2000" dirty="0"/>
              <a:t> </a:t>
            </a:r>
            <a:r>
              <a:rPr lang="en-US" sz="2000" dirty="0" err="1"/>
              <a:t>deneyimi</a:t>
            </a:r>
            <a:r>
              <a:rPr lang="en-US" sz="2000" dirty="0"/>
              <a:t> </a:t>
            </a:r>
            <a:r>
              <a:rPr lang="en-US" sz="2000" dirty="0" err="1"/>
              <a:t>olarak</a:t>
            </a:r>
            <a:r>
              <a:rPr lang="en-US" sz="2000" dirty="0"/>
              <a:t> </a:t>
            </a:r>
            <a:r>
              <a:rPr lang="en-US" sz="2000" dirty="0" err="1"/>
              <a:t>görüldüğü</a:t>
            </a:r>
            <a:r>
              <a:rPr lang="en-US" sz="2000" dirty="0"/>
              <a:t> </a:t>
            </a:r>
            <a:r>
              <a:rPr lang="en-US" sz="2000" dirty="0" err="1"/>
              <a:t>bir</a:t>
            </a:r>
            <a:r>
              <a:rPr lang="en-US" sz="2000" dirty="0"/>
              <a:t> </a:t>
            </a:r>
            <a:r>
              <a:rPr lang="en-US" sz="2000" dirty="0" err="1"/>
              <a:t>deneme</a:t>
            </a:r>
            <a:r>
              <a:rPr lang="en-US" sz="2000" dirty="0"/>
              <a:t> ve </a:t>
            </a:r>
            <a:r>
              <a:rPr lang="en-US" sz="2000" dirty="0" err="1"/>
              <a:t>yineleme</a:t>
            </a:r>
            <a:r>
              <a:rPr lang="en-US" sz="2000" dirty="0"/>
              <a:t> </a:t>
            </a:r>
            <a:r>
              <a:rPr lang="en-US" sz="2000" dirty="0" err="1"/>
              <a:t>kültürünü</a:t>
            </a:r>
            <a:r>
              <a:rPr lang="en-US" sz="2000" dirty="0"/>
              <a:t> </a:t>
            </a:r>
            <a:r>
              <a:rPr lang="en-US" sz="2000" dirty="0" err="1"/>
              <a:t>teşvik</a:t>
            </a:r>
            <a:r>
              <a:rPr lang="en-US" sz="2000" dirty="0"/>
              <a:t> </a:t>
            </a:r>
            <a:r>
              <a:rPr lang="en-US" sz="2000" dirty="0" err="1"/>
              <a:t>eder</a:t>
            </a:r>
            <a:r>
              <a:rPr lang="en-US" sz="2000" dirty="0"/>
              <a:t>. 
</a:t>
            </a:r>
            <a:r>
              <a:rPr lang="en-US" sz="2000" dirty="0" err="1"/>
              <a:t>Tasarım</a:t>
            </a:r>
            <a:r>
              <a:rPr lang="en-US" sz="2000" dirty="0"/>
              <a:t> </a:t>
            </a:r>
            <a:r>
              <a:rPr lang="en-US" sz="2000" dirty="0" err="1"/>
              <a:t>odaklı</a:t>
            </a:r>
            <a:r>
              <a:rPr lang="en-US" sz="2000" dirty="0"/>
              <a:t> </a:t>
            </a:r>
            <a:r>
              <a:rPr lang="en-US" sz="2000" dirty="0" err="1"/>
              <a:t>düşünme</a:t>
            </a:r>
            <a:r>
              <a:rPr lang="en-US" sz="2000" dirty="0"/>
              <a:t>, </a:t>
            </a:r>
            <a:r>
              <a:rPr lang="en-US" sz="2000" dirty="0" err="1"/>
              <a:t>kullanıcı</a:t>
            </a:r>
            <a:r>
              <a:rPr lang="en-US" sz="2000" dirty="0"/>
              <a:t> </a:t>
            </a:r>
            <a:r>
              <a:rPr lang="en-US" sz="2000" dirty="0" err="1"/>
              <a:t>ihtiyaçlarına</a:t>
            </a:r>
            <a:r>
              <a:rPr lang="en-US" sz="2000" dirty="0"/>
              <a:t> ve </a:t>
            </a:r>
            <a:r>
              <a:rPr lang="en-US" sz="2000" dirty="0" err="1"/>
              <a:t>deneyimlerine</a:t>
            </a:r>
            <a:r>
              <a:rPr lang="en-US" sz="2000" dirty="0"/>
              <a:t> </a:t>
            </a:r>
            <a:r>
              <a:rPr lang="en-US" sz="2000" dirty="0" err="1"/>
              <a:t>öncelik</a:t>
            </a:r>
            <a:r>
              <a:rPr lang="en-US" sz="2000" dirty="0"/>
              <a:t> </a:t>
            </a:r>
            <a:r>
              <a:rPr lang="en-US" sz="2000" dirty="0" err="1"/>
              <a:t>vererek</a:t>
            </a:r>
            <a:r>
              <a:rPr lang="en-US" sz="2000" dirty="0"/>
              <a:t>, </a:t>
            </a:r>
            <a:r>
              <a:rPr lang="en-US" sz="2000" dirty="0" err="1"/>
              <a:t>kuruluşların</a:t>
            </a:r>
            <a:r>
              <a:rPr lang="en-US" sz="2000" dirty="0"/>
              <a:t> </a:t>
            </a:r>
            <a:r>
              <a:rPr lang="en-US" sz="2000" dirty="0" err="1"/>
              <a:t>kullanıcılarda</a:t>
            </a:r>
            <a:r>
              <a:rPr lang="en-US" sz="2000" dirty="0"/>
              <a:t> </a:t>
            </a:r>
            <a:r>
              <a:rPr lang="en-US" sz="2000" dirty="0" err="1"/>
              <a:t>yankı</a:t>
            </a:r>
            <a:r>
              <a:rPr lang="en-US" sz="2000" dirty="0"/>
              <a:t> </a:t>
            </a:r>
            <a:r>
              <a:rPr lang="en-US" sz="2000" dirty="0" err="1"/>
              <a:t>uyandıran</a:t>
            </a:r>
            <a:r>
              <a:rPr lang="en-US" sz="2000" dirty="0"/>
              <a:t> </a:t>
            </a:r>
            <a:r>
              <a:rPr lang="en-US" sz="2000" dirty="0" err="1"/>
              <a:t>etkili</a:t>
            </a:r>
            <a:r>
              <a:rPr lang="en-US" sz="2000" dirty="0"/>
              <a:t> </a:t>
            </a:r>
            <a:r>
              <a:rPr lang="en-US" sz="2000" dirty="0" err="1"/>
              <a:t>çözümler</a:t>
            </a:r>
            <a:r>
              <a:rPr lang="en-US" sz="2000" dirty="0"/>
              <a:t> </a:t>
            </a:r>
            <a:r>
              <a:rPr lang="en-US" sz="2000" dirty="0" err="1"/>
              <a:t>oluşturmasına</a:t>
            </a:r>
            <a:r>
              <a:rPr lang="en-US" sz="2000" dirty="0"/>
              <a:t> ve </a:t>
            </a:r>
            <a:r>
              <a:rPr lang="en-US" sz="2000" dirty="0" err="1"/>
              <a:t>anlamlı</a:t>
            </a:r>
            <a:r>
              <a:rPr lang="en-US" sz="2000" dirty="0"/>
              <a:t> </a:t>
            </a:r>
            <a:r>
              <a:rPr lang="en-US" sz="2000" dirty="0" err="1"/>
              <a:t>inovasyonları</a:t>
            </a:r>
            <a:r>
              <a:rPr lang="en-US" sz="2000" dirty="0"/>
              <a:t> </a:t>
            </a:r>
            <a:r>
              <a:rPr lang="en-US" sz="2000" dirty="0" err="1"/>
              <a:t>teşvik</a:t>
            </a:r>
            <a:r>
              <a:rPr lang="en-US" sz="2000" dirty="0"/>
              <a:t> </a:t>
            </a:r>
            <a:r>
              <a:rPr lang="en-US" sz="2000" dirty="0" err="1"/>
              <a:t>etmesine</a:t>
            </a:r>
            <a:r>
              <a:rPr lang="en-US" sz="2000" dirty="0"/>
              <a:t> </a:t>
            </a:r>
            <a:r>
              <a:rPr lang="en-US" sz="2000" dirty="0" err="1"/>
              <a:t>yardımcı</a:t>
            </a:r>
            <a:r>
              <a:rPr lang="en-US" sz="2000" dirty="0"/>
              <a:t> </a:t>
            </a:r>
            <a:r>
              <a:rPr lang="en-US" sz="2000" dirty="0" err="1"/>
              <a:t>olur</a:t>
            </a:r>
            <a:r>
              <a:rPr lang="en-US" sz="2000" dirty="0"/>
              <a:t>. 
</a:t>
            </a:r>
            <a:r>
              <a:rPr lang="en-US" sz="2000" dirty="0" err="1"/>
              <a:t>Sonuç</a:t>
            </a:r>
            <a:r>
              <a:rPr lang="en-US" sz="2000" dirty="0"/>
              <a:t> </a:t>
            </a:r>
            <a:r>
              <a:rPr lang="en-US" sz="2000" dirty="0" err="1"/>
              <a:t>olarak</a:t>
            </a:r>
            <a:r>
              <a:rPr lang="en-US" sz="2000" dirty="0"/>
              <a:t>, </a:t>
            </a:r>
            <a:r>
              <a:rPr lang="en-US" sz="2000" dirty="0" err="1"/>
              <a:t>tasarım</a:t>
            </a:r>
            <a:r>
              <a:rPr lang="en-US" sz="2000" dirty="0"/>
              <a:t> </a:t>
            </a:r>
            <a:r>
              <a:rPr lang="en-US" sz="2000" dirty="0" err="1"/>
              <a:t>odaklı</a:t>
            </a:r>
            <a:r>
              <a:rPr lang="en-US" sz="2000" dirty="0"/>
              <a:t> </a:t>
            </a:r>
            <a:r>
              <a:rPr lang="en-US" sz="2000" dirty="0" err="1"/>
              <a:t>düşünme</a:t>
            </a:r>
            <a:r>
              <a:rPr lang="en-US" sz="2000" dirty="0"/>
              <a:t>, problem </a:t>
            </a:r>
            <a:r>
              <a:rPr lang="en-US" sz="2000" dirty="0" err="1"/>
              <a:t>çözme</a:t>
            </a:r>
            <a:r>
              <a:rPr lang="en-US" sz="2000" dirty="0"/>
              <a:t> </a:t>
            </a:r>
            <a:r>
              <a:rPr lang="en-US" sz="2000" dirty="0" err="1"/>
              <a:t>için</a:t>
            </a:r>
            <a:r>
              <a:rPr lang="en-US" sz="2000" dirty="0"/>
              <a:t> </a:t>
            </a:r>
            <a:r>
              <a:rPr lang="en-US" sz="2000" dirty="0" err="1"/>
              <a:t>yapılandırılmış</a:t>
            </a:r>
            <a:r>
              <a:rPr lang="en-US" sz="2000" dirty="0"/>
              <a:t> </a:t>
            </a:r>
            <a:r>
              <a:rPr lang="en-US" sz="2000" dirty="0" err="1"/>
              <a:t>ancak</a:t>
            </a:r>
            <a:r>
              <a:rPr lang="en-US" sz="2000" dirty="0"/>
              <a:t> </a:t>
            </a:r>
            <a:r>
              <a:rPr lang="en-US" sz="2000" dirty="0" err="1"/>
              <a:t>esnek</a:t>
            </a:r>
            <a:r>
              <a:rPr lang="en-US" sz="2000" dirty="0"/>
              <a:t> </a:t>
            </a:r>
            <a:r>
              <a:rPr lang="en-US" sz="2000" dirty="0" err="1"/>
              <a:t>bir</a:t>
            </a:r>
            <a:r>
              <a:rPr lang="en-US" sz="2000" dirty="0"/>
              <a:t> </a:t>
            </a:r>
            <a:r>
              <a:rPr lang="en-US" sz="2000" dirty="0" err="1"/>
              <a:t>çerçeve</a:t>
            </a:r>
            <a:r>
              <a:rPr lang="en-US" sz="2000" dirty="0"/>
              <a:t> </a:t>
            </a:r>
            <a:r>
              <a:rPr lang="en-US" sz="2000" dirty="0" err="1"/>
              <a:t>sağlayarak</a:t>
            </a:r>
            <a:r>
              <a:rPr lang="en-US" sz="2000" dirty="0"/>
              <a:t> </a:t>
            </a:r>
            <a:r>
              <a:rPr lang="en-US" sz="2000" dirty="0" err="1"/>
              <a:t>çığır</a:t>
            </a:r>
            <a:r>
              <a:rPr lang="en-US" sz="2000" dirty="0"/>
              <a:t> </a:t>
            </a:r>
            <a:r>
              <a:rPr lang="en-US" sz="2000" dirty="0" err="1"/>
              <a:t>açan</a:t>
            </a:r>
            <a:r>
              <a:rPr lang="en-US" sz="2000" dirty="0"/>
              <a:t> </a:t>
            </a:r>
            <a:r>
              <a:rPr lang="en-US" sz="2000" dirty="0" err="1"/>
              <a:t>inovasyon</a:t>
            </a:r>
            <a:r>
              <a:rPr lang="en-US" sz="2000" dirty="0"/>
              <a:t> </a:t>
            </a:r>
            <a:r>
              <a:rPr lang="en-US" sz="2000" dirty="0" err="1"/>
              <a:t>için</a:t>
            </a:r>
            <a:r>
              <a:rPr lang="en-US" sz="2000" dirty="0"/>
              <a:t> </a:t>
            </a:r>
            <a:r>
              <a:rPr lang="en-US" sz="2000" dirty="0" err="1"/>
              <a:t>bir</a:t>
            </a:r>
            <a:r>
              <a:rPr lang="en-US" sz="2000" dirty="0"/>
              <a:t> </a:t>
            </a:r>
            <a:r>
              <a:rPr lang="en-US" sz="2000" dirty="0" err="1"/>
              <a:t>katalizör</a:t>
            </a:r>
            <a:r>
              <a:rPr lang="en-US" sz="2000" dirty="0"/>
              <a:t> </a:t>
            </a:r>
            <a:r>
              <a:rPr lang="en-US" sz="2000" dirty="0" err="1"/>
              <a:t>görevi</a:t>
            </a:r>
            <a:r>
              <a:rPr lang="en-US" sz="2000" dirty="0"/>
              <a:t> </a:t>
            </a:r>
            <a:r>
              <a:rPr lang="en-US" sz="2000" dirty="0" err="1"/>
              <a:t>görür</a:t>
            </a:r>
            <a:r>
              <a:rPr lang="en-US" sz="2000" dirty="0"/>
              <a:t>.</a:t>
            </a:r>
          </a:p>
        </p:txBody>
      </p:sp>
      <p:pic>
        <p:nvPicPr>
          <p:cNvPr id="2" name="Imagine 1">
            <a:extLst>
              <a:ext uri="{FF2B5EF4-FFF2-40B4-BE49-F238E27FC236}">
                <a16:creationId xmlns:a16="http://schemas.microsoft.com/office/drawing/2014/main" id="{CEF9237F-C7DF-7AC4-A6D9-923CF5CBB424}"/>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spTree>
    <p:extLst>
      <p:ext uri="{BB962C8B-B14F-4D97-AF65-F5344CB8AC3E}">
        <p14:creationId xmlns:p14="http://schemas.microsoft.com/office/powerpoint/2010/main" val="168804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E5C14-A672-7DF3-0531-D10F04A61ECA}"/>
            </a:ext>
          </a:extLst>
        </p:cNvPr>
        <p:cNvGrpSpPr/>
        <p:nvPr/>
      </p:nvGrpSpPr>
      <p:grpSpPr>
        <a:xfrm>
          <a:off x="0" y="0"/>
          <a:ext cx="0" cy="0"/>
          <a:chOff x="0" y="0"/>
          <a:chExt cx="0" cy="0"/>
        </a:xfrm>
      </p:grpSpPr>
      <p:grpSp>
        <p:nvGrpSpPr>
          <p:cNvPr id="4" name="Grupare 3">
            <a:extLst>
              <a:ext uri="{FF2B5EF4-FFF2-40B4-BE49-F238E27FC236}">
                <a16:creationId xmlns:a16="http://schemas.microsoft.com/office/drawing/2014/main" id="{18948BDD-48F9-CD6E-B53E-C34841E49E96}"/>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09DE5EB-2EDB-109C-F0E0-51BE107A19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43959178-DEA6-1ABE-2873-E7969979E7C9}"/>
                </a:ext>
              </a:extLst>
            </p:cNvPr>
            <p:cNvSpPr txBox="1"/>
            <p:nvPr/>
          </p:nvSpPr>
          <p:spPr>
            <a:xfrm>
              <a:off x="4137829" y="531306"/>
              <a:ext cx="7279115" cy="461665"/>
            </a:xfrm>
            <a:prstGeom prst="rect">
              <a:avLst/>
            </a:prstGeom>
            <a:noFill/>
            <a:ln>
              <a:noFill/>
            </a:ln>
          </p:spPr>
          <p:txBody>
            <a:bodyPr wrap="square">
              <a:spAutoFit/>
            </a:bodyPr>
            <a:lstStyle/>
            <a:p>
              <a:pPr algn="ctr"/>
              <a:r>
                <a:rPr lang="en-US" sz="1200" b="0" i="0" u="none" strike="noStrike" dirty="0">
                  <a:solidFill>
                    <a:srgbClr val="2D5693"/>
                  </a:solidFill>
                  <a:effectLst/>
                  <a:latin typeface="Arial Unicode MS" panose="020B0604020202020204" pitchFamily="34" charset="-128"/>
                  <a:ea typeface="Arial Unicode MS" panose="020B0604020202020204" pitchFamily="34" charset="-128"/>
                  <a:cs typeface="Arial Unicode MS" panose="020B0604020202020204" pitchFamily="34" charset="-128"/>
                </a:rPr>
                <a:t>SHOEDES – New footwear designer qualifications for sustainable products that comply with the emerging demands of circular economy</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BB650299-77F9-0243-03EE-4CD832AA4BC5}"/>
              </a:ext>
            </a:extLst>
          </p:cNvPr>
          <p:cNvPicPr>
            <a:picLocks noChangeAspect="1"/>
          </p:cNvPicPr>
          <p:nvPr/>
        </p:nvPicPr>
        <p:blipFill>
          <a:blip r:embed="rId4"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C9EB8F30-F670-9204-565E-A67E51B34CB3}"/>
              </a:ext>
            </a:extLst>
          </p:cNvPr>
          <p:cNvSpPr txBox="1"/>
          <p:nvPr/>
        </p:nvSpPr>
        <p:spPr>
          <a:xfrm>
            <a:off x="592328" y="1262165"/>
            <a:ext cx="7847486" cy="1107996"/>
          </a:xfrm>
          <a:prstGeom prst="rect">
            <a:avLst/>
          </a:prstGeom>
        </p:spPr>
        <p:txBody>
          <a:bodyPr wrap="square" lIns="0" tIns="0" rIns="0" bIns="0" rtlCol="0" anchor="t">
            <a:spAutoFit/>
          </a:bodyPr>
          <a:lstStyle/>
          <a:p>
            <a:pPr lvl="0">
              <a:spcBef>
                <a:spcPct val="0"/>
              </a:spcBef>
            </a:pPr>
            <a:r>
              <a:rPr lang="en-US" sz="3600" dirty="0">
                <a:solidFill>
                  <a:srgbClr val="2D5693"/>
                </a:solidFill>
                <a:latin typeface="Josefin Sans Bold" pitchFamily="2" charset="0"/>
              </a:rPr>
              <a:t>6- </a:t>
            </a:r>
            <a:r>
              <a:rPr lang="en-US" sz="3600" dirty="0" err="1">
                <a:solidFill>
                  <a:srgbClr val="2D5693"/>
                </a:solidFill>
                <a:latin typeface="Josefin Sans Bold" pitchFamily="2" charset="0"/>
              </a:rPr>
              <a:t>Tasarım</a:t>
            </a:r>
            <a:r>
              <a:rPr lang="en-US" sz="3600" dirty="0">
                <a:solidFill>
                  <a:srgbClr val="2D5693"/>
                </a:solidFill>
                <a:latin typeface="Josefin Sans Bold" pitchFamily="2" charset="0"/>
              </a:rPr>
              <a:t> </a:t>
            </a:r>
            <a:r>
              <a:rPr lang="en-US" sz="3600" dirty="0" err="1">
                <a:solidFill>
                  <a:srgbClr val="2D5693"/>
                </a:solidFill>
                <a:latin typeface="Josefin Sans Bold" pitchFamily="2" charset="0"/>
              </a:rPr>
              <a:t>Odaklı</a:t>
            </a:r>
            <a:r>
              <a:rPr lang="en-US" sz="3600" dirty="0">
                <a:solidFill>
                  <a:srgbClr val="2D5693"/>
                </a:solidFill>
                <a:latin typeface="Josefin Sans Bold" pitchFamily="2" charset="0"/>
              </a:rPr>
              <a:t> </a:t>
            </a:r>
            <a:r>
              <a:rPr lang="en-US" sz="3600" dirty="0" err="1">
                <a:solidFill>
                  <a:srgbClr val="2D5693"/>
                </a:solidFill>
                <a:latin typeface="Josefin Sans Bold" pitchFamily="2" charset="0"/>
              </a:rPr>
              <a:t>Düşünme</a:t>
            </a:r>
            <a:r>
              <a:rPr lang="en-US" sz="3600" dirty="0">
                <a:solidFill>
                  <a:srgbClr val="2D5693"/>
                </a:solidFill>
                <a:latin typeface="Josefin Sans Bold" pitchFamily="2" charset="0"/>
              </a:rPr>
              <a:t> ve </a:t>
            </a:r>
            <a:r>
              <a:rPr lang="en-US" sz="3600" dirty="0" err="1">
                <a:solidFill>
                  <a:srgbClr val="2D5693"/>
                </a:solidFill>
                <a:latin typeface="Josefin Sans Bold" pitchFamily="2" charset="0"/>
              </a:rPr>
              <a:t>İnovasyon</a:t>
            </a:r>
            <a:endParaRPr lang="en-US" sz="3600" dirty="0">
              <a:solidFill>
                <a:srgbClr val="2D5693"/>
              </a:solidFill>
              <a:latin typeface="Josefin Sans Bold" pitchFamily="2" charset="0"/>
            </a:endParaRPr>
          </a:p>
        </p:txBody>
      </p:sp>
      <p:sp>
        <p:nvSpPr>
          <p:cNvPr id="11" name="TextBox 2">
            <a:extLst>
              <a:ext uri="{FF2B5EF4-FFF2-40B4-BE49-F238E27FC236}">
                <a16:creationId xmlns:a16="http://schemas.microsoft.com/office/drawing/2014/main" id="{366C5318-5C30-1880-473D-47C5B8FE7F57}"/>
              </a:ext>
            </a:extLst>
          </p:cNvPr>
          <p:cNvSpPr txBox="1"/>
          <p:nvPr/>
        </p:nvSpPr>
        <p:spPr>
          <a:xfrm>
            <a:off x="685093" y="2370161"/>
            <a:ext cx="10914578" cy="615553"/>
          </a:xfrm>
          <a:prstGeom prst="rect">
            <a:avLst/>
          </a:prstGeom>
        </p:spPr>
        <p:txBody>
          <a:bodyPr wrap="square" lIns="0" tIns="0" rIns="0" bIns="0" rtlCol="0" anchor="t">
            <a:spAutoFit/>
          </a:bodyPr>
          <a:lstStyle/>
          <a:p>
            <a:pPr lvl="0">
              <a:spcBef>
                <a:spcPct val="0"/>
              </a:spcBef>
            </a:pPr>
            <a:r>
              <a:rPr lang="en-US" sz="2000" dirty="0" err="1"/>
              <a:t>Tasarım</a:t>
            </a:r>
            <a:r>
              <a:rPr lang="en-US" sz="2000" dirty="0"/>
              <a:t> </a:t>
            </a:r>
            <a:r>
              <a:rPr lang="en-US" sz="2000" dirty="0" err="1"/>
              <a:t>odaklı</a:t>
            </a:r>
            <a:r>
              <a:rPr lang="en-US" sz="2000" dirty="0"/>
              <a:t> </a:t>
            </a:r>
            <a:r>
              <a:rPr lang="en-US" sz="2000" dirty="0" err="1"/>
              <a:t>düşünme</a:t>
            </a:r>
            <a:r>
              <a:rPr lang="en-US" sz="2000" dirty="0"/>
              <a:t> </a:t>
            </a:r>
            <a:r>
              <a:rPr lang="en-US" sz="2000" dirty="0" err="1"/>
              <a:t>tipik</a:t>
            </a:r>
            <a:r>
              <a:rPr lang="en-US" sz="2000" dirty="0"/>
              <a:t> </a:t>
            </a:r>
            <a:r>
              <a:rPr lang="en-US" sz="2000" dirty="0" err="1"/>
              <a:t>olarak</a:t>
            </a:r>
            <a:r>
              <a:rPr lang="en-US" sz="2000" dirty="0"/>
              <a:t>, </a:t>
            </a:r>
            <a:r>
              <a:rPr lang="en-US" sz="2000" dirty="0" err="1"/>
              <a:t>kaynağa</a:t>
            </a:r>
            <a:r>
              <a:rPr lang="en-US" sz="2000" dirty="0"/>
              <a:t> </a:t>
            </a:r>
            <a:r>
              <a:rPr lang="en-US" sz="2000" dirty="0" err="1"/>
              <a:t>bağlı</a:t>
            </a:r>
            <a:r>
              <a:rPr lang="en-US" sz="2000" dirty="0"/>
              <a:t> </a:t>
            </a:r>
            <a:r>
              <a:rPr lang="en-US" sz="2000" dirty="0" err="1"/>
              <a:t>olarak</a:t>
            </a:r>
            <a:r>
              <a:rPr lang="en-US" sz="2000" dirty="0"/>
              <a:t> </a:t>
            </a:r>
            <a:r>
              <a:rPr lang="en-US" sz="2000" dirty="0" err="1"/>
              <a:t>biraz</a:t>
            </a:r>
            <a:r>
              <a:rPr lang="en-US" sz="2000" dirty="0"/>
              <a:t> </a:t>
            </a:r>
            <a:r>
              <a:rPr lang="en-US" sz="2000" dirty="0" err="1"/>
              <a:t>değişebilen</a:t>
            </a:r>
            <a:r>
              <a:rPr lang="en-US" sz="2000" dirty="0"/>
              <a:t>, </a:t>
            </a:r>
            <a:r>
              <a:rPr lang="en-US" sz="2000" dirty="0" err="1"/>
              <a:t>ancak</a:t>
            </a:r>
            <a:r>
              <a:rPr lang="en-US" sz="2000" dirty="0"/>
              <a:t> </a:t>
            </a:r>
            <a:r>
              <a:rPr lang="en-US" sz="2000" dirty="0" err="1"/>
              <a:t>genellikle</a:t>
            </a:r>
            <a:r>
              <a:rPr lang="en-US" sz="2000" dirty="0"/>
              <a:t> </a:t>
            </a:r>
            <a:r>
              <a:rPr lang="en-US" sz="2000" dirty="0" err="1"/>
              <a:t>aşağıdakileri</a:t>
            </a:r>
            <a:r>
              <a:rPr lang="en-US" sz="2000" dirty="0"/>
              <a:t> </a:t>
            </a:r>
            <a:r>
              <a:rPr lang="en-US" sz="2000" dirty="0" err="1"/>
              <a:t>içeren</a:t>
            </a:r>
            <a:r>
              <a:rPr lang="en-US" sz="2000" dirty="0"/>
              <a:t> </a:t>
            </a:r>
            <a:r>
              <a:rPr lang="en-US" sz="2000" dirty="0" err="1"/>
              <a:t>birkaç</a:t>
            </a:r>
            <a:r>
              <a:rPr lang="en-US" sz="2000" dirty="0"/>
              <a:t> </a:t>
            </a:r>
            <a:r>
              <a:rPr lang="en-US" sz="2000" dirty="0" err="1"/>
              <a:t>yinelemeli</a:t>
            </a:r>
            <a:r>
              <a:rPr lang="en-US" sz="2000" dirty="0"/>
              <a:t> </a:t>
            </a:r>
            <a:r>
              <a:rPr lang="en-US" sz="2000" dirty="0" err="1"/>
              <a:t>adım</a:t>
            </a:r>
            <a:r>
              <a:rPr lang="en-US" sz="2000" dirty="0"/>
              <a:t> </a:t>
            </a:r>
            <a:r>
              <a:rPr lang="en-US" sz="2000" dirty="0" err="1"/>
              <a:t>içerir</a:t>
            </a:r>
            <a:r>
              <a:rPr lang="en-US" sz="2000" dirty="0"/>
              <a:t>:</a:t>
            </a:r>
          </a:p>
        </p:txBody>
      </p:sp>
      <p:graphicFrame>
        <p:nvGraphicFramePr>
          <p:cNvPr id="3" name="Diagrama 2">
            <a:extLst>
              <a:ext uri="{FF2B5EF4-FFF2-40B4-BE49-F238E27FC236}">
                <a16:creationId xmlns:a16="http://schemas.microsoft.com/office/drawing/2014/main" id="{EFDA645E-288A-B990-3A0A-D9394EB1E24B}"/>
              </a:ext>
            </a:extLst>
          </p:cNvPr>
          <p:cNvGraphicFramePr/>
          <p:nvPr>
            <p:extLst>
              <p:ext uri="{D42A27DB-BD31-4B8C-83A1-F6EECF244321}">
                <p14:modId xmlns:p14="http://schemas.microsoft.com/office/powerpoint/2010/main" val="1342178848"/>
              </p:ext>
            </p:extLst>
          </p:nvPr>
        </p:nvGraphicFramePr>
        <p:xfrm>
          <a:off x="685093" y="2818402"/>
          <a:ext cx="10914579" cy="21077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2">
            <a:extLst>
              <a:ext uri="{FF2B5EF4-FFF2-40B4-BE49-F238E27FC236}">
                <a16:creationId xmlns:a16="http://schemas.microsoft.com/office/drawing/2014/main" id="{4A02EB8B-DC9B-DE4A-4137-5456F12A1DF7}"/>
              </a:ext>
            </a:extLst>
          </p:cNvPr>
          <p:cNvSpPr txBox="1"/>
          <p:nvPr/>
        </p:nvSpPr>
        <p:spPr>
          <a:xfrm>
            <a:off x="638711" y="4931342"/>
            <a:ext cx="10914578" cy="923330"/>
          </a:xfrm>
          <a:prstGeom prst="rect">
            <a:avLst/>
          </a:prstGeom>
        </p:spPr>
        <p:txBody>
          <a:bodyPr wrap="square" lIns="0" tIns="0" rIns="0" bIns="0" rtlCol="0" anchor="t">
            <a:spAutoFit/>
          </a:bodyPr>
          <a:lstStyle/>
          <a:p>
            <a:r>
              <a:rPr lang="en-US" sz="2000" dirty="0">
                <a:solidFill>
                  <a:srgbClr val="0D0D0D"/>
                </a:solidFill>
              </a:rPr>
              <a:t>Bu </a:t>
            </a:r>
            <a:r>
              <a:rPr lang="en-US" sz="2000" dirty="0" err="1">
                <a:solidFill>
                  <a:srgbClr val="0D0D0D"/>
                </a:solidFill>
              </a:rPr>
              <a:t>adımlar</a:t>
            </a:r>
            <a:r>
              <a:rPr lang="en-US" sz="2000" dirty="0">
                <a:solidFill>
                  <a:srgbClr val="0D0D0D"/>
                </a:solidFill>
              </a:rPr>
              <a:t> </a:t>
            </a:r>
            <a:r>
              <a:rPr lang="en-US" sz="2000" dirty="0" err="1">
                <a:solidFill>
                  <a:srgbClr val="0D0D0D"/>
                </a:solidFill>
              </a:rPr>
              <a:t>mutlaka</a:t>
            </a:r>
            <a:r>
              <a:rPr lang="en-US" sz="2000" dirty="0">
                <a:solidFill>
                  <a:srgbClr val="0D0D0D"/>
                </a:solidFill>
              </a:rPr>
              <a:t> </a:t>
            </a:r>
            <a:r>
              <a:rPr lang="en-US" sz="2000" dirty="0" err="1">
                <a:solidFill>
                  <a:srgbClr val="0D0D0D"/>
                </a:solidFill>
              </a:rPr>
              <a:t>doğrusal</a:t>
            </a:r>
            <a:r>
              <a:rPr lang="en-US" sz="2000" dirty="0">
                <a:solidFill>
                  <a:srgbClr val="0D0D0D"/>
                </a:solidFill>
              </a:rPr>
              <a:t> </a:t>
            </a:r>
            <a:r>
              <a:rPr lang="en-US" sz="2000" dirty="0" err="1">
                <a:solidFill>
                  <a:srgbClr val="0D0D0D"/>
                </a:solidFill>
              </a:rPr>
              <a:t>değildir</a:t>
            </a:r>
            <a:r>
              <a:rPr lang="en-US" sz="2000" dirty="0">
                <a:solidFill>
                  <a:srgbClr val="0D0D0D"/>
                </a:solidFill>
              </a:rPr>
              <a:t> ve </a:t>
            </a:r>
            <a:r>
              <a:rPr lang="en-US" sz="2000" dirty="0" err="1">
                <a:solidFill>
                  <a:srgbClr val="0D0D0D"/>
                </a:solidFill>
              </a:rPr>
              <a:t>tasarım</a:t>
            </a:r>
            <a:r>
              <a:rPr lang="en-US" sz="2000" dirty="0">
                <a:solidFill>
                  <a:srgbClr val="0D0D0D"/>
                </a:solidFill>
              </a:rPr>
              <a:t> </a:t>
            </a:r>
            <a:r>
              <a:rPr lang="en-US" sz="2000" dirty="0" err="1">
                <a:solidFill>
                  <a:srgbClr val="0D0D0D"/>
                </a:solidFill>
              </a:rPr>
              <a:t>süreci</a:t>
            </a:r>
            <a:r>
              <a:rPr lang="en-US" sz="2000" dirty="0">
                <a:solidFill>
                  <a:srgbClr val="0D0D0D"/>
                </a:solidFill>
              </a:rPr>
              <a:t> </a:t>
            </a:r>
            <a:r>
              <a:rPr lang="en-US" sz="2000" dirty="0" err="1">
                <a:solidFill>
                  <a:srgbClr val="0D0D0D"/>
                </a:solidFill>
              </a:rPr>
              <a:t>boyunca</a:t>
            </a:r>
            <a:r>
              <a:rPr lang="en-US" sz="2000" dirty="0">
                <a:solidFill>
                  <a:srgbClr val="0D0D0D"/>
                </a:solidFill>
              </a:rPr>
              <a:t> </a:t>
            </a:r>
            <a:r>
              <a:rPr lang="en-US" sz="2000" dirty="0" err="1">
                <a:solidFill>
                  <a:srgbClr val="0D0D0D"/>
                </a:solidFill>
              </a:rPr>
              <a:t>birden</a:t>
            </a:r>
            <a:r>
              <a:rPr lang="en-US" sz="2000" dirty="0">
                <a:solidFill>
                  <a:srgbClr val="0D0D0D"/>
                </a:solidFill>
              </a:rPr>
              <a:t> </a:t>
            </a:r>
            <a:r>
              <a:rPr lang="en-US" sz="2000" dirty="0" err="1">
                <a:solidFill>
                  <a:srgbClr val="0D0D0D"/>
                </a:solidFill>
              </a:rPr>
              <a:t>çok</a:t>
            </a:r>
            <a:r>
              <a:rPr lang="en-US" sz="2000" dirty="0">
                <a:solidFill>
                  <a:srgbClr val="0D0D0D"/>
                </a:solidFill>
              </a:rPr>
              <a:t> </a:t>
            </a:r>
            <a:r>
              <a:rPr lang="en-US" sz="2000" dirty="0" err="1">
                <a:solidFill>
                  <a:srgbClr val="0D0D0D"/>
                </a:solidFill>
              </a:rPr>
              <a:t>kez</a:t>
            </a:r>
            <a:r>
              <a:rPr lang="en-US" sz="2000" dirty="0">
                <a:solidFill>
                  <a:srgbClr val="0D0D0D"/>
                </a:solidFill>
              </a:rPr>
              <a:t> </a:t>
            </a:r>
            <a:r>
              <a:rPr lang="en-US" sz="2000" dirty="0" err="1">
                <a:solidFill>
                  <a:srgbClr val="0D0D0D"/>
                </a:solidFill>
              </a:rPr>
              <a:t>çakışabilir</a:t>
            </a:r>
            <a:r>
              <a:rPr lang="en-US" sz="2000" dirty="0">
                <a:solidFill>
                  <a:srgbClr val="0D0D0D"/>
                </a:solidFill>
              </a:rPr>
              <a:t> </a:t>
            </a:r>
            <a:r>
              <a:rPr lang="en-US" sz="2000" dirty="0" err="1">
                <a:solidFill>
                  <a:srgbClr val="0D0D0D"/>
                </a:solidFill>
              </a:rPr>
              <a:t>veya</a:t>
            </a:r>
            <a:r>
              <a:rPr lang="en-US" sz="2000" dirty="0">
                <a:solidFill>
                  <a:srgbClr val="0D0D0D"/>
                </a:solidFill>
              </a:rPr>
              <a:t> </a:t>
            </a:r>
            <a:r>
              <a:rPr lang="en-US" sz="2000" dirty="0" err="1">
                <a:solidFill>
                  <a:srgbClr val="0D0D0D"/>
                </a:solidFill>
              </a:rPr>
              <a:t>yeniden</a:t>
            </a:r>
            <a:r>
              <a:rPr lang="en-US" sz="2000" dirty="0">
                <a:solidFill>
                  <a:srgbClr val="0D0D0D"/>
                </a:solidFill>
              </a:rPr>
              <a:t> </a:t>
            </a:r>
            <a:r>
              <a:rPr lang="en-US" sz="2000" dirty="0" err="1">
                <a:solidFill>
                  <a:srgbClr val="0D0D0D"/>
                </a:solidFill>
              </a:rPr>
              <a:t>gözden</a:t>
            </a:r>
            <a:r>
              <a:rPr lang="en-US" sz="2000" dirty="0">
                <a:solidFill>
                  <a:srgbClr val="0D0D0D"/>
                </a:solidFill>
              </a:rPr>
              <a:t> </a:t>
            </a:r>
            <a:r>
              <a:rPr lang="en-US" sz="2000" dirty="0" err="1">
                <a:solidFill>
                  <a:srgbClr val="0D0D0D"/>
                </a:solidFill>
              </a:rPr>
              <a:t>geçirilebilir</a:t>
            </a:r>
            <a:r>
              <a:rPr lang="en-US" sz="2000" dirty="0">
                <a:solidFill>
                  <a:srgbClr val="0D0D0D"/>
                </a:solidFill>
              </a:rPr>
              <a:t>. </a:t>
            </a:r>
            <a:r>
              <a:rPr lang="en-US" sz="2000" dirty="0" err="1">
                <a:solidFill>
                  <a:srgbClr val="0D0D0D"/>
                </a:solidFill>
              </a:rPr>
              <a:t>Amaç</a:t>
            </a:r>
            <a:r>
              <a:rPr lang="en-US" sz="2000" dirty="0">
                <a:solidFill>
                  <a:srgbClr val="0D0D0D"/>
                </a:solidFill>
              </a:rPr>
              <a:t>, </a:t>
            </a:r>
            <a:r>
              <a:rPr lang="en-US" sz="2000" dirty="0" err="1">
                <a:solidFill>
                  <a:srgbClr val="0D0D0D"/>
                </a:solidFill>
              </a:rPr>
              <a:t>kullanıcıların</a:t>
            </a:r>
            <a:r>
              <a:rPr lang="en-US" sz="2000" dirty="0">
                <a:solidFill>
                  <a:srgbClr val="0D0D0D"/>
                </a:solidFill>
              </a:rPr>
              <a:t> ve </a:t>
            </a:r>
            <a:r>
              <a:rPr lang="en-US" sz="2000" dirty="0" err="1">
                <a:solidFill>
                  <a:srgbClr val="0D0D0D"/>
                </a:solidFill>
              </a:rPr>
              <a:t>paydaşların</a:t>
            </a:r>
            <a:r>
              <a:rPr lang="en-US" sz="2000" dirty="0">
                <a:solidFill>
                  <a:srgbClr val="0D0D0D"/>
                </a:solidFill>
              </a:rPr>
              <a:t> </a:t>
            </a:r>
            <a:r>
              <a:rPr lang="en-US" sz="2000" dirty="0" err="1">
                <a:solidFill>
                  <a:srgbClr val="0D0D0D"/>
                </a:solidFill>
              </a:rPr>
              <a:t>ihtiyaçlarını</a:t>
            </a:r>
            <a:r>
              <a:rPr lang="en-US" sz="2000" dirty="0">
                <a:solidFill>
                  <a:srgbClr val="0D0D0D"/>
                </a:solidFill>
              </a:rPr>
              <a:t> </a:t>
            </a:r>
            <a:r>
              <a:rPr lang="en-US" sz="2000" dirty="0" err="1">
                <a:solidFill>
                  <a:srgbClr val="0D0D0D"/>
                </a:solidFill>
              </a:rPr>
              <a:t>karşılayan</a:t>
            </a:r>
            <a:r>
              <a:rPr lang="en-US" sz="2000" dirty="0">
                <a:solidFill>
                  <a:srgbClr val="0D0D0D"/>
                </a:solidFill>
              </a:rPr>
              <a:t> </a:t>
            </a:r>
            <a:r>
              <a:rPr lang="en-US" sz="2000" dirty="0" err="1">
                <a:solidFill>
                  <a:srgbClr val="0D0D0D"/>
                </a:solidFill>
              </a:rPr>
              <a:t>yenilikçi</a:t>
            </a:r>
            <a:r>
              <a:rPr lang="en-US" sz="2000" dirty="0">
                <a:solidFill>
                  <a:srgbClr val="0D0D0D"/>
                </a:solidFill>
              </a:rPr>
              <a:t> </a:t>
            </a:r>
            <a:r>
              <a:rPr lang="en-US" sz="2000" dirty="0" err="1">
                <a:solidFill>
                  <a:srgbClr val="0D0D0D"/>
                </a:solidFill>
              </a:rPr>
              <a:t>çözümler</a:t>
            </a:r>
            <a:r>
              <a:rPr lang="en-US" sz="2000" dirty="0">
                <a:solidFill>
                  <a:srgbClr val="0D0D0D"/>
                </a:solidFill>
              </a:rPr>
              <a:t> </a:t>
            </a:r>
            <a:r>
              <a:rPr lang="en-US" sz="2000" dirty="0" err="1">
                <a:solidFill>
                  <a:srgbClr val="0D0D0D"/>
                </a:solidFill>
              </a:rPr>
              <a:t>sunmak</a:t>
            </a:r>
            <a:r>
              <a:rPr lang="en-US" sz="2000" dirty="0">
                <a:solidFill>
                  <a:srgbClr val="0D0D0D"/>
                </a:solidFill>
              </a:rPr>
              <a:t> </a:t>
            </a:r>
            <a:r>
              <a:rPr lang="en-US" sz="2000" dirty="0" err="1">
                <a:solidFill>
                  <a:srgbClr val="0D0D0D"/>
                </a:solidFill>
              </a:rPr>
              <a:t>için</a:t>
            </a:r>
            <a:r>
              <a:rPr lang="en-US" sz="2000" dirty="0">
                <a:solidFill>
                  <a:srgbClr val="0D0D0D"/>
                </a:solidFill>
              </a:rPr>
              <a:t> </a:t>
            </a:r>
            <a:r>
              <a:rPr lang="en-US" sz="2000" dirty="0" err="1">
                <a:solidFill>
                  <a:srgbClr val="0D0D0D"/>
                </a:solidFill>
              </a:rPr>
              <a:t>empati</a:t>
            </a:r>
            <a:r>
              <a:rPr lang="en-US" sz="2000" dirty="0">
                <a:solidFill>
                  <a:srgbClr val="0D0D0D"/>
                </a:solidFill>
              </a:rPr>
              <a:t>, </a:t>
            </a:r>
            <a:r>
              <a:rPr lang="en-US" sz="2000" dirty="0" err="1">
                <a:solidFill>
                  <a:srgbClr val="0D0D0D"/>
                </a:solidFill>
              </a:rPr>
              <a:t>yaratıcılık</a:t>
            </a:r>
            <a:r>
              <a:rPr lang="en-US" sz="2000" dirty="0">
                <a:solidFill>
                  <a:srgbClr val="0D0D0D"/>
                </a:solidFill>
              </a:rPr>
              <a:t> ve </a:t>
            </a:r>
            <a:r>
              <a:rPr lang="en-US" sz="2000" dirty="0" err="1">
                <a:solidFill>
                  <a:srgbClr val="0D0D0D"/>
                </a:solidFill>
              </a:rPr>
              <a:t>işbirliğine</a:t>
            </a:r>
            <a:r>
              <a:rPr lang="en-US" sz="2000" dirty="0">
                <a:solidFill>
                  <a:srgbClr val="0D0D0D"/>
                </a:solidFill>
              </a:rPr>
              <a:t> </a:t>
            </a:r>
            <a:r>
              <a:rPr lang="en-US" sz="2000" dirty="0" err="1">
                <a:solidFill>
                  <a:srgbClr val="0D0D0D"/>
                </a:solidFill>
              </a:rPr>
              <a:t>öncelik</a:t>
            </a:r>
            <a:r>
              <a:rPr lang="en-US" sz="2000" dirty="0">
                <a:solidFill>
                  <a:srgbClr val="0D0D0D"/>
                </a:solidFill>
              </a:rPr>
              <a:t> </a:t>
            </a:r>
            <a:r>
              <a:rPr lang="en-US" sz="2000" dirty="0" err="1">
                <a:solidFill>
                  <a:srgbClr val="0D0D0D"/>
                </a:solidFill>
              </a:rPr>
              <a:t>veren</a:t>
            </a:r>
            <a:r>
              <a:rPr lang="en-US" sz="2000" dirty="0">
                <a:solidFill>
                  <a:srgbClr val="0D0D0D"/>
                </a:solidFill>
              </a:rPr>
              <a:t> </a:t>
            </a:r>
            <a:r>
              <a:rPr lang="en-US" sz="2000" dirty="0" err="1">
                <a:solidFill>
                  <a:srgbClr val="0D0D0D"/>
                </a:solidFill>
              </a:rPr>
              <a:t>esnek</a:t>
            </a:r>
            <a:r>
              <a:rPr lang="en-US" sz="2000" dirty="0">
                <a:solidFill>
                  <a:srgbClr val="0D0D0D"/>
                </a:solidFill>
              </a:rPr>
              <a:t>, </a:t>
            </a:r>
            <a:r>
              <a:rPr lang="en-US" sz="2000" dirty="0" err="1">
                <a:solidFill>
                  <a:srgbClr val="0D0D0D"/>
                </a:solidFill>
              </a:rPr>
              <a:t>yinelemeli</a:t>
            </a:r>
            <a:r>
              <a:rPr lang="en-US" sz="2000" dirty="0">
                <a:solidFill>
                  <a:srgbClr val="0D0D0D"/>
                </a:solidFill>
              </a:rPr>
              <a:t> </a:t>
            </a:r>
            <a:r>
              <a:rPr lang="en-US" sz="2000" dirty="0" err="1">
                <a:solidFill>
                  <a:srgbClr val="0D0D0D"/>
                </a:solidFill>
              </a:rPr>
              <a:t>bir</a:t>
            </a:r>
            <a:r>
              <a:rPr lang="en-US" sz="2000" dirty="0">
                <a:solidFill>
                  <a:srgbClr val="0D0D0D"/>
                </a:solidFill>
              </a:rPr>
              <a:t> </a:t>
            </a:r>
            <a:r>
              <a:rPr lang="en-US" sz="2000" dirty="0" err="1">
                <a:solidFill>
                  <a:srgbClr val="0D0D0D"/>
                </a:solidFill>
              </a:rPr>
              <a:t>yaklaşımı</a:t>
            </a:r>
            <a:r>
              <a:rPr lang="en-US" sz="2000" dirty="0">
                <a:solidFill>
                  <a:srgbClr val="0D0D0D"/>
                </a:solidFill>
              </a:rPr>
              <a:t> </a:t>
            </a:r>
            <a:r>
              <a:rPr lang="en-US" sz="2000" dirty="0" err="1">
                <a:solidFill>
                  <a:srgbClr val="0D0D0D"/>
                </a:solidFill>
              </a:rPr>
              <a:t>teşvik</a:t>
            </a:r>
            <a:r>
              <a:rPr lang="en-US" sz="2000" dirty="0">
                <a:solidFill>
                  <a:srgbClr val="0D0D0D"/>
                </a:solidFill>
              </a:rPr>
              <a:t> </a:t>
            </a:r>
            <a:r>
              <a:rPr lang="en-US" sz="2000" dirty="0" err="1">
                <a:solidFill>
                  <a:srgbClr val="0D0D0D"/>
                </a:solidFill>
              </a:rPr>
              <a:t>etmektir</a:t>
            </a:r>
            <a:r>
              <a:rPr lang="en-US" sz="2000" dirty="0">
                <a:solidFill>
                  <a:srgbClr val="0D0D0D"/>
                </a:solidFill>
              </a:rPr>
              <a:t>.</a:t>
            </a:r>
            <a:endParaRPr lang="en-US" sz="2000" b="0" i="0" dirty="0">
              <a:solidFill>
                <a:srgbClr val="0D0D0D"/>
              </a:solidFill>
              <a:effectLst/>
            </a:endParaRPr>
          </a:p>
        </p:txBody>
      </p:sp>
    </p:spTree>
    <p:extLst>
      <p:ext uri="{BB962C8B-B14F-4D97-AF65-F5344CB8AC3E}">
        <p14:creationId xmlns:p14="http://schemas.microsoft.com/office/powerpoint/2010/main" val="40651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49A56-D6FF-895C-902A-7C34390988FD}"/>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DE782FA3-8459-614A-C39B-A92EAA667000}"/>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sp>
        <p:nvSpPr>
          <p:cNvPr id="10" name="TextBox 16">
            <a:extLst>
              <a:ext uri="{FF2B5EF4-FFF2-40B4-BE49-F238E27FC236}">
                <a16:creationId xmlns:a16="http://schemas.microsoft.com/office/drawing/2014/main" id="{169C98D7-7013-0634-B2AE-E85D2C48CFF4}"/>
              </a:ext>
            </a:extLst>
          </p:cNvPr>
          <p:cNvSpPr txBox="1"/>
          <p:nvPr/>
        </p:nvSpPr>
        <p:spPr>
          <a:xfrm>
            <a:off x="3929974" y="1257061"/>
            <a:ext cx="8258829" cy="553998"/>
          </a:xfrm>
          <a:prstGeom prst="rect">
            <a:avLst/>
          </a:prstGeom>
        </p:spPr>
        <p:txBody>
          <a:bodyPr wrap="square" lIns="0" tIns="0" rIns="0" bIns="0" rtlCol="0" anchor="t">
            <a:spAutoFit/>
          </a:bodyPr>
          <a:lstStyle/>
          <a:p>
            <a:pPr lvl="0">
              <a:spcBef>
                <a:spcPct val="0"/>
              </a:spcBef>
            </a:pPr>
            <a:r>
              <a:rPr lang="da-DK" sz="3600" dirty="0">
                <a:solidFill>
                  <a:srgbClr val="2D5693"/>
                </a:solidFill>
                <a:latin typeface="Josefin Sans Bold" pitchFamily="2" charset="0"/>
              </a:rPr>
              <a:t>7- Fikri Mülkiyet ve Yasal Hususlar</a:t>
            </a:r>
            <a:endParaRPr lang="en-US" sz="3600" dirty="0">
              <a:solidFill>
                <a:srgbClr val="B2101F"/>
              </a:solidFill>
              <a:latin typeface="Josefin Sans Bold" pitchFamily="2" charset="0"/>
            </a:endParaRPr>
          </a:p>
        </p:txBody>
      </p:sp>
      <p:sp>
        <p:nvSpPr>
          <p:cNvPr id="11" name="TextBox 2">
            <a:extLst>
              <a:ext uri="{FF2B5EF4-FFF2-40B4-BE49-F238E27FC236}">
                <a16:creationId xmlns:a16="http://schemas.microsoft.com/office/drawing/2014/main" id="{EB110F6F-002F-8F67-FBA2-4A64A23527A9}"/>
              </a:ext>
            </a:extLst>
          </p:cNvPr>
          <p:cNvSpPr txBox="1"/>
          <p:nvPr/>
        </p:nvSpPr>
        <p:spPr>
          <a:xfrm>
            <a:off x="3929974" y="2518056"/>
            <a:ext cx="8006375" cy="3077766"/>
          </a:xfrm>
          <a:prstGeom prst="rect">
            <a:avLst/>
          </a:prstGeom>
        </p:spPr>
        <p:txBody>
          <a:bodyPr wrap="square" lIns="0" tIns="0" rIns="0" bIns="0" rtlCol="0" anchor="t">
            <a:spAutoFit/>
          </a:bodyPr>
          <a:lstStyle/>
          <a:p>
            <a:pPr lvl="0" algn="just">
              <a:spcBef>
                <a:spcPct val="0"/>
              </a:spcBef>
            </a:pPr>
            <a:r>
              <a:rPr lang="en-US" sz="2000" dirty="0" err="1"/>
              <a:t>Fikri</a:t>
            </a:r>
            <a:r>
              <a:rPr lang="en-US" sz="2000" dirty="0"/>
              <a:t> </a:t>
            </a:r>
            <a:r>
              <a:rPr lang="en-US" sz="2000" dirty="0" err="1"/>
              <a:t>Mülkiyet</a:t>
            </a:r>
            <a:r>
              <a:rPr lang="en-US" sz="2000" dirty="0"/>
              <a:t> (IP) ve </a:t>
            </a:r>
            <a:r>
              <a:rPr lang="en-US" sz="2000" dirty="0" err="1"/>
              <a:t>yasal</a:t>
            </a:r>
            <a:r>
              <a:rPr lang="en-US" sz="2000" dirty="0"/>
              <a:t> </a:t>
            </a:r>
            <a:r>
              <a:rPr lang="en-US" sz="2000" dirty="0" err="1"/>
              <a:t>hususlar</a:t>
            </a:r>
            <a:r>
              <a:rPr lang="en-US" sz="2000" dirty="0"/>
              <a:t>, </a:t>
            </a:r>
            <a:r>
              <a:rPr lang="en-US" sz="2000" dirty="0" err="1"/>
              <a:t>yeniliklerin</a:t>
            </a:r>
            <a:r>
              <a:rPr lang="en-US" sz="2000" dirty="0"/>
              <a:t> ve </a:t>
            </a:r>
            <a:r>
              <a:rPr lang="en-US" sz="2000" dirty="0" err="1"/>
              <a:t>yaratımların</a:t>
            </a:r>
            <a:r>
              <a:rPr lang="en-US" sz="2000" dirty="0"/>
              <a:t> </a:t>
            </a:r>
            <a:r>
              <a:rPr lang="en-US" sz="2000" dirty="0" err="1"/>
              <a:t>korunmasında</a:t>
            </a:r>
            <a:r>
              <a:rPr lang="en-US" sz="2000" dirty="0"/>
              <a:t> </a:t>
            </a:r>
            <a:r>
              <a:rPr lang="en-US" sz="2000" dirty="0" err="1"/>
              <a:t>çok</a:t>
            </a:r>
            <a:r>
              <a:rPr lang="en-US" sz="2000" dirty="0"/>
              <a:t> </a:t>
            </a:r>
            <a:r>
              <a:rPr lang="en-US" sz="2000" dirty="0" err="1"/>
              <a:t>önemlidir</a:t>
            </a:r>
            <a:r>
              <a:rPr lang="en-US" sz="2000" dirty="0"/>
              <a:t>. </a:t>
            </a:r>
            <a:r>
              <a:rPr lang="en-US" sz="2000" dirty="0" err="1"/>
              <a:t>Patentleri</a:t>
            </a:r>
            <a:r>
              <a:rPr lang="en-US" sz="2000" dirty="0"/>
              <a:t>, </a:t>
            </a:r>
            <a:r>
              <a:rPr lang="en-US" sz="2000" dirty="0" err="1"/>
              <a:t>ticari</a:t>
            </a:r>
            <a:r>
              <a:rPr lang="en-US" sz="2000" dirty="0"/>
              <a:t> </a:t>
            </a:r>
            <a:r>
              <a:rPr lang="en-US" sz="2000" dirty="0" err="1"/>
              <a:t>markaları</a:t>
            </a:r>
            <a:r>
              <a:rPr lang="en-US" sz="2000" dirty="0"/>
              <a:t>, </a:t>
            </a:r>
            <a:r>
              <a:rPr lang="en-US" sz="2000" dirty="0" err="1"/>
              <a:t>telif</a:t>
            </a:r>
            <a:r>
              <a:rPr lang="en-US" sz="2000" dirty="0"/>
              <a:t> </a:t>
            </a:r>
            <a:r>
              <a:rPr lang="en-US" sz="2000" dirty="0" err="1"/>
              <a:t>haklarını</a:t>
            </a:r>
            <a:r>
              <a:rPr lang="en-US" sz="2000" dirty="0"/>
              <a:t> ve </a:t>
            </a:r>
            <a:r>
              <a:rPr lang="en-US" sz="2000" dirty="0" err="1"/>
              <a:t>ticari</a:t>
            </a:r>
            <a:r>
              <a:rPr lang="en-US" sz="2000" dirty="0"/>
              <a:t> </a:t>
            </a:r>
            <a:r>
              <a:rPr lang="en-US" sz="2000" dirty="0" err="1"/>
              <a:t>sırları</a:t>
            </a:r>
            <a:r>
              <a:rPr lang="en-US" sz="2000" dirty="0"/>
              <a:t> </a:t>
            </a:r>
            <a:r>
              <a:rPr lang="en-US" sz="2000" dirty="0" err="1"/>
              <a:t>kapsar</a:t>
            </a:r>
            <a:r>
              <a:rPr lang="en-US" sz="2000" dirty="0"/>
              <a:t> ve </a:t>
            </a:r>
            <a:r>
              <a:rPr lang="en-US" sz="2000" dirty="0" err="1"/>
              <a:t>fikri</a:t>
            </a:r>
            <a:r>
              <a:rPr lang="en-US" sz="2000" dirty="0"/>
              <a:t> </a:t>
            </a:r>
            <a:r>
              <a:rPr lang="en-US" sz="2000" dirty="0" err="1"/>
              <a:t>varlıkları</a:t>
            </a:r>
            <a:r>
              <a:rPr lang="en-US" sz="2000" dirty="0"/>
              <a:t> </a:t>
            </a:r>
            <a:r>
              <a:rPr lang="en-US" sz="2000" dirty="0" err="1"/>
              <a:t>ihlal</a:t>
            </a:r>
            <a:r>
              <a:rPr lang="en-US" sz="2000" dirty="0"/>
              <a:t> ve </a:t>
            </a:r>
            <a:r>
              <a:rPr lang="en-US" sz="2000" dirty="0" err="1"/>
              <a:t>yetkisiz</a:t>
            </a:r>
            <a:r>
              <a:rPr lang="en-US" sz="2000" dirty="0"/>
              <a:t> </a:t>
            </a:r>
            <a:r>
              <a:rPr lang="en-US" sz="2000" dirty="0" err="1"/>
              <a:t>kullanımdan</a:t>
            </a:r>
            <a:r>
              <a:rPr lang="en-US" sz="2000" dirty="0"/>
              <a:t> </a:t>
            </a:r>
            <a:r>
              <a:rPr lang="en-US" sz="2000" dirty="0" err="1"/>
              <a:t>korur</a:t>
            </a:r>
            <a:r>
              <a:rPr lang="en-US" sz="2000" dirty="0"/>
              <a:t>. 
</a:t>
            </a:r>
            <a:r>
              <a:rPr lang="en-US" sz="2000" dirty="0" err="1"/>
              <a:t>Fikri</a:t>
            </a:r>
            <a:r>
              <a:rPr lang="en-US" sz="2000" dirty="0"/>
              <a:t> </a:t>
            </a:r>
            <a:r>
              <a:rPr lang="en-US" sz="2000" dirty="0" err="1"/>
              <a:t>mülkiyet</a:t>
            </a:r>
            <a:r>
              <a:rPr lang="en-US" sz="2000" dirty="0"/>
              <a:t> </a:t>
            </a:r>
            <a:r>
              <a:rPr lang="en-US" sz="2000" dirty="0" err="1"/>
              <a:t>yasalarını</a:t>
            </a:r>
            <a:r>
              <a:rPr lang="en-US" sz="2000" dirty="0"/>
              <a:t> ve </a:t>
            </a:r>
            <a:r>
              <a:rPr lang="en-US" sz="2000" dirty="0" err="1"/>
              <a:t>düzenlemelerini</a:t>
            </a:r>
            <a:r>
              <a:rPr lang="en-US" sz="2000" dirty="0"/>
              <a:t> </a:t>
            </a:r>
            <a:r>
              <a:rPr lang="en-US" sz="2000" dirty="0" err="1"/>
              <a:t>anlamak</a:t>
            </a:r>
            <a:r>
              <a:rPr lang="en-US" sz="2000" dirty="0"/>
              <a:t>, </a:t>
            </a:r>
            <a:r>
              <a:rPr lang="en-US" sz="2000" dirty="0" err="1"/>
              <a:t>lisans</a:t>
            </a:r>
            <a:r>
              <a:rPr lang="en-US" sz="2000" dirty="0"/>
              <a:t> </a:t>
            </a:r>
            <a:r>
              <a:rPr lang="en-US" sz="2000" dirty="0" err="1"/>
              <a:t>anlaşmalarında</a:t>
            </a:r>
            <a:r>
              <a:rPr lang="en-US" sz="2000" dirty="0"/>
              <a:t>, </a:t>
            </a:r>
            <a:r>
              <a:rPr lang="en-US" sz="2000" dirty="0" err="1"/>
              <a:t>sözleşmeden</a:t>
            </a:r>
            <a:r>
              <a:rPr lang="en-US" sz="2000" dirty="0"/>
              <a:t> </a:t>
            </a:r>
            <a:r>
              <a:rPr lang="en-US" sz="2000" dirty="0" err="1"/>
              <a:t>doğan</a:t>
            </a:r>
            <a:r>
              <a:rPr lang="en-US" sz="2000" dirty="0"/>
              <a:t> </a:t>
            </a:r>
            <a:r>
              <a:rPr lang="en-US" sz="2000" dirty="0" err="1"/>
              <a:t>yükümlülüklerde</a:t>
            </a:r>
            <a:r>
              <a:rPr lang="en-US" sz="2000" dirty="0"/>
              <a:t> ve </a:t>
            </a:r>
            <a:r>
              <a:rPr lang="en-US" sz="2000" dirty="0" err="1"/>
              <a:t>dava</a:t>
            </a:r>
            <a:r>
              <a:rPr lang="en-US" sz="2000" dirty="0"/>
              <a:t> </a:t>
            </a:r>
            <a:r>
              <a:rPr lang="en-US" sz="2000" dirty="0" err="1"/>
              <a:t>risklerinde</a:t>
            </a:r>
            <a:r>
              <a:rPr lang="en-US" sz="2000" dirty="0"/>
              <a:t> </a:t>
            </a:r>
            <a:r>
              <a:rPr lang="en-US" sz="2000" dirty="0" err="1"/>
              <a:t>gezinmek</a:t>
            </a:r>
            <a:r>
              <a:rPr lang="en-US" sz="2000" dirty="0"/>
              <a:t> </a:t>
            </a:r>
            <a:r>
              <a:rPr lang="en-US" sz="2000" dirty="0" err="1"/>
              <a:t>için</a:t>
            </a:r>
            <a:r>
              <a:rPr lang="en-US" sz="2000" dirty="0"/>
              <a:t> </a:t>
            </a:r>
            <a:r>
              <a:rPr lang="en-US" sz="2000" dirty="0" err="1"/>
              <a:t>çok</a:t>
            </a:r>
            <a:r>
              <a:rPr lang="en-US" sz="2000" dirty="0"/>
              <a:t> </a:t>
            </a:r>
            <a:r>
              <a:rPr lang="en-US" sz="2000" dirty="0" err="1"/>
              <a:t>önemlidir</a:t>
            </a:r>
            <a:r>
              <a:rPr lang="en-US" sz="2000" dirty="0"/>
              <a:t>. 
</a:t>
            </a:r>
            <a:r>
              <a:rPr lang="en-US" sz="2000" dirty="0" err="1"/>
              <a:t>Endüstri</a:t>
            </a:r>
            <a:r>
              <a:rPr lang="en-US" sz="2000" dirty="0"/>
              <a:t> </a:t>
            </a:r>
            <a:r>
              <a:rPr lang="en-US" sz="2000" dirty="0" err="1"/>
              <a:t>standartlarına</a:t>
            </a:r>
            <a:r>
              <a:rPr lang="en-US" sz="2000" dirty="0"/>
              <a:t> ve </a:t>
            </a:r>
            <a:r>
              <a:rPr lang="en-US" sz="2000" dirty="0" err="1"/>
              <a:t>düzenlemelerine</a:t>
            </a:r>
            <a:r>
              <a:rPr lang="en-US" sz="2000" dirty="0"/>
              <a:t> </a:t>
            </a:r>
            <a:r>
              <a:rPr lang="en-US" sz="2000" dirty="0" err="1"/>
              <a:t>uyum</a:t>
            </a:r>
            <a:r>
              <a:rPr lang="en-US" sz="2000" dirty="0"/>
              <a:t>, </a:t>
            </a:r>
            <a:r>
              <a:rPr lang="en-US" sz="2000" dirty="0" err="1"/>
              <a:t>yasal</a:t>
            </a:r>
            <a:r>
              <a:rPr lang="en-US" sz="2000" dirty="0"/>
              <a:t> </a:t>
            </a:r>
            <a:r>
              <a:rPr lang="en-US" sz="2000" dirty="0" err="1"/>
              <a:t>koruma</a:t>
            </a:r>
            <a:r>
              <a:rPr lang="en-US" sz="2000" dirty="0"/>
              <a:t> </a:t>
            </a:r>
            <a:r>
              <a:rPr lang="en-US" sz="2000" dirty="0" err="1"/>
              <a:t>sağlar</a:t>
            </a:r>
            <a:r>
              <a:rPr lang="en-US" sz="2000" dirty="0"/>
              <a:t> ve </a:t>
            </a:r>
            <a:r>
              <a:rPr lang="en-US" sz="2000" dirty="0" err="1"/>
              <a:t>paydaşlarla</a:t>
            </a:r>
            <a:r>
              <a:rPr lang="en-US" sz="2000" dirty="0"/>
              <a:t> </a:t>
            </a:r>
            <a:r>
              <a:rPr lang="en-US" sz="2000" dirty="0" err="1"/>
              <a:t>güveni</a:t>
            </a:r>
            <a:r>
              <a:rPr lang="en-US" sz="2000" dirty="0"/>
              <a:t> </a:t>
            </a:r>
            <a:r>
              <a:rPr lang="en-US" sz="2000" dirty="0" err="1"/>
              <a:t>teşvik</a:t>
            </a:r>
            <a:r>
              <a:rPr lang="en-US" sz="2000" dirty="0"/>
              <a:t> </a:t>
            </a:r>
            <a:r>
              <a:rPr lang="en-US" sz="2000" dirty="0" err="1"/>
              <a:t>eder</a:t>
            </a:r>
            <a:r>
              <a:rPr lang="en-US" sz="2000" dirty="0"/>
              <a:t>. 
</a:t>
            </a:r>
            <a:r>
              <a:rPr lang="en-US" sz="2000" dirty="0" err="1"/>
              <a:t>Fikri</a:t>
            </a:r>
            <a:r>
              <a:rPr lang="en-US" sz="2000" dirty="0"/>
              <a:t> </a:t>
            </a:r>
            <a:r>
              <a:rPr lang="en-US" sz="2000" dirty="0" err="1"/>
              <a:t>mülkiyet</a:t>
            </a:r>
            <a:r>
              <a:rPr lang="en-US" sz="2000" dirty="0"/>
              <a:t> </a:t>
            </a:r>
            <a:r>
              <a:rPr lang="en-US" sz="2000" dirty="0" err="1"/>
              <a:t>haklarıyla</a:t>
            </a:r>
            <a:r>
              <a:rPr lang="en-US" sz="2000" dirty="0"/>
              <a:t> </a:t>
            </a:r>
            <a:r>
              <a:rPr lang="en-US" sz="2000" dirty="0" err="1"/>
              <a:t>ilgili</a:t>
            </a:r>
            <a:r>
              <a:rPr lang="en-US" sz="2000" dirty="0"/>
              <a:t> </a:t>
            </a:r>
            <a:r>
              <a:rPr lang="en-US" sz="2000" dirty="0" err="1"/>
              <a:t>etik</a:t>
            </a:r>
            <a:r>
              <a:rPr lang="en-US" sz="2000" dirty="0"/>
              <a:t> </a:t>
            </a:r>
            <a:r>
              <a:rPr lang="en-US" sz="2000" dirty="0" err="1"/>
              <a:t>hususlar</a:t>
            </a:r>
            <a:r>
              <a:rPr lang="en-US" sz="2000" dirty="0"/>
              <a:t>, </a:t>
            </a:r>
            <a:r>
              <a:rPr lang="en-US" sz="2000" dirty="0" err="1"/>
              <a:t>pazarda</a:t>
            </a:r>
            <a:r>
              <a:rPr lang="en-US" sz="2000" dirty="0"/>
              <a:t> </a:t>
            </a:r>
            <a:r>
              <a:rPr lang="en-US" sz="2000" dirty="0" err="1"/>
              <a:t>adil</a:t>
            </a:r>
            <a:r>
              <a:rPr lang="en-US" sz="2000" dirty="0"/>
              <a:t> </a:t>
            </a:r>
            <a:r>
              <a:rPr lang="en-US" sz="2000" dirty="0" err="1"/>
              <a:t>rekabeti</a:t>
            </a:r>
            <a:r>
              <a:rPr lang="en-US" sz="2000" dirty="0"/>
              <a:t> ve </a:t>
            </a:r>
            <a:r>
              <a:rPr lang="en-US" sz="2000" dirty="0" err="1"/>
              <a:t>sorumlu</a:t>
            </a:r>
            <a:r>
              <a:rPr lang="en-US" sz="2000" dirty="0"/>
              <a:t> </a:t>
            </a:r>
            <a:r>
              <a:rPr lang="en-US" sz="2000" dirty="0" err="1"/>
              <a:t>yeniliği</a:t>
            </a:r>
            <a:r>
              <a:rPr lang="en-US" sz="2000" dirty="0"/>
              <a:t> </a:t>
            </a:r>
            <a:r>
              <a:rPr lang="en-US" sz="2000" dirty="0" err="1"/>
              <a:t>teşvik</a:t>
            </a:r>
            <a:r>
              <a:rPr lang="en-US" sz="2000" dirty="0"/>
              <a:t> </a:t>
            </a:r>
            <a:r>
              <a:rPr lang="en-US" sz="2000" dirty="0" err="1"/>
              <a:t>eder</a:t>
            </a:r>
            <a:r>
              <a:rPr lang="en-US" sz="2000" dirty="0"/>
              <a:t>.</a:t>
            </a:r>
          </a:p>
        </p:txBody>
      </p:sp>
      <p:pic>
        <p:nvPicPr>
          <p:cNvPr id="2" name="Picture 2">
            <a:extLst>
              <a:ext uri="{FF2B5EF4-FFF2-40B4-BE49-F238E27FC236}">
                <a16:creationId xmlns:a16="http://schemas.microsoft.com/office/drawing/2014/main" id="{E3B432A6-3151-09EB-C414-68DB78F54902}"/>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27BD8D4-271C-579A-54C4-F0E9A17E64A6}"/>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BD44E000-A8B3-76B0-27D9-08518FEF1A4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12868625-9ADE-2E5C-D023-BB5925BB1678}"/>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4BCE7092-C281-FB4E-DB91-5845BFB1F538}"/>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3954745A-ED04-20E1-ADEA-286535CCCE84}"/>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9405156D-FA2E-3656-E6E8-CE543C69E3AC}"/>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DD5CCB37-0DFB-6231-B3E6-B26612A5A766}"/>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9789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6F316-5449-6561-88F3-72EB0A858021}"/>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C37BE32F-1888-C843-A73D-F94184F8075F}"/>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sp>
        <p:nvSpPr>
          <p:cNvPr id="10" name="TextBox 16">
            <a:extLst>
              <a:ext uri="{FF2B5EF4-FFF2-40B4-BE49-F238E27FC236}">
                <a16:creationId xmlns:a16="http://schemas.microsoft.com/office/drawing/2014/main" id="{142F09DE-0AB1-0FCA-8DE6-F9E55C8EFA00}"/>
              </a:ext>
            </a:extLst>
          </p:cNvPr>
          <p:cNvSpPr txBox="1"/>
          <p:nvPr/>
        </p:nvSpPr>
        <p:spPr>
          <a:xfrm>
            <a:off x="4210940" y="1170265"/>
            <a:ext cx="8258829" cy="1107996"/>
          </a:xfrm>
          <a:prstGeom prst="rect">
            <a:avLst/>
          </a:prstGeom>
        </p:spPr>
        <p:txBody>
          <a:bodyPr wrap="square" lIns="0" tIns="0" rIns="0" bIns="0" rtlCol="0" anchor="t">
            <a:spAutoFit/>
          </a:bodyPr>
          <a:lstStyle/>
          <a:p>
            <a:pPr lvl="0">
              <a:spcBef>
                <a:spcPct val="0"/>
              </a:spcBef>
            </a:pPr>
            <a:r>
              <a:rPr lang="pt-PT" sz="3600" dirty="0">
                <a:solidFill>
                  <a:srgbClr val="2D5693"/>
                </a:solidFill>
                <a:latin typeface="Josefin Sans Bold" pitchFamily="2" charset="0"/>
              </a:rPr>
              <a:t>7- Fikri Mülkiyet (IP) ve Yasal Hususlar</a:t>
            </a:r>
            <a:endParaRPr lang="en-US" sz="3600" dirty="0">
              <a:solidFill>
                <a:srgbClr val="B2101F"/>
              </a:solidFill>
              <a:latin typeface="Josefin Sans Bold" pitchFamily="2" charset="0"/>
            </a:endParaRPr>
          </a:p>
        </p:txBody>
      </p:sp>
      <p:pic>
        <p:nvPicPr>
          <p:cNvPr id="2" name="Picture 2">
            <a:extLst>
              <a:ext uri="{FF2B5EF4-FFF2-40B4-BE49-F238E27FC236}">
                <a16:creationId xmlns:a16="http://schemas.microsoft.com/office/drawing/2014/main" id="{28B4BD98-4B53-3FBA-5BFE-CA6D2C0015C2}"/>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10909B10-2FD6-AC43-91D3-9D605E298E84}"/>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63FB73E7-7AE5-ED2D-1403-8B72618D6ED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8E6E7328-589E-C128-35DB-6FA7B313AE1C}"/>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4FD22097-E2B7-1E79-9096-4A5B805D383D}"/>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57D7707-5E96-83C0-3DCE-4CC06D37E755}"/>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63FAB5AF-B922-581B-B2D2-5B937C0D4D80}"/>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255629F3-0BD2-7BA7-188A-FDAB49A19C26}"/>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 name="Diagrama 3">
            <a:extLst>
              <a:ext uri="{FF2B5EF4-FFF2-40B4-BE49-F238E27FC236}">
                <a16:creationId xmlns:a16="http://schemas.microsoft.com/office/drawing/2014/main" id="{A35413B3-A576-5BA7-A50A-8F5A121424EF}"/>
              </a:ext>
            </a:extLst>
          </p:cNvPr>
          <p:cNvGraphicFramePr/>
          <p:nvPr>
            <p:extLst>
              <p:ext uri="{D42A27DB-BD31-4B8C-83A1-F6EECF244321}">
                <p14:modId xmlns:p14="http://schemas.microsoft.com/office/powerpoint/2010/main" val="2104747003"/>
              </p:ext>
            </p:extLst>
          </p:nvPr>
        </p:nvGraphicFramePr>
        <p:xfrm>
          <a:off x="4552535" y="2343081"/>
          <a:ext cx="5984796" cy="39137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81236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0C16-AE95-3ED1-3309-2BDBFDA746FA}"/>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D5D320F6-25AF-23BE-4925-7AF96CD7A2B5}"/>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80BD6C8C-26A6-E55B-7BA1-38707A0416AC}"/>
              </a:ext>
            </a:extLst>
          </p:cNvPr>
          <p:cNvSpPr txBox="1"/>
          <p:nvPr/>
        </p:nvSpPr>
        <p:spPr>
          <a:xfrm>
            <a:off x="628736" y="987420"/>
            <a:ext cx="10934527" cy="553998"/>
          </a:xfrm>
          <a:prstGeom prst="rect">
            <a:avLst/>
          </a:prstGeom>
        </p:spPr>
        <p:txBody>
          <a:bodyPr wrap="square" lIns="0" tIns="0" rIns="0" bIns="0" rtlCol="0" anchor="t">
            <a:spAutoFit/>
          </a:bodyPr>
          <a:lstStyle/>
          <a:p>
            <a:pPr lvl="0">
              <a:spcBef>
                <a:spcPct val="0"/>
              </a:spcBef>
            </a:pPr>
            <a:r>
              <a:rPr lang="en-US" sz="3600" dirty="0">
                <a:solidFill>
                  <a:srgbClr val="2D5693"/>
                </a:solidFill>
                <a:latin typeface="Josefin Sans Bold" pitchFamily="2" charset="0"/>
              </a:rPr>
              <a:t>8- </a:t>
            </a:r>
            <a:r>
              <a:rPr lang="en-US" sz="3600" dirty="0" err="1">
                <a:solidFill>
                  <a:srgbClr val="2D5693"/>
                </a:solidFill>
                <a:latin typeface="Josefin Sans Bold" pitchFamily="2" charset="0"/>
              </a:rPr>
              <a:t>Vaka</a:t>
            </a:r>
            <a:r>
              <a:rPr lang="en-US" sz="3600" dirty="0">
                <a:solidFill>
                  <a:srgbClr val="2D5693"/>
                </a:solidFill>
                <a:latin typeface="Josefin Sans Bold" pitchFamily="2" charset="0"/>
              </a:rPr>
              <a:t> </a:t>
            </a:r>
            <a:r>
              <a:rPr lang="en-US" sz="3600" dirty="0" err="1">
                <a:solidFill>
                  <a:srgbClr val="2D5693"/>
                </a:solidFill>
                <a:latin typeface="Josefin Sans Bold" pitchFamily="2" charset="0"/>
              </a:rPr>
              <a:t>çalışmaları</a:t>
            </a:r>
            <a:endParaRPr lang="en-US" sz="3600" dirty="0">
              <a:solidFill>
                <a:srgbClr val="2D5693"/>
              </a:solidFill>
              <a:latin typeface="Josefin Sans Bold" pitchFamily="2" charset="0"/>
            </a:endParaRPr>
          </a:p>
        </p:txBody>
      </p:sp>
      <p:grpSp>
        <p:nvGrpSpPr>
          <p:cNvPr id="3" name="Grupare 2">
            <a:extLst>
              <a:ext uri="{FF2B5EF4-FFF2-40B4-BE49-F238E27FC236}">
                <a16:creationId xmlns:a16="http://schemas.microsoft.com/office/drawing/2014/main" id="{15385FD7-67C1-9FF1-8F28-D882AF04EE5E}"/>
              </a:ext>
            </a:extLst>
          </p:cNvPr>
          <p:cNvGrpSpPr/>
          <p:nvPr/>
        </p:nvGrpSpPr>
        <p:grpSpPr>
          <a:xfrm flipH="1">
            <a:off x="2366228" y="96673"/>
            <a:ext cx="8439814" cy="890747"/>
            <a:chOff x="2977130" y="297492"/>
            <a:chExt cx="8439814" cy="890747"/>
          </a:xfrm>
        </p:grpSpPr>
        <p:pic>
          <p:nvPicPr>
            <p:cNvPr id="8" name="Imagine 7">
              <a:extLst>
                <a:ext uri="{FF2B5EF4-FFF2-40B4-BE49-F238E27FC236}">
                  <a16:creationId xmlns:a16="http://schemas.microsoft.com/office/drawing/2014/main" id="{D01CDC82-75F2-0BC9-9C58-BCC4FEFC4A0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9" name="CasetăText 8">
              <a:extLst>
                <a:ext uri="{FF2B5EF4-FFF2-40B4-BE49-F238E27FC236}">
                  <a16:creationId xmlns:a16="http://schemas.microsoft.com/office/drawing/2014/main" id="{FBC728FB-DC37-7730-B305-D9340491537E}"/>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2" name="Dreptunghi 11">
            <a:extLst>
              <a:ext uri="{FF2B5EF4-FFF2-40B4-BE49-F238E27FC236}">
                <a16:creationId xmlns:a16="http://schemas.microsoft.com/office/drawing/2014/main" id="{B29E91B3-4C1B-0BD0-398A-AAA983C44812}"/>
              </a:ext>
            </a:extLst>
          </p:cNvPr>
          <p:cNvSpPr/>
          <p:nvPr/>
        </p:nvSpPr>
        <p:spPr>
          <a:xfrm>
            <a:off x="628736" y="1815118"/>
            <a:ext cx="11046429" cy="3922226"/>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pPr>
            <a:r>
              <a:rPr lang="en-US" sz="2000" dirty="0" err="1">
                <a:solidFill>
                  <a:schemeClr val="tx1"/>
                </a:solidFill>
              </a:rPr>
              <a:t>Örnek</a:t>
            </a:r>
            <a:r>
              <a:rPr lang="en-US" sz="2000" dirty="0">
                <a:solidFill>
                  <a:schemeClr val="tx1"/>
                </a:solidFill>
              </a:rPr>
              <a:t> </a:t>
            </a:r>
            <a:r>
              <a:rPr lang="en-US" sz="2000" dirty="0" err="1">
                <a:solidFill>
                  <a:schemeClr val="tx1"/>
                </a:solidFill>
              </a:rPr>
              <a:t>olay</a:t>
            </a:r>
            <a:r>
              <a:rPr lang="en-US" sz="2000" dirty="0">
                <a:solidFill>
                  <a:schemeClr val="tx1"/>
                </a:solidFill>
              </a:rPr>
              <a:t> </a:t>
            </a:r>
            <a:r>
              <a:rPr lang="en-US" sz="2000" dirty="0" err="1">
                <a:solidFill>
                  <a:schemeClr val="tx1"/>
                </a:solidFill>
              </a:rPr>
              <a:t>incelemeleri</a:t>
            </a:r>
            <a:r>
              <a:rPr lang="en-US" sz="2000" dirty="0">
                <a:solidFill>
                  <a:schemeClr val="tx1"/>
                </a:solidFill>
              </a:rPr>
              <a:t>, </a:t>
            </a:r>
            <a:r>
              <a:rPr lang="en-US" sz="2000" dirty="0" err="1">
                <a:solidFill>
                  <a:schemeClr val="tx1"/>
                </a:solidFill>
              </a:rPr>
              <a:t>şirketlerin</a:t>
            </a:r>
            <a:r>
              <a:rPr lang="en-US" sz="2000" dirty="0">
                <a:solidFill>
                  <a:schemeClr val="tx1"/>
                </a:solidFill>
              </a:rPr>
              <a:t> </a:t>
            </a:r>
            <a:r>
              <a:rPr lang="en-US" sz="2000" dirty="0" err="1">
                <a:solidFill>
                  <a:schemeClr val="tx1"/>
                </a:solidFill>
              </a:rPr>
              <a:t>inovasyonu</a:t>
            </a:r>
            <a:r>
              <a:rPr lang="en-US" sz="2000" dirty="0">
                <a:solidFill>
                  <a:schemeClr val="tx1"/>
                </a:solidFill>
              </a:rPr>
              <a:t> </a:t>
            </a:r>
            <a:r>
              <a:rPr lang="en-US" sz="2000" dirty="0" err="1">
                <a:solidFill>
                  <a:schemeClr val="tx1"/>
                </a:solidFill>
              </a:rPr>
              <a:t>teşvik</a:t>
            </a:r>
            <a:r>
              <a:rPr lang="en-US" sz="2000" dirty="0">
                <a:solidFill>
                  <a:schemeClr val="tx1"/>
                </a:solidFill>
              </a:rPr>
              <a:t> </a:t>
            </a:r>
            <a:r>
              <a:rPr lang="en-US" sz="2000" dirty="0" err="1">
                <a:solidFill>
                  <a:schemeClr val="tx1"/>
                </a:solidFill>
              </a:rPr>
              <a:t>etmek</a:t>
            </a:r>
            <a:r>
              <a:rPr lang="en-US" sz="2000" dirty="0">
                <a:solidFill>
                  <a:schemeClr val="tx1"/>
                </a:solidFill>
              </a:rPr>
              <a:t>, </a:t>
            </a:r>
            <a:r>
              <a:rPr lang="en-US" sz="2000" dirty="0" err="1">
                <a:solidFill>
                  <a:schemeClr val="tx1"/>
                </a:solidFill>
              </a:rPr>
              <a:t>verimliliği</a:t>
            </a:r>
            <a:r>
              <a:rPr lang="en-US" sz="2000" dirty="0">
                <a:solidFill>
                  <a:schemeClr val="tx1"/>
                </a:solidFill>
              </a:rPr>
              <a:t> </a:t>
            </a:r>
            <a:r>
              <a:rPr lang="en-US" sz="2000" dirty="0" err="1">
                <a:solidFill>
                  <a:schemeClr val="tx1"/>
                </a:solidFill>
              </a:rPr>
              <a:t>artırmak</a:t>
            </a:r>
            <a:r>
              <a:rPr lang="en-US" sz="2000" dirty="0">
                <a:solidFill>
                  <a:schemeClr val="tx1"/>
                </a:solidFill>
              </a:rPr>
              <a:t> ve </a:t>
            </a:r>
            <a:r>
              <a:rPr lang="en-US" sz="2000" dirty="0" err="1">
                <a:solidFill>
                  <a:schemeClr val="tx1"/>
                </a:solidFill>
              </a:rPr>
              <a:t>müşteriler</a:t>
            </a:r>
            <a:r>
              <a:rPr lang="en-US" sz="2000" dirty="0">
                <a:solidFill>
                  <a:schemeClr val="tx1"/>
                </a:solidFill>
              </a:rPr>
              <a:t> ve </a:t>
            </a:r>
            <a:r>
              <a:rPr lang="en-US" sz="2000" dirty="0" err="1">
                <a:solidFill>
                  <a:schemeClr val="tx1"/>
                </a:solidFill>
              </a:rPr>
              <a:t>paydaşlar</a:t>
            </a:r>
            <a:r>
              <a:rPr lang="en-US" sz="2000" dirty="0">
                <a:solidFill>
                  <a:schemeClr val="tx1"/>
                </a:solidFill>
              </a:rPr>
              <a:t> </a:t>
            </a:r>
            <a:r>
              <a:rPr lang="en-US" sz="2000" dirty="0" err="1">
                <a:solidFill>
                  <a:schemeClr val="tx1"/>
                </a:solidFill>
              </a:rPr>
              <a:t>için</a:t>
            </a:r>
            <a:r>
              <a:rPr lang="en-US" sz="2000" dirty="0">
                <a:solidFill>
                  <a:schemeClr val="tx1"/>
                </a:solidFill>
              </a:rPr>
              <a:t> </a:t>
            </a:r>
            <a:r>
              <a:rPr lang="en-US" sz="2000" dirty="0" err="1">
                <a:solidFill>
                  <a:schemeClr val="tx1"/>
                </a:solidFill>
              </a:rPr>
              <a:t>değer</a:t>
            </a:r>
            <a:r>
              <a:rPr lang="en-US" sz="2000" dirty="0">
                <a:solidFill>
                  <a:schemeClr val="tx1"/>
                </a:solidFill>
              </a:rPr>
              <a:t> </a:t>
            </a:r>
            <a:r>
              <a:rPr lang="en-US" sz="2000" dirty="0" err="1">
                <a:solidFill>
                  <a:schemeClr val="tx1"/>
                </a:solidFill>
              </a:rPr>
              <a:t>yaratmak</a:t>
            </a:r>
            <a:r>
              <a:rPr lang="en-US" sz="2000" dirty="0">
                <a:solidFill>
                  <a:schemeClr val="tx1"/>
                </a:solidFill>
              </a:rPr>
              <a:t> </a:t>
            </a:r>
            <a:r>
              <a:rPr lang="en-US" sz="2000" dirty="0" err="1">
                <a:solidFill>
                  <a:schemeClr val="tx1"/>
                </a:solidFill>
              </a:rPr>
              <a:t>için</a:t>
            </a:r>
            <a:r>
              <a:rPr lang="en-US" sz="2000" dirty="0">
                <a:solidFill>
                  <a:schemeClr val="tx1"/>
                </a:solidFill>
              </a:rPr>
              <a:t> yeni </a:t>
            </a:r>
            <a:r>
              <a:rPr lang="en-US" sz="2000" dirty="0" err="1">
                <a:solidFill>
                  <a:schemeClr val="tx1"/>
                </a:solidFill>
              </a:rPr>
              <a:t>üretim</a:t>
            </a:r>
            <a:r>
              <a:rPr lang="en-US" sz="2000" dirty="0">
                <a:solidFill>
                  <a:schemeClr val="tx1"/>
                </a:solidFill>
              </a:rPr>
              <a:t> </a:t>
            </a:r>
            <a:r>
              <a:rPr lang="en-US" sz="2000" dirty="0" err="1">
                <a:solidFill>
                  <a:schemeClr val="tx1"/>
                </a:solidFill>
              </a:rPr>
              <a:t>teknolojilerinden</a:t>
            </a:r>
            <a:r>
              <a:rPr lang="en-US" sz="2000" dirty="0">
                <a:solidFill>
                  <a:schemeClr val="tx1"/>
                </a:solidFill>
              </a:rPr>
              <a:t> ve </a:t>
            </a:r>
            <a:r>
              <a:rPr lang="en-US" sz="2000" dirty="0" err="1">
                <a:solidFill>
                  <a:schemeClr val="tx1"/>
                </a:solidFill>
              </a:rPr>
              <a:t>iş</a:t>
            </a:r>
            <a:r>
              <a:rPr lang="en-US" sz="2000" dirty="0">
                <a:solidFill>
                  <a:schemeClr val="tx1"/>
                </a:solidFill>
              </a:rPr>
              <a:t> </a:t>
            </a:r>
            <a:r>
              <a:rPr lang="en-US" sz="2000" dirty="0" err="1">
                <a:solidFill>
                  <a:schemeClr val="tx1"/>
                </a:solidFill>
              </a:rPr>
              <a:t>modellerinden</a:t>
            </a:r>
            <a:r>
              <a:rPr lang="en-US" sz="2000" dirty="0">
                <a:solidFill>
                  <a:schemeClr val="tx1"/>
                </a:solidFill>
              </a:rPr>
              <a:t> </a:t>
            </a:r>
            <a:r>
              <a:rPr lang="en-US" sz="2000" dirty="0" err="1">
                <a:solidFill>
                  <a:schemeClr val="tx1"/>
                </a:solidFill>
              </a:rPr>
              <a:t>nasıl</a:t>
            </a:r>
            <a:r>
              <a:rPr lang="en-US" sz="2000" dirty="0">
                <a:solidFill>
                  <a:schemeClr val="tx1"/>
                </a:solidFill>
              </a:rPr>
              <a:t> </a:t>
            </a:r>
            <a:r>
              <a:rPr lang="en-US" sz="2000" dirty="0" err="1">
                <a:solidFill>
                  <a:schemeClr val="tx1"/>
                </a:solidFill>
              </a:rPr>
              <a:t>yararlanabileceklerini</a:t>
            </a:r>
            <a:r>
              <a:rPr lang="en-US" sz="2000" dirty="0">
                <a:solidFill>
                  <a:schemeClr val="tx1"/>
                </a:solidFill>
              </a:rPr>
              <a:t> </a:t>
            </a:r>
            <a:r>
              <a:rPr lang="en-US" sz="2000" dirty="0" err="1">
                <a:solidFill>
                  <a:schemeClr val="tx1"/>
                </a:solidFill>
              </a:rPr>
              <a:t>göstermektedir</a:t>
            </a:r>
            <a:r>
              <a:rPr lang="en-US" sz="2000" dirty="0">
                <a:solidFill>
                  <a:schemeClr val="tx1"/>
                </a:solidFill>
              </a:rPr>
              <a:t>. </a:t>
            </a:r>
            <a:r>
              <a:rPr lang="en-US" sz="2000" dirty="0" err="1">
                <a:solidFill>
                  <a:schemeClr val="tx1"/>
                </a:solidFill>
              </a:rPr>
              <a:t>Kuruluşlar</a:t>
            </a:r>
            <a:r>
              <a:rPr lang="en-US" sz="2000" dirty="0">
                <a:solidFill>
                  <a:schemeClr val="tx1"/>
                </a:solidFill>
              </a:rPr>
              <a:t>, </a:t>
            </a:r>
            <a:r>
              <a:rPr lang="en-US" sz="2000" dirty="0" err="1">
                <a:solidFill>
                  <a:schemeClr val="tx1"/>
                </a:solidFill>
              </a:rPr>
              <a:t>bu</a:t>
            </a:r>
            <a:r>
              <a:rPr lang="en-US" sz="2000" dirty="0">
                <a:solidFill>
                  <a:schemeClr val="tx1"/>
                </a:solidFill>
              </a:rPr>
              <a:t> </a:t>
            </a:r>
            <a:r>
              <a:rPr lang="en-US" sz="2000" dirty="0" err="1">
                <a:solidFill>
                  <a:schemeClr val="tx1"/>
                </a:solidFill>
              </a:rPr>
              <a:t>yaklaşımları</a:t>
            </a:r>
            <a:r>
              <a:rPr lang="en-US" sz="2000" dirty="0">
                <a:solidFill>
                  <a:schemeClr val="tx1"/>
                </a:solidFill>
              </a:rPr>
              <a:t> </a:t>
            </a:r>
            <a:r>
              <a:rPr lang="en-US" sz="2000" dirty="0" err="1">
                <a:solidFill>
                  <a:schemeClr val="tx1"/>
                </a:solidFill>
              </a:rPr>
              <a:t>benimseyerek</a:t>
            </a:r>
            <a:r>
              <a:rPr lang="en-US" sz="2000" dirty="0">
                <a:solidFill>
                  <a:schemeClr val="tx1"/>
                </a:solidFill>
              </a:rPr>
              <a:t>, </a:t>
            </a:r>
            <a:r>
              <a:rPr lang="en-US" sz="2000" dirty="0" err="1">
                <a:solidFill>
                  <a:schemeClr val="tx1"/>
                </a:solidFill>
              </a:rPr>
              <a:t>giderek</a:t>
            </a:r>
            <a:r>
              <a:rPr lang="en-US" sz="2000" dirty="0">
                <a:solidFill>
                  <a:schemeClr val="tx1"/>
                </a:solidFill>
              </a:rPr>
              <a:t> </a:t>
            </a:r>
            <a:r>
              <a:rPr lang="en-US" sz="2000" dirty="0" err="1">
                <a:solidFill>
                  <a:schemeClr val="tx1"/>
                </a:solidFill>
              </a:rPr>
              <a:t>daha</a:t>
            </a:r>
            <a:r>
              <a:rPr lang="en-US" sz="2000" dirty="0">
                <a:solidFill>
                  <a:schemeClr val="tx1"/>
                </a:solidFill>
              </a:rPr>
              <a:t> </a:t>
            </a:r>
            <a:r>
              <a:rPr lang="en-US" sz="2000" dirty="0" err="1">
                <a:solidFill>
                  <a:schemeClr val="tx1"/>
                </a:solidFill>
              </a:rPr>
              <a:t>rekabetçi</a:t>
            </a:r>
            <a:r>
              <a:rPr lang="en-US" sz="2000" dirty="0">
                <a:solidFill>
                  <a:schemeClr val="tx1"/>
                </a:solidFill>
              </a:rPr>
              <a:t> ve </a:t>
            </a:r>
            <a:r>
              <a:rPr lang="en-US" sz="2000" dirty="0" err="1">
                <a:solidFill>
                  <a:schemeClr val="tx1"/>
                </a:solidFill>
              </a:rPr>
              <a:t>hızla</a:t>
            </a:r>
            <a:r>
              <a:rPr lang="en-US" sz="2000" dirty="0">
                <a:solidFill>
                  <a:schemeClr val="tx1"/>
                </a:solidFill>
              </a:rPr>
              <a:t> </a:t>
            </a:r>
            <a:r>
              <a:rPr lang="en-US" sz="2000" dirty="0" err="1">
                <a:solidFill>
                  <a:schemeClr val="tx1"/>
                </a:solidFill>
              </a:rPr>
              <a:t>gelişen</a:t>
            </a:r>
            <a:r>
              <a:rPr lang="en-US" sz="2000" dirty="0">
                <a:solidFill>
                  <a:schemeClr val="tx1"/>
                </a:solidFill>
              </a:rPr>
              <a:t> </a:t>
            </a:r>
            <a:r>
              <a:rPr lang="en-US" sz="2000" dirty="0" err="1">
                <a:solidFill>
                  <a:schemeClr val="tx1"/>
                </a:solidFill>
              </a:rPr>
              <a:t>bir</a:t>
            </a:r>
            <a:r>
              <a:rPr lang="en-US" sz="2000" dirty="0">
                <a:solidFill>
                  <a:schemeClr val="tx1"/>
                </a:solidFill>
              </a:rPr>
              <a:t> </a:t>
            </a:r>
            <a:r>
              <a:rPr lang="en-US" sz="2000" dirty="0" err="1">
                <a:solidFill>
                  <a:schemeClr val="tx1"/>
                </a:solidFill>
              </a:rPr>
              <a:t>iş</a:t>
            </a:r>
            <a:r>
              <a:rPr lang="en-US" sz="2000" dirty="0">
                <a:solidFill>
                  <a:schemeClr val="tx1"/>
                </a:solidFill>
              </a:rPr>
              <a:t> </a:t>
            </a:r>
            <a:r>
              <a:rPr lang="en-US" sz="2000" dirty="0" err="1">
                <a:solidFill>
                  <a:schemeClr val="tx1"/>
                </a:solidFill>
              </a:rPr>
              <a:t>ortamında</a:t>
            </a:r>
            <a:r>
              <a:rPr lang="en-US" sz="2000" dirty="0">
                <a:solidFill>
                  <a:schemeClr val="tx1"/>
                </a:solidFill>
              </a:rPr>
              <a:t> </a:t>
            </a:r>
            <a:r>
              <a:rPr lang="en-US" sz="2000" dirty="0" err="1">
                <a:solidFill>
                  <a:schemeClr val="tx1"/>
                </a:solidFill>
              </a:rPr>
              <a:t>eğrinin</a:t>
            </a:r>
            <a:r>
              <a:rPr lang="en-US" sz="2000" dirty="0">
                <a:solidFill>
                  <a:schemeClr val="tx1"/>
                </a:solidFill>
              </a:rPr>
              <a:t> </a:t>
            </a:r>
            <a:r>
              <a:rPr lang="en-US" sz="2000" dirty="0" err="1">
                <a:solidFill>
                  <a:schemeClr val="tx1"/>
                </a:solidFill>
              </a:rPr>
              <a:t>önünde</a:t>
            </a:r>
            <a:r>
              <a:rPr lang="en-US" sz="2000" dirty="0">
                <a:solidFill>
                  <a:schemeClr val="tx1"/>
                </a:solidFill>
              </a:rPr>
              <a:t> </a:t>
            </a:r>
            <a:r>
              <a:rPr lang="en-US" sz="2000" dirty="0" err="1">
                <a:solidFill>
                  <a:schemeClr val="tx1"/>
                </a:solidFill>
              </a:rPr>
              <a:t>kalabilirler</a:t>
            </a:r>
            <a:r>
              <a:rPr lang="en-US" sz="2000" dirty="0">
                <a:solidFill>
                  <a:schemeClr val="tx1"/>
                </a:solidFill>
              </a:rPr>
              <a:t>.</a:t>
            </a:r>
            <a:endParaRPr lang="tr-TR" sz="2000" dirty="0">
              <a:solidFill>
                <a:schemeClr val="tx1"/>
              </a:solidFill>
            </a:endParaRPr>
          </a:p>
          <a:p>
            <a:pPr lvl="0">
              <a:spcBef>
                <a:spcPct val="0"/>
              </a:spcBef>
            </a:pPr>
            <a:endParaRPr lang="en-US" sz="2000" dirty="0">
              <a:solidFill>
                <a:schemeClr val="tx1"/>
              </a:solidFill>
            </a:endParaRPr>
          </a:p>
          <a:p>
            <a:pPr lvl="0">
              <a:spcBef>
                <a:spcPct val="0"/>
              </a:spcBef>
            </a:pPr>
            <a:r>
              <a:rPr lang="en-US" sz="2000" dirty="0" err="1">
                <a:solidFill>
                  <a:schemeClr val="tx1"/>
                </a:solidFill>
              </a:rPr>
              <a:t>Sonraki</a:t>
            </a:r>
            <a:r>
              <a:rPr lang="en-US" sz="2000" dirty="0">
                <a:solidFill>
                  <a:schemeClr val="tx1"/>
                </a:solidFill>
              </a:rPr>
              <a:t> </a:t>
            </a:r>
            <a:r>
              <a:rPr lang="en-US" sz="2000" dirty="0" err="1">
                <a:solidFill>
                  <a:schemeClr val="tx1"/>
                </a:solidFill>
              </a:rPr>
              <a:t>sayfalar</a:t>
            </a:r>
            <a:r>
              <a:rPr lang="en-US" sz="2000" dirty="0">
                <a:solidFill>
                  <a:schemeClr val="tx1"/>
                </a:solidFill>
              </a:rPr>
              <a:t>:</a:t>
            </a:r>
            <a:endParaRPr lang="tr-TR" sz="2000" dirty="0">
              <a:solidFill>
                <a:schemeClr val="tx1"/>
              </a:solidFill>
            </a:endParaRPr>
          </a:p>
          <a:p>
            <a:pPr marL="342900" lvl="0" indent="-342900">
              <a:spcBef>
                <a:spcPct val="0"/>
              </a:spcBef>
              <a:buFont typeface="Arial" panose="020B0604020202020204" pitchFamily="34" charset="0"/>
              <a:buChar char="•"/>
            </a:pPr>
            <a:r>
              <a:rPr lang="en-US" sz="2000" dirty="0">
                <a:solidFill>
                  <a:schemeClr val="tx1"/>
                </a:solidFill>
              </a:rPr>
              <a:t>Yeni </a:t>
            </a:r>
            <a:r>
              <a:rPr lang="en-US" sz="2000" dirty="0" err="1">
                <a:solidFill>
                  <a:schemeClr val="tx1"/>
                </a:solidFill>
              </a:rPr>
              <a:t>teknolojileri</a:t>
            </a:r>
            <a:r>
              <a:rPr lang="en-US" sz="2000" dirty="0">
                <a:solidFill>
                  <a:schemeClr val="tx1"/>
                </a:solidFill>
              </a:rPr>
              <a:t> ve </a:t>
            </a:r>
            <a:r>
              <a:rPr lang="en-US" sz="2000" dirty="0" err="1">
                <a:solidFill>
                  <a:schemeClr val="tx1"/>
                </a:solidFill>
              </a:rPr>
              <a:t>iş</a:t>
            </a:r>
            <a:r>
              <a:rPr lang="en-US" sz="2000" dirty="0">
                <a:solidFill>
                  <a:schemeClr val="tx1"/>
                </a:solidFill>
              </a:rPr>
              <a:t> </a:t>
            </a:r>
            <a:r>
              <a:rPr lang="en-US" sz="2000" dirty="0" err="1">
                <a:solidFill>
                  <a:schemeClr val="tx1"/>
                </a:solidFill>
              </a:rPr>
              <a:t>modellerini</a:t>
            </a:r>
            <a:r>
              <a:rPr lang="en-US" sz="2000" dirty="0">
                <a:solidFill>
                  <a:schemeClr val="tx1"/>
                </a:solidFill>
              </a:rPr>
              <a:t> </a:t>
            </a:r>
            <a:r>
              <a:rPr lang="en-US" sz="2000" dirty="0" err="1">
                <a:solidFill>
                  <a:schemeClr val="tx1"/>
                </a:solidFill>
              </a:rPr>
              <a:t>uygulayan</a:t>
            </a:r>
            <a:r>
              <a:rPr lang="en-US" sz="2000" dirty="0">
                <a:solidFill>
                  <a:schemeClr val="tx1"/>
                </a:solidFill>
              </a:rPr>
              <a:t> </a:t>
            </a:r>
            <a:r>
              <a:rPr lang="en-US" sz="2000" dirty="0" err="1">
                <a:solidFill>
                  <a:schemeClr val="tx1"/>
                </a:solidFill>
              </a:rPr>
              <a:t>şirketlerin</a:t>
            </a:r>
            <a:r>
              <a:rPr lang="en-US" sz="2000" dirty="0">
                <a:solidFill>
                  <a:schemeClr val="tx1"/>
                </a:solidFill>
              </a:rPr>
              <a:t> </a:t>
            </a:r>
            <a:r>
              <a:rPr lang="en-US" sz="2000" dirty="0" err="1">
                <a:solidFill>
                  <a:schemeClr val="tx1"/>
                </a:solidFill>
              </a:rPr>
              <a:t>başarı</a:t>
            </a:r>
            <a:r>
              <a:rPr lang="en-US" sz="2000" dirty="0">
                <a:solidFill>
                  <a:schemeClr val="tx1"/>
                </a:solidFill>
              </a:rPr>
              <a:t> </a:t>
            </a:r>
            <a:r>
              <a:rPr lang="en-US" sz="2000" dirty="0" err="1">
                <a:solidFill>
                  <a:schemeClr val="tx1"/>
                </a:solidFill>
              </a:rPr>
              <a:t>hikayeleri</a:t>
            </a:r>
            <a:r>
              <a:rPr lang="en-US" sz="2000" dirty="0">
                <a:solidFill>
                  <a:schemeClr val="tx1"/>
                </a:solidFill>
              </a:rPr>
              <a:t>
</a:t>
            </a:r>
            <a:r>
              <a:rPr lang="en-US" sz="2000" dirty="0" err="1">
                <a:solidFill>
                  <a:schemeClr val="tx1"/>
                </a:solidFill>
              </a:rPr>
              <a:t>Yenilikçi</a:t>
            </a:r>
            <a:r>
              <a:rPr lang="en-US" sz="2000" dirty="0">
                <a:solidFill>
                  <a:schemeClr val="tx1"/>
                </a:solidFill>
              </a:rPr>
              <a:t> </a:t>
            </a:r>
            <a:r>
              <a:rPr lang="en-US" sz="2000" dirty="0" err="1">
                <a:solidFill>
                  <a:schemeClr val="tx1"/>
                </a:solidFill>
              </a:rPr>
              <a:t>üretim</a:t>
            </a:r>
            <a:r>
              <a:rPr lang="en-US" sz="2000" dirty="0">
                <a:solidFill>
                  <a:schemeClr val="tx1"/>
                </a:solidFill>
              </a:rPr>
              <a:t> </a:t>
            </a:r>
            <a:r>
              <a:rPr lang="en-US" sz="2000" dirty="0" err="1">
                <a:solidFill>
                  <a:schemeClr val="tx1"/>
                </a:solidFill>
              </a:rPr>
              <a:t>projelerinin</a:t>
            </a:r>
            <a:r>
              <a:rPr lang="en-US" sz="2000" dirty="0">
                <a:solidFill>
                  <a:schemeClr val="tx1"/>
                </a:solidFill>
              </a:rPr>
              <a:t> </a:t>
            </a:r>
            <a:r>
              <a:rPr lang="en-US" sz="2000" dirty="0" err="1">
                <a:solidFill>
                  <a:schemeClr val="tx1"/>
                </a:solidFill>
              </a:rPr>
              <a:t>gerçek</a:t>
            </a:r>
            <a:r>
              <a:rPr lang="en-US" sz="2000" dirty="0">
                <a:solidFill>
                  <a:schemeClr val="tx1"/>
                </a:solidFill>
              </a:rPr>
              <a:t> </a:t>
            </a:r>
            <a:r>
              <a:rPr lang="en-US" sz="2000" dirty="0" err="1">
                <a:solidFill>
                  <a:schemeClr val="tx1"/>
                </a:solidFill>
              </a:rPr>
              <a:t>dünyadan</a:t>
            </a:r>
            <a:r>
              <a:rPr lang="en-US" sz="2000" dirty="0">
                <a:solidFill>
                  <a:schemeClr val="tx1"/>
                </a:solidFill>
              </a:rPr>
              <a:t> </a:t>
            </a:r>
            <a:r>
              <a:rPr lang="en-US" sz="2000" dirty="0" err="1">
                <a:solidFill>
                  <a:schemeClr val="tx1"/>
                </a:solidFill>
              </a:rPr>
              <a:t>örnekleri</a:t>
            </a:r>
            <a:endParaRPr lang="en-GB" sz="2000" dirty="0">
              <a:solidFill>
                <a:schemeClr val="tx1"/>
              </a:solidFill>
            </a:endParaRPr>
          </a:p>
        </p:txBody>
      </p:sp>
    </p:spTree>
    <p:extLst>
      <p:ext uri="{BB962C8B-B14F-4D97-AF65-F5344CB8AC3E}">
        <p14:creationId xmlns:p14="http://schemas.microsoft.com/office/powerpoint/2010/main" val="19013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7D4A5-0E1A-23AD-A149-E800F2B32EDC}"/>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F319419F-D9FA-633A-DE88-651252F4146C}"/>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161632A6-83A1-1F15-116D-AE5F473D08AD}"/>
              </a:ext>
            </a:extLst>
          </p:cNvPr>
          <p:cNvSpPr txBox="1"/>
          <p:nvPr/>
        </p:nvSpPr>
        <p:spPr>
          <a:xfrm>
            <a:off x="628736" y="987420"/>
            <a:ext cx="10934527" cy="553998"/>
          </a:xfrm>
          <a:prstGeom prst="rect">
            <a:avLst/>
          </a:prstGeom>
        </p:spPr>
        <p:txBody>
          <a:bodyPr wrap="square" lIns="0" tIns="0" rIns="0" bIns="0" rtlCol="0" anchor="t">
            <a:spAutoFit/>
          </a:bodyPr>
          <a:lstStyle/>
          <a:p>
            <a:pPr lvl="0">
              <a:spcBef>
                <a:spcPct val="0"/>
              </a:spcBef>
            </a:pPr>
            <a:r>
              <a:rPr lang="en-US" sz="3600" dirty="0">
                <a:solidFill>
                  <a:srgbClr val="2D5693"/>
                </a:solidFill>
                <a:latin typeface="Josefin Sans Bold" pitchFamily="2" charset="0"/>
              </a:rPr>
              <a:t>8- </a:t>
            </a:r>
            <a:r>
              <a:rPr lang="en-US" sz="3600" dirty="0" err="1">
                <a:solidFill>
                  <a:srgbClr val="2D5693"/>
                </a:solidFill>
                <a:latin typeface="Josefin Sans Bold" pitchFamily="2" charset="0"/>
              </a:rPr>
              <a:t>Vaka</a:t>
            </a:r>
            <a:r>
              <a:rPr lang="en-US" sz="3600" dirty="0">
                <a:solidFill>
                  <a:srgbClr val="2D5693"/>
                </a:solidFill>
                <a:latin typeface="Josefin Sans Bold" pitchFamily="2" charset="0"/>
              </a:rPr>
              <a:t> </a:t>
            </a:r>
            <a:r>
              <a:rPr lang="en-US" sz="3600" dirty="0" err="1">
                <a:solidFill>
                  <a:srgbClr val="2D5693"/>
                </a:solidFill>
                <a:latin typeface="Josefin Sans Bold" pitchFamily="2" charset="0"/>
              </a:rPr>
              <a:t>çalışmaları</a:t>
            </a:r>
            <a:endParaRPr lang="en-US" sz="3600" dirty="0">
              <a:solidFill>
                <a:srgbClr val="2D5693"/>
              </a:solidFill>
              <a:latin typeface="Josefin Sans Bold" pitchFamily="2" charset="0"/>
            </a:endParaRPr>
          </a:p>
        </p:txBody>
      </p:sp>
      <p:grpSp>
        <p:nvGrpSpPr>
          <p:cNvPr id="3" name="Grupare 2">
            <a:extLst>
              <a:ext uri="{FF2B5EF4-FFF2-40B4-BE49-F238E27FC236}">
                <a16:creationId xmlns:a16="http://schemas.microsoft.com/office/drawing/2014/main" id="{CAD54E3F-99B9-A46A-91DA-90DD3D4E823A}"/>
              </a:ext>
            </a:extLst>
          </p:cNvPr>
          <p:cNvGrpSpPr/>
          <p:nvPr/>
        </p:nvGrpSpPr>
        <p:grpSpPr>
          <a:xfrm flipH="1">
            <a:off x="2366228" y="96673"/>
            <a:ext cx="8439814" cy="890747"/>
            <a:chOff x="2977130" y="297492"/>
            <a:chExt cx="8439814" cy="890747"/>
          </a:xfrm>
        </p:grpSpPr>
        <p:pic>
          <p:nvPicPr>
            <p:cNvPr id="8" name="Imagine 7">
              <a:extLst>
                <a:ext uri="{FF2B5EF4-FFF2-40B4-BE49-F238E27FC236}">
                  <a16:creationId xmlns:a16="http://schemas.microsoft.com/office/drawing/2014/main" id="{AAB5FC5B-FC83-B3D9-8BAF-98F3071481A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9" name="CasetăText 8">
              <a:extLst>
                <a:ext uri="{FF2B5EF4-FFF2-40B4-BE49-F238E27FC236}">
                  <a16:creationId xmlns:a16="http://schemas.microsoft.com/office/drawing/2014/main" id="{60CFC82F-BFC4-ECAA-7075-4B2CC0D3B56E}"/>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2" name="Dreptunghi 11">
            <a:extLst>
              <a:ext uri="{FF2B5EF4-FFF2-40B4-BE49-F238E27FC236}">
                <a16:creationId xmlns:a16="http://schemas.microsoft.com/office/drawing/2014/main" id="{D7F2985A-60D8-8516-791B-55B1BAB437A7}"/>
              </a:ext>
            </a:extLst>
          </p:cNvPr>
          <p:cNvSpPr/>
          <p:nvPr/>
        </p:nvSpPr>
        <p:spPr>
          <a:xfrm>
            <a:off x="4039223" y="2306773"/>
            <a:ext cx="7635942" cy="3126384"/>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pPr>
            <a:r>
              <a:rPr lang="en-US" sz="2000" b="1" dirty="0">
                <a:solidFill>
                  <a:schemeClr val="tx1"/>
                </a:solidFill>
              </a:rPr>
              <a:t>Tesla A.Ş.:
Tesla, </a:t>
            </a:r>
            <a:r>
              <a:rPr lang="en-US" sz="2000" b="1" dirty="0" err="1">
                <a:solidFill>
                  <a:schemeClr val="tx1"/>
                </a:solidFill>
              </a:rPr>
              <a:t>robotik</a:t>
            </a:r>
            <a:r>
              <a:rPr lang="en-US" sz="2000" b="1" dirty="0">
                <a:solidFill>
                  <a:schemeClr val="tx1"/>
                </a:solidFill>
              </a:rPr>
              <a:t> ve </a:t>
            </a:r>
            <a:r>
              <a:rPr lang="en-US" sz="2000" b="1" dirty="0" err="1">
                <a:solidFill>
                  <a:schemeClr val="tx1"/>
                </a:solidFill>
              </a:rPr>
              <a:t>otomasyon</a:t>
            </a:r>
            <a:r>
              <a:rPr lang="en-US" sz="2000" b="1" dirty="0">
                <a:solidFill>
                  <a:schemeClr val="tx1"/>
                </a:solidFill>
              </a:rPr>
              <a:t> </a:t>
            </a:r>
            <a:r>
              <a:rPr lang="en-US" sz="2000" b="1" dirty="0" err="1">
                <a:solidFill>
                  <a:schemeClr val="tx1"/>
                </a:solidFill>
              </a:rPr>
              <a:t>gibi</a:t>
            </a:r>
            <a:r>
              <a:rPr lang="en-US" sz="2000" b="1" dirty="0">
                <a:solidFill>
                  <a:schemeClr val="tx1"/>
                </a:solidFill>
              </a:rPr>
              <a:t> </a:t>
            </a:r>
            <a:r>
              <a:rPr lang="en-US" sz="2000" b="1" dirty="0" err="1">
                <a:solidFill>
                  <a:schemeClr val="tx1"/>
                </a:solidFill>
              </a:rPr>
              <a:t>gelişmiş</a:t>
            </a:r>
            <a:r>
              <a:rPr lang="en-US" sz="2000" b="1" dirty="0">
                <a:solidFill>
                  <a:schemeClr val="tx1"/>
                </a:solidFill>
              </a:rPr>
              <a:t> </a:t>
            </a:r>
            <a:r>
              <a:rPr lang="en-US" sz="2000" b="1" dirty="0" err="1">
                <a:solidFill>
                  <a:schemeClr val="tx1"/>
                </a:solidFill>
              </a:rPr>
              <a:t>üretim</a:t>
            </a:r>
            <a:r>
              <a:rPr lang="en-US" sz="2000" b="1" dirty="0">
                <a:solidFill>
                  <a:schemeClr val="tx1"/>
                </a:solidFill>
              </a:rPr>
              <a:t> </a:t>
            </a:r>
            <a:r>
              <a:rPr lang="en-US" sz="2000" b="1" dirty="0" err="1">
                <a:solidFill>
                  <a:schemeClr val="tx1"/>
                </a:solidFill>
              </a:rPr>
              <a:t>teknolojilerini</a:t>
            </a:r>
            <a:r>
              <a:rPr lang="en-US" sz="2000" b="1" dirty="0">
                <a:solidFill>
                  <a:schemeClr val="tx1"/>
                </a:solidFill>
              </a:rPr>
              <a:t> </a:t>
            </a:r>
            <a:r>
              <a:rPr lang="en-US" sz="2000" b="1" dirty="0" err="1">
                <a:solidFill>
                  <a:schemeClr val="tx1"/>
                </a:solidFill>
              </a:rPr>
              <a:t>elektrikli</a:t>
            </a:r>
            <a:r>
              <a:rPr lang="en-US" sz="2000" b="1" dirty="0">
                <a:solidFill>
                  <a:schemeClr val="tx1"/>
                </a:solidFill>
              </a:rPr>
              <a:t> </a:t>
            </a:r>
            <a:r>
              <a:rPr lang="en-US" sz="2000" b="1" dirty="0" err="1">
                <a:solidFill>
                  <a:schemeClr val="tx1"/>
                </a:solidFill>
              </a:rPr>
              <a:t>araçlara</a:t>
            </a:r>
            <a:r>
              <a:rPr lang="en-US" sz="2000" b="1" dirty="0">
                <a:solidFill>
                  <a:schemeClr val="tx1"/>
                </a:solidFill>
              </a:rPr>
              <a:t> (</a:t>
            </a:r>
            <a:r>
              <a:rPr lang="en-US" sz="2000" b="1" dirty="0" err="1">
                <a:solidFill>
                  <a:schemeClr val="tx1"/>
                </a:solidFill>
              </a:rPr>
              <a:t>EV'ler</a:t>
            </a:r>
            <a:r>
              <a:rPr lang="en-US" sz="2000" b="1" dirty="0">
                <a:solidFill>
                  <a:schemeClr val="tx1"/>
                </a:solidFill>
              </a:rPr>
              <a:t>) ve </a:t>
            </a:r>
            <a:r>
              <a:rPr lang="en-US" sz="2000" b="1" dirty="0" err="1">
                <a:solidFill>
                  <a:schemeClr val="tx1"/>
                </a:solidFill>
              </a:rPr>
              <a:t>sürdürülebilir</a:t>
            </a:r>
            <a:r>
              <a:rPr lang="en-US" sz="2000" b="1" dirty="0">
                <a:solidFill>
                  <a:schemeClr val="tx1"/>
                </a:solidFill>
              </a:rPr>
              <a:t> </a:t>
            </a:r>
            <a:r>
              <a:rPr lang="en-US" sz="2000" b="1" dirty="0" err="1">
                <a:solidFill>
                  <a:schemeClr val="tx1"/>
                </a:solidFill>
              </a:rPr>
              <a:t>enerji</a:t>
            </a:r>
            <a:r>
              <a:rPr lang="en-US" sz="2000" b="1" dirty="0">
                <a:solidFill>
                  <a:schemeClr val="tx1"/>
                </a:solidFill>
              </a:rPr>
              <a:t> </a:t>
            </a:r>
            <a:r>
              <a:rPr lang="en-US" sz="2000" b="1" dirty="0" err="1">
                <a:solidFill>
                  <a:schemeClr val="tx1"/>
                </a:solidFill>
              </a:rPr>
              <a:t>çözümlerine</a:t>
            </a:r>
            <a:r>
              <a:rPr lang="en-US" sz="2000" b="1" dirty="0">
                <a:solidFill>
                  <a:schemeClr val="tx1"/>
                </a:solidFill>
              </a:rPr>
              <a:t> </a:t>
            </a:r>
            <a:r>
              <a:rPr lang="en-US" sz="2000" b="1" dirty="0" err="1">
                <a:solidFill>
                  <a:schemeClr val="tx1"/>
                </a:solidFill>
              </a:rPr>
              <a:t>odaklanan</a:t>
            </a:r>
            <a:r>
              <a:rPr lang="en-US" sz="2000" b="1" dirty="0">
                <a:solidFill>
                  <a:schemeClr val="tx1"/>
                </a:solidFill>
              </a:rPr>
              <a:t> </a:t>
            </a:r>
            <a:r>
              <a:rPr lang="en-US" sz="2000" b="1" dirty="0" err="1">
                <a:solidFill>
                  <a:schemeClr val="tx1"/>
                </a:solidFill>
              </a:rPr>
              <a:t>benzersiz</a:t>
            </a:r>
            <a:r>
              <a:rPr lang="en-US" sz="2000" b="1" dirty="0">
                <a:solidFill>
                  <a:schemeClr val="tx1"/>
                </a:solidFill>
              </a:rPr>
              <a:t> </a:t>
            </a:r>
            <a:r>
              <a:rPr lang="en-US" sz="2000" b="1" dirty="0" err="1">
                <a:solidFill>
                  <a:schemeClr val="tx1"/>
                </a:solidFill>
              </a:rPr>
              <a:t>bir</a:t>
            </a:r>
            <a:r>
              <a:rPr lang="en-US" sz="2000" b="1" dirty="0">
                <a:solidFill>
                  <a:schemeClr val="tx1"/>
                </a:solidFill>
              </a:rPr>
              <a:t> </a:t>
            </a:r>
            <a:r>
              <a:rPr lang="en-US" sz="2000" b="1" dirty="0" err="1">
                <a:solidFill>
                  <a:schemeClr val="tx1"/>
                </a:solidFill>
              </a:rPr>
              <a:t>iş</a:t>
            </a:r>
            <a:r>
              <a:rPr lang="en-US" sz="2000" b="1" dirty="0">
                <a:solidFill>
                  <a:schemeClr val="tx1"/>
                </a:solidFill>
              </a:rPr>
              <a:t> </a:t>
            </a:r>
            <a:r>
              <a:rPr lang="en-US" sz="2000" b="1" dirty="0" err="1">
                <a:solidFill>
                  <a:schemeClr val="tx1"/>
                </a:solidFill>
              </a:rPr>
              <a:t>modeliyle</a:t>
            </a:r>
            <a:r>
              <a:rPr lang="en-US" sz="2000" b="1" dirty="0">
                <a:solidFill>
                  <a:schemeClr val="tx1"/>
                </a:solidFill>
              </a:rPr>
              <a:t> </a:t>
            </a:r>
            <a:r>
              <a:rPr lang="en-US" sz="2000" b="1" dirty="0" err="1">
                <a:solidFill>
                  <a:schemeClr val="tx1"/>
                </a:solidFill>
              </a:rPr>
              <a:t>entegre</a:t>
            </a:r>
            <a:r>
              <a:rPr lang="en-US" sz="2000" b="1" dirty="0">
                <a:solidFill>
                  <a:schemeClr val="tx1"/>
                </a:solidFill>
              </a:rPr>
              <a:t> </a:t>
            </a:r>
            <a:r>
              <a:rPr lang="en-US" sz="2000" b="1" dirty="0" err="1">
                <a:solidFill>
                  <a:schemeClr val="tx1"/>
                </a:solidFill>
              </a:rPr>
              <a:t>ederek</a:t>
            </a:r>
            <a:r>
              <a:rPr lang="en-US" sz="2000" b="1" dirty="0">
                <a:solidFill>
                  <a:schemeClr val="tx1"/>
                </a:solidFill>
              </a:rPr>
              <a:t> </a:t>
            </a:r>
            <a:r>
              <a:rPr lang="en-US" sz="2000" b="1" dirty="0" err="1">
                <a:solidFill>
                  <a:schemeClr val="tx1"/>
                </a:solidFill>
              </a:rPr>
              <a:t>otomotiv</a:t>
            </a:r>
            <a:r>
              <a:rPr lang="en-US" sz="2000" b="1" dirty="0">
                <a:solidFill>
                  <a:schemeClr val="tx1"/>
                </a:solidFill>
              </a:rPr>
              <a:t> </a:t>
            </a:r>
            <a:r>
              <a:rPr lang="en-US" sz="2000" b="1" dirty="0" err="1">
                <a:solidFill>
                  <a:schemeClr val="tx1"/>
                </a:solidFill>
              </a:rPr>
              <a:t>endüstrisinde</a:t>
            </a:r>
            <a:r>
              <a:rPr lang="en-US" sz="2000" b="1" dirty="0">
                <a:solidFill>
                  <a:schemeClr val="tx1"/>
                </a:solidFill>
              </a:rPr>
              <a:t> </a:t>
            </a:r>
            <a:r>
              <a:rPr lang="en-US" sz="2000" b="1" dirty="0" err="1">
                <a:solidFill>
                  <a:schemeClr val="tx1"/>
                </a:solidFill>
              </a:rPr>
              <a:t>devrim</a:t>
            </a:r>
            <a:r>
              <a:rPr lang="en-US" sz="2000" b="1" dirty="0">
                <a:solidFill>
                  <a:schemeClr val="tx1"/>
                </a:solidFill>
              </a:rPr>
              <a:t> </a:t>
            </a:r>
            <a:r>
              <a:rPr lang="en-US" sz="2000" b="1" dirty="0" err="1">
                <a:solidFill>
                  <a:schemeClr val="tx1"/>
                </a:solidFill>
              </a:rPr>
              <a:t>yarattı</a:t>
            </a:r>
            <a:r>
              <a:rPr lang="en-US" sz="2000" b="1" dirty="0">
                <a:solidFill>
                  <a:schemeClr val="tx1"/>
                </a:solidFill>
              </a:rPr>
              <a:t>. </a:t>
            </a:r>
            <a:r>
              <a:rPr lang="en-US" sz="2000" b="1" dirty="0" err="1">
                <a:solidFill>
                  <a:schemeClr val="tx1"/>
                </a:solidFill>
              </a:rPr>
              <a:t>Gigafactory'leri</a:t>
            </a:r>
            <a:r>
              <a:rPr lang="en-US" sz="2000" b="1" dirty="0">
                <a:solidFill>
                  <a:schemeClr val="tx1"/>
                </a:solidFill>
              </a:rPr>
              <a:t>, </a:t>
            </a:r>
            <a:r>
              <a:rPr lang="en-US" sz="2000" b="1" dirty="0" err="1">
                <a:solidFill>
                  <a:schemeClr val="tx1"/>
                </a:solidFill>
              </a:rPr>
              <a:t>piller</a:t>
            </a:r>
            <a:r>
              <a:rPr lang="en-US" sz="2000" b="1" dirty="0">
                <a:solidFill>
                  <a:schemeClr val="tx1"/>
                </a:solidFill>
              </a:rPr>
              <a:t>, </a:t>
            </a:r>
            <a:r>
              <a:rPr lang="en-US" sz="2000" b="1" dirty="0" err="1">
                <a:solidFill>
                  <a:schemeClr val="tx1"/>
                </a:solidFill>
              </a:rPr>
              <a:t>elektrikli</a:t>
            </a:r>
            <a:r>
              <a:rPr lang="en-US" sz="2000" b="1" dirty="0">
                <a:solidFill>
                  <a:schemeClr val="tx1"/>
                </a:solidFill>
              </a:rPr>
              <a:t> </a:t>
            </a:r>
            <a:r>
              <a:rPr lang="en-US" sz="2000" b="1" dirty="0" err="1">
                <a:solidFill>
                  <a:schemeClr val="tx1"/>
                </a:solidFill>
              </a:rPr>
              <a:t>aktarma</a:t>
            </a:r>
            <a:r>
              <a:rPr lang="en-US" sz="2000" b="1" dirty="0">
                <a:solidFill>
                  <a:schemeClr val="tx1"/>
                </a:solidFill>
              </a:rPr>
              <a:t> </a:t>
            </a:r>
            <a:r>
              <a:rPr lang="en-US" sz="2000" b="1" dirty="0" err="1">
                <a:solidFill>
                  <a:schemeClr val="tx1"/>
                </a:solidFill>
              </a:rPr>
              <a:t>organları</a:t>
            </a:r>
            <a:r>
              <a:rPr lang="en-US" sz="2000" b="1" dirty="0">
                <a:solidFill>
                  <a:schemeClr val="tx1"/>
                </a:solidFill>
              </a:rPr>
              <a:t> ve </a:t>
            </a:r>
            <a:r>
              <a:rPr lang="en-US" sz="2000" b="1" dirty="0" err="1">
                <a:solidFill>
                  <a:schemeClr val="tx1"/>
                </a:solidFill>
              </a:rPr>
              <a:t>geniş</a:t>
            </a:r>
            <a:r>
              <a:rPr lang="en-US" sz="2000" b="1" dirty="0">
                <a:solidFill>
                  <a:schemeClr val="tx1"/>
                </a:solidFill>
              </a:rPr>
              <a:t> </a:t>
            </a:r>
            <a:r>
              <a:rPr lang="en-US" sz="2000" b="1" dirty="0" err="1">
                <a:solidFill>
                  <a:schemeClr val="tx1"/>
                </a:solidFill>
              </a:rPr>
              <a:t>ölçekte</a:t>
            </a:r>
            <a:r>
              <a:rPr lang="en-US" sz="2000" b="1" dirty="0">
                <a:solidFill>
                  <a:schemeClr val="tx1"/>
                </a:solidFill>
              </a:rPr>
              <a:t> </a:t>
            </a:r>
            <a:r>
              <a:rPr lang="en-US" sz="2000" b="1" dirty="0" err="1">
                <a:solidFill>
                  <a:schemeClr val="tx1"/>
                </a:solidFill>
              </a:rPr>
              <a:t>araçlar</a:t>
            </a:r>
            <a:r>
              <a:rPr lang="en-US" sz="2000" b="1" dirty="0">
                <a:solidFill>
                  <a:schemeClr val="tx1"/>
                </a:solidFill>
              </a:rPr>
              <a:t> </a:t>
            </a:r>
            <a:r>
              <a:rPr lang="en-US" sz="2000" b="1" dirty="0" err="1">
                <a:solidFill>
                  <a:schemeClr val="tx1"/>
                </a:solidFill>
              </a:rPr>
              <a:t>üretmek</a:t>
            </a:r>
            <a:r>
              <a:rPr lang="en-US" sz="2000" b="1" dirty="0">
                <a:solidFill>
                  <a:schemeClr val="tx1"/>
                </a:solidFill>
              </a:rPr>
              <a:t> </a:t>
            </a:r>
            <a:r>
              <a:rPr lang="en-US" sz="2000" b="1" dirty="0" err="1">
                <a:solidFill>
                  <a:schemeClr val="tx1"/>
                </a:solidFill>
              </a:rPr>
              <a:t>için</a:t>
            </a:r>
            <a:r>
              <a:rPr lang="en-US" sz="2000" b="1" dirty="0">
                <a:solidFill>
                  <a:schemeClr val="tx1"/>
                </a:solidFill>
              </a:rPr>
              <a:t> </a:t>
            </a:r>
            <a:r>
              <a:rPr lang="en-US" sz="2000" b="1" dirty="0" err="1">
                <a:solidFill>
                  <a:schemeClr val="tx1"/>
                </a:solidFill>
              </a:rPr>
              <a:t>en</a:t>
            </a:r>
            <a:r>
              <a:rPr lang="en-US" sz="2000" b="1" dirty="0">
                <a:solidFill>
                  <a:schemeClr val="tx1"/>
                </a:solidFill>
              </a:rPr>
              <a:t> son </a:t>
            </a:r>
            <a:r>
              <a:rPr lang="en-US" sz="2000" b="1" dirty="0" err="1">
                <a:solidFill>
                  <a:schemeClr val="tx1"/>
                </a:solidFill>
              </a:rPr>
              <a:t>üretim</a:t>
            </a:r>
            <a:r>
              <a:rPr lang="en-US" sz="2000" b="1" dirty="0">
                <a:solidFill>
                  <a:schemeClr val="tx1"/>
                </a:solidFill>
              </a:rPr>
              <a:t> </a:t>
            </a:r>
            <a:r>
              <a:rPr lang="en-US" sz="2000" b="1" dirty="0" err="1">
                <a:solidFill>
                  <a:schemeClr val="tx1"/>
                </a:solidFill>
              </a:rPr>
              <a:t>süreçlerini</a:t>
            </a:r>
            <a:r>
              <a:rPr lang="en-US" sz="2000" b="1" dirty="0">
                <a:solidFill>
                  <a:schemeClr val="tx1"/>
                </a:solidFill>
              </a:rPr>
              <a:t> </a:t>
            </a:r>
            <a:r>
              <a:rPr lang="en-US" sz="2000" b="1" dirty="0" err="1">
                <a:solidFill>
                  <a:schemeClr val="tx1"/>
                </a:solidFill>
              </a:rPr>
              <a:t>kullanır</a:t>
            </a:r>
            <a:r>
              <a:rPr lang="en-US" sz="2000" b="1" dirty="0">
                <a:solidFill>
                  <a:schemeClr val="tx1"/>
                </a:solidFill>
              </a:rPr>
              <a:t>. </a:t>
            </a:r>
            <a:r>
              <a:rPr lang="en-US" sz="2000" b="1" dirty="0" err="1">
                <a:solidFill>
                  <a:schemeClr val="tx1"/>
                </a:solidFill>
              </a:rPr>
              <a:t>Tesla'nın</a:t>
            </a:r>
            <a:r>
              <a:rPr lang="en-US" sz="2000" b="1" dirty="0">
                <a:solidFill>
                  <a:schemeClr val="tx1"/>
                </a:solidFill>
              </a:rPr>
              <a:t> </a:t>
            </a:r>
            <a:r>
              <a:rPr lang="en-US" sz="2000" b="1" dirty="0" err="1">
                <a:solidFill>
                  <a:schemeClr val="tx1"/>
                </a:solidFill>
              </a:rPr>
              <a:t>doğrudan</a:t>
            </a:r>
            <a:r>
              <a:rPr lang="en-US" sz="2000" b="1" dirty="0">
                <a:solidFill>
                  <a:schemeClr val="tx1"/>
                </a:solidFill>
              </a:rPr>
              <a:t> </a:t>
            </a:r>
            <a:r>
              <a:rPr lang="en-US" sz="2000" b="1" dirty="0" err="1">
                <a:solidFill>
                  <a:schemeClr val="tx1"/>
                </a:solidFill>
              </a:rPr>
              <a:t>tüketiciye</a:t>
            </a:r>
            <a:r>
              <a:rPr lang="en-US" sz="2000" b="1" dirty="0">
                <a:solidFill>
                  <a:schemeClr val="tx1"/>
                </a:solidFill>
              </a:rPr>
              <a:t> </a:t>
            </a:r>
            <a:r>
              <a:rPr lang="en-US" sz="2000" b="1" dirty="0" err="1">
                <a:solidFill>
                  <a:schemeClr val="tx1"/>
                </a:solidFill>
              </a:rPr>
              <a:t>satış</a:t>
            </a:r>
            <a:r>
              <a:rPr lang="en-US" sz="2000" b="1" dirty="0">
                <a:solidFill>
                  <a:schemeClr val="tx1"/>
                </a:solidFill>
              </a:rPr>
              <a:t> </a:t>
            </a:r>
            <a:r>
              <a:rPr lang="en-US" sz="2000" b="1" dirty="0" err="1">
                <a:solidFill>
                  <a:schemeClr val="tx1"/>
                </a:solidFill>
              </a:rPr>
              <a:t>modeli</a:t>
            </a:r>
            <a:r>
              <a:rPr lang="en-US" sz="2000" b="1" dirty="0">
                <a:solidFill>
                  <a:schemeClr val="tx1"/>
                </a:solidFill>
              </a:rPr>
              <a:t> ve </a:t>
            </a:r>
            <a:r>
              <a:rPr lang="en-US" sz="2000" b="1" dirty="0" err="1">
                <a:solidFill>
                  <a:schemeClr val="tx1"/>
                </a:solidFill>
              </a:rPr>
              <a:t>kablosuz</a:t>
            </a:r>
            <a:r>
              <a:rPr lang="en-US" sz="2000" b="1" dirty="0">
                <a:solidFill>
                  <a:schemeClr val="tx1"/>
                </a:solidFill>
              </a:rPr>
              <a:t> </a:t>
            </a:r>
            <a:r>
              <a:rPr lang="en-US" sz="2000" b="1" dirty="0" err="1">
                <a:solidFill>
                  <a:schemeClr val="tx1"/>
                </a:solidFill>
              </a:rPr>
              <a:t>yazılım</a:t>
            </a:r>
            <a:r>
              <a:rPr lang="en-US" sz="2000" b="1" dirty="0">
                <a:solidFill>
                  <a:schemeClr val="tx1"/>
                </a:solidFill>
              </a:rPr>
              <a:t> </a:t>
            </a:r>
            <a:r>
              <a:rPr lang="en-US" sz="2000" b="1" dirty="0" err="1">
                <a:solidFill>
                  <a:schemeClr val="tx1"/>
                </a:solidFill>
              </a:rPr>
              <a:t>güncellemelerine</a:t>
            </a:r>
            <a:r>
              <a:rPr lang="en-US" sz="2000" b="1" dirty="0">
                <a:solidFill>
                  <a:schemeClr val="tx1"/>
                </a:solidFill>
              </a:rPr>
              <a:t> </a:t>
            </a:r>
            <a:r>
              <a:rPr lang="en-US" sz="2000" b="1" dirty="0" err="1">
                <a:solidFill>
                  <a:schemeClr val="tx1"/>
                </a:solidFill>
              </a:rPr>
              <a:t>verdiği</a:t>
            </a:r>
            <a:r>
              <a:rPr lang="en-US" sz="2000" b="1" dirty="0">
                <a:solidFill>
                  <a:schemeClr val="tx1"/>
                </a:solidFill>
              </a:rPr>
              <a:t> </a:t>
            </a:r>
            <a:r>
              <a:rPr lang="en-US" sz="2000" b="1" dirty="0" err="1">
                <a:solidFill>
                  <a:schemeClr val="tx1"/>
                </a:solidFill>
              </a:rPr>
              <a:t>önem</a:t>
            </a:r>
            <a:r>
              <a:rPr lang="en-US" sz="2000" b="1" dirty="0">
                <a:solidFill>
                  <a:schemeClr val="tx1"/>
                </a:solidFill>
              </a:rPr>
              <a:t>, </a:t>
            </a:r>
            <a:r>
              <a:rPr lang="en-US" sz="2000" b="1" dirty="0" err="1">
                <a:solidFill>
                  <a:schemeClr val="tx1"/>
                </a:solidFill>
              </a:rPr>
              <a:t>geleneksel</a:t>
            </a:r>
            <a:r>
              <a:rPr lang="en-US" sz="2000" b="1" dirty="0">
                <a:solidFill>
                  <a:schemeClr val="tx1"/>
                </a:solidFill>
              </a:rPr>
              <a:t> </a:t>
            </a:r>
            <a:r>
              <a:rPr lang="en-US" sz="2000" b="1" dirty="0" err="1">
                <a:solidFill>
                  <a:schemeClr val="tx1"/>
                </a:solidFill>
              </a:rPr>
              <a:t>bayilik</a:t>
            </a:r>
            <a:r>
              <a:rPr lang="en-US" sz="2000" b="1" dirty="0">
                <a:solidFill>
                  <a:schemeClr val="tx1"/>
                </a:solidFill>
              </a:rPr>
              <a:t> </a:t>
            </a:r>
            <a:r>
              <a:rPr lang="en-US" sz="2000" b="1" dirty="0" err="1">
                <a:solidFill>
                  <a:schemeClr val="tx1"/>
                </a:solidFill>
              </a:rPr>
              <a:t>modellerini</a:t>
            </a:r>
            <a:r>
              <a:rPr lang="en-US" sz="2000" b="1" dirty="0">
                <a:solidFill>
                  <a:schemeClr val="tx1"/>
                </a:solidFill>
              </a:rPr>
              <a:t> </a:t>
            </a:r>
            <a:r>
              <a:rPr lang="en-US" sz="2000" b="1" dirty="0" err="1">
                <a:solidFill>
                  <a:schemeClr val="tx1"/>
                </a:solidFill>
              </a:rPr>
              <a:t>bozdu</a:t>
            </a:r>
            <a:r>
              <a:rPr lang="en-US" sz="2000" b="1" dirty="0">
                <a:solidFill>
                  <a:schemeClr val="tx1"/>
                </a:solidFill>
              </a:rPr>
              <a:t> ve </a:t>
            </a:r>
            <a:r>
              <a:rPr lang="en-US" sz="2000" b="1" dirty="0" err="1">
                <a:solidFill>
                  <a:schemeClr val="tx1"/>
                </a:solidFill>
              </a:rPr>
              <a:t>hızlı</a:t>
            </a:r>
            <a:r>
              <a:rPr lang="en-US" sz="2000" b="1" dirty="0">
                <a:solidFill>
                  <a:schemeClr val="tx1"/>
                </a:solidFill>
              </a:rPr>
              <a:t> </a:t>
            </a:r>
            <a:r>
              <a:rPr lang="en-US" sz="2000" b="1" dirty="0" err="1">
                <a:solidFill>
                  <a:schemeClr val="tx1"/>
                </a:solidFill>
              </a:rPr>
              <a:t>inovasyon</a:t>
            </a:r>
            <a:r>
              <a:rPr lang="en-US" sz="2000" b="1" dirty="0">
                <a:solidFill>
                  <a:schemeClr val="tx1"/>
                </a:solidFill>
              </a:rPr>
              <a:t> ve </a:t>
            </a:r>
            <a:r>
              <a:rPr lang="en-US" sz="2000" b="1" dirty="0" err="1">
                <a:solidFill>
                  <a:schemeClr val="tx1"/>
                </a:solidFill>
              </a:rPr>
              <a:t>yinelemeyi</a:t>
            </a:r>
            <a:r>
              <a:rPr lang="en-US" sz="2000" b="1" dirty="0">
                <a:solidFill>
                  <a:schemeClr val="tx1"/>
                </a:solidFill>
              </a:rPr>
              <a:t> </a:t>
            </a:r>
            <a:r>
              <a:rPr lang="en-US" sz="2000" b="1" dirty="0" err="1">
                <a:solidFill>
                  <a:schemeClr val="tx1"/>
                </a:solidFill>
              </a:rPr>
              <a:t>mümkün</a:t>
            </a:r>
            <a:r>
              <a:rPr lang="en-US" sz="2000" b="1" dirty="0">
                <a:solidFill>
                  <a:schemeClr val="tx1"/>
                </a:solidFill>
              </a:rPr>
              <a:t> </a:t>
            </a:r>
            <a:r>
              <a:rPr lang="en-US" sz="2000" b="1" dirty="0" err="1">
                <a:solidFill>
                  <a:schemeClr val="tx1"/>
                </a:solidFill>
              </a:rPr>
              <a:t>kıldı</a:t>
            </a:r>
            <a:r>
              <a:rPr lang="en-US" sz="2000" b="1" dirty="0">
                <a:solidFill>
                  <a:schemeClr val="tx1"/>
                </a:solidFill>
              </a:rPr>
              <a:t>.</a:t>
            </a:r>
            <a:endParaRPr lang="en-GB" sz="2000" dirty="0">
              <a:solidFill>
                <a:schemeClr val="tx1"/>
              </a:solidFill>
            </a:endParaRPr>
          </a:p>
        </p:txBody>
      </p:sp>
      <p:pic>
        <p:nvPicPr>
          <p:cNvPr id="2050" name="Picture 2" descr="Tesla to unveil “unexpected” new product October 17 – TechCrunch">
            <a:extLst>
              <a:ext uri="{FF2B5EF4-FFF2-40B4-BE49-F238E27FC236}">
                <a16:creationId xmlns:a16="http://schemas.microsoft.com/office/drawing/2014/main" id="{123D1CAE-6F06-4E8F-9EEE-7126F3C5EB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687" r="9450"/>
          <a:stretch/>
        </p:blipFill>
        <p:spPr bwMode="auto">
          <a:xfrm>
            <a:off x="321733" y="2306773"/>
            <a:ext cx="3556000" cy="312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79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76F64-00FB-BB17-026E-398DE35BC56A}"/>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5B601B89-2552-2377-C16B-73CF90AA6783}"/>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9E0F3294-CD46-15D8-B8F5-92E12AB1893C}"/>
              </a:ext>
            </a:extLst>
          </p:cNvPr>
          <p:cNvSpPr txBox="1"/>
          <p:nvPr/>
        </p:nvSpPr>
        <p:spPr>
          <a:xfrm>
            <a:off x="628736" y="987420"/>
            <a:ext cx="10934527" cy="553998"/>
          </a:xfrm>
          <a:prstGeom prst="rect">
            <a:avLst/>
          </a:prstGeom>
        </p:spPr>
        <p:txBody>
          <a:bodyPr wrap="square" lIns="0" tIns="0" rIns="0" bIns="0" rtlCol="0" anchor="t">
            <a:spAutoFit/>
          </a:bodyPr>
          <a:lstStyle/>
          <a:p>
            <a:pPr lvl="0">
              <a:spcBef>
                <a:spcPct val="0"/>
              </a:spcBef>
            </a:pPr>
            <a:r>
              <a:rPr lang="en-US" sz="3600" dirty="0">
                <a:solidFill>
                  <a:srgbClr val="2D5693"/>
                </a:solidFill>
                <a:latin typeface="Josefin Sans Bold" pitchFamily="2" charset="0"/>
              </a:rPr>
              <a:t>8- </a:t>
            </a:r>
            <a:r>
              <a:rPr lang="en-US" sz="3600" dirty="0" err="1">
                <a:solidFill>
                  <a:srgbClr val="2D5693"/>
                </a:solidFill>
                <a:latin typeface="Josefin Sans Bold" pitchFamily="2" charset="0"/>
              </a:rPr>
              <a:t>Vaka</a:t>
            </a:r>
            <a:r>
              <a:rPr lang="en-US" sz="3600" dirty="0">
                <a:solidFill>
                  <a:srgbClr val="2D5693"/>
                </a:solidFill>
                <a:latin typeface="Josefin Sans Bold" pitchFamily="2" charset="0"/>
              </a:rPr>
              <a:t> </a:t>
            </a:r>
            <a:r>
              <a:rPr lang="en-US" sz="3600" dirty="0" err="1">
                <a:solidFill>
                  <a:srgbClr val="2D5693"/>
                </a:solidFill>
                <a:latin typeface="Josefin Sans Bold" pitchFamily="2" charset="0"/>
              </a:rPr>
              <a:t>çalışmaları</a:t>
            </a:r>
            <a:endParaRPr lang="en-US" sz="3600" dirty="0">
              <a:solidFill>
                <a:srgbClr val="2D5693"/>
              </a:solidFill>
              <a:latin typeface="Josefin Sans Bold" pitchFamily="2" charset="0"/>
            </a:endParaRPr>
          </a:p>
        </p:txBody>
      </p:sp>
      <p:grpSp>
        <p:nvGrpSpPr>
          <p:cNvPr id="3" name="Grupare 2">
            <a:extLst>
              <a:ext uri="{FF2B5EF4-FFF2-40B4-BE49-F238E27FC236}">
                <a16:creationId xmlns:a16="http://schemas.microsoft.com/office/drawing/2014/main" id="{65EDF6B4-3DC0-434F-064C-3EA4FE1EB4BC}"/>
              </a:ext>
            </a:extLst>
          </p:cNvPr>
          <p:cNvGrpSpPr/>
          <p:nvPr/>
        </p:nvGrpSpPr>
        <p:grpSpPr>
          <a:xfrm flipH="1">
            <a:off x="2366228" y="96673"/>
            <a:ext cx="8439814" cy="890747"/>
            <a:chOff x="2977130" y="297492"/>
            <a:chExt cx="8439814" cy="890747"/>
          </a:xfrm>
        </p:grpSpPr>
        <p:pic>
          <p:nvPicPr>
            <p:cNvPr id="8" name="Imagine 7">
              <a:extLst>
                <a:ext uri="{FF2B5EF4-FFF2-40B4-BE49-F238E27FC236}">
                  <a16:creationId xmlns:a16="http://schemas.microsoft.com/office/drawing/2014/main" id="{7B7A3CFD-53CD-9684-E3F7-946D29B0D38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9" name="CasetăText 8">
              <a:extLst>
                <a:ext uri="{FF2B5EF4-FFF2-40B4-BE49-F238E27FC236}">
                  <a16:creationId xmlns:a16="http://schemas.microsoft.com/office/drawing/2014/main" id="{CF585C76-14C6-4D1C-7367-119722A1DC35}"/>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2" name="Dreptunghi 11">
            <a:extLst>
              <a:ext uri="{FF2B5EF4-FFF2-40B4-BE49-F238E27FC236}">
                <a16:creationId xmlns:a16="http://schemas.microsoft.com/office/drawing/2014/main" id="{C86DDEC1-9345-E66B-15EF-A70DAE92A91B}"/>
              </a:ext>
            </a:extLst>
          </p:cNvPr>
          <p:cNvSpPr/>
          <p:nvPr/>
        </p:nvSpPr>
        <p:spPr>
          <a:xfrm>
            <a:off x="4039223" y="2306773"/>
            <a:ext cx="7635942" cy="3126384"/>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pPr>
            <a:r>
              <a:rPr lang="en-US" sz="2000" b="1" dirty="0">
                <a:solidFill>
                  <a:schemeClr val="tx1"/>
                </a:solidFill>
              </a:rPr>
              <a:t>Adidas </a:t>
            </a:r>
            <a:r>
              <a:rPr lang="en-US" sz="2000" b="1" dirty="0" err="1">
                <a:solidFill>
                  <a:schemeClr val="tx1"/>
                </a:solidFill>
              </a:rPr>
              <a:t>Hız</a:t>
            </a:r>
            <a:r>
              <a:rPr lang="en-US" sz="2000" b="1" dirty="0">
                <a:solidFill>
                  <a:schemeClr val="tx1"/>
                </a:solidFill>
              </a:rPr>
              <a:t> </a:t>
            </a:r>
            <a:r>
              <a:rPr lang="en-US" sz="2000" b="1" dirty="0" err="1">
                <a:solidFill>
                  <a:schemeClr val="tx1"/>
                </a:solidFill>
              </a:rPr>
              <a:t>Fabrikası</a:t>
            </a:r>
            <a:r>
              <a:rPr lang="en-US" sz="2000" b="1" dirty="0">
                <a:solidFill>
                  <a:schemeClr val="tx1"/>
                </a:solidFill>
              </a:rPr>
              <a:t>:
Adidas, </a:t>
            </a:r>
            <a:r>
              <a:rPr lang="en-US" sz="2000" b="1" dirty="0" err="1">
                <a:solidFill>
                  <a:schemeClr val="tx1"/>
                </a:solidFill>
              </a:rPr>
              <a:t>ayakkabı</a:t>
            </a:r>
            <a:r>
              <a:rPr lang="en-US" sz="2000" b="1" dirty="0">
                <a:solidFill>
                  <a:schemeClr val="tx1"/>
                </a:solidFill>
              </a:rPr>
              <a:t> </a:t>
            </a:r>
            <a:r>
              <a:rPr lang="en-US" sz="2000" b="1" dirty="0" err="1">
                <a:solidFill>
                  <a:schemeClr val="tx1"/>
                </a:solidFill>
              </a:rPr>
              <a:t>üretiminde</a:t>
            </a:r>
            <a:r>
              <a:rPr lang="en-US" sz="2000" b="1" dirty="0">
                <a:solidFill>
                  <a:schemeClr val="tx1"/>
                </a:solidFill>
              </a:rPr>
              <a:t> </a:t>
            </a:r>
            <a:r>
              <a:rPr lang="en-US" sz="2000" b="1" dirty="0" err="1">
                <a:solidFill>
                  <a:schemeClr val="tx1"/>
                </a:solidFill>
              </a:rPr>
              <a:t>devrim</a:t>
            </a:r>
            <a:r>
              <a:rPr lang="en-US" sz="2000" b="1" dirty="0">
                <a:solidFill>
                  <a:schemeClr val="tx1"/>
                </a:solidFill>
              </a:rPr>
              <a:t> </a:t>
            </a:r>
            <a:r>
              <a:rPr lang="en-US" sz="2000" b="1" dirty="0" err="1">
                <a:solidFill>
                  <a:schemeClr val="tx1"/>
                </a:solidFill>
              </a:rPr>
              <a:t>yaratmak</a:t>
            </a:r>
            <a:r>
              <a:rPr lang="en-US" sz="2000" b="1" dirty="0">
                <a:solidFill>
                  <a:schemeClr val="tx1"/>
                </a:solidFill>
              </a:rPr>
              <a:t> </a:t>
            </a:r>
            <a:r>
              <a:rPr lang="en-US" sz="2000" b="1" dirty="0" err="1">
                <a:solidFill>
                  <a:schemeClr val="tx1"/>
                </a:solidFill>
              </a:rPr>
              <a:t>için</a:t>
            </a:r>
            <a:r>
              <a:rPr lang="en-US" sz="2000" b="1" dirty="0">
                <a:solidFill>
                  <a:schemeClr val="tx1"/>
                </a:solidFill>
              </a:rPr>
              <a:t> </a:t>
            </a:r>
            <a:r>
              <a:rPr lang="en-US" sz="2000" b="1" dirty="0" err="1">
                <a:solidFill>
                  <a:schemeClr val="tx1"/>
                </a:solidFill>
              </a:rPr>
              <a:t>eklemeli</a:t>
            </a:r>
            <a:r>
              <a:rPr lang="en-US" sz="2000" b="1" dirty="0">
                <a:solidFill>
                  <a:schemeClr val="tx1"/>
                </a:solidFill>
              </a:rPr>
              <a:t> </a:t>
            </a:r>
            <a:r>
              <a:rPr lang="en-US" sz="2000" b="1" dirty="0" err="1">
                <a:solidFill>
                  <a:schemeClr val="tx1"/>
                </a:solidFill>
              </a:rPr>
              <a:t>üretim</a:t>
            </a:r>
            <a:r>
              <a:rPr lang="en-US" sz="2000" b="1" dirty="0">
                <a:solidFill>
                  <a:schemeClr val="tx1"/>
                </a:solidFill>
              </a:rPr>
              <a:t> (3D </a:t>
            </a:r>
            <a:r>
              <a:rPr lang="en-US" sz="2000" b="1" dirty="0" err="1">
                <a:solidFill>
                  <a:schemeClr val="tx1"/>
                </a:solidFill>
              </a:rPr>
              <a:t>baskı</a:t>
            </a:r>
            <a:r>
              <a:rPr lang="en-US" sz="2000" b="1" dirty="0">
                <a:solidFill>
                  <a:schemeClr val="tx1"/>
                </a:solidFill>
              </a:rPr>
              <a:t>) ve </a:t>
            </a:r>
            <a:r>
              <a:rPr lang="en-US" sz="2000" b="1" dirty="0" err="1">
                <a:solidFill>
                  <a:schemeClr val="tx1"/>
                </a:solidFill>
              </a:rPr>
              <a:t>robotikten</a:t>
            </a:r>
            <a:r>
              <a:rPr lang="en-US" sz="2000" b="1" dirty="0">
                <a:solidFill>
                  <a:schemeClr val="tx1"/>
                </a:solidFill>
              </a:rPr>
              <a:t> </a:t>
            </a:r>
            <a:r>
              <a:rPr lang="en-US" sz="2000" b="1" dirty="0" err="1">
                <a:solidFill>
                  <a:schemeClr val="tx1"/>
                </a:solidFill>
              </a:rPr>
              <a:t>yararlanan</a:t>
            </a:r>
            <a:r>
              <a:rPr lang="en-US" sz="2000" b="1" dirty="0">
                <a:solidFill>
                  <a:schemeClr val="tx1"/>
                </a:solidFill>
              </a:rPr>
              <a:t> </a:t>
            </a:r>
            <a:r>
              <a:rPr lang="en-US" sz="2000" b="1" dirty="0" err="1">
                <a:solidFill>
                  <a:schemeClr val="tx1"/>
                </a:solidFill>
              </a:rPr>
              <a:t>Speedfactory</a:t>
            </a:r>
            <a:r>
              <a:rPr lang="en-US" sz="2000" b="1" dirty="0">
                <a:solidFill>
                  <a:schemeClr val="tx1"/>
                </a:solidFill>
              </a:rPr>
              <a:t> </a:t>
            </a:r>
            <a:r>
              <a:rPr lang="en-US" sz="2000" b="1" dirty="0" err="1">
                <a:solidFill>
                  <a:schemeClr val="tx1"/>
                </a:solidFill>
              </a:rPr>
              <a:t>konseptini</a:t>
            </a:r>
            <a:r>
              <a:rPr lang="en-US" sz="2000" b="1" dirty="0">
                <a:solidFill>
                  <a:schemeClr val="tx1"/>
                </a:solidFill>
              </a:rPr>
              <a:t> </a:t>
            </a:r>
            <a:r>
              <a:rPr lang="en-US" sz="2000" b="1" dirty="0" err="1">
                <a:solidFill>
                  <a:schemeClr val="tx1"/>
                </a:solidFill>
              </a:rPr>
              <a:t>tanıttı</a:t>
            </a:r>
            <a:r>
              <a:rPr lang="en-US" sz="2000" b="1" dirty="0">
                <a:solidFill>
                  <a:schemeClr val="tx1"/>
                </a:solidFill>
              </a:rPr>
              <a:t>. </a:t>
            </a:r>
            <a:r>
              <a:rPr lang="en-US" sz="2000" b="1" dirty="0" err="1">
                <a:solidFill>
                  <a:schemeClr val="tx1"/>
                </a:solidFill>
              </a:rPr>
              <a:t>Speedfactory</a:t>
            </a:r>
            <a:r>
              <a:rPr lang="en-US" sz="2000" b="1" dirty="0">
                <a:solidFill>
                  <a:schemeClr val="tx1"/>
                </a:solidFill>
              </a:rPr>
              <a:t>, </a:t>
            </a:r>
            <a:r>
              <a:rPr lang="en-US" sz="2000" b="1" dirty="0" err="1">
                <a:solidFill>
                  <a:schemeClr val="tx1"/>
                </a:solidFill>
              </a:rPr>
              <a:t>gelişmiş</a:t>
            </a:r>
            <a:r>
              <a:rPr lang="en-US" sz="2000" b="1" dirty="0">
                <a:solidFill>
                  <a:schemeClr val="tx1"/>
                </a:solidFill>
              </a:rPr>
              <a:t> </a:t>
            </a:r>
            <a:r>
              <a:rPr lang="en-US" sz="2000" b="1" dirty="0" err="1">
                <a:solidFill>
                  <a:schemeClr val="tx1"/>
                </a:solidFill>
              </a:rPr>
              <a:t>üretim</a:t>
            </a:r>
            <a:r>
              <a:rPr lang="en-US" sz="2000" b="1" dirty="0">
                <a:solidFill>
                  <a:schemeClr val="tx1"/>
                </a:solidFill>
              </a:rPr>
              <a:t> </a:t>
            </a:r>
            <a:r>
              <a:rPr lang="en-US" sz="2000" b="1" dirty="0" err="1">
                <a:solidFill>
                  <a:schemeClr val="tx1"/>
                </a:solidFill>
              </a:rPr>
              <a:t>teknolojilerini</a:t>
            </a:r>
            <a:r>
              <a:rPr lang="en-US" sz="2000" b="1" dirty="0">
                <a:solidFill>
                  <a:schemeClr val="tx1"/>
                </a:solidFill>
              </a:rPr>
              <a:t> </a:t>
            </a:r>
            <a:r>
              <a:rPr lang="en-US" sz="2000" b="1" dirty="0" err="1">
                <a:solidFill>
                  <a:schemeClr val="tx1"/>
                </a:solidFill>
              </a:rPr>
              <a:t>yerelleştirilmiş</a:t>
            </a:r>
            <a:r>
              <a:rPr lang="en-US" sz="2000" b="1" dirty="0">
                <a:solidFill>
                  <a:schemeClr val="tx1"/>
                </a:solidFill>
              </a:rPr>
              <a:t> </a:t>
            </a:r>
            <a:r>
              <a:rPr lang="en-US" sz="2000" b="1" dirty="0" err="1">
                <a:solidFill>
                  <a:schemeClr val="tx1"/>
                </a:solidFill>
              </a:rPr>
              <a:t>üretimle</a:t>
            </a:r>
            <a:r>
              <a:rPr lang="en-US" sz="2000" b="1" dirty="0">
                <a:solidFill>
                  <a:schemeClr val="tx1"/>
                </a:solidFill>
              </a:rPr>
              <a:t> </a:t>
            </a:r>
            <a:r>
              <a:rPr lang="en-US" sz="2000" b="1" dirty="0" err="1">
                <a:solidFill>
                  <a:schemeClr val="tx1"/>
                </a:solidFill>
              </a:rPr>
              <a:t>birleştirerek</a:t>
            </a:r>
            <a:r>
              <a:rPr lang="en-US" sz="2000" b="1" dirty="0">
                <a:solidFill>
                  <a:schemeClr val="tx1"/>
                </a:solidFill>
              </a:rPr>
              <a:t> </a:t>
            </a:r>
            <a:r>
              <a:rPr lang="en-US" sz="2000" b="1" dirty="0" err="1">
                <a:solidFill>
                  <a:schemeClr val="tx1"/>
                </a:solidFill>
              </a:rPr>
              <a:t>daha</a:t>
            </a:r>
            <a:r>
              <a:rPr lang="en-US" sz="2000" b="1" dirty="0">
                <a:solidFill>
                  <a:schemeClr val="tx1"/>
                </a:solidFill>
              </a:rPr>
              <a:t> </a:t>
            </a:r>
            <a:r>
              <a:rPr lang="en-US" sz="2000" b="1" dirty="0" err="1">
                <a:solidFill>
                  <a:schemeClr val="tx1"/>
                </a:solidFill>
              </a:rPr>
              <a:t>fazla</a:t>
            </a:r>
            <a:r>
              <a:rPr lang="en-US" sz="2000" b="1" dirty="0">
                <a:solidFill>
                  <a:schemeClr val="tx1"/>
                </a:solidFill>
              </a:rPr>
              <a:t> </a:t>
            </a:r>
            <a:r>
              <a:rPr lang="en-US" sz="2000" b="1" dirty="0" err="1">
                <a:solidFill>
                  <a:schemeClr val="tx1"/>
                </a:solidFill>
              </a:rPr>
              <a:t>kişiselleştirme</a:t>
            </a:r>
            <a:r>
              <a:rPr lang="en-US" sz="2000" b="1" dirty="0">
                <a:solidFill>
                  <a:schemeClr val="tx1"/>
                </a:solidFill>
              </a:rPr>
              <a:t> ve </a:t>
            </a:r>
            <a:r>
              <a:rPr lang="en-US" sz="2000" b="1" dirty="0" err="1">
                <a:solidFill>
                  <a:schemeClr val="tx1"/>
                </a:solidFill>
              </a:rPr>
              <a:t>daha</a:t>
            </a:r>
            <a:r>
              <a:rPr lang="en-US" sz="2000" b="1" dirty="0">
                <a:solidFill>
                  <a:schemeClr val="tx1"/>
                </a:solidFill>
              </a:rPr>
              <a:t> </a:t>
            </a:r>
            <a:r>
              <a:rPr lang="en-US" sz="2000" b="1" dirty="0" err="1">
                <a:solidFill>
                  <a:schemeClr val="tx1"/>
                </a:solidFill>
              </a:rPr>
              <a:t>kısa</a:t>
            </a:r>
            <a:r>
              <a:rPr lang="en-US" sz="2000" b="1" dirty="0">
                <a:solidFill>
                  <a:schemeClr val="tx1"/>
                </a:solidFill>
              </a:rPr>
              <a:t> </a:t>
            </a:r>
            <a:r>
              <a:rPr lang="en-US" sz="2000" b="1" dirty="0" err="1">
                <a:solidFill>
                  <a:schemeClr val="tx1"/>
                </a:solidFill>
              </a:rPr>
              <a:t>teslim</a:t>
            </a:r>
            <a:r>
              <a:rPr lang="en-US" sz="2000" b="1" dirty="0">
                <a:solidFill>
                  <a:schemeClr val="tx1"/>
                </a:solidFill>
              </a:rPr>
              <a:t> </a:t>
            </a:r>
            <a:r>
              <a:rPr lang="en-US" sz="2000" b="1" dirty="0" err="1">
                <a:solidFill>
                  <a:schemeClr val="tx1"/>
                </a:solidFill>
              </a:rPr>
              <a:t>süreleri</a:t>
            </a:r>
            <a:r>
              <a:rPr lang="en-US" sz="2000" b="1" dirty="0">
                <a:solidFill>
                  <a:schemeClr val="tx1"/>
                </a:solidFill>
              </a:rPr>
              <a:t> </a:t>
            </a:r>
            <a:r>
              <a:rPr lang="en-US" sz="2000" b="1" dirty="0" err="1">
                <a:solidFill>
                  <a:schemeClr val="tx1"/>
                </a:solidFill>
              </a:rPr>
              <a:t>sağlar</a:t>
            </a:r>
            <a:r>
              <a:rPr lang="en-US" sz="2000" b="1" dirty="0">
                <a:solidFill>
                  <a:schemeClr val="tx1"/>
                </a:solidFill>
              </a:rPr>
              <a:t>. Adidas, </a:t>
            </a:r>
            <a:r>
              <a:rPr lang="en-US" sz="2000" b="1" dirty="0" err="1">
                <a:solidFill>
                  <a:schemeClr val="tx1"/>
                </a:solidFill>
              </a:rPr>
              <a:t>bu</a:t>
            </a:r>
            <a:r>
              <a:rPr lang="en-US" sz="2000" b="1" dirty="0">
                <a:solidFill>
                  <a:schemeClr val="tx1"/>
                </a:solidFill>
              </a:rPr>
              <a:t> </a:t>
            </a:r>
            <a:r>
              <a:rPr lang="en-US" sz="2000" b="1" dirty="0" err="1">
                <a:solidFill>
                  <a:schemeClr val="tx1"/>
                </a:solidFill>
              </a:rPr>
              <a:t>yenilikçi</a:t>
            </a:r>
            <a:r>
              <a:rPr lang="en-US" sz="2000" b="1" dirty="0">
                <a:solidFill>
                  <a:schemeClr val="tx1"/>
                </a:solidFill>
              </a:rPr>
              <a:t> </a:t>
            </a:r>
            <a:r>
              <a:rPr lang="en-US" sz="2000" b="1" dirty="0" err="1">
                <a:solidFill>
                  <a:schemeClr val="tx1"/>
                </a:solidFill>
              </a:rPr>
              <a:t>iş</a:t>
            </a:r>
            <a:r>
              <a:rPr lang="en-US" sz="2000" b="1" dirty="0">
                <a:solidFill>
                  <a:schemeClr val="tx1"/>
                </a:solidFill>
              </a:rPr>
              <a:t> </a:t>
            </a:r>
            <a:r>
              <a:rPr lang="en-US" sz="2000" b="1" dirty="0" err="1">
                <a:solidFill>
                  <a:schemeClr val="tx1"/>
                </a:solidFill>
              </a:rPr>
              <a:t>modelini</a:t>
            </a:r>
            <a:r>
              <a:rPr lang="en-US" sz="2000" b="1" dirty="0">
                <a:solidFill>
                  <a:schemeClr val="tx1"/>
                </a:solidFill>
              </a:rPr>
              <a:t> </a:t>
            </a:r>
            <a:r>
              <a:rPr lang="en-US" sz="2000" b="1" dirty="0" err="1">
                <a:solidFill>
                  <a:schemeClr val="tx1"/>
                </a:solidFill>
              </a:rPr>
              <a:t>uygulayarak</a:t>
            </a:r>
            <a:r>
              <a:rPr lang="en-US" sz="2000" b="1" dirty="0">
                <a:solidFill>
                  <a:schemeClr val="tx1"/>
                </a:solidFill>
              </a:rPr>
              <a:t> </a:t>
            </a:r>
            <a:r>
              <a:rPr lang="en-US" sz="2000" b="1" dirty="0" err="1">
                <a:solidFill>
                  <a:schemeClr val="tx1"/>
                </a:solidFill>
              </a:rPr>
              <a:t>tüketici</a:t>
            </a:r>
            <a:r>
              <a:rPr lang="en-US" sz="2000" b="1" dirty="0">
                <a:solidFill>
                  <a:schemeClr val="tx1"/>
                </a:solidFill>
              </a:rPr>
              <a:t> </a:t>
            </a:r>
            <a:r>
              <a:rPr lang="en-US" sz="2000" b="1" dirty="0" err="1">
                <a:solidFill>
                  <a:schemeClr val="tx1"/>
                </a:solidFill>
              </a:rPr>
              <a:t>eğilimlerine</a:t>
            </a:r>
            <a:r>
              <a:rPr lang="en-US" sz="2000" b="1" dirty="0">
                <a:solidFill>
                  <a:schemeClr val="tx1"/>
                </a:solidFill>
              </a:rPr>
              <a:t> ve </a:t>
            </a:r>
            <a:r>
              <a:rPr lang="en-US" sz="2000" b="1" dirty="0" err="1">
                <a:solidFill>
                  <a:schemeClr val="tx1"/>
                </a:solidFill>
              </a:rPr>
              <a:t>tercihlerine</a:t>
            </a:r>
            <a:r>
              <a:rPr lang="en-US" sz="2000" b="1" dirty="0">
                <a:solidFill>
                  <a:schemeClr val="tx1"/>
                </a:solidFill>
              </a:rPr>
              <a:t> </a:t>
            </a:r>
            <a:r>
              <a:rPr lang="en-US" sz="2000" b="1" dirty="0" err="1">
                <a:solidFill>
                  <a:schemeClr val="tx1"/>
                </a:solidFill>
              </a:rPr>
              <a:t>hızlı</a:t>
            </a:r>
            <a:r>
              <a:rPr lang="en-US" sz="2000" b="1" dirty="0">
                <a:solidFill>
                  <a:schemeClr val="tx1"/>
                </a:solidFill>
              </a:rPr>
              <a:t> </a:t>
            </a:r>
            <a:r>
              <a:rPr lang="en-US" sz="2000" b="1" dirty="0" err="1">
                <a:solidFill>
                  <a:schemeClr val="tx1"/>
                </a:solidFill>
              </a:rPr>
              <a:t>bir</a:t>
            </a:r>
            <a:r>
              <a:rPr lang="en-US" sz="2000" b="1" dirty="0">
                <a:solidFill>
                  <a:schemeClr val="tx1"/>
                </a:solidFill>
              </a:rPr>
              <a:t> </a:t>
            </a:r>
            <a:r>
              <a:rPr lang="en-US" sz="2000" b="1" dirty="0" err="1">
                <a:solidFill>
                  <a:schemeClr val="tx1"/>
                </a:solidFill>
              </a:rPr>
              <a:t>şekilde</a:t>
            </a:r>
            <a:r>
              <a:rPr lang="en-US" sz="2000" b="1" dirty="0">
                <a:solidFill>
                  <a:schemeClr val="tx1"/>
                </a:solidFill>
              </a:rPr>
              <a:t> </a:t>
            </a:r>
            <a:r>
              <a:rPr lang="en-US" sz="2000" b="1" dirty="0" err="1">
                <a:solidFill>
                  <a:schemeClr val="tx1"/>
                </a:solidFill>
              </a:rPr>
              <a:t>yanıt</a:t>
            </a:r>
            <a:r>
              <a:rPr lang="en-US" sz="2000" b="1" dirty="0">
                <a:solidFill>
                  <a:schemeClr val="tx1"/>
                </a:solidFill>
              </a:rPr>
              <a:t> </a:t>
            </a:r>
            <a:r>
              <a:rPr lang="en-US" sz="2000" b="1" dirty="0" err="1">
                <a:solidFill>
                  <a:schemeClr val="tx1"/>
                </a:solidFill>
              </a:rPr>
              <a:t>verebilir</a:t>
            </a:r>
            <a:r>
              <a:rPr lang="en-US" sz="2000" b="1" dirty="0">
                <a:solidFill>
                  <a:schemeClr val="tx1"/>
                </a:solidFill>
              </a:rPr>
              <a:t>, </a:t>
            </a:r>
            <a:r>
              <a:rPr lang="en-US" sz="2000" b="1" dirty="0" err="1">
                <a:solidFill>
                  <a:schemeClr val="tx1"/>
                </a:solidFill>
              </a:rPr>
              <a:t>nakliye</a:t>
            </a:r>
            <a:r>
              <a:rPr lang="en-US" sz="2000" b="1" dirty="0">
                <a:solidFill>
                  <a:schemeClr val="tx1"/>
                </a:solidFill>
              </a:rPr>
              <a:t> </a:t>
            </a:r>
            <a:r>
              <a:rPr lang="en-US" sz="2000" b="1" dirty="0" err="1">
                <a:solidFill>
                  <a:schemeClr val="tx1"/>
                </a:solidFill>
              </a:rPr>
              <a:t>maliyetlerini</a:t>
            </a:r>
            <a:r>
              <a:rPr lang="en-US" sz="2000" b="1" dirty="0">
                <a:solidFill>
                  <a:schemeClr val="tx1"/>
                </a:solidFill>
              </a:rPr>
              <a:t> </a:t>
            </a:r>
            <a:r>
              <a:rPr lang="en-US" sz="2000" b="1" dirty="0" err="1">
                <a:solidFill>
                  <a:schemeClr val="tx1"/>
                </a:solidFill>
              </a:rPr>
              <a:t>azaltabilir</a:t>
            </a:r>
            <a:r>
              <a:rPr lang="en-US" sz="2000" b="1" dirty="0">
                <a:solidFill>
                  <a:schemeClr val="tx1"/>
                </a:solidFill>
              </a:rPr>
              <a:t> ve </a:t>
            </a:r>
            <a:r>
              <a:rPr lang="en-US" sz="2000" b="1" dirty="0" err="1">
                <a:solidFill>
                  <a:schemeClr val="tx1"/>
                </a:solidFill>
              </a:rPr>
              <a:t>çevresel</a:t>
            </a:r>
            <a:r>
              <a:rPr lang="en-US" sz="2000" b="1" dirty="0">
                <a:solidFill>
                  <a:schemeClr val="tx1"/>
                </a:solidFill>
              </a:rPr>
              <a:t> </a:t>
            </a:r>
            <a:r>
              <a:rPr lang="en-US" sz="2000" b="1" dirty="0" err="1">
                <a:solidFill>
                  <a:schemeClr val="tx1"/>
                </a:solidFill>
              </a:rPr>
              <a:t>etkiyi</a:t>
            </a:r>
            <a:r>
              <a:rPr lang="en-US" sz="2000" b="1" dirty="0">
                <a:solidFill>
                  <a:schemeClr val="tx1"/>
                </a:solidFill>
              </a:rPr>
              <a:t> </a:t>
            </a:r>
            <a:r>
              <a:rPr lang="en-US" sz="2000" b="1" dirty="0" err="1">
                <a:solidFill>
                  <a:schemeClr val="tx1"/>
                </a:solidFill>
              </a:rPr>
              <a:t>en</a:t>
            </a:r>
            <a:r>
              <a:rPr lang="en-US" sz="2000" b="1" dirty="0">
                <a:solidFill>
                  <a:schemeClr val="tx1"/>
                </a:solidFill>
              </a:rPr>
              <a:t> </a:t>
            </a:r>
            <a:r>
              <a:rPr lang="en-US" sz="2000" b="1" dirty="0" err="1">
                <a:solidFill>
                  <a:schemeClr val="tx1"/>
                </a:solidFill>
              </a:rPr>
              <a:t>aza</a:t>
            </a:r>
            <a:r>
              <a:rPr lang="en-US" sz="2000" b="1" dirty="0">
                <a:solidFill>
                  <a:schemeClr val="tx1"/>
                </a:solidFill>
              </a:rPr>
              <a:t> </a:t>
            </a:r>
            <a:r>
              <a:rPr lang="en-US" sz="2000" b="1" dirty="0" err="1">
                <a:solidFill>
                  <a:schemeClr val="tx1"/>
                </a:solidFill>
              </a:rPr>
              <a:t>indirebilir</a:t>
            </a:r>
            <a:r>
              <a:rPr lang="en-US" sz="2000" b="1" dirty="0">
                <a:solidFill>
                  <a:schemeClr val="tx1"/>
                </a:solidFill>
              </a:rPr>
              <a:t>.</a:t>
            </a:r>
            <a:endParaRPr lang="en-US" sz="2000" dirty="0">
              <a:solidFill>
                <a:schemeClr val="tx1"/>
              </a:solidFill>
            </a:endParaRPr>
          </a:p>
        </p:txBody>
      </p:sp>
      <p:pic>
        <p:nvPicPr>
          <p:cNvPr id="3074" name="Picture 2" descr="Adidas wallpaper: | Wallpaper | Pinterest">
            <a:extLst>
              <a:ext uri="{FF2B5EF4-FFF2-40B4-BE49-F238E27FC236}">
                <a16:creationId xmlns:a16="http://schemas.microsoft.com/office/drawing/2014/main" id="{E8AD75AC-DB1E-03A8-3DD7-DFEE0455B0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35" y="2251895"/>
            <a:ext cx="3174912" cy="318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0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0FFFB-7CE8-2F80-8165-907B25A68D00}"/>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8F10F826-2735-2511-60AB-D493FB1F5EF1}"/>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A7258D3F-A4FD-75A5-C4E1-EBEBF273465C}"/>
              </a:ext>
            </a:extLst>
          </p:cNvPr>
          <p:cNvSpPr txBox="1"/>
          <p:nvPr/>
        </p:nvSpPr>
        <p:spPr>
          <a:xfrm>
            <a:off x="628736" y="987420"/>
            <a:ext cx="10934527" cy="553998"/>
          </a:xfrm>
          <a:prstGeom prst="rect">
            <a:avLst/>
          </a:prstGeom>
        </p:spPr>
        <p:txBody>
          <a:bodyPr wrap="square" lIns="0" tIns="0" rIns="0" bIns="0" rtlCol="0" anchor="t">
            <a:spAutoFit/>
          </a:bodyPr>
          <a:lstStyle/>
          <a:p>
            <a:pPr lvl="0">
              <a:spcBef>
                <a:spcPct val="0"/>
              </a:spcBef>
            </a:pPr>
            <a:r>
              <a:rPr lang="en-US" sz="3600" dirty="0">
                <a:solidFill>
                  <a:srgbClr val="2D5693"/>
                </a:solidFill>
                <a:latin typeface="Josefin Sans Bold" pitchFamily="2" charset="0"/>
              </a:rPr>
              <a:t>8- </a:t>
            </a:r>
            <a:r>
              <a:rPr lang="en-US" sz="3600" dirty="0" err="1">
                <a:solidFill>
                  <a:srgbClr val="2D5693"/>
                </a:solidFill>
                <a:latin typeface="Josefin Sans Bold" pitchFamily="2" charset="0"/>
              </a:rPr>
              <a:t>Vaka</a:t>
            </a:r>
            <a:r>
              <a:rPr lang="en-US" sz="3600" dirty="0">
                <a:solidFill>
                  <a:srgbClr val="2D5693"/>
                </a:solidFill>
                <a:latin typeface="Josefin Sans Bold" pitchFamily="2" charset="0"/>
              </a:rPr>
              <a:t> </a:t>
            </a:r>
            <a:r>
              <a:rPr lang="en-US" sz="3600" dirty="0" err="1">
                <a:solidFill>
                  <a:srgbClr val="2D5693"/>
                </a:solidFill>
                <a:latin typeface="Josefin Sans Bold" pitchFamily="2" charset="0"/>
              </a:rPr>
              <a:t>çalışmaları</a:t>
            </a:r>
            <a:endParaRPr lang="en-US" sz="3600" dirty="0">
              <a:solidFill>
                <a:srgbClr val="2D5693"/>
              </a:solidFill>
              <a:latin typeface="Josefin Sans Bold" pitchFamily="2" charset="0"/>
            </a:endParaRPr>
          </a:p>
        </p:txBody>
      </p:sp>
      <p:grpSp>
        <p:nvGrpSpPr>
          <p:cNvPr id="3" name="Grupare 2">
            <a:extLst>
              <a:ext uri="{FF2B5EF4-FFF2-40B4-BE49-F238E27FC236}">
                <a16:creationId xmlns:a16="http://schemas.microsoft.com/office/drawing/2014/main" id="{710A7F6D-489C-39AB-AE96-E6158AC364C7}"/>
              </a:ext>
            </a:extLst>
          </p:cNvPr>
          <p:cNvGrpSpPr/>
          <p:nvPr/>
        </p:nvGrpSpPr>
        <p:grpSpPr>
          <a:xfrm flipH="1">
            <a:off x="2366228" y="96673"/>
            <a:ext cx="8439814" cy="890747"/>
            <a:chOff x="2977130" y="297492"/>
            <a:chExt cx="8439814" cy="890747"/>
          </a:xfrm>
        </p:grpSpPr>
        <p:pic>
          <p:nvPicPr>
            <p:cNvPr id="8" name="Imagine 7">
              <a:extLst>
                <a:ext uri="{FF2B5EF4-FFF2-40B4-BE49-F238E27FC236}">
                  <a16:creationId xmlns:a16="http://schemas.microsoft.com/office/drawing/2014/main" id="{9C56B9B1-AD74-A595-FEB8-76E340C0A7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9" name="CasetăText 8">
              <a:extLst>
                <a:ext uri="{FF2B5EF4-FFF2-40B4-BE49-F238E27FC236}">
                  <a16:creationId xmlns:a16="http://schemas.microsoft.com/office/drawing/2014/main" id="{99D1033A-3371-CC80-19D4-20EAE14C33F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2" name="Dreptunghi 11">
            <a:extLst>
              <a:ext uri="{FF2B5EF4-FFF2-40B4-BE49-F238E27FC236}">
                <a16:creationId xmlns:a16="http://schemas.microsoft.com/office/drawing/2014/main" id="{347B3278-838D-19C4-FB90-44BB1B052DBE}"/>
              </a:ext>
            </a:extLst>
          </p:cNvPr>
          <p:cNvSpPr/>
          <p:nvPr/>
        </p:nvSpPr>
        <p:spPr>
          <a:xfrm>
            <a:off x="4039223" y="2306773"/>
            <a:ext cx="7635942" cy="3126384"/>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spcBef>
                <a:spcPct val="0"/>
              </a:spcBef>
            </a:pPr>
            <a:r>
              <a:rPr lang="en-US" sz="2000" b="1" dirty="0">
                <a:solidFill>
                  <a:schemeClr val="tx1"/>
                </a:solidFill>
              </a:rPr>
              <a:t>General Electric (GE) Aviation:</a:t>
            </a:r>
          </a:p>
          <a:p>
            <a:pPr lvl="0" algn="l">
              <a:spcBef>
                <a:spcPct val="0"/>
              </a:spcBef>
            </a:pPr>
            <a:r>
              <a:rPr lang="en-US" sz="2000" dirty="0">
                <a:solidFill>
                  <a:schemeClr val="tx1"/>
                </a:solidFill>
              </a:rPr>
              <a:t>GE Aviation, </a:t>
            </a:r>
            <a:r>
              <a:rPr lang="en-US" sz="2000" dirty="0" err="1">
                <a:solidFill>
                  <a:schemeClr val="tx1"/>
                </a:solidFill>
              </a:rPr>
              <a:t>uçak</a:t>
            </a:r>
            <a:r>
              <a:rPr lang="en-US" sz="2000" dirty="0">
                <a:solidFill>
                  <a:schemeClr val="tx1"/>
                </a:solidFill>
              </a:rPr>
              <a:t> </a:t>
            </a:r>
            <a:r>
              <a:rPr lang="en-US" sz="2000" dirty="0" err="1">
                <a:solidFill>
                  <a:schemeClr val="tx1"/>
                </a:solidFill>
              </a:rPr>
              <a:t>motoru</a:t>
            </a:r>
            <a:r>
              <a:rPr lang="en-US" sz="2000" dirty="0">
                <a:solidFill>
                  <a:schemeClr val="tx1"/>
                </a:solidFill>
              </a:rPr>
              <a:t> </a:t>
            </a:r>
            <a:r>
              <a:rPr lang="en-US" sz="2000" dirty="0" err="1">
                <a:solidFill>
                  <a:schemeClr val="tx1"/>
                </a:solidFill>
              </a:rPr>
              <a:t>üretimini</a:t>
            </a:r>
            <a:r>
              <a:rPr lang="en-US" sz="2000" dirty="0">
                <a:solidFill>
                  <a:schemeClr val="tx1"/>
                </a:solidFill>
              </a:rPr>
              <a:t> </a:t>
            </a:r>
            <a:r>
              <a:rPr lang="en-US" sz="2000" dirty="0" err="1">
                <a:solidFill>
                  <a:schemeClr val="tx1"/>
                </a:solidFill>
              </a:rPr>
              <a:t>dönüştürmek</a:t>
            </a:r>
            <a:r>
              <a:rPr lang="en-US" sz="2000" dirty="0">
                <a:solidFill>
                  <a:schemeClr val="tx1"/>
                </a:solidFill>
              </a:rPr>
              <a:t> </a:t>
            </a:r>
            <a:r>
              <a:rPr lang="en-US" sz="2000" dirty="0" err="1">
                <a:solidFill>
                  <a:schemeClr val="tx1"/>
                </a:solidFill>
              </a:rPr>
              <a:t>için</a:t>
            </a:r>
            <a:r>
              <a:rPr lang="en-US" sz="2000" dirty="0">
                <a:solidFill>
                  <a:schemeClr val="tx1"/>
                </a:solidFill>
              </a:rPr>
              <a:t> 3D </a:t>
            </a:r>
            <a:r>
              <a:rPr lang="en-US" sz="2000" dirty="0" err="1">
                <a:solidFill>
                  <a:schemeClr val="tx1"/>
                </a:solidFill>
              </a:rPr>
              <a:t>baskı</a:t>
            </a:r>
            <a:r>
              <a:rPr lang="en-US" sz="2000" dirty="0">
                <a:solidFill>
                  <a:schemeClr val="tx1"/>
                </a:solidFill>
              </a:rPr>
              <a:t> </a:t>
            </a:r>
            <a:r>
              <a:rPr lang="en-US" sz="2000" dirty="0" err="1">
                <a:solidFill>
                  <a:schemeClr val="tx1"/>
                </a:solidFill>
              </a:rPr>
              <a:t>gibi</a:t>
            </a:r>
            <a:r>
              <a:rPr lang="en-US" sz="2000" dirty="0">
                <a:solidFill>
                  <a:schemeClr val="tx1"/>
                </a:solidFill>
              </a:rPr>
              <a:t> </a:t>
            </a:r>
            <a:r>
              <a:rPr lang="en-US" sz="2000" dirty="0" err="1">
                <a:solidFill>
                  <a:schemeClr val="tx1"/>
                </a:solidFill>
              </a:rPr>
              <a:t>katkı</a:t>
            </a:r>
            <a:r>
              <a:rPr lang="en-US" sz="2000" dirty="0">
                <a:solidFill>
                  <a:schemeClr val="tx1"/>
                </a:solidFill>
              </a:rPr>
              <a:t> </a:t>
            </a:r>
            <a:r>
              <a:rPr lang="en-US" sz="2000" dirty="0" err="1">
                <a:solidFill>
                  <a:schemeClr val="tx1"/>
                </a:solidFill>
              </a:rPr>
              <a:t>üretim</a:t>
            </a:r>
            <a:r>
              <a:rPr lang="en-US" sz="2000" dirty="0">
                <a:solidFill>
                  <a:schemeClr val="tx1"/>
                </a:solidFill>
              </a:rPr>
              <a:t> </a:t>
            </a:r>
            <a:r>
              <a:rPr lang="en-US" sz="2000" dirty="0" err="1">
                <a:solidFill>
                  <a:schemeClr val="tx1"/>
                </a:solidFill>
              </a:rPr>
              <a:t>teknolojilerini</a:t>
            </a:r>
            <a:r>
              <a:rPr lang="en-US" sz="2000" dirty="0">
                <a:solidFill>
                  <a:schemeClr val="tx1"/>
                </a:solidFill>
              </a:rPr>
              <a:t> </a:t>
            </a:r>
            <a:r>
              <a:rPr lang="en-US" sz="2000" dirty="0" err="1">
                <a:solidFill>
                  <a:schemeClr val="tx1"/>
                </a:solidFill>
              </a:rPr>
              <a:t>benimsedi</a:t>
            </a:r>
            <a:r>
              <a:rPr lang="en-US" sz="2000" dirty="0">
                <a:solidFill>
                  <a:schemeClr val="tx1"/>
                </a:solidFill>
              </a:rPr>
              <a:t>. GE Aviation, </a:t>
            </a:r>
            <a:r>
              <a:rPr lang="en-US" sz="2000" dirty="0" err="1">
                <a:solidFill>
                  <a:schemeClr val="tx1"/>
                </a:solidFill>
              </a:rPr>
              <a:t>gelişmiş</a:t>
            </a:r>
            <a:r>
              <a:rPr lang="en-US" sz="2000" dirty="0">
                <a:solidFill>
                  <a:schemeClr val="tx1"/>
                </a:solidFill>
              </a:rPr>
              <a:t> </a:t>
            </a:r>
            <a:r>
              <a:rPr lang="en-US" sz="2000" dirty="0" err="1">
                <a:solidFill>
                  <a:schemeClr val="tx1"/>
                </a:solidFill>
              </a:rPr>
              <a:t>malzemeler</a:t>
            </a:r>
            <a:r>
              <a:rPr lang="en-US" sz="2000" dirty="0">
                <a:solidFill>
                  <a:schemeClr val="tx1"/>
                </a:solidFill>
              </a:rPr>
              <a:t> ve </a:t>
            </a:r>
            <a:r>
              <a:rPr lang="en-US" sz="2000" dirty="0" err="1">
                <a:solidFill>
                  <a:schemeClr val="tx1"/>
                </a:solidFill>
              </a:rPr>
              <a:t>kompozitler</a:t>
            </a:r>
            <a:r>
              <a:rPr lang="en-US" sz="2000" dirty="0">
                <a:solidFill>
                  <a:schemeClr val="tx1"/>
                </a:solidFill>
              </a:rPr>
              <a:t> </a:t>
            </a:r>
            <a:r>
              <a:rPr lang="en-US" sz="2000" dirty="0" err="1">
                <a:solidFill>
                  <a:schemeClr val="tx1"/>
                </a:solidFill>
              </a:rPr>
              <a:t>kullanarak</a:t>
            </a:r>
            <a:r>
              <a:rPr lang="en-US" sz="2000" dirty="0">
                <a:solidFill>
                  <a:schemeClr val="tx1"/>
                </a:solidFill>
              </a:rPr>
              <a:t>, </a:t>
            </a:r>
            <a:r>
              <a:rPr lang="en-US" sz="2000" dirty="0" err="1">
                <a:solidFill>
                  <a:schemeClr val="tx1"/>
                </a:solidFill>
              </a:rPr>
              <a:t>üretim</a:t>
            </a:r>
            <a:r>
              <a:rPr lang="en-US" sz="2000" dirty="0">
                <a:solidFill>
                  <a:schemeClr val="tx1"/>
                </a:solidFill>
              </a:rPr>
              <a:t> </a:t>
            </a:r>
            <a:r>
              <a:rPr lang="en-US" sz="2000" dirty="0" err="1">
                <a:solidFill>
                  <a:schemeClr val="tx1"/>
                </a:solidFill>
              </a:rPr>
              <a:t>sürecini</a:t>
            </a:r>
            <a:r>
              <a:rPr lang="en-US" sz="2000" dirty="0">
                <a:solidFill>
                  <a:schemeClr val="tx1"/>
                </a:solidFill>
              </a:rPr>
              <a:t> </a:t>
            </a:r>
            <a:r>
              <a:rPr lang="en-US" sz="2000" dirty="0" err="1">
                <a:solidFill>
                  <a:schemeClr val="tx1"/>
                </a:solidFill>
              </a:rPr>
              <a:t>basitleştirirken</a:t>
            </a:r>
            <a:r>
              <a:rPr lang="en-US" sz="2000" dirty="0">
                <a:solidFill>
                  <a:schemeClr val="tx1"/>
                </a:solidFill>
              </a:rPr>
              <a:t> motor </a:t>
            </a:r>
            <a:r>
              <a:rPr lang="en-US" sz="2000" dirty="0" err="1">
                <a:solidFill>
                  <a:schemeClr val="tx1"/>
                </a:solidFill>
              </a:rPr>
              <a:t>bileşenlerinin</a:t>
            </a:r>
            <a:r>
              <a:rPr lang="en-US" sz="2000" dirty="0">
                <a:solidFill>
                  <a:schemeClr val="tx1"/>
                </a:solidFill>
              </a:rPr>
              <a:t> </a:t>
            </a:r>
            <a:r>
              <a:rPr lang="en-US" sz="2000" dirty="0" err="1">
                <a:solidFill>
                  <a:schemeClr val="tx1"/>
                </a:solidFill>
              </a:rPr>
              <a:t>ağırlığını</a:t>
            </a:r>
            <a:r>
              <a:rPr lang="en-US" sz="2000" dirty="0">
                <a:solidFill>
                  <a:schemeClr val="tx1"/>
                </a:solidFill>
              </a:rPr>
              <a:t> </a:t>
            </a:r>
            <a:r>
              <a:rPr lang="en-US" sz="2000" dirty="0" err="1">
                <a:solidFill>
                  <a:schemeClr val="tx1"/>
                </a:solidFill>
              </a:rPr>
              <a:t>azalttı</a:t>
            </a:r>
            <a:r>
              <a:rPr lang="en-US" sz="2000" dirty="0">
                <a:solidFill>
                  <a:schemeClr val="tx1"/>
                </a:solidFill>
              </a:rPr>
              <a:t> ve </a:t>
            </a:r>
            <a:r>
              <a:rPr lang="en-US" sz="2000" dirty="0" err="1">
                <a:solidFill>
                  <a:schemeClr val="tx1"/>
                </a:solidFill>
              </a:rPr>
              <a:t>performansını</a:t>
            </a:r>
            <a:r>
              <a:rPr lang="en-US" sz="2000" dirty="0">
                <a:solidFill>
                  <a:schemeClr val="tx1"/>
                </a:solidFill>
              </a:rPr>
              <a:t> </a:t>
            </a:r>
            <a:r>
              <a:rPr lang="en-US" sz="2000" dirty="0" err="1">
                <a:solidFill>
                  <a:schemeClr val="tx1"/>
                </a:solidFill>
              </a:rPr>
              <a:t>iyileştirdi</a:t>
            </a:r>
            <a:r>
              <a:rPr lang="en-US" sz="2000" dirty="0">
                <a:solidFill>
                  <a:schemeClr val="tx1"/>
                </a:solidFill>
              </a:rPr>
              <a:t>. Bu </a:t>
            </a:r>
            <a:r>
              <a:rPr lang="en-US" sz="2000" dirty="0" err="1">
                <a:solidFill>
                  <a:schemeClr val="tx1"/>
                </a:solidFill>
              </a:rPr>
              <a:t>yenilikçi</a:t>
            </a:r>
            <a:r>
              <a:rPr lang="en-US" sz="2000" dirty="0">
                <a:solidFill>
                  <a:schemeClr val="tx1"/>
                </a:solidFill>
              </a:rPr>
              <a:t> </a:t>
            </a:r>
            <a:r>
              <a:rPr lang="en-US" sz="2000" dirty="0" err="1">
                <a:solidFill>
                  <a:schemeClr val="tx1"/>
                </a:solidFill>
              </a:rPr>
              <a:t>yaklaşım</a:t>
            </a:r>
            <a:r>
              <a:rPr lang="en-US" sz="2000" dirty="0">
                <a:solidFill>
                  <a:schemeClr val="tx1"/>
                </a:solidFill>
              </a:rPr>
              <a:t>, GE </a:t>
            </a:r>
            <a:r>
              <a:rPr lang="en-US" sz="2000" dirty="0" err="1">
                <a:solidFill>
                  <a:schemeClr val="tx1"/>
                </a:solidFill>
              </a:rPr>
              <a:t>Aviation'ın</a:t>
            </a:r>
            <a:r>
              <a:rPr lang="en-US" sz="2000" dirty="0">
                <a:solidFill>
                  <a:schemeClr val="tx1"/>
                </a:solidFill>
              </a:rPr>
              <a:t> </a:t>
            </a:r>
            <a:r>
              <a:rPr lang="en-US" sz="2000" dirty="0" err="1">
                <a:solidFill>
                  <a:schemeClr val="tx1"/>
                </a:solidFill>
              </a:rPr>
              <a:t>daha</a:t>
            </a:r>
            <a:r>
              <a:rPr lang="en-US" sz="2000" dirty="0">
                <a:solidFill>
                  <a:schemeClr val="tx1"/>
                </a:solidFill>
              </a:rPr>
              <a:t> </a:t>
            </a:r>
            <a:r>
              <a:rPr lang="en-US" sz="2000" dirty="0" err="1">
                <a:solidFill>
                  <a:schemeClr val="tx1"/>
                </a:solidFill>
              </a:rPr>
              <a:t>yakıt</a:t>
            </a:r>
            <a:r>
              <a:rPr lang="en-US" sz="2000" dirty="0">
                <a:solidFill>
                  <a:schemeClr val="tx1"/>
                </a:solidFill>
              </a:rPr>
              <a:t> </a:t>
            </a:r>
            <a:r>
              <a:rPr lang="en-US" sz="2000" dirty="0" err="1">
                <a:solidFill>
                  <a:schemeClr val="tx1"/>
                </a:solidFill>
              </a:rPr>
              <a:t>tasarruflu</a:t>
            </a:r>
            <a:r>
              <a:rPr lang="en-US" sz="2000" dirty="0">
                <a:solidFill>
                  <a:schemeClr val="tx1"/>
                </a:solidFill>
              </a:rPr>
              <a:t> </a:t>
            </a:r>
            <a:r>
              <a:rPr lang="en-US" sz="2000" dirty="0" err="1">
                <a:solidFill>
                  <a:schemeClr val="tx1"/>
                </a:solidFill>
              </a:rPr>
              <a:t>motorlar</a:t>
            </a:r>
            <a:r>
              <a:rPr lang="en-US" sz="2000" dirty="0">
                <a:solidFill>
                  <a:schemeClr val="tx1"/>
                </a:solidFill>
              </a:rPr>
              <a:t> </a:t>
            </a:r>
            <a:r>
              <a:rPr lang="en-US" sz="2000" dirty="0" err="1">
                <a:solidFill>
                  <a:schemeClr val="tx1"/>
                </a:solidFill>
              </a:rPr>
              <a:t>sunmasını</a:t>
            </a:r>
            <a:r>
              <a:rPr lang="en-US" sz="2000" dirty="0">
                <a:solidFill>
                  <a:schemeClr val="tx1"/>
                </a:solidFill>
              </a:rPr>
              <a:t>, </a:t>
            </a:r>
            <a:r>
              <a:rPr lang="en-US" sz="2000" dirty="0" err="1">
                <a:solidFill>
                  <a:schemeClr val="tx1"/>
                </a:solidFill>
              </a:rPr>
              <a:t>bakım</a:t>
            </a:r>
            <a:r>
              <a:rPr lang="en-US" sz="2000" dirty="0">
                <a:solidFill>
                  <a:schemeClr val="tx1"/>
                </a:solidFill>
              </a:rPr>
              <a:t> </a:t>
            </a:r>
            <a:r>
              <a:rPr lang="en-US" sz="2000" dirty="0" err="1">
                <a:solidFill>
                  <a:schemeClr val="tx1"/>
                </a:solidFill>
              </a:rPr>
              <a:t>maliyetlerini</a:t>
            </a:r>
            <a:r>
              <a:rPr lang="en-US" sz="2000" dirty="0">
                <a:solidFill>
                  <a:schemeClr val="tx1"/>
                </a:solidFill>
              </a:rPr>
              <a:t> </a:t>
            </a:r>
            <a:r>
              <a:rPr lang="en-US" sz="2000" dirty="0" err="1">
                <a:solidFill>
                  <a:schemeClr val="tx1"/>
                </a:solidFill>
              </a:rPr>
              <a:t>düşürmesini</a:t>
            </a:r>
            <a:r>
              <a:rPr lang="en-US" sz="2000" dirty="0">
                <a:solidFill>
                  <a:schemeClr val="tx1"/>
                </a:solidFill>
              </a:rPr>
              <a:t> ve </a:t>
            </a:r>
            <a:r>
              <a:rPr lang="en-US" sz="2000" dirty="0" err="1">
                <a:solidFill>
                  <a:schemeClr val="tx1"/>
                </a:solidFill>
              </a:rPr>
              <a:t>havacılık</a:t>
            </a:r>
            <a:r>
              <a:rPr lang="en-US" sz="2000" dirty="0">
                <a:solidFill>
                  <a:schemeClr val="tx1"/>
                </a:solidFill>
              </a:rPr>
              <a:t> </a:t>
            </a:r>
            <a:r>
              <a:rPr lang="en-US" sz="2000" dirty="0" err="1">
                <a:solidFill>
                  <a:schemeClr val="tx1"/>
                </a:solidFill>
              </a:rPr>
              <a:t>endüstrisinde</a:t>
            </a:r>
            <a:r>
              <a:rPr lang="en-US" sz="2000" dirty="0">
                <a:solidFill>
                  <a:schemeClr val="tx1"/>
                </a:solidFill>
              </a:rPr>
              <a:t> </a:t>
            </a:r>
            <a:r>
              <a:rPr lang="en-US" sz="2000" dirty="0" err="1">
                <a:solidFill>
                  <a:schemeClr val="tx1"/>
                </a:solidFill>
              </a:rPr>
              <a:t>rekabet</a:t>
            </a:r>
            <a:r>
              <a:rPr lang="en-US" sz="2000" dirty="0">
                <a:solidFill>
                  <a:schemeClr val="tx1"/>
                </a:solidFill>
              </a:rPr>
              <a:t> </a:t>
            </a:r>
            <a:r>
              <a:rPr lang="en-US" sz="2000" dirty="0" err="1">
                <a:solidFill>
                  <a:schemeClr val="tx1"/>
                </a:solidFill>
              </a:rPr>
              <a:t>avantajı</a:t>
            </a:r>
            <a:r>
              <a:rPr lang="en-US" sz="2000" dirty="0">
                <a:solidFill>
                  <a:schemeClr val="tx1"/>
                </a:solidFill>
              </a:rPr>
              <a:t> </a:t>
            </a:r>
            <a:r>
              <a:rPr lang="en-US" sz="2000" dirty="0" err="1">
                <a:solidFill>
                  <a:schemeClr val="tx1"/>
                </a:solidFill>
              </a:rPr>
              <a:t>elde</a:t>
            </a:r>
            <a:r>
              <a:rPr lang="en-US" sz="2000" dirty="0">
                <a:solidFill>
                  <a:schemeClr val="tx1"/>
                </a:solidFill>
              </a:rPr>
              <a:t> </a:t>
            </a:r>
            <a:r>
              <a:rPr lang="en-US" sz="2000" dirty="0" err="1">
                <a:solidFill>
                  <a:schemeClr val="tx1"/>
                </a:solidFill>
              </a:rPr>
              <a:t>etmesini</a:t>
            </a:r>
            <a:r>
              <a:rPr lang="en-US" sz="2000" dirty="0">
                <a:solidFill>
                  <a:schemeClr val="tx1"/>
                </a:solidFill>
              </a:rPr>
              <a:t> </a:t>
            </a:r>
            <a:r>
              <a:rPr lang="en-US" sz="2000" dirty="0" err="1">
                <a:solidFill>
                  <a:schemeClr val="tx1"/>
                </a:solidFill>
              </a:rPr>
              <a:t>sağladı</a:t>
            </a:r>
            <a:r>
              <a:rPr lang="en-US" sz="2000" dirty="0">
                <a:solidFill>
                  <a:schemeClr val="tx1"/>
                </a:solidFill>
              </a:rPr>
              <a:t>.</a:t>
            </a:r>
          </a:p>
        </p:txBody>
      </p:sp>
      <p:pic>
        <p:nvPicPr>
          <p:cNvPr id="4098" name="Picture 2" descr="One Of The Biggest Opportunities For GE In 25 Years Arrives - General ...">
            <a:extLst>
              <a:ext uri="{FF2B5EF4-FFF2-40B4-BE49-F238E27FC236}">
                <a16:creationId xmlns:a16="http://schemas.microsoft.com/office/drawing/2014/main" id="{8E8C55B3-E3AC-3F9B-B074-167A02853A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995" r="9111"/>
          <a:stretch/>
        </p:blipFill>
        <p:spPr bwMode="auto">
          <a:xfrm>
            <a:off x="281892" y="2306773"/>
            <a:ext cx="3386668" cy="313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13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ine 52">
            <a:extLst>
              <a:ext uri="{FF2B5EF4-FFF2-40B4-BE49-F238E27FC236}">
                <a16:creationId xmlns:a16="http://schemas.microsoft.com/office/drawing/2014/main" id="{A031F6CB-D432-6803-13E6-A797F62990B2}"/>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a:stretch/>
        </p:blipFill>
        <p:spPr>
          <a:xfrm>
            <a:off x="-107379" y="0"/>
            <a:ext cx="3414409" cy="6875423"/>
          </a:xfrm>
          <a:prstGeom prst="rect">
            <a:avLst/>
          </a:prstGeom>
        </p:spPr>
      </p:pic>
      <p:sp>
        <p:nvSpPr>
          <p:cNvPr id="28" name="Dreptunghi 27">
            <a:extLst>
              <a:ext uri="{FF2B5EF4-FFF2-40B4-BE49-F238E27FC236}">
                <a16:creationId xmlns:a16="http://schemas.microsoft.com/office/drawing/2014/main" id="{5578EF17-46D2-3AAD-F516-9E74DE3C9D53}"/>
              </a:ext>
            </a:extLst>
          </p:cNvPr>
          <p:cNvSpPr/>
          <p:nvPr/>
        </p:nvSpPr>
        <p:spPr>
          <a:xfrm>
            <a:off x="-107379" y="0"/>
            <a:ext cx="3428315" cy="6858000"/>
          </a:xfrm>
          <a:prstGeom prst="rect">
            <a:avLst/>
          </a:prstGeom>
          <a:solidFill>
            <a:srgbClr val="F1CB2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a:extLst>
              <a:ext uri="{FF2B5EF4-FFF2-40B4-BE49-F238E27FC236}">
                <a16:creationId xmlns:a16="http://schemas.microsoft.com/office/drawing/2014/main" id="{D6C51C86-7572-7722-F6DA-308473A881C1}"/>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14" name="Grupare 13">
            <a:extLst>
              <a:ext uri="{FF2B5EF4-FFF2-40B4-BE49-F238E27FC236}">
                <a16:creationId xmlns:a16="http://schemas.microsoft.com/office/drawing/2014/main" id="{CCBF3BA3-DBD1-5F3F-579A-527741436706}"/>
              </a:ext>
            </a:extLst>
          </p:cNvPr>
          <p:cNvGrpSpPr/>
          <p:nvPr/>
        </p:nvGrpSpPr>
        <p:grpSpPr>
          <a:xfrm>
            <a:off x="3496535" y="43911"/>
            <a:ext cx="8439814" cy="890747"/>
            <a:chOff x="2977130" y="297492"/>
            <a:chExt cx="8439814" cy="890747"/>
          </a:xfrm>
        </p:grpSpPr>
        <p:pic>
          <p:nvPicPr>
            <p:cNvPr id="11" name="Imagine 10">
              <a:extLst>
                <a:ext uri="{FF2B5EF4-FFF2-40B4-BE49-F238E27FC236}">
                  <a16:creationId xmlns:a16="http://schemas.microsoft.com/office/drawing/2014/main" id="{E67A0657-7530-1431-662E-BAC5C2AAE4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12" name="CasetăText 11">
              <a:extLst>
                <a:ext uri="{FF2B5EF4-FFF2-40B4-BE49-F238E27FC236}">
                  <a16:creationId xmlns:a16="http://schemas.microsoft.com/office/drawing/2014/main" id="{36FAB9B7-A81A-274F-A658-F4E5E7A14426}"/>
                </a:ext>
              </a:extLst>
            </p:cNvPr>
            <p:cNvSpPr txBox="1"/>
            <p:nvPr/>
          </p:nvSpPr>
          <p:spPr>
            <a:xfrm>
              <a:off x="4137829" y="531306"/>
              <a:ext cx="7279115" cy="461665"/>
            </a:xfrm>
            <a:prstGeom prst="rect">
              <a:avLst/>
            </a:prstGeom>
            <a:noFill/>
            <a:ln w="38100">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7" name="Grupare 26">
            <a:extLst>
              <a:ext uri="{FF2B5EF4-FFF2-40B4-BE49-F238E27FC236}">
                <a16:creationId xmlns:a16="http://schemas.microsoft.com/office/drawing/2014/main" id="{CFF90A9C-58C6-6C8B-3A24-92A2B1929C4F}"/>
              </a:ext>
            </a:extLst>
          </p:cNvPr>
          <p:cNvGrpSpPr/>
          <p:nvPr/>
        </p:nvGrpSpPr>
        <p:grpSpPr>
          <a:xfrm>
            <a:off x="186382" y="989563"/>
            <a:ext cx="10850518" cy="1425353"/>
            <a:chOff x="-2200699" y="460465"/>
            <a:chExt cx="10850518" cy="1425353"/>
          </a:xfrm>
        </p:grpSpPr>
        <p:grpSp>
          <p:nvGrpSpPr>
            <p:cNvPr id="4" name="Group 15">
              <a:extLst>
                <a:ext uri="{FF2B5EF4-FFF2-40B4-BE49-F238E27FC236}">
                  <a16:creationId xmlns:a16="http://schemas.microsoft.com/office/drawing/2014/main" id="{2A8A2031-BA48-6177-40EF-22C587AA192A}"/>
                </a:ext>
              </a:extLst>
            </p:cNvPr>
            <p:cNvGrpSpPr/>
            <p:nvPr/>
          </p:nvGrpSpPr>
          <p:grpSpPr>
            <a:xfrm>
              <a:off x="-1798061" y="460465"/>
              <a:ext cx="10447880" cy="1283950"/>
              <a:chOff x="-6309733" y="-541025"/>
              <a:chExt cx="22504057" cy="1711933"/>
            </a:xfrm>
          </p:grpSpPr>
          <p:sp>
            <p:nvSpPr>
              <p:cNvPr id="5" name="TextBox 16">
                <a:extLst>
                  <a:ext uri="{FF2B5EF4-FFF2-40B4-BE49-F238E27FC236}">
                    <a16:creationId xmlns:a16="http://schemas.microsoft.com/office/drawing/2014/main" id="{92326D8B-FC54-D2AA-CBC9-ECE00576C09A}"/>
                  </a:ext>
                </a:extLst>
              </p:cNvPr>
              <p:cNvSpPr txBox="1"/>
              <p:nvPr/>
            </p:nvSpPr>
            <p:spPr>
              <a:xfrm>
                <a:off x="-6309733" y="-414141"/>
                <a:ext cx="6390588" cy="1585049"/>
              </a:xfrm>
              <a:prstGeom prst="rect">
                <a:avLst/>
              </a:prstGeom>
            </p:spPr>
            <p:txBody>
              <a:bodyPr wrap="square" lIns="0" tIns="0" rIns="0" bIns="0" rtlCol="0" anchor="t">
                <a:spAutoFit/>
              </a:bodyPr>
              <a:lstStyle/>
              <a:p>
                <a:pPr lvl="0">
                  <a:lnSpc>
                    <a:spcPts val="10560"/>
                  </a:lnSpc>
                  <a:spcBef>
                    <a:spcPct val="0"/>
                  </a:spcBef>
                </a:pPr>
                <a:r>
                  <a:rPr lang="en-US" sz="3600" dirty="0" err="1">
                    <a:solidFill>
                      <a:srgbClr val="2D5693"/>
                    </a:solidFill>
                    <a:latin typeface="Josefin Sans Bold" pitchFamily="2" charset="0"/>
                  </a:rPr>
                  <a:t>İçerik</a:t>
                </a:r>
                <a:endParaRPr lang="en-US" sz="3600" dirty="0">
                  <a:solidFill>
                    <a:srgbClr val="B2101F"/>
                  </a:solidFill>
                  <a:latin typeface="Josefin Sans Bold" pitchFamily="2" charset="0"/>
                </a:endParaRPr>
              </a:p>
            </p:txBody>
          </p:sp>
          <p:sp>
            <p:nvSpPr>
              <p:cNvPr id="6" name="TextBox 18">
                <a:extLst>
                  <a:ext uri="{FF2B5EF4-FFF2-40B4-BE49-F238E27FC236}">
                    <a16:creationId xmlns:a16="http://schemas.microsoft.com/office/drawing/2014/main" id="{479A660B-0F0B-792B-C233-9482CB8B321C}"/>
                  </a:ext>
                </a:extLst>
              </p:cNvPr>
              <p:cNvSpPr txBox="1"/>
              <p:nvPr/>
            </p:nvSpPr>
            <p:spPr>
              <a:xfrm>
                <a:off x="753955" y="-541025"/>
                <a:ext cx="12555935" cy="682239"/>
              </a:xfrm>
              <a:prstGeom prst="rect">
                <a:avLst/>
              </a:prstGeom>
            </p:spPr>
            <p:txBody>
              <a:bodyPr lIns="0" tIns="0" rIns="0" bIns="0" rtlCol="0" anchor="t">
                <a:spAutoFit/>
              </a:bodyPr>
              <a:lstStyle/>
              <a:p>
                <a:pPr>
                  <a:lnSpc>
                    <a:spcPts val="4199"/>
                  </a:lnSpc>
                </a:pPr>
                <a:r>
                  <a:rPr lang="en-US" sz="2800" dirty="0">
                    <a:latin typeface="Josefin Sans Bold" pitchFamily="2" charset="0"/>
                  </a:rPr>
                  <a:t>1- </a:t>
                </a:r>
                <a:r>
                  <a:rPr lang="en-US" sz="2800" dirty="0" err="1">
                    <a:latin typeface="Josefin Sans Bold" pitchFamily="2" charset="0"/>
                  </a:rPr>
                  <a:t>Giriş</a:t>
                </a:r>
                <a:endParaRPr lang="en-US" sz="2999" dirty="0">
                  <a:latin typeface="Josefin Sans Bold" pitchFamily="2" charset="0"/>
                  <a:hlinkClick r:id="rId6" action="ppaction://hlinksldjump">
                    <a:extLst>
                      <a:ext uri="{A12FA001-AC4F-418D-AE19-62706E023703}">
                        <ahyp:hlinkClr xmlns:ahyp="http://schemas.microsoft.com/office/drawing/2018/hyperlinkcolor" val="tx"/>
                      </a:ext>
                    </a:extLst>
                  </a:hlinkClick>
                </a:endParaRPr>
              </a:p>
            </p:txBody>
          </p:sp>
          <p:sp>
            <p:nvSpPr>
              <p:cNvPr id="7" name="TextBox 19">
                <a:extLst>
                  <a:ext uri="{FF2B5EF4-FFF2-40B4-BE49-F238E27FC236}">
                    <a16:creationId xmlns:a16="http://schemas.microsoft.com/office/drawing/2014/main" id="{FE19B537-C959-E3FA-549F-457F2CE388E7}"/>
                  </a:ext>
                </a:extLst>
              </p:cNvPr>
              <p:cNvSpPr txBox="1"/>
              <p:nvPr/>
            </p:nvSpPr>
            <p:spPr>
              <a:xfrm>
                <a:off x="687759" y="169564"/>
                <a:ext cx="15506565" cy="682238"/>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t>2- Yeni </a:t>
                </a:r>
                <a:r>
                  <a:rPr lang="en-US" u="none" dirty="0" err="1"/>
                  <a:t>İmalat</a:t>
                </a:r>
                <a:r>
                  <a:rPr lang="en-US" u="none" dirty="0"/>
                  <a:t> </a:t>
                </a:r>
                <a:r>
                  <a:rPr lang="en-US" u="none" dirty="0" err="1"/>
                  <a:t>Teknolojileri</a:t>
                </a:r>
                <a:endParaRPr lang="en-US" u="none" dirty="0">
                  <a:hlinkClick r:id="rId7" action="ppaction://hlinksldjump"/>
                </a:endParaRPr>
              </a:p>
            </p:txBody>
          </p:sp>
        </p:grpSp>
        <p:sp>
          <p:nvSpPr>
            <p:cNvPr id="24" name="Dreptunghi 23">
              <a:extLst>
                <a:ext uri="{FF2B5EF4-FFF2-40B4-BE49-F238E27FC236}">
                  <a16:creationId xmlns:a16="http://schemas.microsoft.com/office/drawing/2014/main" id="{77E31915-B1B2-6C63-1878-6AEAEB1DDCFA}"/>
                </a:ext>
              </a:extLst>
            </p:cNvPr>
            <p:cNvSpPr/>
            <p:nvPr/>
          </p:nvSpPr>
          <p:spPr>
            <a:xfrm>
              <a:off x="-2200699" y="697030"/>
              <a:ext cx="2966936" cy="1188788"/>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34">
            <a:extLst>
              <a:ext uri="{FF2B5EF4-FFF2-40B4-BE49-F238E27FC236}">
                <a16:creationId xmlns:a16="http://schemas.microsoft.com/office/drawing/2014/main" id="{27D7E185-9117-DD0D-5C15-87F51F64BB7B}"/>
              </a:ext>
            </a:extLst>
          </p:cNvPr>
          <p:cNvGrpSpPr/>
          <p:nvPr/>
        </p:nvGrpSpPr>
        <p:grpSpPr>
          <a:xfrm rot="-4463838">
            <a:off x="12246525" y="-106186"/>
            <a:ext cx="6562906" cy="7925488"/>
            <a:chOff x="0" y="0"/>
            <a:chExt cx="7881735" cy="3836223"/>
          </a:xfrm>
        </p:grpSpPr>
        <p:sp>
          <p:nvSpPr>
            <p:cNvPr id="50" name="Freeform 35">
              <a:extLst>
                <a:ext uri="{FF2B5EF4-FFF2-40B4-BE49-F238E27FC236}">
                  <a16:creationId xmlns:a16="http://schemas.microsoft.com/office/drawing/2014/main" id="{590EDF1C-CBF7-D98F-B9A0-86CE0C38F395}"/>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86D37D63-AB08-F0AC-792C-3D8C3598DFCB}"/>
              </a:ext>
            </a:extLst>
          </p:cNvPr>
          <p:cNvSpPr/>
          <p:nvPr/>
        </p:nvSpPr>
        <p:spPr>
          <a:xfrm rot="17136162">
            <a:off x="10321279" y="794531"/>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1E7F1301-40D4-1566-A1F0-67216818E83E}"/>
              </a:ext>
            </a:extLst>
          </p:cNvPr>
          <p:cNvSpPr/>
          <p:nvPr/>
        </p:nvSpPr>
        <p:spPr>
          <a:xfrm rot="19788209">
            <a:off x="11057015" y="1530701"/>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19">
            <a:extLst>
              <a:ext uri="{FF2B5EF4-FFF2-40B4-BE49-F238E27FC236}">
                <a16:creationId xmlns:a16="http://schemas.microsoft.com/office/drawing/2014/main" id="{1F434883-3F93-6874-4B19-5B2EADC3A0D0}"/>
              </a:ext>
            </a:extLst>
          </p:cNvPr>
          <p:cNvSpPr txBox="1"/>
          <p:nvPr/>
        </p:nvSpPr>
        <p:spPr>
          <a:xfrm>
            <a:off x="3868454" y="2092200"/>
            <a:ext cx="8053988" cy="51167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t>3- </a:t>
            </a:r>
            <a:r>
              <a:rPr lang="en-US" u="none" dirty="0" err="1"/>
              <a:t>Gelişen</a:t>
            </a:r>
            <a:r>
              <a:rPr lang="en-US" u="none" dirty="0"/>
              <a:t> </a:t>
            </a:r>
            <a:r>
              <a:rPr lang="en-US" u="none" dirty="0" err="1"/>
              <a:t>İş</a:t>
            </a:r>
            <a:r>
              <a:rPr lang="en-US" u="none" dirty="0"/>
              <a:t> </a:t>
            </a:r>
            <a:r>
              <a:rPr lang="en-US" u="none" dirty="0" err="1"/>
              <a:t>Modelleri</a:t>
            </a:r>
            <a:endParaRPr lang="en-US" u="none" dirty="0">
              <a:hlinkClick r:id="rId7" action="ppaction://hlinksldjump"/>
            </a:endParaRPr>
          </a:p>
        </p:txBody>
      </p:sp>
      <p:sp>
        <p:nvSpPr>
          <p:cNvPr id="13" name="TextBox 19">
            <a:extLst>
              <a:ext uri="{FF2B5EF4-FFF2-40B4-BE49-F238E27FC236}">
                <a16:creationId xmlns:a16="http://schemas.microsoft.com/office/drawing/2014/main" id="{A5AE90BD-8ED4-86D8-AEAC-A441E775EABF}"/>
              </a:ext>
            </a:extLst>
          </p:cNvPr>
          <p:cNvSpPr txBox="1"/>
          <p:nvPr/>
        </p:nvSpPr>
        <p:spPr>
          <a:xfrm>
            <a:off x="3868454" y="2668060"/>
            <a:ext cx="7199179" cy="51167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t>4- Proje </a:t>
            </a:r>
            <a:r>
              <a:rPr lang="en-US" u="none" dirty="0" err="1"/>
              <a:t>Yönetiminin</a:t>
            </a:r>
            <a:r>
              <a:rPr lang="en-US" u="none" dirty="0"/>
              <a:t> </a:t>
            </a:r>
            <a:r>
              <a:rPr lang="en-US" u="none" dirty="0" err="1"/>
              <a:t>Temelleri</a:t>
            </a:r>
            <a:endParaRPr lang="en-US" u="none" dirty="0">
              <a:hlinkClick r:id="rId7" action="ppaction://hlinksldjump"/>
            </a:endParaRPr>
          </a:p>
        </p:txBody>
      </p:sp>
      <p:sp>
        <p:nvSpPr>
          <p:cNvPr id="15" name="TextBox 19">
            <a:extLst>
              <a:ext uri="{FF2B5EF4-FFF2-40B4-BE49-F238E27FC236}">
                <a16:creationId xmlns:a16="http://schemas.microsoft.com/office/drawing/2014/main" id="{A5E0B341-A0D3-5E6A-3959-2B6606556A41}"/>
              </a:ext>
            </a:extLst>
          </p:cNvPr>
          <p:cNvSpPr txBox="1"/>
          <p:nvPr/>
        </p:nvSpPr>
        <p:spPr>
          <a:xfrm>
            <a:off x="3883982" y="3219806"/>
            <a:ext cx="7927529" cy="51167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t>5- </a:t>
            </a:r>
            <a:r>
              <a:rPr lang="en-US" u="none" dirty="0" err="1"/>
              <a:t>Teknolojinin</a:t>
            </a:r>
            <a:r>
              <a:rPr lang="en-US" u="none" dirty="0"/>
              <a:t> </a:t>
            </a:r>
            <a:r>
              <a:rPr lang="en-US" u="none" dirty="0" err="1"/>
              <a:t>Benimsenmesi</a:t>
            </a:r>
            <a:r>
              <a:rPr lang="en-US" u="none" dirty="0"/>
              <a:t> ve </a:t>
            </a:r>
            <a:r>
              <a:rPr lang="en-US" u="none" dirty="0" err="1"/>
              <a:t>Uygulanması</a:t>
            </a:r>
            <a:endParaRPr lang="en-US" u="none" dirty="0">
              <a:hlinkClick r:id="rId7" action="ppaction://hlinksldjump"/>
            </a:endParaRPr>
          </a:p>
        </p:txBody>
      </p:sp>
      <p:sp>
        <p:nvSpPr>
          <p:cNvPr id="16" name="TextBox 19">
            <a:extLst>
              <a:ext uri="{FF2B5EF4-FFF2-40B4-BE49-F238E27FC236}">
                <a16:creationId xmlns:a16="http://schemas.microsoft.com/office/drawing/2014/main" id="{98D803DA-B718-6621-41BC-2C54E002F469}"/>
              </a:ext>
            </a:extLst>
          </p:cNvPr>
          <p:cNvSpPr txBox="1"/>
          <p:nvPr/>
        </p:nvSpPr>
        <p:spPr>
          <a:xfrm>
            <a:off x="3868454" y="3850501"/>
            <a:ext cx="7199179" cy="51167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t>6- </a:t>
            </a:r>
            <a:r>
              <a:rPr lang="en-US" u="none" dirty="0" err="1"/>
              <a:t>Tasarım</a:t>
            </a:r>
            <a:r>
              <a:rPr lang="en-US" u="none" dirty="0"/>
              <a:t> </a:t>
            </a:r>
            <a:r>
              <a:rPr lang="en-US" u="none" dirty="0" err="1"/>
              <a:t>Odaklı</a:t>
            </a:r>
            <a:r>
              <a:rPr lang="en-US" u="none" dirty="0"/>
              <a:t> </a:t>
            </a:r>
            <a:r>
              <a:rPr lang="en-US" u="none" dirty="0" err="1"/>
              <a:t>Düşünme</a:t>
            </a:r>
            <a:r>
              <a:rPr lang="en-US" u="none" dirty="0"/>
              <a:t> ve </a:t>
            </a:r>
            <a:r>
              <a:rPr lang="en-US" u="none" dirty="0" err="1"/>
              <a:t>İnovasyon</a:t>
            </a:r>
            <a:endParaRPr lang="en-US" u="none" dirty="0">
              <a:hlinkClick r:id="rId7" action="ppaction://hlinksldjump"/>
            </a:endParaRPr>
          </a:p>
        </p:txBody>
      </p:sp>
      <p:sp>
        <p:nvSpPr>
          <p:cNvPr id="17" name="TextBox 19">
            <a:extLst>
              <a:ext uri="{FF2B5EF4-FFF2-40B4-BE49-F238E27FC236}">
                <a16:creationId xmlns:a16="http://schemas.microsoft.com/office/drawing/2014/main" id="{53FB4CF7-A5CE-9AAB-FB72-417BBAAF72F1}"/>
              </a:ext>
            </a:extLst>
          </p:cNvPr>
          <p:cNvSpPr txBox="1"/>
          <p:nvPr/>
        </p:nvSpPr>
        <p:spPr>
          <a:xfrm>
            <a:off x="3924783" y="4453904"/>
            <a:ext cx="7927529" cy="51167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da-DK" u="none" dirty="0"/>
              <a:t>7- Fikri Mülkiyet ve Yasal Hususlar</a:t>
            </a:r>
            <a:endParaRPr lang="en-US" u="none" dirty="0">
              <a:hlinkClick r:id="rId7" action="ppaction://hlinksldjump"/>
            </a:endParaRPr>
          </a:p>
        </p:txBody>
      </p:sp>
      <p:sp>
        <p:nvSpPr>
          <p:cNvPr id="18" name="TextBox 19">
            <a:extLst>
              <a:ext uri="{FF2B5EF4-FFF2-40B4-BE49-F238E27FC236}">
                <a16:creationId xmlns:a16="http://schemas.microsoft.com/office/drawing/2014/main" id="{270228BA-DB6B-71C8-4D0A-9DC58A4FC58B}"/>
              </a:ext>
            </a:extLst>
          </p:cNvPr>
          <p:cNvSpPr txBox="1"/>
          <p:nvPr/>
        </p:nvSpPr>
        <p:spPr>
          <a:xfrm>
            <a:off x="3883982" y="5069831"/>
            <a:ext cx="9498630" cy="51167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t>8- </a:t>
            </a:r>
            <a:r>
              <a:rPr lang="en-US" u="none" dirty="0" err="1"/>
              <a:t>Vaka</a:t>
            </a:r>
            <a:r>
              <a:rPr lang="en-US" u="none" dirty="0"/>
              <a:t> </a:t>
            </a:r>
            <a:r>
              <a:rPr lang="en-US" u="none" dirty="0" err="1"/>
              <a:t>çalışmaları</a:t>
            </a:r>
            <a:endParaRPr lang="en-US" u="none" dirty="0">
              <a:hlinkClick r:id="rId7" action="ppaction://hlinksldjump"/>
            </a:endParaRPr>
          </a:p>
        </p:txBody>
      </p:sp>
      <p:sp>
        <p:nvSpPr>
          <p:cNvPr id="2" name="TextBox 19">
            <a:extLst>
              <a:ext uri="{FF2B5EF4-FFF2-40B4-BE49-F238E27FC236}">
                <a16:creationId xmlns:a16="http://schemas.microsoft.com/office/drawing/2014/main" id="{F7C97FB3-4162-DDAA-B089-AC1361F0C9D5}"/>
              </a:ext>
            </a:extLst>
          </p:cNvPr>
          <p:cNvSpPr txBox="1"/>
          <p:nvPr/>
        </p:nvSpPr>
        <p:spPr>
          <a:xfrm>
            <a:off x="3899683" y="5685758"/>
            <a:ext cx="9498630" cy="51167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t>9- </a:t>
            </a:r>
            <a:r>
              <a:rPr lang="tr-TR" u="none" dirty="0"/>
              <a:t>Sonuç Olarak</a:t>
            </a:r>
            <a:endParaRPr lang="en-US" u="none" dirty="0">
              <a:hlinkClick r:id="rId7" action="ppaction://hlinksldjump"/>
            </a:endParaRPr>
          </a:p>
        </p:txBody>
      </p:sp>
    </p:spTree>
    <p:extLst>
      <p:ext uri="{BB962C8B-B14F-4D97-AF65-F5344CB8AC3E}">
        <p14:creationId xmlns:p14="http://schemas.microsoft.com/office/powerpoint/2010/main" val="2627067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b="0" i="0" u="none" strike="noStrike" dirty="0">
                  <a:solidFill>
                    <a:srgbClr val="2D5693"/>
                  </a:solidFill>
                  <a:effectLst/>
                  <a:latin typeface="Arial Unicode MS" panose="020B0604020202020204" pitchFamily="34" charset="-128"/>
                  <a:ea typeface="Arial Unicode MS" panose="020B0604020202020204" pitchFamily="34" charset="-128"/>
                  <a:cs typeface="Arial Unicode MS" panose="020B0604020202020204" pitchFamily="34" charset="-128"/>
                </a:rPr>
                <a:t>SHOEDES – New footwear designer qualifications for sustainable products that comply with the emerging demands of circular economy</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4"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C4D27284-67A8-5E6E-893E-1FE2A107C548}"/>
              </a:ext>
            </a:extLst>
          </p:cNvPr>
          <p:cNvSpPr txBox="1"/>
          <p:nvPr/>
        </p:nvSpPr>
        <p:spPr>
          <a:xfrm>
            <a:off x="733217" y="1262165"/>
            <a:ext cx="6545898" cy="553998"/>
          </a:xfrm>
          <a:prstGeom prst="rect">
            <a:avLst/>
          </a:prstGeom>
        </p:spPr>
        <p:txBody>
          <a:bodyPr wrap="square" lIns="0" tIns="0" rIns="0" bIns="0" rtlCol="0" anchor="t">
            <a:spAutoFit/>
          </a:bodyPr>
          <a:lstStyle/>
          <a:p>
            <a:pPr lvl="0">
              <a:spcBef>
                <a:spcPct val="0"/>
              </a:spcBef>
            </a:pPr>
            <a:r>
              <a:rPr lang="en-US" sz="3600" dirty="0">
                <a:solidFill>
                  <a:srgbClr val="2D5693"/>
                </a:solidFill>
                <a:latin typeface="Josefin Sans Bold" pitchFamily="2" charset="0"/>
              </a:rPr>
              <a:t>Son</a:t>
            </a:r>
            <a:r>
              <a:rPr lang="tr-TR" sz="3600" dirty="0">
                <a:solidFill>
                  <a:srgbClr val="2D5693"/>
                </a:solidFill>
                <a:latin typeface="Josefin Sans Bold" pitchFamily="2" charset="0"/>
              </a:rPr>
              <a:t>uç Olarak</a:t>
            </a:r>
            <a:endParaRPr lang="en-US" sz="3600" dirty="0">
              <a:solidFill>
                <a:srgbClr val="2D5693"/>
              </a:solidFill>
              <a:latin typeface="Josefin Sans Bold" pitchFamily="2" charset="0"/>
            </a:endParaRPr>
          </a:p>
        </p:txBody>
      </p:sp>
      <p:sp>
        <p:nvSpPr>
          <p:cNvPr id="11" name="TextBox 2">
            <a:extLst>
              <a:ext uri="{FF2B5EF4-FFF2-40B4-BE49-F238E27FC236}">
                <a16:creationId xmlns:a16="http://schemas.microsoft.com/office/drawing/2014/main" id="{A9C24E54-A2DC-87AC-C748-7DD38547ED9D}"/>
              </a:ext>
            </a:extLst>
          </p:cNvPr>
          <p:cNvSpPr txBox="1"/>
          <p:nvPr/>
        </p:nvSpPr>
        <p:spPr>
          <a:xfrm>
            <a:off x="556591" y="2256105"/>
            <a:ext cx="11078817" cy="2462213"/>
          </a:xfrm>
          <a:prstGeom prst="rect">
            <a:avLst/>
          </a:prstGeom>
          <a:ln w="57150">
            <a:solidFill>
              <a:srgbClr val="F3CC2F"/>
            </a:solidFill>
          </a:ln>
        </p:spPr>
        <p:txBody>
          <a:bodyPr wrap="square" lIns="0" tIns="0" rIns="0" bIns="0" rtlCol="0" anchor="t">
            <a:spAutoFit/>
          </a:bodyPr>
          <a:lstStyle/>
          <a:p>
            <a:pPr marL="271463" lvl="0" algn="just" defTabSz="898525">
              <a:spcBef>
                <a:spcPct val="0"/>
              </a:spcBef>
              <a:tabLst>
                <a:tab pos="10852150" algn="l"/>
              </a:tabLst>
            </a:pPr>
            <a:r>
              <a:rPr lang="en-US" sz="2000" dirty="0"/>
              <a:t>Yeni </a:t>
            </a:r>
            <a:r>
              <a:rPr lang="en-US" sz="2000" dirty="0" err="1"/>
              <a:t>üretim</a:t>
            </a:r>
            <a:r>
              <a:rPr lang="en-US" sz="2000" dirty="0"/>
              <a:t> </a:t>
            </a:r>
            <a:r>
              <a:rPr lang="en-US" sz="2000" dirty="0" err="1"/>
              <a:t>teknolojileri</a:t>
            </a:r>
            <a:r>
              <a:rPr lang="en-US" sz="2000" dirty="0"/>
              <a:t> ve </a:t>
            </a:r>
            <a:r>
              <a:rPr lang="en-US" sz="2000" dirty="0" err="1"/>
              <a:t>iş</a:t>
            </a:r>
            <a:r>
              <a:rPr lang="en-US" sz="2000" dirty="0"/>
              <a:t> </a:t>
            </a:r>
            <a:r>
              <a:rPr lang="en-US" sz="2000" dirty="0" err="1"/>
              <a:t>modelleri</a:t>
            </a:r>
            <a:r>
              <a:rPr lang="en-US" sz="2000" dirty="0"/>
              <a:t> </a:t>
            </a:r>
            <a:r>
              <a:rPr lang="en-US" sz="2000" dirty="0" err="1"/>
              <a:t>üzerine</a:t>
            </a:r>
            <a:r>
              <a:rPr lang="en-US" sz="2000" dirty="0"/>
              <a:t> </a:t>
            </a:r>
            <a:r>
              <a:rPr lang="en-US" sz="2000" dirty="0" err="1"/>
              <a:t>projeler</a:t>
            </a:r>
            <a:r>
              <a:rPr lang="en-US" sz="2000" dirty="0"/>
              <a:t> </a:t>
            </a:r>
            <a:r>
              <a:rPr lang="en-US" sz="2000" dirty="0" err="1"/>
              <a:t>tasarlama</a:t>
            </a:r>
            <a:r>
              <a:rPr lang="en-US" sz="2000" dirty="0"/>
              <a:t> ve </a:t>
            </a:r>
            <a:r>
              <a:rPr lang="en-US" sz="2000" dirty="0" err="1"/>
              <a:t>uygulama</a:t>
            </a:r>
            <a:r>
              <a:rPr lang="en-US" sz="2000" dirty="0"/>
              <a:t> </a:t>
            </a:r>
            <a:r>
              <a:rPr lang="en-US" sz="2000" dirty="0" err="1"/>
              <a:t>yolculuğu</a:t>
            </a:r>
            <a:r>
              <a:rPr lang="en-US" sz="2000" dirty="0"/>
              <a:t> hem </a:t>
            </a:r>
            <a:r>
              <a:rPr lang="en-US" sz="2000" dirty="0" err="1"/>
              <a:t>zorlu</a:t>
            </a:r>
            <a:r>
              <a:rPr lang="en-US" sz="2000" dirty="0"/>
              <a:t> hem de </a:t>
            </a:r>
            <a:r>
              <a:rPr lang="en-US" sz="2000" dirty="0" err="1"/>
              <a:t>ödüllendiricidir</a:t>
            </a:r>
            <a:r>
              <a:rPr lang="en-US" sz="2000" dirty="0"/>
              <a:t>. </a:t>
            </a:r>
            <a:r>
              <a:rPr lang="en-US" sz="2000" dirty="0" err="1"/>
              <a:t>Kuruluşlar</a:t>
            </a:r>
            <a:r>
              <a:rPr lang="en-US" sz="2000" dirty="0"/>
              <a:t>, </a:t>
            </a:r>
            <a:r>
              <a:rPr lang="en-US" sz="2000" dirty="0" err="1"/>
              <a:t>inovasyonu</a:t>
            </a:r>
            <a:r>
              <a:rPr lang="en-US" sz="2000" dirty="0"/>
              <a:t> </a:t>
            </a:r>
            <a:r>
              <a:rPr lang="en-US" sz="2000" dirty="0" err="1"/>
              <a:t>benimseyerek</a:t>
            </a:r>
            <a:r>
              <a:rPr lang="en-US" sz="2000" dirty="0"/>
              <a:t>, </a:t>
            </a:r>
            <a:r>
              <a:rPr lang="en-US" sz="2000" dirty="0" err="1"/>
              <a:t>gelişmekte</a:t>
            </a:r>
            <a:r>
              <a:rPr lang="en-US" sz="2000" dirty="0"/>
              <a:t> </a:t>
            </a:r>
            <a:r>
              <a:rPr lang="en-US" sz="2000" dirty="0" err="1"/>
              <a:t>olan</a:t>
            </a:r>
            <a:r>
              <a:rPr lang="en-US" sz="2000" dirty="0"/>
              <a:t> </a:t>
            </a:r>
            <a:r>
              <a:rPr lang="en-US" sz="2000" dirty="0" err="1"/>
              <a:t>teknolojilerden</a:t>
            </a:r>
            <a:r>
              <a:rPr lang="en-US" sz="2000" dirty="0"/>
              <a:t> </a:t>
            </a:r>
            <a:r>
              <a:rPr lang="en-US" sz="2000" dirty="0" err="1"/>
              <a:t>yararlanarak</a:t>
            </a:r>
            <a:r>
              <a:rPr lang="en-US" sz="2000" dirty="0"/>
              <a:t> ve </a:t>
            </a:r>
            <a:r>
              <a:rPr lang="en-US" sz="2000" dirty="0" err="1"/>
              <a:t>çevik</a:t>
            </a:r>
            <a:r>
              <a:rPr lang="en-US" sz="2000" dirty="0"/>
              <a:t> </a:t>
            </a:r>
            <a:r>
              <a:rPr lang="en-US" sz="2000" dirty="0" err="1"/>
              <a:t>metodolojileri</a:t>
            </a:r>
            <a:r>
              <a:rPr lang="en-US" sz="2000" dirty="0"/>
              <a:t> </a:t>
            </a:r>
            <a:r>
              <a:rPr lang="en-US" sz="2000" dirty="0" err="1"/>
              <a:t>benimseyerek</a:t>
            </a:r>
            <a:r>
              <a:rPr lang="en-US" sz="2000" dirty="0"/>
              <a:t> </a:t>
            </a:r>
            <a:r>
              <a:rPr lang="en-US" sz="2000" dirty="0" err="1"/>
              <a:t>hızla</a:t>
            </a:r>
            <a:r>
              <a:rPr lang="en-US" sz="2000" dirty="0"/>
              <a:t> </a:t>
            </a:r>
            <a:r>
              <a:rPr lang="en-US" sz="2000" dirty="0" err="1"/>
              <a:t>gelişen</a:t>
            </a:r>
            <a:r>
              <a:rPr lang="en-US" sz="2000" dirty="0"/>
              <a:t> </a:t>
            </a:r>
            <a:r>
              <a:rPr lang="en-US" sz="2000" dirty="0" err="1"/>
              <a:t>bir</a:t>
            </a:r>
            <a:r>
              <a:rPr lang="en-US" sz="2000" dirty="0"/>
              <a:t> </a:t>
            </a:r>
            <a:r>
              <a:rPr lang="en-US" sz="2000" dirty="0" err="1"/>
              <a:t>ortamda</a:t>
            </a:r>
            <a:r>
              <a:rPr lang="en-US" sz="2000" dirty="0"/>
              <a:t> </a:t>
            </a:r>
            <a:r>
              <a:rPr lang="en-US" sz="2000" dirty="0" err="1"/>
              <a:t>bir</a:t>
            </a:r>
            <a:r>
              <a:rPr lang="en-US" sz="2000" dirty="0"/>
              <a:t> </a:t>
            </a:r>
            <a:r>
              <a:rPr lang="en-US" sz="2000" dirty="0" err="1"/>
              <a:t>adım</a:t>
            </a:r>
            <a:r>
              <a:rPr lang="en-US" sz="2000" dirty="0"/>
              <a:t> </a:t>
            </a:r>
            <a:r>
              <a:rPr lang="en-US" sz="2000" dirty="0" err="1"/>
              <a:t>önde</a:t>
            </a:r>
            <a:r>
              <a:rPr lang="en-US" sz="2000" dirty="0"/>
              <a:t> </a:t>
            </a:r>
            <a:r>
              <a:rPr lang="en-US" sz="2000" dirty="0" err="1"/>
              <a:t>olabilir</a:t>
            </a:r>
            <a:r>
              <a:rPr lang="en-US" sz="2000" dirty="0"/>
              <a:t>. 
</a:t>
            </a:r>
            <a:r>
              <a:rPr lang="en-US" sz="2000" dirty="0" err="1"/>
              <a:t>Stratejik</a:t>
            </a:r>
            <a:r>
              <a:rPr lang="en-US" sz="2000" dirty="0"/>
              <a:t> </a:t>
            </a:r>
            <a:r>
              <a:rPr lang="en-US" sz="2000" dirty="0" err="1"/>
              <a:t>planlama</a:t>
            </a:r>
            <a:r>
              <a:rPr lang="en-US" sz="2000" dirty="0"/>
              <a:t>, </a:t>
            </a:r>
            <a:r>
              <a:rPr lang="en-US" sz="2000" dirty="0" err="1"/>
              <a:t>etkili</a:t>
            </a:r>
            <a:r>
              <a:rPr lang="en-US" sz="2000" dirty="0"/>
              <a:t> </a:t>
            </a:r>
            <a:r>
              <a:rPr lang="en-US" sz="2000" dirty="0" err="1"/>
              <a:t>proje</a:t>
            </a:r>
            <a:r>
              <a:rPr lang="en-US" sz="2000" dirty="0"/>
              <a:t> </a:t>
            </a:r>
            <a:r>
              <a:rPr lang="en-US" sz="2000" dirty="0" err="1"/>
              <a:t>yönetimi</a:t>
            </a:r>
            <a:r>
              <a:rPr lang="en-US" sz="2000" dirty="0"/>
              <a:t> ve </a:t>
            </a:r>
            <a:r>
              <a:rPr lang="en-US" sz="2000" dirty="0" err="1"/>
              <a:t>sürdürülebilirliğe</a:t>
            </a:r>
            <a:r>
              <a:rPr lang="en-US" sz="2000" dirty="0"/>
              <a:t> </a:t>
            </a:r>
            <a:r>
              <a:rPr lang="en-US" sz="2000" dirty="0" err="1"/>
              <a:t>bağlılık</a:t>
            </a:r>
            <a:r>
              <a:rPr lang="en-US" sz="2000" dirty="0"/>
              <a:t> </a:t>
            </a:r>
            <a:r>
              <a:rPr lang="en-US" sz="2000" dirty="0" err="1"/>
              <a:t>sayesinde</a:t>
            </a:r>
            <a:r>
              <a:rPr lang="en-US" sz="2000" dirty="0"/>
              <a:t> </a:t>
            </a:r>
            <a:r>
              <a:rPr lang="en-US" sz="2000" dirty="0" err="1"/>
              <a:t>işletmeler</a:t>
            </a:r>
            <a:r>
              <a:rPr lang="en-US" sz="2000" dirty="0"/>
              <a:t>, </a:t>
            </a:r>
            <a:r>
              <a:rPr lang="en-US" sz="2000" dirty="0" err="1"/>
              <a:t>büyüme</a:t>
            </a:r>
            <a:r>
              <a:rPr lang="en-US" sz="2000" dirty="0"/>
              <a:t> ve </a:t>
            </a:r>
            <a:r>
              <a:rPr lang="en-US" sz="2000" dirty="0" err="1"/>
              <a:t>rekabet</a:t>
            </a:r>
            <a:r>
              <a:rPr lang="en-US" sz="2000" dirty="0"/>
              <a:t> </a:t>
            </a:r>
            <a:r>
              <a:rPr lang="en-US" sz="2000" dirty="0" err="1"/>
              <a:t>gücü</a:t>
            </a:r>
            <a:r>
              <a:rPr lang="en-US" sz="2000" dirty="0"/>
              <a:t> </a:t>
            </a:r>
            <a:r>
              <a:rPr lang="en-US" sz="2000" dirty="0" err="1"/>
              <a:t>için</a:t>
            </a:r>
            <a:r>
              <a:rPr lang="en-US" sz="2000" dirty="0"/>
              <a:t> yeni </a:t>
            </a:r>
            <a:r>
              <a:rPr lang="en-US" sz="2000" dirty="0" err="1"/>
              <a:t>fırsatların</a:t>
            </a:r>
            <a:r>
              <a:rPr lang="en-US" sz="2000" dirty="0"/>
              <a:t> </a:t>
            </a:r>
            <a:r>
              <a:rPr lang="en-US" sz="2000" dirty="0" err="1"/>
              <a:t>kilidini</a:t>
            </a:r>
            <a:r>
              <a:rPr lang="en-US" sz="2000" dirty="0"/>
              <a:t> </a:t>
            </a:r>
            <a:r>
              <a:rPr lang="en-US" sz="2000" dirty="0" err="1"/>
              <a:t>açabilir</a:t>
            </a:r>
            <a:r>
              <a:rPr lang="en-US" sz="2000" dirty="0"/>
              <a:t>.
</a:t>
            </a:r>
            <a:r>
              <a:rPr lang="en-US" sz="2000" dirty="0" err="1"/>
              <a:t>Üretimin</a:t>
            </a:r>
            <a:r>
              <a:rPr lang="en-US" sz="2000" dirty="0"/>
              <a:t> </a:t>
            </a:r>
            <a:r>
              <a:rPr lang="en-US" sz="2000" dirty="0" err="1"/>
              <a:t>sınırlarını</a:t>
            </a:r>
            <a:r>
              <a:rPr lang="en-US" sz="2000" dirty="0"/>
              <a:t> </a:t>
            </a:r>
            <a:r>
              <a:rPr lang="en-US" sz="2000" dirty="0" err="1"/>
              <a:t>keşfetmeye</a:t>
            </a:r>
            <a:r>
              <a:rPr lang="en-US" sz="2000" dirty="0"/>
              <a:t> </a:t>
            </a:r>
            <a:r>
              <a:rPr lang="en-US" sz="2000" dirty="0" err="1"/>
              <a:t>devam</a:t>
            </a:r>
            <a:r>
              <a:rPr lang="en-US" sz="2000" dirty="0"/>
              <a:t> </a:t>
            </a:r>
            <a:r>
              <a:rPr lang="en-US" sz="2000" dirty="0" err="1"/>
              <a:t>ederken</a:t>
            </a:r>
            <a:r>
              <a:rPr lang="en-US" sz="2000" dirty="0"/>
              <a:t>, </a:t>
            </a:r>
            <a:r>
              <a:rPr lang="en-US" sz="2000" dirty="0" err="1"/>
              <a:t>mükemmellik</a:t>
            </a:r>
            <a:r>
              <a:rPr lang="en-US" sz="2000" dirty="0"/>
              <a:t> </a:t>
            </a:r>
            <a:r>
              <a:rPr lang="en-US" sz="2000" dirty="0" err="1"/>
              <a:t>arayışımızda</a:t>
            </a:r>
            <a:r>
              <a:rPr lang="en-US" sz="2000" dirty="0"/>
              <a:t> </a:t>
            </a:r>
            <a:r>
              <a:rPr lang="en-US" sz="2000" dirty="0" err="1"/>
              <a:t>tetikte</a:t>
            </a:r>
            <a:r>
              <a:rPr lang="en-US" sz="2000" dirty="0"/>
              <a:t> </a:t>
            </a:r>
            <a:r>
              <a:rPr lang="en-US" sz="2000" dirty="0" err="1"/>
              <a:t>olalım</a:t>
            </a:r>
            <a:r>
              <a:rPr lang="en-US" sz="2000" dirty="0"/>
              <a:t>, her zaman </a:t>
            </a:r>
            <a:r>
              <a:rPr lang="en-US" sz="2000" dirty="0" err="1"/>
              <a:t>sınırları</a:t>
            </a:r>
            <a:r>
              <a:rPr lang="en-US" sz="2000" dirty="0"/>
              <a:t> </a:t>
            </a:r>
            <a:r>
              <a:rPr lang="en-US" sz="2000" dirty="0" err="1"/>
              <a:t>zorlamaya</a:t>
            </a:r>
            <a:r>
              <a:rPr lang="en-US" sz="2000" dirty="0"/>
              <a:t>, </a:t>
            </a:r>
            <a:r>
              <a:rPr lang="en-US" sz="2000" dirty="0" err="1"/>
              <a:t>değişimi</a:t>
            </a:r>
            <a:r>
              <a:rPr lang="en-US" sz="2000" dirty="0"/>
              <a:t> </a:t>
            </a:r>
            <a:r>
              <a:rPr lang="en-US" sz="2000" dirty="0" err="1"/>
              <a:t>yönlendirmeye</a:t>
            </a:r>
            <a:r>
              <a:rPr lang="en-US" sz="2000" dirty="0"/>
              <a:t> ve </a:t>
            </a:r>
            <a:r>
              <a:rPr lang="en-US" sz="2000" dirty="0" err="1"/>
              <a:t>dünya</a:t>
            </a:r>
            <a:r>
              <a:rPr lang="en-US" sz="2000" dirty="0"/>
              <a:t> </a:t>
            </a:r>
            <a:r>
              <a:rPr lang="en-US" sz="2000" dirty="0" err="1"/>
              <a:t>çapındaki</a:t>
            </a:r>
            <a:r>
              <a:rPr lang="en-US" sz="2000" dirty="0"/>
              <a:t> </a:t>
            </a:r>
            <a:r>
              <a:rPr lang="en-US" sz="2000" dirty="0" err="1"/>
              <a:t>endüstriler</a:t>
            </a:r>
            <a:r>
              <a:rPr lang="en-US" sz="2000" dirty="0"/>
              <a:t> </a:t>
            </a:r>
            <a:r>
              <a:rPr lang="en-US" sz="2000" dirty="0" err="1"/>
              <a:t>için</a:t>
            </a:r>
            <a:r>
              <a:rPr lang="en-US" sz="2000" dirty="0"/>
              <a:t> </a:t>
            </a:r>
            <a:r>
              <a:rPr lang="en-US" sz="2000" dirty="0" err="1"/>
              <a:t>daha</a:t>
            </a:r>
            <a:r>
              <a:rPr lang="en-US" sz="2000" dirty="0"/>
              <a:t> </a:t>
            </a:r>
            <a:r>
              <a:rPr lang="en-US" sz="2000" dirty="0" err="1"/>
              <a:t>parlak</a:t>
            </a:r>
            <a:r>
              <a:rPr lang="en-US" sz="2000" dirty="0"/>
              <a:t> </a:t>
            </a:r>
            <a:r>
              <a:rPr lang="en-US" sz="2000" dirty="0" err="1"/>
              <a:t>bir</a:t>
            </a:r>
            <a:r>
              <a:rPr lang="en-US" sz="2000" dirty="0"/>
              <a:t> </a:t>
            </a:r>
            <a:r>
              <a:rPr lang="en-US" sz="2000" dirty="0" err="1"/>
              <a:t>gelecek</a:t>
            </a:r>
            <a:r>
              <a:rPr lang="en-US" sz="2000" dirty="0"/>
              <a:t> </a:t>
            </a:r>
            <a:r>
              <a:rPr lang="en-US" sz="2000" dirty="0" err="1"/>
              <a:t>yaratmaya</a:t>
            </a:r>
            <a:r>
              <a:rPr lang="en-US" sz="2000" dirty="0"/>
              <a:t> </a:t>
            </a:r>
            <a:r>
              <a:rPr lang="en-US" sz="2000" dirty="0" err="1"/>
              <a:t>çalışalım</a:t>
            </a:r>
            <a:r>
              <a:rPr lang="en-US" sz="2000" dirty="0"/>
              <a:t>.</a:t>
            </a:r>
          </a:p>
        </p:txBody>
      </p:sp>
    </p:spTree>
    <p:extLst>
      <p:ext uri="{BB962C8B-B14F-4D97-AF65-F5344CB8AC3E}">
        <p14:creationId xmlns:p14="http://schemas.microsoft.com/office/powerpoint/2010/main" val="636780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5F61-4C81-F78E-F3E4-2D7FB35E403A}"/>
            </a:ext>
          </a:extLst>
        </p:cNvPr>
        <p:cNvGrpSpPr/>
        <p:nvPr/>
      </p:nvGrpSpPr>
      <p:grpSpPr>
        <a:xfrm>
          <a:off x="0" y="0"/>
          <a:ext cx="0" cy="0"/>
          <a:chOff x="0" y="0"/>
          <a:chExt cx="0" cy="0"/>
        </a:xfrm>
      </p:grpSpPr>
      <p:grpSp>
        <p:nvGrpSpPr>
          <p:cNvPr id="4" name="Grupare 3">
            <a:extLst>
              <a:ext uri="{FF2B5EF4-FFF2-40B4-BE49-F238E27FC236}">
                <a16:creationId xmlns:a16="http://schemas.microsoft.com/office/drawing/2014/main" id="{C529A652-C8F8-483B-4086-F2B0FC2C0207}"/>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34CB630B-B7BD-A9E4-86D6-611B9E97E13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0AD5BA5B-D348-FACE-D5BA-E36F65BF109D}"/>
                </a:ext>
              </a:extLst>
            </p:cNvPr>
            <p:cNvSpPr txBox="1"/>
            <p:nvPr/>
          </p:nvSpPr>
          <p:spPr>
            <a:xfrm>
              <a:off x="4137829" y="531306"/>
              <a:ext cx="7279115" cy="461665"/>
            </a:xfrm>
            <a:prstGeom prst="rect">
              <a:avLst/>
            </a:prstGeom>
            <a:noFill/>
            <a:ln>
              <a:noFill/>
            </a:ln>
          </p:spPr>
          <p:txBody>
            <a:bodyPr wrap="square">
              <a:spAutoFit/>
            </a:bodyPr>
            <a:lstStyle/>
            <a:p>
              <a:pPr algn="ctr"/>
              <a:r>
                <a:rPr lang="en-US" sz="1200" b="0" i="0" u="none" strike="noStrike" dirty="0">
                  <a:solidFill>
                    <a:srgbClr val="2D5693"/>
                  </a:solidFill>
                  <a:effectLst/>
                  <a:latin typeface="Arial Unicode MS" panose="020B0604020202020204" pitchFamily="34" charset="-128"/>
                  <a:ea typeface="Arial Unicode MS" panose="020B0604020202020204" pitchFamily="34" charset="-128"/>
                  <a:cs typeface="Arial Unicode MS" panose="020B0604020202020204" pitchFamily="34" charset="-128"/>
                </a:rPr>
                <a:t>SHOEDES – New footwear designer qualifications for sustainable products that comply with the emerging demands of circular economy</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9328B812-B387-2B6E-852B-AFB6BD7062CF}"/>
              </a:ext>
            </a:extLst>
          </p:cNvPr>
          <p:cNvPicPr>
            <a:picLocks noChangeAspect="1"/>
          </p:cNvPicPr>
          <p:nvPr/>
        </p:nvPicPr>
        <p:blipFill>
          <a:blip r:embed="rId4"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27F12AC0-6A78-CED8-201A-210EA43611CF}"/>
              </a:ext>
            </a:extLst>
          </p:cNvPr>
          <p:cNvSpPr txBox="1"/>
          <p:nvPr/>
        </p:nvSpPr>
        <p:spPr>
          <a:xfrm>
            <a:off x="733217" y="1262165"/>
            <a:ext cx="6545898" cy="553998"/>
          </a:xfrm>
          <a:prstGeom prst="rect">
            <a:avLst/>
          </a:prstGeom>
        </p:spPr>
        <p:txBody>
          <a:bodyPr wrap="square" lIns="0" tIns="0" rIns="0" bIns="0" rtlCol="0" anchor="t">
            <a:spAutoFit/>
          </a:bodyPr>
          <a:lstStyle/>
          <a:p>
            <a:pPr marL="0" lvl="0" indent="0">
              <a:spcBef>
                <a:spcPct val="0"/>
              </a:spcBef>
            </a:pPr>
            <a:r>
              <a:rPr lang="tr-TR" sz="3600">
                <a:solidFill>
                  <a:srgbClr val="2D5693"/>
                </a:solidFill>
                <a:latin typeface="Josefin Sans Bold" pitchFamily="2" charset="0"/>
              </a:rPr>
              <a:t>Kaynaklar</a:t>
            </a:r>
            <a:endParaRPr lang="en-US" sz="3600" dirty="0">
              <a:solidFill>
                <a:srgbClr val="2D5693"/>
              </a:solidFill>
              <a:latin typeface="Josefin Sans Bold" pitchFamily="2" charset="0"/>
            </a:endParaRPr>
          </a:p>
        </p:txBody>
      </p:sp>
      <p:sp>
        <p:nvSpPr>
          <p:cNvPr id="2" name="TextBox 2">
            <a:extLst>
              <a:ext uri="{FF2B5EF4-FFF2-40B4-BE49-F238E27FC236}">
                <a16:creationId xmlns:a16="http://schemas.microsoft.com/office/drawing/2014/main" id="{1029A4ED-C92D-9C91-0245-5CC07DAE20E2}"/>
              </a:ext>
            </a:extLst>
          </p:cNvPr>
          <p:cNvSpPr txBox="1"/>
          <p:nvPr/>
        </p:nvSpPr>
        <p:spPr>
          <a:xfrm>
            <a:off x="733217" y="2017477"/>
            <a:ext cx="10209603" cy="1966820"/>
          </a:xfrm>
          <a:prstGeom prst="rect">
            <a:avLst/>
          </a:prstGeom>
        </p:spPr>
        <p:txBody>
          <a:bodyPr wrap="square" lIns="0" tIns="0" rIns="0" bIns="0" rtlCol="0" anchor="t">
            <a:spAutoFit/>
          </a:bodyPr>
          <a:lstStyle/>
          <a:p>
            <a:pPr marL="342900" lvl="0" indent="-342900" algn="l">
              <a:lnSpc>
                <a:spcPct val="110000"/>
              </a:lnSpc>
              <a:spcAft>
                <a:spcPts val="600"/>
              </a:spcAft>
              <a:buFont typeface="Arial" panose="020B0604020202020204" pitchFamily="34" charset="0"/>
              <a:buChar char="•"/>
              <a:tabLst>
                <a:tab pos="457200" algn="l"/>
              </a:tabLst>
            </a:pPr>
            <a:r>
              <a:rPr lang="en-GB" sz="1800" dirty="0">
                <a:effectLst/>
                <a:latin typeface="Calibri" panose="020F0502020204030204" pitchFamily="34" charset="0"/>
                <a:ea typeface="Yu Mincho" panose="02020400000000000000" pitchFamily="18" charset="-128"/>
                <a:cs typeface="Times New Roman" panose="02020603050405020304" pitchFamily="18" charset="0"/>
              </a:rPr>
              <a:t>Skills4Smart TCLF project. (2021). Skills for Smart Textile, Clothing, Leather and Footwear Industries, 591986-EPP-1-2017-1-BE-EPPKA2-SSA-B. Retrieved from </a:t>
            </a:r>
            <a:r>
              <a:rPr lang="en-GB" sz="1800" u="sng" dirty="0">
                <a:solidFill>
                  <a:srgbClr val="B258D3"/>
                </a:solidFill>
                <a:effectLst/>
                <a:latin typeface="Calibri" panose="020F0502020204030204" pitchFamily="34" charset="0"/>
                <a:ea typeface="Yu Mincho" panose="02020400000000000000" pitchFamily="18" charset="-128"/>
                <a:cs typeface="Times New Roman" panose="02020603050405020304" pitchFamily="18" charset="0"/>
                <a:hlinkClick r:id="rId5"/>
              </a:rPr>
              <a:t>http://www.s4tclfblueprint.eu/</a:t>
            </a:r>
            <a:endParaRPr lang="pt-PT"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gn="l">
              <a:lnSpc>
                <a:spcPct val="110000"/>
              </a:lnSpc>
              <a:spcAft>
                <a:spcPts val="600"/>
              </a:spcAft>
              <a:buFont typeface="Arial" panose="020B0604020202020204" pitchFamily="34" charset="0"/>
              <a:buChar char="•"/>
              <a:tabLst>
                <a:tab pos="457200" algn="l"/>
              </a:tabLst>
            </a:pP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SciLED</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project. (2021). Footwear in the 21st century. New skills for the scientifically led design of comfortable, sustainable and fashion-oriented footwear products, 601137-EPP-1-2018-1-RO-EPPKA2-KA. Retrieved from </a:t>
            </a:r>
            <a:r>
              <a:rPr lang="en-GB" sz="1800" u="sng" dirty="0">
                <a:solidFill>
                  <a:srgbClr val="B258D3"/>
                </a:solidFill>
                <a:effectLst/>
                <a:latin typeface="Calibri" panose="020F0502020204030204" pitchFamily="34" charset="0"/>
                <a:ea typeface="Yu Mincho" panose="02020400000000000000" pitchFamily="18" charset="-128"/>
                <a:cs typeface="Times New Roman" panose="02020603050405020304" pitchFamily="18" charset="0"/>
                <a:hlinkClick r:id="rId6"/>
              </a:rPr>
              <a:t>https://sciled.eu/</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p>
          <a:p>
            <a:pPr marL="342900" lvl="0" indent="-342900" algn="l">
              <a:lnSpc>
                <a:spcPct val="110000"/>
              </a:lnSpc>
              <a:spcAft>
                <a:spcPts val="600"/>
              </a:spcAft>
              <a:buFont typeface="Arial" panose="020B0604020202020204" pitchFamily="34" charset="0"/>
              <a:buChar char="•"/>
              <a:tabLst>
                <a:tab pos="457200" algn="l"/>
              </a:tabLst>
            </a:pPr>
            <a:r>
              <a:rPr lang="en-GB" dirty="0">
                <a:latin typeface="Calibri" panose="020F0502020204030204" pitchFamily="34" charset="0"/>
                <a:ea typeface="Yu Mincho" panose="02020400000000000000" pitchFamily="18" charset="-128"/>
                <a:cs typeface="Times New Roman" panose="02020603050405020304" pitchFamily="18" charset="0"/>
              </a:rPr>
              <a:t>Access 3dp </a:t>
            </a:r>
            <a:r>
              <a:rPr lang="en-GB" dirty="0">
                <a:latin typeface="Calibri" panose="020F0502020204030204" pitchFamily="34" charset="0"/>
                <a:ea typeface="Yu Mincho" panose="02020400000000000000" pitchFamily="18" charset="-128"/>
                <a:cs typeface="Times New Roman" panose="02020603050405020304" pitchFamily="18" charset="0"/>
                <a:hlinkClick r:id="rId7"/>
              </a:rPr>
              <a:t>https://3dp.learning-platform.eu/pt-pt</a:t>
            </a:r>
            <a:r>
              <a:rPr lang="en-GB" dirty="0">
                <a:latin typeface="Calibri" panose="020F0502020204030204" pitchFamily="34" charset="0"/>
                <a:ea typeface="Yu Mincho" panose="02020400000000000000" pitchFamily="18" charset="-128"/>
                <a:cs typeface="Times New Roman" panose="02020603050405020304" pitchFamily="18" charset="0"/>
              </a:rPr>
              <a:t> </a:t>
            </a:r>
            <a:endParaRPr lang="pt-PT"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242529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reptunghi 9">
            <a:extLst>
              <a:ext uri="{FF2B5EF4-FFF2-40B4-BE49-F238E27FC236}">
                <a16:creationId xmlns:a16="http://schemas.microsoft.com/office/drawing/2014/main" id="{B8903DEB-D4A3-A8F4-C158-4E6813A05E51}"/>
              </a:ext>
            </a:extLst>
          </p:cNvPr>
          <p:cNvSpPr/>
          <p:nvPr/>
        </p:nvSpPr>
        <p:spPr>
          <a:xfrm>
            <a:off x="0" y="1"/>
            <a:ext cx="12192000" cy="4478693"/>
          </a:xfrm>
          <a:prstGeom prst="rect">
            <a:avLst/>
          </a:prstGeom>
          <a:solidFill>
            <a:srgbClr val="2A4C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ine 4">
            <a:extLst>
              <a:ext uri="{FF2B5EF4-FFF2-40B4-BE49-F238E27FC236}">
                <a16:creationId xmlns:a16="http://schemas.microsoft.com/office/drawing/2014/main" id="{F7E388BA-AF47-7645-E786-7DE732833878}"/>
              </a:ext>
            </a:extLst>
          </p:cNvPr>
          <p:cNvPicPr>
            <a:picLocks noChangeAspect="1"/>
          </p:cNvPicPr>
          <p:nvPr/>
        </p:nvPicPr>
        <p:blipFill rotWithShape="1">
          <a:blip r:embed="rId2">
            <a:extLst>
              <a:ext uri="{28A0092B-C50C-407E-A947-70E740481C1C}">
                <a14:useLocalDpi xmlns:a14="http://schemas.microsoft.com/office/drawing/2010/main" val="0"/>
              </a:ext>
            </a:extLst>
          </a:blip>
          <a:srcRect t="88595" r="33505"/>
          <a:stretch/>
        </p:blipFill>
        <p:spPr>
          <a:xfrm>
            <a:off x="1853184" y="4637314"/>
            <a:ext cx="9154084" cy="2220686"/>
          </a:xfrm>
          <a:prstGeom prst="rect">
            <a:avLst/>
          </a:prstGeom>
        </p:spPr>
      </p:pic>
      <p:pic>
        <p:nvPicPr>
          <p:cNvPr id="12" name="Imagine 11">
            <a:extLst>
              <a:ext uri="{FF2B5EF4-FFF2-40B4-BE49-F238E27FC236}">
                <a16:creationId xmlns:a16="http://schemas.microsoft.com/office/drawing/2014/main" id="{B5560F45-0D7B-8F78-8B33-11DE33638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228" y="67162"/>
            <a:ext cx="4151539" cy="3774544"/>
          </a:xfrm>
          <a:prstGeom prst="rect">
            <a:avLst/>
          </a:prstGeom>
        </p:spPr>
      </p:pic>
      <p:sp>
        <p:nvSpPr>
          <p:cNvPr id="13" name="TextBox 16">
            <a:extLst>
              <a:ext uri="{FF2B5EF4-FFF2-40B4-BE49-F238E27FC236}">
                <a16:creationId xmlns:a16="http://schemas.microsoft.com/office/drawing/2014/main" id="{26DC759D-4D7B-61A7-771D-3A3656BF87D2}"/>
              </a:ext>
            </a:extLst>
          </p:cNvPr>
          <p:cNvSpPr txBox="1"/>
          <p:nvPr/>
        </p:nvSpPr>
        <p:spPr>
          <a:xfrm>
            <a:off x="4175057" y="3025274"/>
            <a:ext cx="3841879" cy="1134926"/>
          </a:xfrm>
          <a:prstGeom prst="rect">
            <a:avLst/>
          </a:prstGeom>
        </p:spPr>
        <p:txBody>
          <a:bodyPr wrap="square" lIns="0" tIns="0" rIns="0" bIns="0" rtlCol="0" anchor="t">
            <a:spAutoFit/>
          </a:bodyPr>
          <a:lstStyle/>
          <a:p>
            <a:pPr marL="0" lvl="0" indent="0" algn="l">
              <a:lnSpc>
                <a:spcPts val="10560"/>
              </a:lnSpc>
              <a:spcBef>
                <a:spcPct val="0"/>
              </a:spcBef>
            </a:pPr>
            <a:r>
              <a:rPr lang="ro-RO" sz="3000" dirty="0">
                <a:solidFill>
                  <a:srgbClr val="F1CB2F"/>
                </a:solidFill>
                <a:latin typeface="Josefin Sans Bold" pitchFamily="2" charset="0"/>
              </a:rPr>
              <a:t>WWW.SHOEDES.EU</a:t>
            </a:r>
            <a:endParaRPr lang="en-US" sz="3000" dirty="0">
              <a:solidFill>
                <a:srgbClr val="F1CB2F"/>
              </a:solidFill>
              <a:latin typeface="Josefin Sans Bold" pitchFamily="2" charset="0"/>
            </a:endParaRPr>
          </a:p>
        </p:txBody>
      </p:sp>
      <p:pic>
        <p:nvPicPr>
          <p:cNvPr id="14" name="Picture 2">
            <a:extLst>
              <a:ext uri="{FF2B5EF4-FFF2-40B4-BE49-F238E27FC236}">
                <a16:creationId xmlns:a16="http://schemas.microsoft.com/office/drawing/2014/main" id="{563833D1-FE4A-0A66-2B79-30ADF9CA579B}"/>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spTree>
    <p:extLst>
      <p:ext uri="{BB962C8B-B14F-4D97-AF65-F5344CB8AC3E}">
        <p14:creationId xmlns:p14="http://schemas.microsoft.com/office/powerpoint/2010/main" val="237621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a:stretch/>
        </p:blipFill>
        <p:spPr>
          <a:xfrm>
            <a:off x="8808334" y="-17424"/>
            <a:ext cx="3383666" cy="6875423"/>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C4D27284-67A8-5E6E-893E-1FE2A107C548}"/>
              </a:ext>
            </a:extLst>
          </p:cNvPr>
          <p:cNvSpPr txBox="1"/>
          <p:nvPr/>
        </p:nvSpPr>
        <p:spPr>
          <a:xfrm>
            <a:off x="602363" y="438486"/>
            <a:ext cx="7686980" cy="1158009"/>
          </a:xfrm>
          <a:prstGeom prst="rect">
            <a:avLst/>
          </a:prstGeom>
        </p:spPr>
        <p:txBody>
          <a:bodyPr wrap="square" lIns="0" tIns="0" rIns="0" bIns="0" rtlCol="0" anchor="t">
            <a:spAutoFit/>
          </a:bodyPr>
          <a:lstStyle/>
          <a:p>
            <a:pPr lvl="0">
              <a:lnSpc>
                <a:spcPts val="10560"/>
              </a:lnSpc>
              <a:spcBef>
                <a:spcPct val="0"/>
              </a:spcBef>
            </a:pPr>
            <a:r>
              <a:rPr lang="pt-PT" sz="3600" dirty="0">
                <a:solidFill>
                  <a:srgbClr val="2D5693"/>
                </a:solidFill>
                <a:latin typeface="Josefin Sans Bold" pitchFamily="2" charset="0"/>
              </a:rPr>
              <a:t>1- Giriş</a:t>
            </a:r>
            <a:endParaRPr lang="en-US" sz="3600" dirty="0">
              <a:solidFill>
                <a:srgbClr val="B2101F"/>
              </a:solidFill>
              <a:latin typeface="Josefin Sans Bold" pitchFamily="2" charset="0"/>
            </a:endParaRPr>
          </a:p>
        </p:txBody>
      </p:sp>
      <p:sp>
        <p:nvSpPr>
          <p:cNvPr id="11" name="TextBox 2">
            <a:extLst>
              <a:ext uri="{FF2B5EF4-FFF2-40B4-BE49-F238E27FC236}">
                <a16:creationId xmlns:a16="http://schemas.microsoft.com/office/drawing/2014/main" id="{A9C24E54-A2DC-87AC-C748-7DD38547ED9D}"/>
              </a:ext>
            </a:extLst>
          </p:cNvPr>
          <p:cNvSpPr txBox="1"/>
          <p:nvPr/>
        </p:nvSpPr>
        <p:spPr>
          <a:xfrm>
            <a:off x="447039" y="2006434"/>
            <a:ext cx="8101799" cy="3077766"/>
          </a:xfrm>
          <a:prstGeom prst="rect">
            <a:avLst/>
          </a:prstGeom>
        </p:spPr>
        <p:txBody>
          <a:bodyPr wrap="square" lIns="0" tIns="0" rIns="0" bIns="0" rtlCol="0" anchor="t">
            <a:spAutoFit/>
          </a:bodyPr>
          <a:lstStyle/>
          <a:p>
            <a:pPr lvl="0" algn="just">
              <a:spcBef>
                <a:spcPct val="0"/>
              </a:spcBef>
            </a:pPr>
            <a:r>
              <a:rPr lang="en-US" sz="2000" dirty="0"/>
              <a:t>Yeni </a:t>
            </a:r>
            <a:r>
              <a:rPr lang="en-US" sz="2000" dirty="0" err="1"/>
              <a:t>üretim</a:t>
            </a:r>
            <a:r>
              <a:rPr lang="en-US" sz="2000" dirty="0"/>
              <a:t> </a:t>
            </a:r>
            <a:r>
              <a:rPr lang="en-US" sz="2000" dirty="0" err="1"/>
              <a:t>teknolojileri</a:t>
            </a:r>
            <a:r>
              <a:rPr lang="en-US" sz="2000" dirty="0"/>
              <a:t> ve </a:t>
            </a:r>
            <a:r>
              <a:rPr lang="en-US" sz="2000" dirty="0" err="1"/>
              <a:t>iş</a:t>
            </a:r>
            <a:r>
              <a:rPr lang="en-US" sz="2000" dirty="0"/>
              <a:t> </a:t>
            </a:r>
            <a:r>
              <a:rPr lang="en-US" sz="2000" dirty="0" err="1"/>
              <a:t>modelleri</a:t>
            </a:r>
            <a:r>
              <a:rPr lang="en-US" sz="2000" dirty="0"/>
              <a:t> </a:t>
            </a:r>
            <a:r>
              <a:rPr lang="en-US" sz="2000" dirty="0" err="1"/>
              <a:t>alanındaki</a:t>
            </a:r>
            <a:r>
              <a:rPr lang="en-US" sz="2000" dirty="0"/>
              <a:t> </a:t>
            </a:r>
            <a:r>
              <a:rPr lang="en-US" sz="2000" dirty="0" err="1"/>
              <a:t>projeleri</a:t>
            </a:r>
            <a:r>
              <a:rPr lang="en-US" sz="2000" dirty="0"/>
              <a:t> </a:t>
            </a:r>
            <a:r>
              <a:rPr lang="en-US" sz="2000" dirty="0" err="1"/>
              <a:t>anlamak</a:t>
            </a:r>
            <a:r>
              <a:rPr lang="en-US" sz="2000" dirty="0"/>
              <a:t> ve </a:t>
            </a:r>
            <a:r>
              <a:rPr lang="en-US" sz="2000" dirty="0" err="1"/>
              <a:t>uygulamak</a:t>
            </a:r>
            <a:r>
              <a:rPr lang="en-US" sz="2000" dirty="0"/>
              <a:t>, </a:t>
            </a:r>
            <a:r>
              <a:rPr lang="en-US" sz="2000" dirty="0" err="1"/>
              <a:t>günümüzün</a:t>
            </a:r>
            <a:r>
              <a:rPr lang="en-US" sz="2000" dirty="0"/>
              <a:t> </a:t>
            </a:r>
            <a:r>
              <a:rPr lang="en-US" sz="2000" dirty="0" err="1"/>
              <a:t>dinamik</a:t>
            </a:r>
            <a:r>
              <a:rPr lang="en-US" sz="2000" dirty="0"/>
              <a:t> </a:t>
            </a:r>
            <a:r>
              <a:rPr lang="en-US" sz="2000" dirty="0" err="1"/>
              <a:t>pazar</a:t>
            </a:r>
            <a:r>
              <a:rPr lang="en-US" sz="2000" dirty="0"/>
              <a:t> </a:t>
            </a:r>
            <a:r>
              <a:rPr lang="en-US" sz="2000" dirty="0" err="1"/>
              <a:t>ortamında</a:t>
            </a:r>
            <a:r>
              <a:rPr lang="en-US" sz="2000" dirty="0"/>
              <a:t> </a:t>
            </a:r>
            <a:r>
              <a:rPr lang="en-US" sz="2000" dirty="0" err="1"/>
              <a:t>başarının</a:t>
            </a:r>
            <a:r>
              <a:rPr lang="en-US" sz="2000" dirty="0"/>
              <a:t> </a:t>
            </a:r>
            <a:r>
              <a:rPr lang="en-US" sz="2000" dirty="0" err="1"/>
              <a:t>temel</a:t>
            </a:r>
            <a:r>
              <a:rPr lang="en-US" sz="2000" dirty="0"/>
              <a:t> </a:t>
            </a:r>
            <a:r>
              <a:rPr lang="en-US" sz="2000" dirty="0" err="1"/>
              <a:t>direğidir</a:t>
            </a:r>
            <a:r>
              <a:rPr lang="en-US" sz="2000" dirty="0"/>
              <a:t>. </a:t>
            </a:r>
            <a:r>
              <a:rPr lang="en-US" sz="2000" dirty="0" err="1"/>
              <a:t>Eklemeli</a:t>
            </a:r>
            <a:r>
              <a:rPr lang="en-US" sz="2000" dirty="0"/>
              <a:t> </a:t>
            </a:r>
            <a:r>
              <a:rPr lang="en-US" sz="2000" dirty="0" err="1"/>
              <a:t>üretim</a:t>
            </a:r>
            <a:r>
              <a:rPr lang="en-US" sz="2000" dirty="0"/>
              <a:t>, IoT </a:t>
            </a:r>
            <a:r>
              <a:rPr lang="en-US" sz="2000" dirty="0" err="1"/>
              <a:t>entegrasyonu</a:t>
            </a:r>
            <a:r>
              <a:rPr lang="en-US" sz="2000" dirty="0"/>
              <a:t> ve </a:t>
            </a:r>
            <a:r>
              <a:rPr lang="en-US" sz="2000" dirty="0" err="1"/>
              <a:t>hizmetleştirme</a:t>
            </a:r>
            <a:r>
              <a:rPr lang="en-US" sz="2000" dirty="0"/>
              <a:t> </a:t>
            </a:r>
            <a:r>
              <a:rPr lang="en-US" sz="2000" dirty="0" err="1"/>
              <a:t>gibi</a:t>
            </a:r>
            <a:r>
              <a:rPr lang="en-US" sz="2000" dirty="0"/>
              <a:t> yeni </a:t>
            </a:r>
            <a:r>
              <a:rPr lang="en-US" sz="2000" dirty="0" err="1"/>
              <a:t>ortaya</a:t>
            </a:r>
            <a:r>
              <a:rPr lang="en-US" sz="2000" dirty="0"/>
              <a:t> </a:t>
            </a:r>
            <a:r>
              <a:rPr lang="en-US" sz="2000" dirty="0" err="1"/>
              <a:t>çıkan</a:t>
            </a:r>
            <a:r>
              <a:rPr lang="en-US" sz="2000" dirty="0"/>
              <a:t> </a:t>
            </a:r>
            <a:r>
              <a:rPr lang="en-US" sz="2000" dirty="0" err="1"/>
              <a:t>iş</a:t>
            </a:r>
            <a:r>
              <a:rPr lang="en-US" sz="2000" dirty="0"/>
              <a:t> </a:t>
            </a:r>
            <a:r>
              <a:rPr lang="en-US" sz="2000" dirty="0" err="1"/>
              <a:t>modelleri</a:t>
            </a:r>
            <a:r>
              <a:rPr lang="en-US" sz="2000" dirty="0"/>
              <a:t> </a:t>
            </a:r>
            <a:r>
              <a:rPr lang="en-US" sz="2000" dirty="0" err="1"/>
              <a:t>gibi</a:t>
            </a:r>
            <a:r>
              <a:rPr lang="en-US" sz="2000" dirty="0"/>
              <a:t> </a:t>
            </a:r>
            <a:r>
              <a:rPr lang="en-US" sz="2000" dirty="0" err="1"/>
              <a:t>konuların</a:t>
            </a:r>
            <a:r>
              <a:rPr lang="en-US" sz="2000" dirty="0"/>
              <a:t> </a:t>
            </a:r>
            <a:r>
              <a:rPr lang="en-US" sz="2000" dirty="0" err="1"/>
              <a:t>derinliklerine</a:t>
            </a:r>
            <a:r>
              <a:rPr lang="en-US" sz="2000" dirty="0"/>
              <a:t> </a:t>
            </a:r>
            <a:r>
              <a:rPr lang="en-US" sz="2000" dirty="0" err="1"/>
              <a:t>inildiğinde</a:t>
            </a:r>
            <a:r>
              <a:rPr lang="en-US" sz="2000" dirty="0"/>
              <a:t>, modern </a:t>
            </a:r>
            <a:r>
              <a:rPr lang="en-US" sz="2000" dirty="0" err="1"/>
              <a:t>üretimin</a:t>
            </a:r>
            <a:r>
              <a:rPr lang="en-US" sz="2000" dirty="0"/>
              <a:t> </a:t>
            </a:r>
            <a:r>
              <a:rPr lang="en-US" sz="2000" dirty="0" err="1"/>
              <a:t>karmaşıklıklarında</a:t>
            </a:r>
            <a:r>
              <a:rPr lang="en-US" sz="2000" dirty="0"/>
              <a:t> </a:t>
            </a:r>
            <a:r>
              <a:rPr lang="en-US" sz="2000" dirty="0" err="1"/>
              <a:t>gezinmek</a:t>
            </a:r>
            <a:r>
              <a:rPr lang="en-US" sz="2000" dirty="0"/>
              <a:t> </a:t>
            </a:r>
            <a:r>
              <a:rPr lang="en-US" sz="2000" dirty="0" err="1"/>
              <a:t>için</a:t>
            </a:r>
            <a:r>
              <a:rPr lang="en-US" sz="2000" dirty="0"/>
              <a:t> </a:t>
            </a:r>
            <a:r>
              <a:rPr lang="en-US" sz="2000" dirty="0" err="1"/>
              <a:t>gereken</a:t>
            </a:r>
            <a:r>
              <a:rPr lang="en-US" sz="2000" dirty="0"/>
              <a:t> </a:t>
            </a:r>
            <a:r>
              <a:rPr lang="en-US" sz="2000" dirty="0" err="1"/>
              <a:t>temel</a:t>
            </a:r>
            <a:r>
              <a:rPr lang="en-US" sz="2000" dirty="0"/>
              <a:t> </a:t>
            </a:r>
            <a:r>
              <a:rPr lang="en-US" sz="2000" dirty="0" err="1"/>
              <a:t>bilgiler</a:t>
            </a:r>
            <a:r>
              <a:rPr lang="en-US" sz="2000" dirty="0"/>
              <a:t> </a:t>
            </a:r>
            <a:r>
              <a:rPr lang="en-US" sz="2000" dirty="0" err="1"/>
              <a:t>edinilir</a:t>
            </a:r>
            <a:r>
              <a:rPr lang="en-US" sz="2000" dirty="0"/>
              <a:t>. </a:t>
            </a:r>
            <a:r>
              <a:rPr lang="en-US" sz="2000" dirty="0" err="1"/>
              <a:t>Diğerlerinin</a:t>
            </a:r>
            <a:r>
              <a:rPr lang="en-US" sz="2000" dirty="0"/>
              <a:t> </a:t>
            </a:r>
            <a:r>
              <a:rPr lang="en-US" sz="2000" dirty="0" err="1"/>
              <a:t>yanı</a:t>
            </a:r>
            <a:r>
              <a:rPr lang="en-US" sz="2000" dirty="0"/>
              <a:t> </a:t>
            </a:r>
            <a:r>
              <a:rPr lang="en-US" sz="2000" dirty="0" err="1"/>
              <a:t>sıra</a:t>
            </a:r>
            <a:r>
              <a:rPr lang="en-US" sz="2000" dirty="0"/>
              <a:t> </a:t>
            </a:r>
            <a:r>
              <a:rPr lang="en-US" sz="2000" dirty="0" err="1"/>
              <a:t>proje</a:t>
            </a:r>
            <a:r>
              <a:rPr lang="en-US" sz="2000" dirty="0"/>
              <a:t> </a:t>
            </a:r>
            <a:r>
              <a:rPr lang="en-US" sz="2000" dirty="0" err="1"/>
              <a:t>yönetimi</a:t>
            </a:r>
            <a:r>
              <a:rPr lang="en-US" sz="2000" dirty="0"/>
              <a:t> </a:t>
            </a:r>
            <a:r>
              <a:rPr lang="en-US" sz="2000" dirty="0" err="1"/>
              <a:t>temelleri</a:t>
            </a:r>
            <a:r>
              <a:rPr lang="en-US" sz="2000" dirty="0"/>
              <a:t>, </a:t>
            </a:r>
            <a:r>
              <a:rPr lang="en-US" sz="2000" dirty="0" err="1"/>
              <a:t>inovasyon</a:t>
            </a:r>
            <a:r>
              <a:rPr lang="en-US" sz="2000" dirty="0"/>
              <a:t> </a:t>
            </a:r>
            <a:r>
              <a:rPr lang="en-US" sz="2000" dirty="0" err="1"/>
              <a:t>stratejilerine</a:t>
            </a:r>
            <a:r>
              <a:rPr lang="en-US" sz="2000" dirty="0"/>
              <a:t> </a:t>
            </a:r>
            <a:r>
              <a:rPr lang="en-US" sz="2000" dirty="0" err="1"/>
              <a:t>odaklanan</a:t>
            </a:r>
            <a:r>
              <a:rPr lang="en-US" sz="2000" dirty="0"/>
              <a:t> </a:t>
            </a:r>
            <a:r>
              <a:rPr lang="en-US" sz="2000" dirty="0" err="1"/>
              <a:t>bu</a:t>
            </a:r>
            <a:r>
              <a:rPr lang="en-US" sz="2000" dirty="0"/>
              <a:t> </a:t>
            </a:r>
            <a:r>
              <a:rPr lang="en-US" sz="2000" dirty="0" err="1"/>
              <a:t>ders</a:t>
            </a:r>
            <a:r>
              <a:rPr lang="en-US" sz="2000" dirty="0"/>
              <a:t>, </a:t>
            </a:r>
            <a:r>
              <a:rPr lang="en-US" sz="2000" dirty="0" err="1"/>
              <a:t>projeleri</a:t>
            </a:r>
            <a:r>
              <a:rPr lang="en-US" sz="2000" dirty="0"/>
              <a:t> </a:t>
            </a:r>
            <a:r>
              <a:rPr lang="en-US" sz="2000" dirty="0" err="1"/>
              <a:t>etkili</a:t>
            </a:r>
            <a:r>
              <a:rPr lang="en-US" sz="2000" dirty="0"/>
              <a:t> </a:t>
            </a:r>
            <a:r>
              <a:rPr lang="en-US" sz="2000" dirty="0" err="1"/>
              <a:t>bir</a:t>
            </a:r>
            <a:r>
              <a:rPr lang="en-US" sz="2000" dirty="0"/>
              <a:t> </a:t>
            </a:r>
            <a:r>
              <a:rPr lang="en-US" sz="2000" dirty="0" err="1"/>
              <a:t>şekilde</a:t>
            </a:r>
            <a:r>
              <a:rPr lang="en-US" sz="2000" dirty="0"/>
              <a:t> </a:t>
            </a:r>
            <a:r>
              <a:rPr lang="en-US" sz="2000" dirty="0" err="1"/>
              <a:t>planlamak</a:t>
            </a:r>
            <a:r>
              <a:rPr lang="en-US" sz="2000" dirty="0"/>
              <a:t>, </a:t>
            </a:r>
            <a:r>
              <a:rPr lang="en-US" sz="2000" dirty="0" err="1"/>
              <a:t>uygulamak</a:t>
            </a:r>
            <a:r>
              <a:rPr lang="en-US" sz="2000" dirty="0"/>
              <a:t> ve optimize </a:t>
            </a:r>
            <a:r>
              <a:rPr lang="en-US" sz="2000" dirty="0" err="1"/>
              <a:t>etmek</a:t>
            </a:r>
            <a:r>
              <a:rPr lang="en-US" sz="2000" dirty="0"/>
              <a:t> </a:t>
            </a:r>
            <a:r>
              <a:rPr lang="en-US" sz="2000" dirty="0" err="1"/>
              <a:t>için</a:t>
            </a:r>
            <a:r>
              <a:rPr lang="en-US" sz="2000" dirty="0"/>
              <a:t> </a:t>
            </a:r>
            <a:r>
              <a:rPr lang="en-US" sz="2000" dirty="0" err="1"/>
              <a:t>araçlar</a:t>
            </a:r>
            <a:r>
              <a:rPr lang="en-US" sz="2000" dirty="0"/>
              <a:t> </a:t>
            </a:r>
            <a:r>
              <a:rPr lang="en-US" sz="2000" dirty="0" err="1"/>
              <a:t>sağlayacaktır</a:t>
            </a:r>
            <a:r>
              <a:rPr lang="en-US" sz="2000" dirty="0"/>
              <a:t>. </a:t>
            </a:r>
            <a:r>
              <a:rPr lang="en-US" sz="2000" dirty="0" err="1"/>
              <a:t>Vaka</a:t>
            </a:r>
            <a:r>
              <a:rPr lang="en-US" sz="2000" dirty="0"/>
              <a:t> </a:t>
            </a:r>
            <a:r>
              <a:rPr lang="en-US" sz="2000" dirty="0" err="1"/>
              <a:t>çalışmaları</a:t>
            </a:r>
            <a:r>
              <a:rPr lang="en-US" sz="2000" dirty="0"/>
              <a:t>, </a:t>
            </a:r>
            <a:r>
              <a:rPr lang="en-US" sz="2000" dirty="0" err="1"/>
              <a:t>gerçek</a:t>
            </a:r>
            <a:r>
              <a:rPr lang="en-US" sz="2000" dirty="0"/>
              <a:t> </a:t>
            </a:r>
            <a:r>
              <a:rPr lang="en-US" sz="2000" dirty="0" err="1"/>
              <a:t>dünya</a:t>
            </a:r>
            <a:r>
              <a:rPr lang="en-US" sz="2000" dirty="0"/>
              <a:t> </a:t>
            </a:r>
            <a:r>
              <a:rPr lang="en-US" sz="2000" dirty="0" err="1"/>
              <a:t>uygulamaları</a:t>
            </a:r>
            <a:r>
              <a:rPr lang="en-US" sz="2000" dirty="0"/>
              <a:t> </a:t>
            </a:r>
            <a:r>
              <a:rPr lang="en-US" sz="2000" dirty="0" err="1"/>
              <a:t>hakkında</a:t>
            </a:r>
            <a:r>
              <a:rPr lang="en-US" sz="2000" dirty="0"/>
              <a:t> bilgi </a:t>
            </a:r>
            <a:r>
              <a:rPr lang="en-US" sz="2000" dirty="0" err="1"/>
              <a:t>verecek</a:t>
            </a:r>
            <a:r>
              <a:rPr lang="en-US" sz="2000" dirty="0"/>
              <a:t> ve </a:t>
            </a:r>
            <a:r>
              <a:rPr lang="en-US" sz="2000" dirty="0" err="1"/>
              <a:t>imalat</a:t>
            </a:r>
            <a:r>
              <a:rPr lang="en-US" sz="2000" dirty="0"/>
              <a:t> </a:t>
            </a:r>
            <a:r>
              <a:rPr lang="en-US" sz="2000" dirty="0" err="1"/>
              <a:t>endüstrisinde</a:t>
            </a:r>
            <a:r>
              <a:rPr lang="en-US" sz="2000" dirty="0"/>
              <a:t> </a:t>
            </a:r>
            <a:r>
              <a:rPr lang="en-US" sz="2000" dirty="0" err="1"/>
              <a:t>inovasyonu</a:t>
            </a:r>
            <a:r>
              <a:rPr lang="en-US" sz="2000" dirty="0"/>
              <a:t> ve </a:t>
            </a:r>
            <a:r>
              <a:rPr lang="en-US" sz="2000" dirty="0" err="1"/>
              <a:t>rekabet</a:t>
            </a:r>
            <a:r>
              <a:rPr lang="en-US" sz="2000" dirty="0"/>
              <a:t> </a:t>
            </a:r>
            <a:r>
              <a:rPr lang="en-US" sz="2000" dirty="0" err="1"/>
              <a:t>gücünü</a:t>
            </a:r>
            <a:r>
              <a:rPr lang="en-US" sz="2000" dirty="0"/>
              <a:t> </a:t>
            </a:r>
            <a:r>
              <a:rPr lang="en-US" sz="2000" dirty="0" err="1"/>
              <a:t>artırmada</a:t>
            </a:r>
            <a:r>
              <a:rPr lang="en-US" sz="2000" dirty="0"/>
              <a:t> </a:t>
            </a:r>
            <a:r>
              <a:rPr lang="en-US" sz="2000" dirty="0" err="1"/>
              <a:t>sorumluluğu</a:t>
            </a:r>
            <a:r>
              <a:rPr lang="en-US" sz="2000" dirty="0"/>
              <a:t> </a:t>
            </a:r>
            <a:r>
              <a:rPr lang="en-US" sz="2000" dirty="0" err="1"/>
              <a:t>üstlenmeye</a:t>
            </a:r>
            <a:r>
              <a:rPr lang="en-US" sz="2000" dirty="0"/>
              <a:t> </a:t>
            </a:r>
            <a:r>
              <a:rPr lang="en-US" sz="2000" dirty="0" err="1"/>
              <a:t>hazırlanmaya</a:t>
            </a:r>
            <a:r>
              <a:rPr lang="en-US" sz="2000" dirty="0"/>
              <a:t> </a:t>
            </a:r>
            <a:r>
              <a:rPr lang="en-US" sz="2000" dirty="0" err="1"/>
              <a:t>yardımcı</a:t>
            </a:r>
            <a:r>
              <a:rPr lang="en-US" sz="2000" dirty="0"/>
              <a:t> </a:t>
            </a:r>
            <a:r>
              <a:rPr lang="en-US" sz="2000" dirty="0" err="1"/>
              <a:t>olacaktır</a:t>
            </a:r>
            <a:r>
              <a:rPr lang="en-US" sz="2000" dirty="0"/>
              <a:t>.</a:t>
            </a:r>
          </a:p>
        </p:txBody>
      </p:sp>
    </p:spTree>
    <p:extLst>
      <p:ext uri="{BB962C8B-B14F-4D97-AF65-F5344CB8AC3E}">
        <p14:creationId xmlns:p14="http://schemas.microsoft.com/office/powerpoint/2010/main" val="268566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A0903-C3A7-F6FD-545C-BA179DFCF09A}"/>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EBB8C89A-E07E-A763-2193-9CB52B888281}"/>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sp>
        <p:nvSpPr>
          <p:cNvPr id="10" name="TextBox 16">
            <a:extLst>
              <a:ext uri="{FF2B5EF4-FFF2-40B4-BE49-F238E27FC236}">
                <a16:creationId xmlns:a16="http://schemas.microsoft.com/office/drawing/2014/main" id="{368D1C69-8923-1D07-31AD-8BD036FD6307}"/>
              </a:ext>
            </a:extLst>
          </p:cNvPr>
          <p:cNvSpPr txBox="1"/>
          <p:nvPr/>
        </p:nvSpPr>
        <p:spPr>
          <a:xfrm>
            <a:off x="3929974" y="1257061"/>
            <a:ext cx="8258829" cy="553998"/>
          </a:xfrm>
          <a:prstGeom prst="rect">
            <a:avLst/>
          </a:prstGeom>
        </p:spPr>
        <p:txBody>
          <a:bodyPr wrap="square" lIns="0" tIns="0" rIns="0" bIns="0" rtlCol="0" anchor="t">
            <a:spAutoFit/>
          </a:bodyPr>
          <a:lstStyle/>
          <a:p>
            <a:pPr lvl="0">
              <a:spcBef>
                <a:spcPct val="0"/>
              </a:spcBef>
            </a:pPr>
            <a:r>
              <a:rPr lang="pt-PT" sz="3600" dirty="0">
                <a:solidFill>
                  <a:srgbClr val="2D5693"/>
                </a:solidFill>
                <a:latin typeface="Josefin Sans Bold" pitchFamily="2" charset="0"/>
              </a:rPr>
              <a:t>2- Yeni üretim teknolojileri</a:t>
            </a:r>
            <a:endParaRPr lang="en-US" sz="3600" dirty="0">
              <a:solidFill>
                <a:srgbClr val="B2101F"/>
              </a:solidFill>
              <a:latin typeface="Josefin Sans Bold" pitchFamily="2" charset="0"/>
            </a:endParaRPr>
          </a:p>
        </p:txBody>
      </p:sp>
      <p:sp>
        <p:nvSpPr>
          <p:cNvPr id="11" name="TextBox 2">
            <a:extLst>
              <a:ext uri="{FF2B5EF4-FFF2-40B4-BE49-F238E27FC236}">
                <a16:creationId xmlns:a16="http://schemas.microsoft.com/office/drawing/2014/main" id="{E33C90FE-09F3-192D-9C68-C17B270F780C}"/>
              </a:ext>
            </a:extLst>
          </p:cNvPr>
          <p:cNvSpPr txBox="1"/>
          <p:nvPr/>
        </p:nvSpPr>
        <p:spPr>
          <a:xfrm>
            <a:off x="3929974" y="2173796"/>
            <a:ext cx="7717383" cy="2769989"/>
          </a:xfrm>
          <a:prstGeom prst="rect">
            <a:avLst/>
          </a:prstGeom>
        </p:spPr>
        <p:txBody>
          <a:bodyPr wrap="square" lIns="0" tIns="0" rIns="0" bIns="0" rtlCol="0" anchor="t">
            <a:spAutoFit/>
          </a:bodyPr>
          <a:lstStyle/>
          <a:p>
            <a:pPr lvl="0" algn="just">
              <a:spcBef>
                <a:spcPct val="0"/>
              </a:spcBef>
            </a:pPr>
            <a:r>
              <a:rPr lang="en-US" sz="2000" dirty="0" err="1"/>
              <a:t>Eklemeli</a:t>
            </a:r>
            <a:r>
              <a:rPr lang="en-US" sz="2000" dirty="0"/>
              <a:t> </a:t>
            </a:r>
            <a:r>
              <a:rPr lang="en-US" sz="2000" dirty="0" err="1"/>
              <a:t>üretim</a:t>
            </a:r>
            <a:r>
              <a:rPr lang="en-US" sz="2000" dirty="0"/>
              <a:t>, </a:t>
            </a:r>
            <a:r>
              <a:rPr lang="en-US" sz="2000" dirty="0" err="1"/>
              <a:t>robotik</a:t>
            </a:r>
            <a:r>
              <a:rPr lang="en-US" sz="2000" dirty="0"/>
              <a:t> ve </a:t>
            </a:r>
            <a:r>
              <a:rPr lang="en-US" sz="2000" dirty="0" err="1"/>
              <a:t>otomasyon</a:t>
            </a:r>
            <a:r>
              <a:rPr lang="en-US" sz="2000" dirty="0"/>
              <a:t>, </a:t>
            </a:r>
            <a:r>
              <a:rPr lang="en-US" sz="2000" dirty="0" err="1"/>
              <a:t>üretim</a:t>
            </a:r>
            <a:r>
              <a:rPr lang="en-US" sz="2000" dirty="0"/>
              <a:t> </a:t>
            </a:r>
            <a:r>
              <a:rPr lang="en-US" sz="2000" dirty="0" err="1"/>
              <a:t>süreçlerini</a:t>
            </a:r>
            <a:r>
              <a:rPr lang="en-US" sz="2000" dirty="0"/>
              <a:t> </a:t>
            </a:r>
            <a:r>
              <a:rPr lang="en-US" sz="2000" dirty="0" err="1"/>
              <a:t>kolaylaştırarak</a:t>
            </a:r>
            <a:r>
              <a:rPr lang="en-US" sz="2000" dirty="0"/>
              <a:t> </a:t>
            </a:r>
            <a:r>
              <a:rPr lang="en-US" sz="2000" dirty="0" err="1"/>
              <a:t>verimliliği</a:t>
            </a:r>
            <a:r>
              <a:rPr lang="en-US" sz="2000" dirty="0"/>
              <a:t> ve </a:t>
            </a:r>
            <a:r>
              <a:rPr lang="en-US" sz="2000" dirty="0" err="1"/>
              <a:t>hassasiyeti</a:t>
            </a:r>
            <a:r>
              <a:rPr lang="en-US" sz="2000" dirty="0"/>
              <a:t> </a:t>
            </a:r>
            <a:r>
              <a:rPr lang="en-US" sz="2000" dirty="0" err="1"/>
              <a:t>artırır</a:t>
            </a:r>
            <a:r>
              <a:rPr lang="en-US" sz="2000" dirty="0"/>
              <a:t>. </a:t>
            </a:r>
            <a:r>
              <a:rPr lang="en-US" sz="2000" dirty="0" err="1"/>
              <a:t>Nesnelerin</a:t>
            </a:r>
            <a:r>
              <a:rPr lang="en-US" sz="2000" dirty="0"/>
              <a:t> </a:t>
            </a:r>
            <a:r>
              <a:rPr lang="en-US" sz="2000" dirty="0" err="1"/>
              <a:t>İnterneti</a:t>
            </a:r>
            <a:r>
              <a:rPr lang="en-US" sz="2000" dirty="0"/>
              <a:t> (IoT), </a:t>
            </a:r>
            <a:r>
              <a:rPr lang="en-US" sz="2000" dirty="0" err="1"/>
              <a:t>akıllı</a:t>
            </a:r>
            <a:r>
              <a:rPr lang="en-US" sz="2000" dirty="0"/>
              <a:t> </a:t>
            </a:r>
            <a:r>
              <a:rPr lang="en-US" sz="2000" dirty="0" err="1"/>
              <a:t>sensörleri</a:t>
            </a:r>
            <a:r>
              <a:rPr lang="en-US" sz="2000" dirty="0"/>
              <a:t> ve </a:t>
            </a:r>
            <a:r>
              <a:rPr lang="en-US" sz="2000" dirty="0" err="1"/>
              <a:t>veri</a:t>
            </a:r>
            <a:r>
              <a:rPr lang="en-US" sz="2000" dirty="0"/>
              <a:t> </a:t>
            </a:r>
            <a:r>
              <a:rPr lang="en-US" sz="2000" dirty="0" err="1"/>
              <a:t>analitiğini</a:t>
            </a:r>
            <a:r>
              <a:rPr lang="en-US" sz="2000" dirty="0"/>
              <a:t> </a:t>
            </a:r>
            <a:r>
              <a:rPr lang="en-US" sz="2000" dirty="0" err="1"/>
              <a:t>entegre</a:t>
            </a:r>
            <a:r>
              <a:rPr lang="en-US" sz="2000" dirty="0"/>
              <a:t> </a:t>
            </a:r>
            <a:r>
              <a:rPr lang="en-US" sz="2000" dirty="0" err="1"/>
              <a:t>ederek</a:t>
            </a:r>
            <a:r>
              <a:rPr lang="en-US" sz="2000" dirty="0"/>
              <a:t> </a:t>
            </a:r>
            <a:r>
              <a:rPr lang="en-US" sz="2000" dirty="0" err="1"/>
              <a:t>gerçek</a:t>
            </a:r>
            <a:r>
              <a:rPr lang="en-US" sz="2000" dirty="0"/>
              <a:t> </a:t>
            </a:r>
            <a:r>
              <a:rPr lang="en-US" sz="2000" dirty="0" err="1"/>
              <a:t>zamanlı</a:t>
            </a:r>
            <a:r>
              <a:rPr lang="en-US" sz="2000" dirty="0"/>
              <a:t> </a:t>
            </a:r>
            <a:r>
              <a:rPr lang="en-US" sz="2000" dirty="0" err="1"/>
              <a:t>izleme</a:t>
            </a:r>
            <a:r>
              <a:rPr lang="en-US" sz="2000" dirty="0"/>
              <a:t> ve </a:t>
            </a:r>
            <a:r>
              <a:rPr lang="en-US" sz="2000" dirty="0" err="1"/>
              <a:t>optimizasyon</a:t>
            </a:r>
            <a:r>
              <a:rPr lang="en-US" sz="2000" dirty="0"/>
              <a:t> </a:t>
            </a:r>
            <a:r>
              <a:rPr lang="en-US" sz="2000" dirty="0" err="1"/>
              <a:t>sağlar</a:t>
            </a:r>
            <a:r>
              <a:rPr lang="en-US" sz="2000" dirty="0"/>
              <a:t>. 
</a:t>
            </a:r>
            <a:r>
              <a:rPr lang="en-US" sz="2000" dirty="0" err="1"/>
              <a:t>Gelişmiş</a:t>
            </a:r>
            <a:r>
              <a:rPr lang="en-US" sz="2000" dirty="0"/>
              <a:t> </a:t>
            </a:r>
            <a:r>
              <a:rPr lang="en-US" sz="2000" dirty="0" err="1"/>
              <a:t>malzemeler</a:t>
            </a:r>
            <a:r>
              <a:rPr lang="en-US" sz="2000" dirty="0"/>
              <a:t> ve </a:t>
            </a:r>
            <a:r>
              <a:rPr lang="en-US" sz="2000" dirty="0" err="1"/>
              <a:t>kompozitler</a:t>
            </a:r>
            <a:r>
              <a:rPr lang="en-US" sz="2000" dirty="0"/>
              <a:t>, </a:t>
            </a:r>
            <a:r>
              <a:rPr lang="en-US" sz="2000" dirty="0" err="1"/>
              <a:t>ürün</a:t>
            </a:r>
            <a:r>
              <a:rPr lang="en-US" sz="2000" dirty="0"/>
              <a:t> </a:t>
            </a:r>
            <a:r>
              <a:rPr lang="en-US" sz="2000" dirty="0" err="1"/>
              <a:t>dayanıklılığını</a:t>
            </a:r>
            <a:r>
              <a:rPr lang="en-US" sz="2000" dirty="0"/>
              <a:t> ve </a:t>
            </a:r>
            <a:r>
              <a:rPr lang="en-US" sz="2000" dirty="0" err="1"/>
              <a:t>performansını</a:t>
            </a:r>
            <a:r>
              <a:rPr lang="en-US" sz="2000" dirty="0"/>
              <a:t> </a:t>
            </a:r>
            <a:r>
              <a:rPr lang="en-US" sz="2000" dirty="0" err="1"/>
              <a:t>artırırken</a:t>
            </a:r>
            <a:r>
              <a:rPr lang="en-US" sz="2000" dirty="0"/>
              <a:t>, </a:t>
            </a:r>
            <a:r>
              <a:rPr lang="en-US" sz="2000" dirty="0" err="1"/>
              <a:t>nanoteknoloji</a:t>
            </a:r>
            <a:r>
              <a:rPr lang="en-US" sz="2000" dirty="0"/>
              <a:t> </a:t>
            </a:r>
            <a:r>
              <a:rPr lang="en-US" sz="2000" dirty="0" err="1"/>
              <a:t>benzeri</a:t>
            </a:r>
            <a:r>
              <a:rPr lang="en-US" sz="2000" dirty="0"/>
              <a:t> </a:t>
            </a:r>
            <a:r>
              <a:rPr lang="en-US" sz="2000" dirty="0" err="1"/>
              <a:t>görülmemiş</a:t>
            </a:r>
            <a:r>
              <a:rPr lang="en-US" sz="2000" dirty="0"/>
              <a:t> </a:t>
            </a:r>
            <a:r>
              <a:rPr lang="en-US" sz="2000" dirty="0" err="1"/>
              <a:t>hassasiyet</a:t>
            </a:r>
            <a:r>
              <a:rPr lang="en-US" sz="2000" dirty="0"/>
              <a:t> ve </a:t>
            </a:r>
            <a:r>
              <a:rPr lang="en-US" sz="2000" dirty="0" err="1"/>
              <a:t>minyatürleştirme</a:t>
            </a:r>
            <a:r>
              <a:rPr lang="en-US" sz="2000" dirty="0"/>
              <a:t> </a:t>
            </a:r>
            <a:r>
              <a:rPr lang="en-US" sz="2000" dirty="0" err="1"/>
              <a:t>yetenekleri</a:t>
            </a:r>
            <a:r>
              <a:rPr lang="en-US" sz="2000" dirty="0"/>
              <a:t> </a:t>
            </a:r>
            <a:r>
              <a:rPr lang="en-US" sz="2000" dirty="0" err="1"/>
              <a:t>sunar</a:t>
            </a:r>
            <a:r>
              <a:rPr lang="en-US" sz="2000" dirty="0"/>
              <a:t>. Bu </a:t>
            </a:r>
            <a:r>
              <a:rPr lang="en-US" sz="2000" dirty="0" err="1"/>
              <a:t>teknolojiler</a:t>
            </a:r>
            <a:r>
              <a:rPr lang="en-US" sz="2000" dirty="0"/>
              <a:t> </a:t>
            </a:r>
            <a:r>
              <a:rPr lang="en-US" sz="2000" dirty="0" err="1"/>
              <a:t>inovasyonu</a:t>
            </a:r>
            <a:r>
              <a:rPr lang="en-US" sz="2000" dirty="0"/>
              <a:t> </a:t>
            </a:r>
            <a:r>
              <a:rPr lang="en-US" sz="2000" dirty="0" err="1"/>
              <a:t>teşvik</a:t>
            </a:r>
            <a:r>
              <a:rPr lang="en-US" sz="2000" dirty="0"/>
              <a:t> </a:t>
            </a:r>
            <a:r>
              <a:rPr lang="en-US" sz="2000" dirty="0" err="1"/>
              <a:t>ediyor</a:t>
            </a:r>
            <a:r>
              <a:rPr lang="en-US" sz="2000" dirty="0"/>
              <a:t>, </a:t>
            </a:r>
            <a:r>
              <a:rPr lang="en-US" sz="2000" dirty="0" err="1"/>
              <a:t>tedarik</a:t>
            </a:r>
            <a:r>
              <a:rPr lang="en-US" sz="2000" dirty="0"/>
              <a:t> </a:t>
            </a:r>
            <a:r>
              <a:rPr lang="en-US" sz="2000" dirty="0" err="1"/>
              <a:t>zincirlerini</a:t>
            </a:r>
            <a:r>
              <a:rPr lang="en-US" sz="2000" dirty="0"/>
              <a:t> </a:t>
            </a:r>
            <a:r>
              <a:rPr lang="en-US" sz="2000" dirty="0" err="1"/>
              <a:t>dönüştürüyor</a:t>
            </a:r>
            <a:r>
              <a:rPr lang="en-US" sz="2000" dirty="0"/>
              <a:t> ve </a:t>
            </a:r>
            <a:r>
              <a:rPr lang="en-US" sz="2000" dirty="0" err="1"/>
              <a:t>üretimin</a:t>
            </a:r>
            <a:r>
              <a:rPr lang="en-US" sz="2000" dirty="0"/>
              <a:t> </a:t>
            </a:r>
            <a:r>
              <a:rPr lang="en-US" sz="2000" dirty="0" err="1"/>
              <a:t>geleceğini</a:t>
            </a:r>
            <a:r>
              <a:rPr lang="en-US" sz="2000" dirty="0"/>
              <a:t> </a:t>
            </a:r>
            <a:r>
              <a:rPr lang="en-US" sz="2000" dirty="0" err="1"/>
              <a:t>şekillendiriyor</a:t>
            </a:r>
            <a:r>
              <a:rPr lang="en-US" sz="2000" dirty="0"/>
              <a:t>.</a:t>
            </a:r>
          </a:p>
        </p:txBody>
      </p:sp>
      <p:pic>
        <p:nvPicPr>
          <p:cNvPr id="2" name="Picture 2">
            <a:extLst>
              <a:ext uri="{FF2B5EF4-FFF2-40B4-BE49-F238E27FC236}">
                <a16:creationId xmlns:a16="http://schemas.microsoft.com/office/drawing/2014/main" id="{AF5DEB4A-C084-8C27-283C-85C216A9C1A0}"/>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46F344D4-3111-465A-12FD-05156354F461}"/>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92E8F13E-EA0C-0986-9D51-04E726FC22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30648073-AE96-EB6B-0744-668BBF954A5D}"/>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B50A81B8-AC98-AB2E-44A4-4C4C623DB5E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7982AD39-6D02-1419-7F65-6EE043D26D87}"/>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B8515B77-41F2-4B6C-65A5-6ABEC2C4707A}"/>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F4C20D19-767D-FFDA-399F-7DB8E0160534}"/>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4295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a:extLst>
              <a:ext uri="{FF2B5EF4-FFF2-40B4-BE49-F238E27FC236}">
                <a16:creationId xmlns:a16="http://schemas.microsoft.com/office/drawing/2014/main" id="{C4D27284-67A8-5E6E-893E-1FE2A107C548}"/>
              </a:ext>
            </a:extLst>
          </p:cNvPr>
          <p:cNvSpPr txBox="1"/>
          <p:nvPr/>
        </p:nvSpPr>
        <p:spPr>
          <a:xfrm>
            <a:off x="771799" y="376401"/>
            <a:ext cx="8696287" cy="1173398"/>
          </a:xfrm>
          <a:prstGeom prst="rect">
            <a:avLst/>
          </a:prstGeom>
        </p:spPr>
        <p:txBody>
          <a:bodyPr wrap="square" lIns="0" tIns="0" rIns="0" bIns="0" rtlCol="0" anchor="t">
            <a:spAutoFit/>
          </a:bodyPr>
          <a:lstStyle/>
          <a:p>
            <a:pPr lvl="0">
              <a:lnSpc>
                <a:spcPts val="10560"/>
              </a:lnSpc>
              <a:spcBef>
                <a:spcPct val="0"/>
              </a:spcBef>
            </a:pPr>
            <a:r>
              <a:rPr lang="pt-PT" sz="3600" dirty="0">
                <a:solidFill>
                  <a:srgbClr val="2D5693"/>
                </a:solidFill>
                <a:latin typeface="Josefin Sans Bold" pitchFamily="2" charset="0"/>
              </a:rPr>
              <a:t>2- Yeni üretim teknolojileri</a:t>
            </a:r>
            <a:endParaRPr lang="en-US" sz="3600" dirty="0">
              <a:solidFill>
                <a:srgbClr val="2D5693"/>
              </a:solidFill>
              <a:latin typeface="Josefin Sans Bold" pitchFamily="2" charset="0"/>
            </a:endParaRPr>
          </a:p>
        </p:txBody>
      </p: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3" name="TextBox 16">
            <a:extLst>
              <a:ext uri="{FF2B5EF4-FFF2-40B4-BE49-F238E27FC236}">
                <a16:creationId xmlns:a16="http://schemas.microsoft.com/office/drawing/2014/main" id="{DCB70E6B-A237-5D55-0964-C104C829F156}"/>
              </a:ext>
            </a:extLst>
          </p:cNvPr>
          <p:cNvSpPr txBox="1"/>
          <p:nvPr/>
        </p:nvSpPr>
        <p:spPr>
          <a:xfrm>
            <a:off x="163965" y="5060234"/>
            <a:ext cx="2413019" cy="494186"/>
          </a:xfrm>
          <a:prstGeom prst="rect">
            <a:avLst/>
          </a:prstGeom>
        </p:spPr>
        <p:txBody>
          <a:bodyPr wrap="square" lIns="0" tIns="0" rIns="0" bIns="0" rtlCol="0" anchor="t">
            <a:spAutoFit/>
          </a:bodyPr>
          <a:lstStyle/>
          <a:p>
            <a:pPr lvl="0" algn="ctr">
              <a:spcBef>
                <a:spcPct val="0"/>
              </a:spcBef>
            </a:pPr>
            <a:r>
              <a:rPr lang="en-US" sz="1600" dirty="0" err="1">
                <a:solidFill>
                  <a:srgbClr val="2A4C8C"/>
                </a:solidFill>
              </a:rPr>
              <a:t>Şekil</a:t>
            </a:r>
            <a:r>
              <a:rPr lang="en-US" sz="1600" dirty="0">
                <a:solidFill>
                  <a:srgbClr val="2A4C8C"/>
                </a:solidFill>
              </a:rPr>
              <a:t> 1 – </a:t>
            </a:r>
            <a:r>
              <a:rPr lang="en-US" sz="1600" dirty="0" err="1">
                <a:solidFill>
                  <a:srgbClr val="2A4C8C"/>
                </a:solidFill>
              </a:rPr>
              <a:t>Katkı</a:t>
            </a:r>
            <a:r>
              <a:rPr lang="en-US" sz="1600" dirty="0">
                <a:solidFill>
                  <a:srgbClr val="2A4C8C"/>
                </a:solidFill>
              </a:rPr>
              <a:t> </a:t>
            </a:r>
            <a:r>
              <a:rPr lang="en-US" sz="1600" dirty="0" err="1">
                <a:solidFill>
                  <a:srgbClr val="2A4C8C"/>
                </a:solidFill>
              </a:rPr>
              <a:t>maddesi</a:t>
            </a:r>
            <a:r>
              <a:rPr lang="en-US" sz="1600" dirty="0">
                <a:solidFill>
                  <a:srgbClr val="2A4C8C"/>
                </a:solidFill>
              </a:rPr>
              <a:t> 
</a:t>
            </a:r>
            <a:r>
              <a:rPr lang="en-US" sz="1600" dirty="0" err="1">
                <a:solidFill>
                  <a:srgbClr val="2A4C8C"/>
                </a:solidFill>
              </a:rPr>
              <a:t>Üretim</a:t>
            </a:r>
            <a:endParaRPr lang="en-US" sz="1600" u="none" dirty="0">
              <a:solidFill>
                <a:srgbClr val="2A4C8C"/>
              </a:solidFill>
            </a:endParaRPr>
          </a:p>
        </p:txBody>
      </p:sp>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2462428" y="2031961"/>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cxnSp>
        <p:nvCxnSpPr>
          <p:cNvPr id="22" name="Conector drept 21">
            <a:extLst>
              <a:ext uri="{FF2B5EF4-FFF2-40B4-BE49-F238E27FC236}">
                <a16:creationId xmlns:a16="http://schemas.microsoft.com/office/drawing/2014/main" id="{315E79A4-80BD-25E4-33F8-E4B50F510447}"/>
              </a:ext>
            </a:extLst>
          </p:cNvPr>
          <p:cNvCxnSpPr>
            <a:cxnSpLocks/>
          </p:cNvCxnSpPr>
          <p:nvPr/>
        </p:nvCxnSpPr>
        <p:spPr>
          <a:xfrm>
            <a:off x="4854564" y="2031961"/>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cxnSp>
        <p:nvCxnSpPr>
          <p:cNvPr id="4" name="Conector drept 21">
            <a:extLst>
              <a:ext uri="{FF2B5EF4-FFF2-40B4-BE49-F238E27FC236}">
                <a16:creationId xmlns:a16="http://schemas.microsoft.com/office/drawing/2014/main" id="{77043D47-7851-87A5-0A40-4CEB821F1588}"/>
              </a:ext>
            </a:extLst>
          </p:cNvPr>
          <p:cNvCxnSpPr>
            <a:cxnSpLocks/>
          </p:cNvCxnSpPr>
          <p:nvPr/>
        </p:nvCxnSpPr>
        <p:spPr>
          <a:xfrm>
            <a:off x="7330439" y="2031961"/>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cxnSp>
        <p:nvCxnSpPr>
          <p:cNvPr id="5" name="Conector drept 21">
            <a:extLst>
              <a:ext uri="{FF2B5EF4-FFF2-40B4-BE49-F238E27FC236}">
                <a16:creationId xmlns:a16="http://schemas.microsoft.com/office/drawing/2014/main" id="{547C75F0-1714-C5EA-7A4E-7348703B421C}"/>
              </a:ext>
            </a:extLst>
          </p:cNvPr>
          <p:cNvCxnSpPr>
            <a:cxnSpLocks/>
          </p:cNvCxnSpPr>
          <p:nvPr/>
        </p:nvCxnSpPr>
        <p:spPr>
          <a:xfrm>
            <a:off x="9925182" y="2031961"/>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sp>
        <p:nvSpPr>
          <p:cNvPr id="6" name="TextBox 16">
            <a:extLst>
              <a:ext uri="{FF2B5EF4-FFF2-40B4-BE49-F238E27FC236}">
                <a16:creationId xmlns:a16="http://schemas.microsoft.com/office/drawing/2014/main" id="{219C031F-C001-260A-8E82-3ADFB91236FA}"/>
              </a:ext>
            </a:extLst>
          </p:cNvPr>
          <p:cNvSpPr txBox="1"/>
          <p:nvPr/>
        </p:nvSpPr>
        <p:spPr>
          <a:xfrm>
            <a:off x="2366228" y="5110232"/>
            <a:ext cx="2413019" cy="492443"/>
          </a:xfrm>
          <a:prstGeom prst="rect">
            <a:avLst/>
          </a:prstGeom>
        </p:spPr>
        <p:txBody>
          <a:bodyPr wrap="square" lIns="0" tIns="0" rIns="0" bIns="0" rtlCol="0" anchor="t">
            <a:spAutoFit/>
          </a:bodyPr>
          <a:lstStyle/>
          <a:p>
            <a:pPr lvl="0" algn="ctr">
              <a:spcBef>
                <a:spcPct val="0"/>
              </a:spcBef>
            </a:pPr>
            <a:r>
              <a:rPr lang="en-US" sz="1600" dirty="0" err="1">
                <a:solidFill>
                  <a:srgbClr val="2A4C8C"/>
                </a:solidFill>
              </a:rPr>
              <a:t>Şekil</a:t>
            </a:r>
            <a:r>
              <a:rPr lang="en-US" sz="1600" dirty="0">
                <a:solidFill>
                  <a:srgbClr val="2A4C8C"/>
                </a:solidFill>
              </a:rPr>
              <a:t> 2 – </a:t>
            </a:r>
            <a:r>
              <a:rPr lang="en-US" sz="1600" dirty="0" err="1">
                <a:solidFill>
                  <a:srgbClr val="2A4C8C"/>
                </a:solidFill>
              </a:rPr>
              <a:t>Robotik</a:t>
            </a:r>
            <a:r>
              <a:rPr lang="en-US" sz="1600" dirty="0">
                <a:solidFill>
                  <a:srgbClr val="2A4C8C"/>
                </a:solidFill>
              </a:rPr>
              <a:t> ve </a:t>
            </a:r>
            <a:r>
              <a:rPr lang="en-US" sz="1600" dirty="0" err="1">
                <a:solidFill>
                  <a:srgbClr val="2A4C8C"/>
                </a:solidFill>
              </a:rPr>
              <a:t>otomasyon</a:t>
            </a:r>
            <a:endParaRPr lang="en-US" sz="1600" u="none" dirty="0">
              <a:solidFill>
                <a:srgbClr val="2A4C8C"/>
              </a:solidFill>
            </a:endParaRPr>
          </a:p>
        </p:txBody>
      </p:sp>
      <p:sp>
        <p:nvSpPr>
          <p:cNvPr id="7" name="TextBox 16">
            <a:extLst>
              <a:ext uri="{FF2B5EF4-FFF2-40B4-BE49-F238E27FC236}">
                <a16:creationId xmlns:a16="http://schemas.microsoft.com/office/drawing/2014/main" id="{C17BB8B9-E0A1-38B6-3CFE-C570C610C13B}"/>
              </a:ext>
            </a:extLst>
          </p:cNvPr>
          <p:cNvSpPr txBox="1"/>
          <p:nvPr/>
        </p:nvSpPr>
        <p:spPr>
          <a:xfrm>
            <a:off x="4568491" y="5127781"/>
            <a:ext cx="2413019" cy="492443"/>
          </a:xfrm>
          <a:prstGeom prst="rect">
            <a:avLst/>
          </a:prstGeom>
        </p:spPr>
        <p:txBody>
          <a:bodyPr wrap="square" lIns="0" tIns="0" rIns="0" bIns="0" rtlCol="0" anchor="t">
            <a:spAutoFit/>
          </a:bodyPr>
          <a:lstStyle/>
          <a:p>
            <a:pPr lvl="0" algn="ctr">
              <a:spcBef>
                <a:spcPct val="0"/>
              </a:spcBef>
            </a:pPr>
            <a:r>
              <a:rPr lang="en-US" sz="1600" dirty="0" err="1">
                <a:solidFill>
                  <a:srgbClr val="2A4C8C"/>
                </a:solidFill>
              </a:rPr>
              <a:t>Şekil</a:t>
            </a:r>
            <a:r>
              <a:rPr lang="en-US" sz="1600" dirty="0">
                <a:solidFill>
                  <a:srgbClr val="2A4C8C"/>
                </a:solidFill>
              </a:rPr>
              <a:t> 3 – </a:t>
            </a:r>
            <a:r>
              <a:rPr lang="en-US" sz="1600" dirty="0" err="1">
                <a:solidFill>
                  <a:srgbClr val="2A4C8C"/>
                </a:solidFill>
              </a:rPr>
              <a:t>Üretimde</a:t>
            </a:r>
            <a:r>
              <a:rPr lang="tr-TR" sz="1600" dirty="0">
                <a:solidFill>
                  <a:srgbClr val="2A4C8C"/>
                </a:solidFill>
              </a:rPr>
              <a:t> Nesnelerin İnterneti</a:t>
            </a:r>
            <a:endParaRPr lang="en-US" sz="1600" u="none" dirty="0">
              <a:solidFill>
                <a:srgbClr val="2A4C8C"/>
              </a:solidFill>
            </a:endParaRPr>
          </a:p>
        </p:txBody>
      </p:sp>
      <p:sp>
        <p:nvSpPr>
          <p:cNvPr id="9" name="TextBox 16">
            <a:extLst>
              <a:ext uri="{FF2B5EF4-FFF2-40B4-BE49-F238E27FC236}">
                <a16:creationId xmlns:a16="http://schemas.microsoft.com/office/drawing/2014/main" id="{9CB6DC90-BE79-18E4-E68D-F9A62BA0C5AE}"/>
              </a:ext>
            </a:extLst>
          </p:cNvPr>
          <p:cNvSpPr txBox="1"/>
          <p:nvPr/>
        </p:nvSpPr>
        <p:spPr>
          <a:xfrm>
            <a:off x="7232324" y="5097878"/>
            <a:ext cx="2413019" cy="492443"/>
          </a:xfrm>
          <a:prstGeom prst="rect">
            <a:avLst/>
          </a:prstGeom>
        </p:spPr>
        <p:txBody>
          <a:bodyPr wrap="square" lIns="0" tIns="0" rIns="0" bIns="0" rtlCol="0" anchor="t">
            <a:spAutoFit/>
          </a:bodyPr>
          <a:lstStyle/>
          <a:p>
            <a:pPr lvl="0" algn="ctr">
              <a:spcBef>
                <a:spcPct val="0"/>
              </a:spcBef>
            </a:pPr>
            <a:r>
              <a:rPr lang="en-US" sz="1600" dirty="0" err="1">
                <a:solidFill>
                  <a:srgbClr val="2A4C8C"/>
                </a:solidFill>
              </a:rPr>
              <a:t>Şekil</a:t>
            </a:r>
            <a:r>
              <a:rPr lang="en-US" sz="1600" dirty="0">
                <a:solidFill>
                  <a:srgbClr val="2A4C8C"/>
                </a:solidFill>
              </a:rPr>
              <a:t> 4 – </a:t>
            </a:r>
            <a:r>
              <a:rPr lang="en-US" sz="1600" dirty="0" err="1">
                <a:solidFill>
                  <a:srgbClr val="2A4C8C"/>
                </a:solidFill>
              </a:rPr>
              <a:t>Gelişmiş</a:t>
            </a:r>
            <a:r>
              <a:rPr lang="en-US" sz="1600" dirty="0">
                <a:solidFill>
                  <a:srgbClr val="2A4C8C"/>
                </a:solidFill>
              </a:rPr>
              <a:t> </a:t>
            </a:r>
            <a:r>
              <a:rPr lang="en-US" sz="1600" dirty="0" err="1">
                <a:solidFill>
                  <a:srgbClr val="2A4C8C"/>
                </a:solidFill>
              </a:rPr>
              <a:t>malzemeler</a:t>
            </a:r>
            <a:r>
              <a:rPr lang="en-US" sz="1600" dirty="0">
                <a:solidFill>
                  <a:srgbClr val="2A4C8C"/>
                </a:solidFill>
              </a:rPr>
              <a:t> ve </a:t>
            </a:r>
            <a:r>
              <a:rPr lang="en-US" sz="1600" dirty="0" err="1">
                <a:solidFill>
                  <a:srgbClr val="2A4C8C"/>
                </a:solidFill>
              </a:rPr>
              <a:t>kompozit</a:t>
            </a:r>
            <a:endParaRPr lang="en-US" sz="1600" u="none" dirty="0">
              <a:solidFill>
                <a:srgbClr val="2A4C8C"/>
              </a:solidFill>
            </a:endParaRPr>
          </a:p>
        </p:txBody>
      </p:sp>
      <p:sp>
        <p:nvSpPr>
          <p:cNvPr id="11" name="TextBox 16">
            <a:extLst>
              <a:ext uri="{FF2B5EF4-FFF2-40B4-BE49-F238E27FC236}">
                <a16:creationId xmlns:a16="http://schemas.microsoft.com/office/drawing/2014/main" id="{8F7EEE49-B25F-7309-E64C-2F0E9FC16CD8}"/>
              </a:ext>
            </a:extLst>
          </p:cNvPr>
          <p:cNvSpPr txBox="1"/>
          <p:nvPr/>
        </p:nvSpPr>
        <p:spPr>
          <a:xfrm>
            <a:off x="9764692" y="5142169"/>
            <a:ext cx="2351940" cy="492443"/>
          </a:xfrm>
          <a:prstGeom prst="rect">
            <a:avLst/>
          </a:prstGeom>
        </p:spPr>
        <p:txBody>
          <a:bodyPr wrap="square" lIns="0" tIns="0" rIns="0" bIns="0" rtlCol="0" anchor="t">
            <a:spAutoFit/>
          </a:bodyPr>
          <a:lstStyle/>
          <a:p>
            <a:pPr lvl="0" algn="ctr">
              <a:spcBef>
                <a:spcPct val="0"/>
              </a:spcBef>
            </a:pPr>
            <a:r>
              <a:rPr lang="en-US" sz="1600" dirty="0" err="1">
                <a:solidFill>
                  <a:srgbClr val="2A4C8C"/>
                </a:solidFill>
              </a:rPr>
              <a:t>Şekil</a:t>
            </a:r>
            <a:r>
              <a:rPr lang="en-US" sz="1600" dirty="0">
                <a:solidFill>
                  <a:srgbClr val="2A4C8C"/>
                </a:solidFill>
              </a:rPr>
              <a:t> 5 – </a:t>
            </a:r>
            <a:r>
              <a:rPr lang="en-US" sz="1600" dirty="0" err="1">
                <a:solidFill>
                  <a:srgbClr val="2A4C8C"/>
                </a:solidFill>
              </a:rPr>
              <a:t>Üretimde</a:t>
            </a:r>
            <a:r>
              <a:rPr lang="en-US" sz="1600" dirty="0">
                <a:solidFill>
                  <a:srgbClr val="2A4C8C"/>
                </a:solidFill>
              </a:rPr>
              <a:t> </a:t>
            </a:r>
            <a:r>
              <a:rPr lang="en-US" sz="1600" dirty="0" err="1">
                <a:solidFill>
                  <a:srgbClr val="2A4C8C"/>
                </a:solidFill>
              </a:rPr>
              <a:t>nanoteknoloji</a:t>
            </a:r>
            <a:endParaRPr lang="en-US" sz="1600" u="none" dirty="0">
              <a:solidFill>
                <a:srgbClr val="2A4C8C"/>
              </a:solidFill>
            </a:endParaRPr>
          </a:p>
        </p:txBody>
      </p:sp>
      <p:pic>
        <p:nvPicPr>
          <p:cNvPr id="13" name="Imagem 12" descr="Uma imagem com interior, dispositivo&#10;&#10;Descrição gerada automaticamente com confiança média">
            <a:extLst>
              <a:ext uri="{FF2B5EF4-FFF2-40B4-BE49-F238E27FC236}">
                <a16:creationId xmlns:a16="http://schemas.microsoft.com/office/drawing/2014/main" id="{6FDFE6AF-D66D-3EE7-0AA4-8B37E88AC30F}"/>
              </a:ext>
            </a:extLst>
          </p:cNvPr>
          <p:cNvPicPr>
            <a:picLocks noChangeAspect="1"/>
          </p:cNvPicPr>
          <p:nvPr/>
        </p:nvPicPr>
        <p:blipFill rotWithShape="1">
          <a:blip r:embed="rId5">
            <a:extLst>
              <a:ext uri="{28A0092B-C50C-407E-A947-70E740481C1C}">
                <a14:useLocalDpi xmlns:a14="http://schemas.microsoft.com/office/drawing/2010/main" val="0"/>
              </a:ext>
            </a:extLst>
          </a:blip>
          <a:srcRect l="19694" r="33611"/>
          <a:stretch/>
        </p:blipFill>
        <p:spPr>
          <a:xfrm>
            <a:off x="474133" y="2149166"/>
            <a:ext cx="1792684" cy="2559665"/>
          </a:xfrm>
          <a:prstGeom prst="rect">
            <a:avLst/>
          </a:prstGeom>
        </p:spPr>
      </p:pic>
      <p:pic>
        <p:nvPicPr>
          <p:cNvPr id="15" name="Imagem 14" descr="Uma imagem com brinquedo, autómato, robô, interior&#10;&#10;Descrição gerada automaticamente">
            <a:extLst>
              <a:ext uri="{FF2B5EF4-FFF2-40B4-BE49-F238E27FC236}">
                <a16:creationId xmlns:a16="http://schemas.microsoft.com/office/drawing/2014/main" id="{3EC62465-90E7-86D7-BE0B-6F6E6A766C16}"/>
              </a:ext>
            </a:extLst>
          </p:cNvPr>
          <p:cNvPicPr>
            <a:picLocks noChangeAspect="1"/>
          </p:cNvPicPr>
          <p:nvPr/>
        </p:nvPicPr>
        <p:blipFill rotWithShape="1">
          <a:blip r:embed="rId6">
            <a:extLst>
              <a:ext uri="{28A0092B-C50C-407E-A947-70E740481C1C}">
                <a14:useLocalDpi xmlns:a14="http://schemas.microsoft.com/office/drawing/2010/main" val="0"/>
              </a:ext>
            </a:extLst>
          </a:blip>
          <a:srcRect b="4370"/>
          <a:stretch/>
        </p:blipFill>
        <p:spPr>
          <a:xfrm>
            <a:off x="2462428" y="2149166"/>
            <a:ext cx="2011820" cy="2565219"/>
          </a:xfrm>
          <a:prstGeom prst="rect">
            <a:avLst/>
          </a:prstGeom>
        </p:spPr>
      </p:pic>
      <p:pic>
        <p:nvPicPr>
          <p:cNvPr id="1026" name="Picture 2" descr="Blockchain &amp; The Internet of Things (IoT): A Look into The Future">
            <a:extLst>
              <a:ext uri="{FF2B5EF4-FFF2-40B4-BE49-F238E27FC236}">
                <a16:creationId xmlns:a16="http://schemas.microsoft.com/office/drawing/2014/main" id="{D0F81629-C29A-03D7-B315-5D123B44D9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92" r="35058"/>
          <a:stretch/>
        </p:blipFill>
        <p:spPr bwMode="auto">
          <a:xfrm>
            <a:off x="5039269" y="2135394"/>
            <a:ext cx="2106462" cy="2559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vanced Materials - SC Innovation">
            <a:extLst>
              <a:ext uri="{FF2B5EF4-FFF2-40B4-BE49-F238E27FC236}">
                <a16:creationId xmlns:a16="http://schemas.microsoft.com/office/drawing/2014/main" id="{305F05B8-2EBE-0F52-B7BE-86950FFA214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074" r="26621"/>
          <a:stretch/>
        </p:blipFill>
        <p:spPr bwMode="auto">
          <a:xfrm>
            <a:off x="7515147" y="2114764"/>
            <a:ext cx="2249545" cy="25733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notechnology and the Future of Manufacturing">
            <a:extLst>
              <a:ext uri="{FF2B5EF4-FFF2-40B4-BE49-F238E27FC236}">
                <a16:creationId xmlns:a16="http://schemas.microsoft.com/office/drawing/2014/main" id="{8E5D65CA-69D8-26D8-D014-9C0050074FD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9061"/>
          <a:stretch/>
        </p:blipFill>
        <p:spPr bwMode="auto">
          <a:xfrm>
            <a:off x="10092440" y="2133220"/>
            <a:ext cx="1843908" cy="253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7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sp>
        <p:nvSpPr>
          <p:cNvPr id="10" name="TextBox 16">
            <a:extLst>
              <a:ext uri="{FF2B5EF4-FFF2-40B4-BE49-F238E27FC236}">
                <a16:creationId xmlns:a16="http://schemas.microsoft.com/office/drawing/2014/main" id="{C4D27284-67A8-5E6E-893E-1FE2A107C548}"/>
              </a:ext>
            </a:extLst>
          </p:cNvPr>
          <p:cNvSpPr txBox="1"/>
          <p:nvPr/>
        </p:nvSpPr>
        <p:spPr>
          <a:xfrm>
            <a:off x="3929974" y="1257061"/>
            <a:ext cx="8258829" cy="553998"/>
          </a:xfrm>
          <a:prstGeom prst="rect">
            <a:avLst/>
          </a:prstGeom>
        </p:spPr>
        <p:txBody>
          <a:bodyPr wrap="square" lIns="0" tIns="0" rIns="0" bIns="0" rtlCol="0" anchor="t">
            <a:spAutoFit/>
          </a:bodyPr>
          <a:lstStyle/>
          <a:p>
            <a:pPr lvl="0">
              <a:spcBef>
                <a:spcPct val="0"/>
              </a:spcBef>
            </a:pPr>
            <a:r>
              <a:rPr lang="pt-PT" sz="3600" dirty="0">
                <a:solidFill>
                  <a:srgbClr val="2D5693"/>
                </a:solidFill>
                <a:latin typeface="Josefin Sans Bold" pitchFamily="2" charset="0"/>
              </a:rPr>
              <a:t>3- Gelişen iş modelleri</a:t>
            </a:r>
            <a:endParaRPr lang="en-US" sz="3600" dirty="0">
              <a:solidFill>
                <a:srgbClr val="B2101F"/>
              </a:solidFill>
              <a:latin typeface="Josefin Sans Bold" pitchFamily="2" charset="0"/>
            </a:endParaRPr>
          </a:p>
        </p:txBody>
      </p:sp>
      <p:sp>
        <p:nvSpPr>
          <p:cNvPr id="11" name="TextBox 2">
            <a:extLst>
              <a:ext uri="{FF2B5EF4-FFF2-40B4-BE49-F238E27FC236}">
                <a16:creationId xmlns:a16="http://schemas.microsoft.com/office/drawing/2014/main" id="{A9C24E54-A2DC-87AC-C748-7DD38547ED9D}"/>
              </a:ext>
            </a:extLst>
          </p:cNvPr>
          <p:cNvSpPr txBox="1"/>
          <p:nvPr/>
        </p:nvSpPr>
        <p:spPr>
          <a:xfrm>
            <a:off x="3929974" y="2518056"/>
            <a:ext cx="8006375" cy="3077766"/>
          </a:xfrm>
          <a:prstGeom prst="rect">
            <a:avLst/>
          </a:prstGeom>
        </p:spPr>
        <p:txBody>
          <a:bodyPr wrap="square" lIns="0" tIns="0" rIns="0" bIns="0" rtlCol="0" anchor="t">
            <a:spAutoFit/>
          </a:bodyPr>
          <a:lstStyle/>
          <a:p>
            <a:pPr lvl="0" algn="just">
              <a:spcBef>
                <a:spcPct val="0"/>
              </a:spcBef>
            </a:pPr>
            <a:r>
              <a:rPr lang="en-US" sz="2000" dirty="0" err="1"/>
              <a:t>Gelişmekte</a:t>
            </a:r>
            <a:r>
              <a:rPr lang="en-US" sz="2000" dirty="0"/>
              <a:t> </a:t>
            </a:r>
            <a:r>
              <a:rPr lang="en-US" sz="2000" dirty="0" err="1"/>
              <a:t>olan</a:t>
            </a:r>
            <a:r>
              <a:rPr lang="en-US" sz="2000" dirty="0"/>
              <a:t> </a:t>
            </a:r>
            <a:r>
              <a:rPr lang="en-US" sz="2000" dirty="0" err="1"/>
              <a:t>iş</a:t>
            </a:r>
            <a:r>
              <a:rPr lang="en-US" sz="2000" dirty="0"/>
              <a:t> </a:t>
            </a:r>
            <a:r>
              <a:rPr lang="en-US" sz="2000" dirty="0" err="1"/>
              <a:t>modelleri</a:t>
            </a:r>
            <a:r>
              <a:rPr lang="en-US" sz="2000" dirty="0"/>
              <a:t>, </a:t>
            </a:r>
            <a:r>
              <a:rPr lang="en-US" sz="2000" dirty="0" err="1"/>
              <a:t>inovasyonu</a:t>
            </a:r>
            <a:r>
              <a:rPr lang="en-US" sz="2000" dirty="0"/>
              <a:t> ve </a:t>
            </a:r>
            <a:r>
              <a:rPr lang="en-US" sz="2000" dirty="0" err="1"/>
              <a:t>bağlanabilirliği</a:t>
            </a:r>
            <a:r>
              <a:rPr lang="en-US" sz="2000" dirty="0"/>
              <a:t> </a:t>
            </a:r>
            <a:r>
              <a:rPr lang="en-US" sz="2000" dirty="0" err="1"/>
              <a:t>teşvik</a:t>
            </a:r>
            <a:r>
              <a:rPr lang="en-US" sz="2000" dirty="0"/>
              <a:t> </a:t>
            </a:r>
            <a:r>
              <a:rPr lang="en-US" sz="2000" dirty="0" err="1"/>
              <a:t>ederek</a:t>
            </a:r>
            <a:r>
              <a:rPr lang="en-US" sz="2000" dirty="0"/>
              <a:t> </a:t>
            </a:r>
            <a:r>
              <a:rPr lang="en-US" sz="2000" dirty="0" err="1"/>
              <a:t>endüstrileri</a:t>
            </a:r>
            <a:r>
              <a:rPr lang="en-US" sz="2000" dirty="0"/>
              <a:t> </a:t>
            </a:r>
            <a:r>
              <a:rPr lang="en-US" sz="2000" dirty="0" err="1"/>
              <a:t>yeniden</a:t>
            </a:r>
            <a:r>
              <a:rPr lang="en-US" sz="2000" dirty="0"/>
              <a:t> </a:t>
            </a:r>
            <a:r>
              <a:rPr lang="en-US" sz="2000" dirty="0" err="1"/>
              <a:t>şekillendiriyor</a:t>
            </a:r>
            <a:r>
              <a:rPr lang="en-US" sz="2000" dirty="0"/>
              <a:t>. </a:t>
            </a:r>
            <a:r>
              <a:rPr lang="en-US" sz="2000" dirty="0" err="1"/>
              <a:t>Çevikliği</a:t>
            </a:r>
            <a:r>
              <a:rPr lang="en-US" sz="2000" dirty="0"/>
              <a:t>, </a:t>
            </a:r>
            <a:r>
              <a:rPr lang="en-US" sz="2000" dirty="0" err="1"/>
              <a:t>müşteri</a:t>
            </a:r>
            <a:r>
              <a:rPr lang="en-US" sz="2000" dirty="0"/>
              <a:t> </a:t>
            </a:r>
            <a:r>
              <a:rPr lang="en-US" sz="2000" dirty="0" err="1"/>
              <a:t>odaklılığı</a:t>
            </a:r>
            <a:r>
              <a:rPr lang="en-US" sz="2000" dirty="0"/>
              <a:t> ve </a:t>
            </a:r>
            <a:r>
              <a:rPr lang="en-US" sz="2000" dirty="0" err="1"/>
              <a:t>sürdürülebilirliği</a:t>
            </a:r>
            <a:r>
              <a:rPr lang="en-US" sz="2000" dirty="0"/>
              <a:t> </a:t>
            </a:r>
            <a:r>
              <a:rPr lang="en-US" sz="2000" dirty="0" err="1"/>
              <a:t>vurguluyorlar</a:t>
            </a:r>
            <a:r>
              <a:rPr lang="en-US" sz="2000" dirty="0"/>
              <a:t>, </a:t>
            </a:r>
            <a:r>
              <a:rPr lang="en-US" sz="2000" dirty="0" err="1"/>
              <a:t>geleneksel</a:t>
            </a:r>
            <a:r>
              <a:rPr lang="en-US" sz="2000" dirty="0"/>
              <a:t> </a:t>
            </a:r>
            <a:r>
              <a:rPr lang="tr-TR" sz="2000" dirty="0"/>
              <a:t>modellere </a:t>
            </a:r>
            <a:r>
              <a:rPr lang="en-US" sz="2000" dirty="0" err="1"/>
              <a:t>meydan</a:t>
            </a:r>
            <a:r>
              <a:rPr lang="en-US" sz="2000" dirty="0"/>
              <a:t> </a:t>
            </a:r>
            <a:r>
              <a:rPr lang="en-US" sz="2000" dirty="0" err="1"/>
              <a:t>okuyorlar</a:t>
            </a:r>
            <a:r>
              <a:rPr lang="en-US" sz="2000" dirty="0"/>
              <a:t> ve </a:t>
            </a:r>
            <a:r>
              <a:rPr lang="en-US" sz="2000" dirty="0" err="1"/>
              <a:t>dijital</a:t>
            </a:r>
            <a:r>
              <a:rPr lang="en-US" sz="2000" dirty="0"/>
              <a:t> </a:t>
            </a:r>
            <a:r>
              <a:rPr lang="en-US" sz="2000" dirty="0" err="1"/>
              <a:t>çağda</a:t>
            </a:r>
            <a:r>
              <a:rPr lang="en-US" sz="2000" dirty="0"/>
              <a:t> </a:t>
            </a:r>
            <a:r>
              <a:rPr lang="en-US" sz="2000" dirty="0" err="1"/>
              <a:t>değer</a:t>
            </a:r>
            <a:r>
              <a:rPr lang="en-US" sz="2000" dirty="0"/>
              <a:t> </a:t>
            </a:r>
            <a:r>
              <a:rPr lang="en-US" sz="2000" dirty="0" err="1"/>
              <a:t>yaratmayı</a:t>
            </a:r>
            <a:r>
              <a:rPr lang="en-US" sz="2000" dirty="0"/>
              <a:t> </a:t>
            </a:r>
            <a:r>
              <a:rPr lang="en-US" sz="2000" dirty="0" err="1"/>
              <a:t>teşvik</a:t>
            </a:r>
            <a:r>
              <a:rPr lang="en-US" sz="2000" dirty="0"/>
              <a:t> </a:t>
            </a:r>
            <a:r>
              <a:rPr lang="en-US" sz="2000" dirty="0" err="1"/>
              <a:t>ediyorlar</a:t>
            </a:r>
            <a:r>
              <a:rPr lang="en-US" sz="2000" dirty="0"/>
              <a:t>. 
Bu </a:t>
            </a:r>
            <a:r>
              <a:rPr lang="en-US" sz="2000" dirty="0" err="1"/>
              <a:t>dinamik</a:t>
            </a:r>
            <a:r>
              <a:rPr lang="en-US" sz="2000" dirty="0"/>
              <a:t> </a:t>
            </a:r>
            <a:r>
              <a:rPr lang="en-US" sz="2000" dirty="0" err="1"/>
              <a:t>ortamda</a:t>
            </a:r>
            <a:r>
              <a:rPr lang="en-US" sz="2000" dirty="0"/>
              <a:t> </a:t>
            </a:r>
            <a:r>
              <a:rPr lang="en-US" sz="2000" dirty="0" err="1"/>
              <a:t>başarılı</a:t>
            </a:r>
            <a:r>
              <a:rPr lang="en-US" sz="2000" dirty="0"/>
              <a:t> </a:t>
            </a:r>
            <a:r>
              <a:rPr lang="en-US" sz="2000" dirty="0" err="1"/>
              <a:t>olmak</a:t>
            </a:r>
            <a:r>
              <a:rPr lang="en-US" sz="2000" dirty="0"/>
              <a:t> </a:t>
            </a:r>
            <a:r>
              <a:rPr lang="en-US" sz="2000" dirty="0" err="1"/>
              <a:t>için</a:t>
            </a:r>
            <a:r>
              <a:rPr lang="en-US" sz="2000" dirty="0"/>
              <a:t> </a:t>
            </a:r>
            <a:r>
              <a:rPr lang="en-US" sz="2000" dirty="0" err="1"/>
              <a:t>kuruluşlar</a:t>
            </a:r>
            <a:r>
              <a:rPr lang="en-US" sz="2000" dirty="0"/>
              <a:t>, </a:t>
            </a:r>
            <a:r>
              <a:rPr lang="en-US" sz="2000" dirty="0" err="1"/>
              <a:t>gelişen</a:t>
            </a:r>
            <a:r>
              <a:rPr lang="en-US" sz="2000" dirty="0"/>
              <a:t> </a:t>
            </a:r>
            <a:r>
              <a:rPr lang="en-US" sz="2000" dirty="0" err="1"/>
              <a:t>pazar</a:t>
            </a:r>
            <a:r>
              <a:rPr lang="en-US" sz="2000" dirty="0"/>
              <a:t> </a:t>
            </a:r>
            <a:r>
              <a:rPr lang="en-US" sz="2000" dirty="0" err="1"/>
              <a:t>taleplerini</a:t>
            </a:r>
            <a:r>
              <a:rPr lang="en-US" sz="2000" dirty="0"/>
              <a:t> </a:t>
            </a:r>
            <a:r>
              <a:rPr lang="en-US" sz="2000" dirty="0" err="1"/>
              <a:t>karşılamak</a:t>
            </a:r>
            <a:r>
              <a:rPr lang="en-US" sz="2000" dirty="0"/>
              <a:t> </a:t>
            </a:r>
            <a:r>
              <a:rPr lang="en-US" sz="2000" dirty="0" err="1"/>
              <a:t>için</a:t>
            </a:r>
            <a:r>
              <a:rPr lang="en-US" sz="2000" dirty="0"/>
              <a:t> </a:t>
            </a:r>
            <a:r>
              <a:rPr lang="en-US" sz="2000" dirty="0" err="1"/>
              <a:t>deneyselliği</a:t>
            </a:r>
            <a:r>
              <a:rPr lang="en-US" sz="2000" dirty="0"/>
              <a:t>, </a:t>
            </a:r>
            <a:r>
              <a:rPr lang="en-US" sz="2000" dirty="0" err="1"/>
              <a:t>veriye</a:t>
            </a:r>
            <a:r>
              <a:rPr lang="en-US" sz="2000" dirty="0"/>
              <a:t> </a:t>
            </a:r>
            <a:r>
              <a:rPr lang="en-US" sz="2000" dirty="0" err="1"/>
              <a:t>dayalı</a:t>
            </a:r>
            <a:r>
              <a:rPr lang="en-US" sz="2000" dirty="0"/>
              <a:t> </a:t>
            </a:r>
            <a:r>
              <a:rPr lang="en-US" sz="2000" dirty="0" err="1"/>
              <a:t>karar</a:t>
            </a:r>
            <a:r>
              <a:rPr lang="en-US" sz="2000" dirty="0"/>
              <a:t> </a:t>
            </a:r>
            <a:r>
              <a:rPr lang="en-US" sz="2000" dirty="0" err="1"/>
              <a:t>vermeyi</a:t>
            </a:r>
            <a:r>
              <a:rPr lang="en-US" sz="2000" dirty="0"/>
              <a:t> ve </a:t>
            </a:r>
            <a:r>
              <a:rPr lang="en-US" sz="2000" dirty="0" err="1"/>
              <a:t>sürekli</a:t>
            </a:r>
            <a:r>
              <a:rPr lang="en-US" sz="2000" dirty="0"/>
              <a:t> </a:t>
            </a:r>
            <a:r>
              <a:rPr lang="en-US" sz="2000" dirty="0" err="1"/>
              <a:t>adaptasyonu</a:t>
            </a:r>
            <a:r>
              <a:rPr lang="en-US" sz="2000" dirty="0"/>
              <a:t> </a:t>
            </a:r>
            <a:r>
              <a:rPr lang="en-US" sz="2000" dirty="0" err="1"/>
              <a:t>benimsemelidir</a:t>
            </a:r>
            <a:r>
              <a:rPr lang="en-US" sz="2000" dirty="0"/>
              <a:t>.
</a:t>
            </a:r>
            <a:r>
              <a:rPr lang="en-US" sz="2000" dirty="0" err="1"/>
              <a:t>İşletmeler</a:t>
            </a:r>
            <a:r>
              <a:rPr lang="en-US" sz="2000" dirty="0"/>
              <a:t>, </a:t>
            </a:r>
            <a:r>
              <a:rPr lang="en-US" sz="2000" dirty="0" err="1"/>
              <a:t>gelişmekte</a:t>
            </a:r>
            <a:r>
              <a:rPr lang="en-US" sz="2000" dirty="0"/>
              <a:t> </a:t>
            </a:r>
            <a:r>
              <a:rPr lang="en-US" sz="2000" dirty="0" err="1"/>
              <a:t>olan</a:t>
            </a:r>
            <a:r>
              <a:rPr lang="en-US" sz="2000" dirty="0"/>
              <a:t> </a:t>
            </a:r>
            <a:r>
              <a:rPr lang="en-US" sz="2000" dirty="0" err="1"/>
              <a:t>iş</a:t>
            </a:r>
            <a:r>
              <a:rPr lang="en-US" sz="2000" dirty="0"/>
              <a:t> </a:t>
            </a:r>
            <a:r>
              <a:rPr lang="en-US" sz="2000" dirty="0" err="1"/>
              <a:t>modellerinin</a:t>
            </a:r>
            <a:r>
              <a:rPr lang="en-US" sz="2000" dirty="0"/>
              <a:t> </a:t>
            </a:r>
            <a:r>
              <a:rPr lang="en-US" sz="2000" dirty="0" err="1"/>
              <a:t>gücünden</a:t>
            </a:r>
            <a:r>
              <a:rPr lang="en-US" sz="2000" dirty="0"/>
              <a:t> </a:t>
            </a:r>
            <a:r>
              <a:rPr lang="en-US" sz="2000" dirty="0" err="1"/>
              <a:t>yararlanarak</a:t>
            </a:r>
            <a:r>
              <a:rPr lang="en-US" sz="2000" dirty="0"/>
              <a:t>, </a:t>
            </a:r>
            <a:r>
              <a:rPr lang="en-US" sz="2000" dirty="0" err="1"/>
              <a:t>günümüzün</a:t>
            </a:r>
            <a:r>
              <a:rPr lang="en-US" sz="2000" dirty="0"/>
              <a:t> </a:t>
            </a:r>
            <a:r>
              <a:rPr lang="en-US" sz="2000" dirty="0" err="1"/>
              <a:t>hızla</a:t>
            </a:r>
            <a:r>
              <a:rPr lang="en-US" sz="2000" dirty="0"/>
              <a:t> </a:t>
            </a:r>
            <a:r>
              <a:rPr lang="en-US" sz="2000" dirty="0" err="1"/>
              <a:t>gelişen</a:t>
            </a:r>
            <a:r>
              <a:rPr lang="en-US" sz="2000" dirty="0"/>
              <a:t> </a:t>
            </a:r>
            <a:r>
              <a:rPr lang="en-US" sz="2000" dirty="0" err="1"/>
              <a:t>iş</a:t>
            </a:r>
            <a:r>
              <a:rPr lang="en-US" sz="2000" dirty="0"/>
              <a:t> </a:t>
            </a:r>
            <a:r>
              <a:rPr lang="en-US" sz="2000" dirty="0" err="1"/>
              <a:t>ortamında</a:t>
            </a:r>
            <a:r>
              <a:rPr lang="en-US" sz="2000" dirty="0"/>
              <a:t> </a:t>
            </a:r>
            <a:r>
              <a:rPr lang="en-US" sz="2000" dirty="0" err="1"/>
              <a:t>büyüme</a:t>
            </a:r>
            <a:r>
              <a:rPr lang="en-US" sz="2000" dirty="0"/>
              <a:t> ve </a:t>
            </a:r>
            <a:r>
              <a:rPr lang="en-US" sz="2000" dirty="0" err="1"/>
              <a:t>farklılaşma</a:t>
            </a:r>
            <a:r>
              <a:rPr lang="en-US" sz="2000" dirty="0"/>
              <a:t> </a:t>
            </a:r>
            <a:r>
              <a:rPr lang="en-US" sz="2000" dirty="0" err="1"/>
              <a:t>için</a:t>
            </a:r>
            <a:r>
              <a:rPr lang="en-US" sz="2000" dirty="0"/>
              <a:t> yeni </a:t>
            </a:r>
            <a:r>
              <a:rPr lang="en-US" sz="2000" dirty="0" err="1"/>
              <a:t>fırsatların</a:t>
            </a:r>
            <a:r>
              <a:rPr lang="en-US" sz="2000" dirty="0"/>
              <a:t> </a:t>
            </a:r>
            <a:r>
              <a:rPr lang="en-US" sz="2000" dirty="0" err="1"/>
              <a:t>kilidini</a:t>
            </a:r>
            <a:r>
              <a:rPr lang="en-US" sz="2000" dirty="0"/>
              <a:t> </a:t>
            </a:r>
            <a:r>
              <a:rPr lang="en-US" sz="2000" dirty="0" err="1"/>
              <a:t>açabilir</a:t>
            </a:r>
            <a:r>
              <a:rPr lang="en-US" sz="2000" dirty="0"/>
              <a:t>.</a:t>
            </a:r>
          </a:p>
        </p:txBody>
      </p:sp>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6879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5E005-EF10-445D-B15E-2EF561E2A406}"/>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03711B55-7A02-1AAB-91A1-330A8454533B}"/>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sp>
        <p:nvSpPr>
          <p:cNvPr id="10" name="TextBox 16">
            <a:extLst>
              <a:ext uri="{FF2B5EF4-FFF2-40B4-BE49-F238E27FC236}">
                <a16:creationId xmlns:a16="http://schemas.microsoft.com/office/drawing/2014/main" id="{8E4785BD-D9D9-0236-FB16-6E3F4C15FDA2}"/>
              </a:ext>
            </a:extLst>
          </p:cNvPr>
          <p:cNvSpPr txBox="1"/>
          <p:nvPr/>
        </p:nvSpPr>
        <p:spPr>
          <a:xfrm>
            <a:off x="3929974" y="1119020"/>
            <a:ext cx="8258829" cy="1107996"/>
          </a:xfrm>
          <a:prstGeom prst="rect">
            <a:avLst/>
          </a:prstGeom>
        </p:spPr>
        <p:txBody>
          <a:bodyPr wrap="square" lIns="0" tIns="0" rIns="0" bIns="0" rtlCol="0" anchor="t">
            <a:spAutoFit/>
          </a:bodyPr>
          <a:lstStyle/>
          <a:p>
            <a:pPr lvl="0">
              <a:spcBef>
                <a:spcPct val="0"/>
              </a:spcBef>
            </a:pPr>
            <a:r>
              <a:rPr lang="pt-PT" sz="3600" dirty="0">
                <a:solidFill>
                  <a:srgbClr val="2D5693"/>
                </a:solidFill>
                <a:latin typeface="Josefin Sans Bold" pitchFamily="2" charset="0"/>
              </a:rPr>
              <a:t>3- Gelişmekte olan iş modellerini anlamak</a:t>
            </a:r>
            <a:endParaRPr lang="en-US" sz="3600" dirty="0">
              <a:solidFill>
                <a:srgbClr val="B2101F"/>
              </a:solidFill>
              <a:latin typeface="Josefin Sans Bold" pitchFamily="2" charset="0"/>
            </a:endParaRPr>
          </a:p>
        </p:txBody>
      </p:sp>
      <p:pic>
        <p:nvPicPr>
          <p:cNvPr id="2" name="Picture 2">
            <a:extLst>
              <a:ext uri="{FF2B5EF4-FFF2-40B4-BE49-F238E27FC236}">
                <a16:creationId xmlns:a16="http://schemas.microsoft.com/office/drawing/2014/main" id="{4A6BF57C-D2DE-DE82-EC53-24C825202B4E}"/>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3A476DB6-E049-4F39-9F4A-D965897854CC}"/>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610B3B8C-8E1B-3A62-6D34-928A1298BD9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824AE933-83BA-DD4D-66B3-AF02FF401A64}"/>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AAAFFD2D-DC17-9DE1-D161-CA154DE64070}"/>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85A985FD-22A1-BCFE-754F-B1973984D98F}"/>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16150521-B935-6328-BD11-B0658D2A5763}"/>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FDC10127-F887-946D-7EC8-39F8A28ACF7D}"/>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 name="Diagrama 3">
            <a:extLst>
              <a:ext uri="{FF2B5EF4-FFF2-40B4-BE49-F238E27FC236}">
                <a16:creationId xmlns:a16="http://schemas.microsoft.com/office/drawing/2014/main" id="{DA06DE22-DE7C-6D24-A49D-14A39281893C}"/>
              </a:ext>
            </a:extLst>
          </p:cNvPr>
          <p:cNvGraphicFramePr/>
          <p:nvPr>
            <p:extLst>
              <p:ext uri="{D42A27DB-BD31-4B8C-83A1-F6EECF244321}">
                <p14:modId xmlns:p14="http://schemas.microsoft.com/office/powerpoint/2010/main" val="2121240381"/>
              </p:ext>
            </p:extLst>
          </p:nvPr>
        </p:nvGraphicFramePr>
        <p:xfrm>
          <a:off x="4463891" y="2353592"/>
          <a:ext cx="5984796" cy="39137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901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15A10-1551-1767-6161-DBCFD72E3B28}"/>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A660F452-3DAF-57F2-1539-774DE73ADB9E}"/>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6" y="126744"/>
            <a:ext cx="3414409" cy="3126384"/>
          </a:xfrm>
          <a:prstGeom prst="rect">
            <a:avLst/>
          </a:prstGeom>
        </p:spPr>
      </p:pic>
      <p:grpSp>
        <p:nvGrpSpPr>
          <p:cNvPr id="4" name="Grupare 3">
            <a:extLst>
              <a:ext uri="{FF2B5EF4-FFF2-40B4-BE49-F238E27FC236}">
                <a16:creationId xmlns:a16="http://schemas.microsoft.com/office/drawing/2014/main" id="{58AF8047-0193-F926-5F4A-C5B56F232FCA}"/>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C58C01E-BFB4-8F2F-1D39-57B05ACF09A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94F169EB-D11F-3CB7-DF1A-9A57D6881280}"/>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37C2DD56-A5B1-B62F-876E-254462CD845D}"/>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AEB6F090-559D-65D8-D733-697CC23C7BAC}"/>
              </a:ext>
            </a:extLst>
          </p:cNvPr>
          <p:cNvSpPr txBox="1"/>
          <p:nvPr/>
        </p:nvSpPr>
        <p:spPr>
          <a:xfrm>
            <a:off x="592328" y="1262165"/>
            <a:ext cx="7847486" cy="553998"/>
          </a:xfrm>
          <a:prstGeom prst="rect">
            <a:avLst/>
          </a:prstGeom>
        </p:spPr>
        <p:txBody>
          <a:bodyPr wrap="square" lIns="0" tIns="0" rIns="0" bIns="0" rtlCol="0" anchor="t">
            <a:spAutoFit/>
          </a:bodyPr>
          <a:lstStyle/>
          <a:p>
            <a:pPr lvl="0">
              <a:spcBef>
                <a:spcPct val="0"/>
              </a:spcBef>
            </a:pPr>
            <a:r>
              <a:rPr lang="en-US" sz="3600" dirty="0">
                <a:solidFill>
                  <a:srgbClr val="2D5693"/>
                </a:solidFill>
                <a:latin typeface="Josefin Sans Bold" pitchFamily="2" charset="0"/>
              </a:rPr>
              <a:t>4- Proje </a:t>
            </a:r>
            <a:r>
              <a:rPr lang="en-US" sz="3600" dirty="0" err="1">
                <a:solidFill>
                  <a:srgbClr val="2D5693"/>
                </a:solidFill>
                <a:latin typeface="Josefin Sans Bold" pitchFamily="2" charset="0"/>
              </a:rPr>
              <a:t>yönetiminin</a:t>
            </a:r>
            <a:r>
              <a:rPr lang="en-US" sz="3600" dirty="0">
                <a:solidFill>
                  <a:srgbClr val="2D5693"/>
                </a:solidFill>
                <a:latin typeface="Josefin Sans Bold" pitchFamily="2" charset="0"/>
              </a:rPr>
              <a:t> </a:t>
            </a:r>
            <a:r>
              <a:rPr lang="en-US" sz="3600" dirty="0" err="1">
                <a:solidFill>
                  <a:srgbClr val="2D5693"/>
                </a:solidFill>
                <a:latin typeface="Josefin Sans Bold" pitchFamily="2" charset="0"/>
              </a:rPr>
              <a:t>temelleri</a:t>
            </a:r>
            <a:endParaRPr lang="en-US" sz="3600" dirty="0">
              <a:solidFill>
                <a:srgbClr val="2D5693"/>
              </a:solidFill>
              <a:latin typeface="Josefin Sans Bold" pitchFamily="2" charset="0"/>
            </a:endParaRPr>
          </a:p>
        </p:txBody>
      </p:sp>
      <p:sp>
        <p:nvSpPr>
          <p:cNvPr id="11" name="TextBox 2">
            <a:extLst>
              <a:ext uri="{FF2B5EF4-FFF2-40B4-BE49-F238E27FC236}">
                <a16:creationId xmlns:a16="http://schemas.microsoft.com/office/drawing/2014/main" id="{1E5290A0-1069-C5C6-F329-54ADD7D215BF}"/>
              </a:ext>
            </a:extLst>
          </p:cNvPr>
          <p:cNvSpPr txBox="1"/>
          <p:nvPr/>
        </p:nvSpPr>
        <p:spPr>
          <a:xfrm>
            <a:off x="592328" y="2520521"/>
            <a:ext cx="7637272" cy="2769989"/>
          </a:xfrm>
          <a:prstGeom prst="rect">
            <a:avLst/>
          </a:prstGeom>
        </p:spPr>
        <p:txBody>
          <a:bodyPr wrap="square" lIns="0" tIns="0" rIns="0" bIns="0" rtlCol="0" anchor="t">
            <a:spAutoFit/>
          </a:bodyPr>
          <a:lstStyle/>
          <a:p>
            <a:pPr lvl="0" algn="just">
              <a:spcBef>
                <a:spcPct val="0"/>
              </a:spcBef>
            </a:pPr>
            <a:r>
              <a:rPr lang="en-US" sz="2000" dirty="0">
                <a:solidFill>
                  <a:srgbClr val="0D0D0D"/>
                </a:solidFill>
                <a:latin typeface="Söhne"/>
              </a:rPr>
              <a:t>Proje </a:t>
            </a:r>
            <a:r>
              <a:rPr lang="en-US" sz="2000" dirty="0" err="1">
                <a:solidFill>
                  <a:srgbClr val="0D0D0D"/>
                </a:solidFill>
                <a:latin typeface="Söhne"/>
              </a:rPr>
              <a:t>yönetiminin</a:t>
            </a:r>
            <a:r>
              <a:rPr lang="en-US" sz="2000" dirty="0">
                <a:solidFill>
                  <a:srgbClr val="0D0D0D"/>
                </a:solidFill>
                <a:latin typeface="Söhne"/>
              </a:rPr>
              <a:t> </a:t>
            </a:r>
            <a:r>
              <a:rPr lang="en-US" sz="2000" dirty="0" err="1">
                <a:solidFill>
                  <a:srgbClr val="0D0D0D"/>
                </a:solidFill>
                <a:latin typeface="Söhne"/>
              </a:rPr>
              <a:t>temelleri</a:t>
            </a:r>
            <a:r>
              <a:rPr lang="en-US" sz="2000" dirty="0">
                <a:solidFill>
                  <a:srgbClr val="0D0D0D"/>
                </a:solidFill>
                <a:latin typeface="Söhne"/>
              </a:rPr>
              <a:t>, </a:t>
            </a:r>
            <a:r>
              <a:rPr lang="en-US" sz="2000" dirty="0" err="1">
                <a:solidFill>
                  <a:srgbClr val="0D0D0D"/>
                </a:solidFill>
                <a:latin typeface="Söhne"/>
              </a:rPr>
              <a:t>başarılı</a:t>
            </a:r>
            <a:r>
              <a:rPr lang="en-US" sz="2000" dirty="0">
                <a:solidFill>
                  <a:srgbClr val="0D0D0D"/>
                </a:solidFill>
                <a:latin typeface="Söhne"/>
              </a:rPr>
              <a:t> </a:t>
            </a:r>
            <a:r>
              <a:rPr lang="en-US" sz="2000" dirty="0" err="1">
                <a:solidFill>
                  <a:srgbClr val="0D0D0D"/>
                </a:solidFill>
                <a:latin typeface="Söhne"/>
              </a:rPr>
              <a:t>bir</a:t>
            </a:r>
            <a:r>
              <a:rPr lang="en-US" sz="2000" dirty="0">
                <a:solidFill>
                  <a:srgbClr val="0D0D0D"/>
                </a:solidFill>
                <a:latin typeface="Söhne"/>
              </a:rPr>
              <a:t> </a:t>
            </a:r>
            <a:r>
              <a:rPr lang="en-US" sz="2000" dirty="0" err="1">
                <a:solidFill>
                  <a:srgbClr val="0D0D0D"/>
                </a:solidFill>
                <a:latin typeface="Söhne"/>
              </a:rPr>
              <a:t>proje</a:t>
            </a:r>
            <a:r>
              <a:rPr lang="en-US" sz="2000" dirty="0">
                <a:solidFill>
                  <a:srgbClr val="0D0D0D"/>
                </a:solidFill>
                <a:latin typeface="Söhne"/>
              </a:rPr>
              <a:t> </a:t>
            </a:r>
            <a:r>
              <a:rPr lang="en-US" sz="2000" dirty="0" err="1">
                <a:solidFill>
                  <a:srgbClr val="0D0D0D"/>
                </a:solidFill>
                <a:latin typeface="Söhne"/>
              </a:rPr>
              <a:t>yürütme</a:t>
            </a:r>
            <a:r>
              <a:rPr lang="en-US" sz="2000" dirty="0">
                <a:solidFill>
                  <a:srgbClr val="0D0D0D"/>
                </a:solidFill>
                <a:latin typeface="Söhne"/>
              </a:rPr>
              <a:t> </a:t>
            </a:r>
            <a:r>
              <a:rPr lang="en-US" sz="2000" dirty="0" err="1">
                <a:solidFill>
                  <a:srgbClr val="0D0D0D"/>
                </a:solidFill>
                <a:latin typeface="Söhne"/>
              </a:rPr>
              <a:t>için</a:t>
            </a:r>
            <a:r>
              <a:rPr lang="en-US" sz="2000" dirty="0">
                <a:solidFill>
                  <a:srgbClr val="0D0D0D"/>
                </a:solidFill>
                <a:latin typeface="Söhne"/>
              </a:rPr>
              <a:t> </a:t>
            </a:r>
            <a:r>
              <a:rPr lang="en-US" sz="2000" dirty="0" err="1">
                <a:solidFill>
                  <a:srgbClr val="0D0D0D"/>
                </a:solidFill>
                <a:latin typeface="Söhne"/>
              </a:rPr>
              <a:t>çok</a:t>
            </a:r>
            <a:r>
              <a:rPr lang="en-US" sz="2000" dirty="0">
                <a:solidFill>
                  <a:srgbClr val="0D0D0D"/>
                </a:solidFill>
                <a:latin typeface="Söhne"/>
              </a:rPr>
              <a:t> </a:t>
            </a:r>
            <a:r>
              <a:rPr lang="en-US" sz="2000" dirty="0" err="1">
                <a:solidFill>
                  <a:srgbClr val="0D0D0D"/>
                </a:solidFill>
                <a:latin typeface="Söhne"/>
              </a:rPr>
              <a:t>önemlidir</a:t>
            </a:r>
            <a:r>
              <a:rPr lang="en-US" sz="2000" dirty="0">
                <a:solidFill>
                  <a:srgbClr val="0D0D0D"/>
                </a:solidFill>
                <a:latin typeface="Söhne"/>
              </a:rPr>
              <a:t>. </a:t>
            </a:r>
            <a:r>
              <a:rPr lang="en-US" sz="2000" dirty="0" err="1">
                <a:solidFill>
                  <a:srgbClr val="0D0D0D"/>
                </a:solidFill>
                <a:latin typeface="Söhne"/>
              </a:rPr>
              <a:t>Zamanında</a:t>
            </a:r>
            <a:r>
              <a:rPr lang="en-US" sz="2000" dirty="0">
                <a:solidFill>
                  <a:srgbClr val="0D0D0D"/>
                </a:solidFill>
                <a:latin typeface="Söhne"/>
              </a:rPr>
              <a:t> </a:t>
            </a:r>
            <a:r>
              <a:rPr lang="en-US" sz="2000" dirty="0" err="1">
                <a:solidFill>
                  <a:srgbClr val="0D0D0D"/>
                </a:solidFill>
                <a:latin typeface="Söhne"/>
              </a:rPr>
              <a:t>teslimatı</a:t>
            </a:r>
            <a:r>
              <a:rPr lang="en-US" sz="2000" dirty="0">
                <a:solidFill>
                  <a:srgbClr val="0D0D0D"/>
                </a:solidFill>
                <a:latin typeface="Söhne"/>
              </a:rPr>
              <a:t> </a:t>
            </a:r>
            <a:r>
              <a:rPr lang="en-US" sz="2000" dirty="0" err="1">
                <a:solidFill>
                  <a:srgbClr val="0D0D0D"/>
                </a:solidFill>
                <a:latin typeface="Söhne"/>
              </a:rPr>
              <a:t>sağlamak</a:t>
            </a:r>
            <a:r>
              <a:rPr lang="en-US" sz="2000" dirty="0">
                <a:solidFill>
                  <a:srgbClr val="0D0D0D"/>
                </a:solidFill>
                <a:latin typeface="Söhne"/>
              </a:rPr>
              <a:t> </a:t>
            </a:r>
            <a:r>
              <a:rPr lang="en-US" sz="2000" dirty="0" err="1">
                <a:solidFill>
                  <a:srgbClr val="0D0D0D"/>
                </a:solidFill>
                <a:latin typeface="Söhne"/>
              </a:rPr>
              <a:t>için</a:t>
            </a:r>
            <a:r>
              <a:rPr lang="en-US" sz="2000" dirty="0">
                <a:solidFill>
                  <a:srgbClr val="0D0D0D"/>
                </a:solidFill>
                <a:latin typeface="Söhne"/>
              </a:rPr>
              <a:t> </a:t>
            </a:r>
            <a:r>
              <a:rPr lang="en-US" sz="2000" dirty="0" err="1">
                <a:solidFill>
                  <a:srgbClr val="0D0D0D"/>
                </a:solidFill>
                <a:latin typeface="Söhne"/>
              </a:rPr>
              <a:t>planlama</a:t>
            </a:r>
            <a:r>
              <a:rPr lang="en-US" sz="2000" dirty="0">
                <a:solidFill>
                  <a:srgbClr val="0D0D0D"/>
                </a:solidFill>
                <a:latin typeface="Söhne"/>
              </a:rPr>
              <a:t>, </a:t>
            </a:r>
            <a:r>
              <a:rPr lang="en-US" sz="2000" dirty="0" err="1">
                <a:solidFill>
                  <a:srgbClr val="0D0D0D"/>
                </a:solidFill>
                <a:latin typeface="Söhne"/>
              </a:rPr>
              <a:t>zamanlama</a:t>
            </a:r>
            <a:r>
              <a:rPr lang="en-US" sz="2000" dirty="0">
                <a:solidFill>
                  <a:srgbClr val="0D0D0D"/>
                </a:solidFill>
                <a:latin typeface="Söhne"/>
              </a:rPr>
              <a:t> ve </a:t>
            </a:r>
            <a:r>
              <a:rPr lang="en-US" sz="2000" dirty="0" err="1">
                <a:solidFill>
                  <a:srgbClr val="0D0D0D"/>
                </a:solidFill>
                <a:latin typeface="Söhne"/>
              </a:rPr>
              <a:t>kaynak</a:t>
            </a:r>
            <a:r>
              <a:rPr lang="en-US" sz="2000" dirty="0">
                <a:solidFill>
                  <a:srgbClr val="0D0D0D"/>
                </a:solidFill>
                <a:latin typeface="Söhne"/>
              </a:rPr>
              <a:t> </a:t>
            </a:r>
            <a:r>
              <a:rPr lang="en-US" sz="2000" dirty="0" err="1">
                <a:solidFill>
                  <a:srgbClr val="0D0D0D"/>
                </a:solidFill>
                <a:latin typeface="Söhne"/>
              </a:rPr>
              <a:t>tahsisini</a:t>
            </a:r>
            <a:r>
              <a:rPr lang="en-US" sz="2000" dirty="0">
                <a:solidFill>
                  <a:srgbClr val="0D0D0D"/>
                </a:solidFill>
                <a:latin typeface="Söhne"/>
              </a:rPr>
              <a:t> </a:t>
            </a:r>
            <a:r>
              <a:rPr lang="en-US" sz="2000" dirty="0" err="1">
                <a:solidFill>
                  <a:srgbClr val="0D0D0D"/>
                </a:solidFill>
                <a:latin typeface="Söhne"/>
              </a:rPr>
              <a:t>kapsarlar</a:t>
            </a:r>
            <a:r>
              <a:rPr lang="en-US" sz="2000" dirty="0">
                <a:solidFill>
                  <a:srgbClr val="0D0D0D"/>
                </a:solidFill>
                <a:latin typeface="Söhne"/>
              </a:rPr>
              <a:t>. 
Risk </a:t>
            </a:r>
            <a:r>
              <a:rPr lang="en-US" sz="2000" dirty="0" err="1">
                <a:solidFill>
                  <a:srgbClr val="0D0D0D"/>
                </a:solidFill>
                <a:latin typeface="Söhne"/>
              </a:rPr>
              <a:t>yönetimi</a:t>
            </a:r>
            <a:r>
              <a:rPr lang="en-US" sz="2000" dirty="0">
                <a:solidFill>
                  <a:srgbClr val="0D0D0D"/>
                </a:solidFill>
                <a:latin typeface="Söhne"/>
              </a:rPr>
              <a:t>, </a:t>
            </a:r>
            <a:r>
              <a:rPr lang="en-US" sz="2000" dirty="0" err="1">
                <a:solidFill>
                  <a:srgbClr val="0D0D0D"/>
                </a:solidFill>
                <a:latin typeface="Söhne"/>
              </a:rPr>
              <a:t>potansiyel</a:t>
            </a:r>
            <a:r>
              <a:rPr lang="en-US" sz="2000" dirty="0">
                <a:solidFill>
                  <a:srgbClr val="0D0D0D"/>
                </a:solidFill>
                <a:latin typeface="Söhne"/>
              </a:rPr>
              <a:t> </a:t>
            </a:r>
            <a:r>
              <a:rPr lang="en-US" sz="2000" dirty="0" err="1">
                <a:solidFill>
                  <a:srgbClr val="0D0D0D"/>
                </a:solidFill>
                <a:latin typeface="Söhne"/>
              </a:rPr>
              <a:t>engelleri</a:t>
            </a:r>
            <a:r>
              <a:rPr lang="en-US" sz="2000" dirty="0">
                <a:solidFill>
                  <a:srgbClr val="0D0D0D"/>
                </a:solidFill>
                <a:latin typeface="Söhne"/>
              </a:rPr>
              <a:t> </a:t>
            </a:r>
            <a:r>
              <a:rPr lang="en-US" sz="2000" dirty="0" err="1">
                <a:solidFill>
                  <a:srgbClr val="0D0D0D"/>
                </a:solidFill>
                <a:latin typeface="Söhne"/>
              </a:rPr>
              <a:t>belirleyip</a:t>
            </a:r>
            <a:r>
              <a:rPr lang="en-US" sz="2000" dirty="0">
                <a:solidFill>
                  <a:srgbClr val="0D0D0D"/>
                </a:solidFill>
                <a:latin typeface="Söhne"/>
              </a:rPr>
              <a:t> </a:t>
            </a:r>
            <a:r>
              <a:rPr lang="en-US" sz="2000" dirty="0" err="1">
                <a:solidFill>
                  <a:srgbClr val="0D0D0D"/>
                </a:solidFill>
                <a:latin typeface="Söhne"/>
              </a:rPr>
              <a:t>azaltarak</a:t>
            </a:r>
            <a:r>
              <a:rPr lang="en-US" sz="2000" dirty="0">
                <a:solidFill>
                  <a:srgbClr val="0D0D0D"/>
                </a:solidFill>
                <a:latin typeface="Söhne"/>
              </a:rPr>
              <a:t> </a:t>
            </a:r>
            <a:r>
              <a:rPr lang="en-US" sz="2000" dirty="0" err="1">
                <a:solidFill>
                  <a:srgbClr val="0D0D0D"/>
                </a:solidFill>
                <a:latin typeface="Söhne"/>
              </a:rPr>
              <a:t>proje</a:t>
            </a:r>
            <a:r>
              <a:rPr lang="en-US" sz="2000" dirty="0">
                <a:solidFill>
                  <a:srgbClr val="0D0D0D"/>
                </a:solidFill>
                <a:latin typeface="Söhne"/>
              </a:rPr>
              <a:t> </a:t>
            </a:r>
            <a:r>
              <a:rPr lang="en-US" sz="2000" dirty="0" err="1">
                <a:solidFill>
                  <a:srgbClr val="0D0D0D"/>
                </a:solidFill>
                <a:latin typeface="Söhne"/>
              </a:rPr>
              <a:t>ilerlemesinin</a:t>
            </a:r>
            <a:r>
              <a:rPr lang="en-US" sz="2000" dirty="0">
                <a:solidFill>
                  <a:srgbClr val="0D0D0D"/>
                </a:solidFill>
                <a:latin typeface="Söhne"/>
              </a:rPr>
              <a:t> </a:t>
            </a:r>
            <a:r>
              <a:rPr lang="en-US" sz="2000" dirty="0" err="1">
                <a:solidFill>
                  <a:srgbClr val="0D0D0D"/>
                </a:solidFill>
                <a:latin typeface="Söhne"/>
              </a:rPr>
              <a:t>yolunda</a:t>
            </a:r>
            <a:r>
              <a:rPr lang="en-US" sz="2000" dirty="0">
                <a:solidFill>
                  <a:srgbClr val="0D0D0D"/>
                </a:solidFill>
                <a:latin typeface="Söhne"/>
              </a:rPr>
              <a:t> </a:t>
            </a:r>
            <a:r>
              <a:rPr lang="en-US" sz="2000" dirty="0" err="1">
                <a:solidFill>
                  <a:srgbClr val="0D0D0D"/>
                </a:solidFill>
                <a:latin typeface="Söhne"/>
              </a:rPr>
              <a:t>gitmesini</a:t>
            </a:r>
            <a:r>
              <a:rPr lang="en-US" sz="2000" dirty="0">
                <a:solidFill>
                  <a:srgbClr val="0D0D0D"/>
                </a:solidFill>
                <a:latin typeface="Söhne"/>
              </a:rPr>
              <a:t> </a:t>
            </a:r>
            <a:r>
              <a:rPr lang="en-US" sz="2000" dirty="0" err="1">
                <a:solidFill>
                  <a:srgbClr val="0D0D0D"/>
                </a:solidFill>
                <a:latin typeface="Söhne"/>
              </a:rPr>
              <a:t>sağlar</a:t>
            </a:r>
            <a:r>
              <a:rPr lang="en-US" sz="2000" dirty="0">
                <a:solidFill>
                  <a:srgbClr val="0D0D0D"/>
                </a:solidFill>
                <a:latin typeface="Söhne"/>
              </a:rPr>
              <a:t>. 
</a:t>
            </a:r>
            <a:r>
              <a:rPr lang="en-US" sz="2000" dirty="0" err="1">
                <a:solidFill>
                  <a:srgbClr val="0D0D0D"/>
                </a:solidFill>
                <a:latin typeface="Söhne"/>
              </a:rPr>
              <a:t>Etkili</a:t>
            </a:r>
            <a:r>
              <a:rPr lang="en-US" sz="2000" dirty="0">
                <a:solidFill>
                  <a:srgbClr val="0D0D0D"/>
                </a:solidFill>
                <a:latin typeface="Söhne"/>
              </a:rPr>
              <a:t> </a:t>
            </a:r>
            <a:r>
              <a:rPr lang="en-US" sz="2000" dirty="0" err="1">
                <a:solidFill>
                  <a:srgbClr val="0D0D0D"/>
                </a:solidFill>
                <a:latin typeface="Söhne"/>
              </a:rPr>
              <a:t>iletişim</a:t>
            </a:r>
            <a:r>
              <a:rPr lang="en-US" sz="2000" dirty="0">
                <a:solidFill>
                  <a:srgbClr val="0D0D0D"/>
                </a:solidFill>
                <a:latin typeface="Söhne"/>
              </a:rPr>
              <a:t> ve </a:t>
            </a:r>
            <a:r>
              <a:rPr lang="en-US" sz="2000" dirty="0" err="1">
                <a:solidFill>
                  <a:srgbClr val="0D0D0D"/>
                </a:solidFill>
                <a:latin typeface="Söhne"/>
              </a:rPr>
              <a:t>paydaş</a:t>
            </a:r>
            <a:r>
              <a:rPr lang="en-US" sz="2000" dirty="0">
                <a:solidFill>
                  <a:srgbClr val="0D0D0D"/>
                </a:solidFill>
                <a:latin typeface="Söhne"/>
              </a:rPr>
              <a:t> </a:t>
            </a:r>
            <a:r>
              <a:rPr lang="en-US" sz="2000" dirty="0" err="1">
                <a:solidFill>
                  <a:srgbClr val="0D0D0D"/>
                </a:solidFill>
                <a:latin typeface="Söhne"/>
              </a:rPr>
              <a:t>yönetimi</a:t>
            </a:r>
            <a:r>
              <a:rPr lang="en-US" sz="2000" dirty="0">
                <a:solidFill>
                  <a:srgbClr val="0D0D0D"/>
                </a:solidFill>
                <a:latin typeface="Söhne"/>
              </a:rPr>
              <a:t>, </a:t>
            </a:r>
            <a:r>
              <a:rPr lang="en-US" sz="2000" dirty="0" err="1">
                <a:solidFill>
                  <a:srgbClr val="0D0D0D"/>
                </a:solidFill>
                <a:latin typeface="Söhne"/>
              </a:rPr>
              <a:t>proje</a:t>
            </a:r>
            <a:r>
              <a:rPr lang="en-US" sz="2000" dirty="0">
                <a:solidFill>
                  <a:srgbClr val="0D0D0D"/>
                </a:solidFill>
                <a:latin typeface="Söhne"/>
              </a:rPr>
              <a:t> </a:t>
            </a:r>
            <a:r>
              <a:rPr lang="en-US" sz="2000" dirty="0" err="1">
                <a:solidFill>
                  <a:srgbClr val="0D0D0D"/>
                </a:solidFill>
                <a:latin typeface="Söhne"/>
              </a:rPr>
              <a:t>yaşam</a:t>
            </a:r>
            <a:r>
              <a:rPr lang="en-US" sz="2000" dirty="0">
                <a:solidFill>
                  <a:srgbClr val="0D0D0D"/>
                </a:solidFill>
                <a:latin typeface="Söhne"/>
              </a:rPr>
              <a:t> </a:t>
            </a:r>
            <a:r>
              <a:rPr lang="en-US" sz="2000" dirty="0" err="1">
                <a:solidFill>
                  <a:srgbClr val="0D0D0D"/>
                </a:solidFill>
                <a:latin typeface="Söhne"/>
              </a:rPr>
              <a:t>döngüsü</a:t>
            </a:r>
            <a:r>
              <a:rPr lang="en-US" sz="2000" dirty="0">
                <a:solidFill>
                  <a:srgbClr val="0D0D0D"/>
                </a:solidFill>
                <a:latin typeface="Söhne"/>
              </a:rPr>
              <a:t> </a:t>
            </a:r>
            <a:r>
              <a:rPr lang="en-US" sz="2000" dirty="0" err="1">
                <a:solidFill>
                  <a:srgbClr val="0D0D0D"/>
                </a:solidFill>
                <a:latin typeface="Söhne"/>
              </a:rPr>
              <a:t>boyunca</a:t>
            </a:r>
            <a:r>
              <a:rPr lang="en-US" sz="2000" dirty="0">
                <a:solidFill>
                  <a:srgbClr val="0D0D0D"/>
                </a:solidFill>
                <a:latin typeface="Söhne"/>
              </a:rPr>
              <a:t> </a:t>
            </a:r>
            <a:r>
              <a:rPr lang="en-US" sz="2000" dirty="0" err="1">
                <a:solidFill>
                  <a:srgbClr val="0D0D0D"/>
                </a:solidFill>
                <a:latin typeface="Söhne"/>
              </a:rPr>
              <a:t>işbirliğini</a:t>
            </a:r>
            <a:r>
              <a:rPr lang="en-US" sz="2000" dirty="0">
                <a:solidFill>
                  <a:srgbClr val="0D0D0D"/>
                </a:solidFill>
                <a:latin typeface="Söhne"/>
              </a:rPr>
              <a:t> ve </a:t>
            </a:r>
            <a:r>
              <a:rPr lang="en-US" sz="2000" dirty="0" err="1">
                <a:solidFill>
                  <a:srgbClr val="0D0D0D"/>
                </a:solidFill>
                <a:latin typeface="Söhne"/>
              </a:rPr>
              <a:t>uyumu</a:t>
            </a:r>
            <a:r>
              <a:rPr lang="en-US" sz="2000" dirty="0">
                <a:solidFill>
                  <a:srgbClr val="0D0D0D"/>
                </a:solidFill>
                <a:latin typeface="Söhne"/>
              </a:rPr>
              <a:t> </a:t>
            </a:r>
            <a:r>
              <a:rPr lang="en-US" sz="2000" dirty="0" err="1">
                <a:solidFill>
                  <a:srgbClr val="0D0D0D"/>
                </a:solidFill>
                <a:latin typeface="Söhne"/>
              </a:rPr>
              <a:t>teşvik</a:t>
            </a:r>
            <a:r>
              <a:rPr lang="en-US" sz="2000" dirty="0">
                <a:solidFill>
                  <a:srgbClr val="0D0D0D"/>
                </a:solidFill>
                <a:latin typeface="Söhne"/>
              </a:rPr>
              <a:t> </a:t>
            </a:r>
            <a:r>
              <a:rPr lang="en-US" sz="2000" dirty="0" err="1">
                <a:solidFill>
                  <a:srgbClr val="0D0D0D"/>
                </a:solidFill>
                <a:latin typeface="Söhne"/>
              </a:rPr>
              <a:t>eder</a:t>
            </a:r>
            <a:r>
              <a:rPr lang="en-US" sz="2000" dirty="0">
                <a:solidFill>
                  <a:srgbClr val="0D0D0D"/>
                </a:solidFill>
                <a:latin typeface="Söhne"/>
              </a:rPr>
              <a:t>. 
Proje </a:t>
            </a:r>
            <a:r>
              <a:rPr lang="en-US" sz="2000" dirty="0" err="1">
                <a:solidFill>
                  <a:srgbClr val="0D0D0D"/>
                </a:solidFill>
                <a:latin typeface="Söhne"/>
              </a:rPr>
              <a:t>yöneticileri</a:t>
            </a:r>
            <a:r>
              <a:rPr lang="en-US" sz="2000" dirty="0">
                <a:solidFill>
                  <a:srgbClr val="0D0D0D"/>
                </a:solidFill>
                <a:latin typeface="Söhne"/>
              </a:rPr>
              <a:t> </a:t>
            </a:r>
            <a:r>
              <a:rPr lang="en-US" sz="2000" dirty="0" err="1">
                <a:solidFill>
                  <a:srgbClr val="0D0D0D"/>
                </a:solidFill>
                <a:latin typeface="Söhne"/>
              </a:rPr>
              <a:t>bu</a:t>
            </a:r>
            <a:r>
              <a:rPr lang="en-US" sz="2000" dirty="0">
                <a:solidFill>
                  <a:srgbClr val="0D0D0D"/>
                </a:solidFill>
                <a:latin typeface="Söhne"/>
              </a:rPr>
              <a:t> </a:t>
            </a:r>
            <a:r>
              <a:rPr lang="en-US" sz="2000" dirty="0" err="1">
                <a:solidFill>
                  <a:srgbClr val="0D0D0D"/>
                </a:solidFill>
                <a:latin typeface="Söhne"/>
              </a:rPr>
              <a:t>ilkelere</a:t>
            </a:r>
            <a:r>
              <a:rPr lang="en-US" sz="2000" dirty="0">
                <a:solidFill>
                  <a:srgbClr val="0D0D0D"/>
                </a:solidFill>
                <a:latin typeface="Söhne"/>
              </a:rPr>
              <a:t> </a:t>
            </a:r>
            <a:r>
              <a:rPr lang="en-US" sz="2000" dirty="0" err="1">
                <a:solidFill>
                  <a:srgbClr val="0D0D0D"/>
                </a:solidFill>
                <a:latin typeface="Söhne"/>
              </a:rPr>
              <a:t>bağlı</a:t>
            </a:r>
            <a:r>
              <a:rPr lang="en-US" sz="2000" dirty="0">
                <a:solidFill>
                  <a:srgbClr val="0D0D0D"/>
                </a:solidFill>
                <a:latin typeface="Söhne"/>
              </a:rPr>
              <a:t> </a:t>
            </a:r>
            <a:r>
              <a:rPr lang="en-US" sz="2000" dirty="0" err="1">
                <a:solidFill>
                  <a:srgbClr val="0D0D0D"/>
                </a:solidFill>
                <a:latin typeface="Söhne"/>
              </a:rPr>
              <a:t>kalarak</a:t>
            </a:r>
            <a:r>
              <a:rPr lang="en-US" sz="2000" dirty="0">
                <a:solidFill>
                  <a:srgbClr val="0D0D0D"/>
                </a:solidFill>
                <a:latin typeface="Söhne"/>
              </a:rPr>
              <a:t> </a:t>
            </a:r>
            <a:r>
              <a:rPr lang="en-US" sz="2000" dirty="0" err="1">
                <a:solidFill>
                  <a:srgbClr val="0D0D0D"/>
                </a:solidFill>
                <a:latin typeface="Söhne"/>
              </a:rPr>
              <a:t>hedeflerine</a:t>
            </a:r>
            <a:r>
              <a:rPr lang="en-US" sz="2000" dirty="0">
                <a:solidFill>
                  <a:srgbClr val="0D0D0D"/>
                </a:solidFill>
                <a:latin typeface="Söhne"/>
              </a:rPr>
              <a:t> </a:t>
            </a:r>
            <a:r>
              <a:rPr lang="en-US" sz="2000" dirty="0" err="1">
                <a:solidFill>
                  <a:srgbClr val="0D0D0D"/>
                </a:solidFill>
                <a:latin typeface="Söhne"/>
              </a:rPr>
              <a:t>verimli</a:t>
            </a:r>
            <a:r>
              <a:rPr lang="en-US" sz="2000" dirty="0">
                <a:solidFill>
                  <a:srgbClr val="0D0D0D"/>
                </a:solidFill>
                <a:latin typeface="Söhne"/>
              </a:rPr>
              <a:t> ve </a:t>
            </a:r>
            <a:r>
              <a:rPr lang="en-US" sz="2000" dirty="0" err="1">
                <a:solidFill>
                  <a:srgbClr val="0D0D0D"/>
                </a:solidFill>
                <a:latin typeface="Söhne"/>
              </a:rPr>
              <a:t>etkili</a:t>
            </a:r>
            <a:r>
              <a:rPr lang="en-US" sz="2000" dirty="0">
                <a:solidFill>
                  <a:srgbClr val="0D0D0D"/>
                </a:solidFill>
                <a:latin typeface="Söhne"/>
              </a:rPr>
              <a:t> </a:t>
            </a:r>
            <a:r>
              <a:rPr lang="en-US" sz="2000" dirty="0" err="1">
                <a:solidFill>
                  <a:srgbClr val="0D0D0D"/>
                </a:solidFill>
                <a:latin typeface="Söhne"/>
              </a:rPr>
              <a:t>bir</a:t>
            </a:r>
            <a:r>
              <a:rPr lang="en-US" sz="2000" dirty="0">
                <a:solidFill>
                  <a:srgbClr val="0D0D0D"/>
                </a:solidFill>
                <a:latin typeface="Söhne"/>
              </a:rPr>
              <a:t> </a:t>
            </a:r>
            <a:r>
              <a:rPr lang="en-US" sz="2000" dirty="0" err="1">
                <a:solidFill>
                  <a:srgbClr val="0D0D0D"/>
                </a:solidFill>
                <a:latin typeface="Söhne"/>
              </a:rPr>
              <a:t>şekilde</a:t>
            </a:r>
            <a:r>
              <a:rPr lang="en-US" sz="2000" dirty="0">
                <a:solidFill>
                  <a:srgbClr val="0D0D0D"/>
                </a:solidFill>
                <a:latin typeface="Söhne"/>
              </a:rPr>
              <a:t> </a:t>
            </a:r>
            <a:r>
              <a:rPr lang="en-US" sz="2000" dirty="0" err="1">
                <a:solidFill>
                  <a:srgbClr val="0D0D0D"/>
                </a:solidFill>
                <a:latin typeface="Söhne"/>
              </a:rPr>
              <a:t>ulaşabilirler</a:t>
            </a:r>
            <a:r>
              <a:rPr lang="en-US" sz="2000" dirty="0">
                <a:solidFill>
                  <a:srgbClr val="0D0D0D"/>
                </a:solidFill>
                <a:latin typeface="Söhne"/>
              </a:rPr>
              <a:t>.</a:t>
            </a:r>
            <a:endParaRPr lang="en-US" sz="2000" dirty="0"/>
          </a:p>
        </p:txBody>
      </p:sp>
      <p:pic>
        <p:nvPicPr>
          <p:cNvPr id="2" name="Imagine 1">
            <a:extLst>
              <a:ext uri="{FF2B5EF4-FFF2-40B4-BE49-F238E27FC236}">
                <a16:creationId xmlns:a16="http://schemas.microsoft.com/office/drawing/2014/main" id="{7000C699-1F56-002D-FB95-27A735E4923E}"/>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spTree>
    <p:extLst>
      <p:ext uri="{BB962C8B-B14F-4D97-AF65-F5344CB8AC3E}">
        <p14:creationId xmlns:p14="http://schemas.microsoft.com/office/powerpoint/2010/main" val="345256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4271-659D-E3A5-0395-B56C0B6A6233}"/>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1E0E629C-575B-2D07-A937-F47ECB84720C}"/>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6" y="126744"/>
            <a:ext cx="3414409" cy="3126384"/>
          </a:xfrm>
          <a:prstGeom prst="rect">
            <a:avLst/>
          </a:prstGeom>
        </p:spPr>
      </p:pic>
      <p:grpSp>
        <p:nvGrpSpPr>
          <p:cNvPr id="4" name="Grupare 3">
            <a:extLst>
              <a:ext uri="{FF2B5EF4-FFF2-40B4-BE49-F238E27FC236}">
                <a16:creationId xmlns:a16="http://schemas.microsoft.com/office/drawing/2014/main" id="{667454A6-5CD2-CEC0-5285-55DF245B1E12}"/>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B4FD9538-DD5E-4F0C-A137-2F6129DCBB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479E95C6-90BF-16BB-10AD-65D4D4AB728A}"/>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970FD2F3-FB63-1AE6-6961-8C44CB968092}"/>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C6B09C7A-F80A-9306-729B-359E653559FA}"/>
              </a:ext>
            </a:extLst>
          </p:cNvPr>
          <p:cNvSpPr txBox="1"/>
          <p:nvPr/>
        </p:nvSpPr>
        <p:spPr>
          <a:xfrm>
            <a:off x="592328" y="1262165"/>
            <a:ext cx="7847486" cy="553998"/>
          </a:xfrm>
          <a:prstGeom prst="rect">
            <a:avLst/>
          </a:prstGeom>
        </p:spPr>
        <p:txBody>
          <a:bodyPr wrap="square" lIns="0" tIns="0" rIns="0" bIns="0" rtlCol="0" anchor="t">
            <a:spAutoFit/>
          </a:bodyPr>
          <a:lstStyle/>
          <a:p>
            <a:pPr lvl="0">
              <a:spcBef>
                <a:spcPct val="0"/>
              </a:spcBef>
            </a:pPr>
            <a:r>
              <a:rPr lang="en-US" sz="3600" dirty="0">
                <a:solidFill>
                  <a:srgbClr val="2D5693"/>
                </a:solidFill>
                <a:latin typeface="Josefin Sans Bold" pitchFamily="2" charset="0"/>
              </a:rPr>
              <a:t>4- Proje </a:t>
            </a:r>
            <a:r>
              <a:rPr lang="en-US" sz="3600" dirty="0" err="1">
                <a:solidFill>
                  <a:srgbClr val="2D5693"/>
                </a:solidFill>
                <a:latin typeface="Josefin Sans Bold" pitchFamily="2" charset="0"/>
              </a:rPr>
              <a:t>yönetiminin</a:t>
            </a:r>
            <a:r>
              <a:rPr lang="en-US" sz="3600" dirty="0">
                <a:solidFill>
                  <a:srgbClr val="2D5693"/>
                </a:solidFill>
                <a:latin typeface="Josefin Sans Bold" pitchFamily="2" charset="0"/>
              </a:rPr>
              <a:t> </a:t>
            </a:r>
            <a:r>
              <a:rPr lang="en-US" sz="3600" dirty="0" err="1">
                <a:solidFill>
                  <a:srgbClr val="2D5693"/>
                </a:solidFill>
                <a:latin typeface="Josefin Sans Bold" pitchFamily="2" charset="0"/>
              </a:rPr>
              <a:t>temelleri</a:t>
            </a:r>
            <a:endParaRPr lang="en-US" sz="3600" dirty="0">
              <a:solidFill>
                <a:srgbClr val="2D5693"/>
              </a:solidFill>
              <a:latin typeface="Josefin Sans Bold" pitchFamily="2" charset="0"/>
            </a:endParaRPr>
          </a:p>
        </p:txBody>
      </p:sp>
      <p:pic>
        <p:nvPicPr>
          <p:cNvPr id="2" name="Imagine 1">
            <a:extLst>
              <a:ext uri="{FF2B5EF4-FFF2-40B4-BE49-F238E27FC236}">
                <a16:creationId xmlns:a16="http://schemas.microsoft.com/office/drawing/2014/main" id="{F6FA18A7-D6C0-28B3-DCE5-D5C1B2EBBEF1}"/>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graphicFrame>
        <p:nvGraphicFramePr>
          <p:cNvPr id="3" name="Diagrama 2">
            <a:extLst>
              <a:ext uri="{FF2B5EF4-FFF2-40B4-BE49-F238E27FC236}">
                <a16:creationId xmlns:a16="http://schemas.microsoft.com/office/drawing/2014/main" id="{96765CAA-575B-1202-9458-DFF15529765C}"/>
              </a:ext>
            </a:extLst>
          </p:cNvPr>
          <p:cNvGraphicFramePr/>
          <p:nvPr>
            <p:extLst>
              <p:ext uri="{D42A27DB-BD31-4B8C-83A1-F6EECF244321}">
                <p14:modId xmlns:p14="http://schemas.microsoft.com/office/powerpoint/2010/main" val="1227807242"/>
              </p:ext>
            </p:extLst>
          </p:nvPr>
        </p:nvGraphicFramePr>
        <p:xfrm>
          <a:off x="1523673" y="2643543"/>
          <a:ext cx="5984796" cy="39137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33417171"/>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7979</Words>
  <Application>Microsoft Office PowerPoint</Application>
  <PresentationFormat>Geniş ekran</PresentationFormat>
  <Paragraphs>247</Paragraphs>
  <Slides>22</Slides>
  <Notes>21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Arial Unicode MS</vt:lpstr>
      <vt:lpstr>Calibri</vt:lpstr>
      <vt:lpstr>Calibri Light</vt:lpstr>
      <vt:lpstr>Josefin Sans Bold</vt:lpstr>
      <vt:lpstr>Söhne</vt:lpstr>
      <vt:lpstr>Temă 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Arina Seul</dc:creator>
  <cp:lastModifiedBy>yasemin yilmaz</cp:lastModifiedBy>
  <cp:revision>101</cp:revision>
  <dcterms:created xsi:type="dcterms:W3CDTF">2023-05-31T18:35:26Z</dcterms:created>
  <dcterms:modified xsi:type="dcterms:W3CDTF">2024-10-25T13:13:56Z</dcterms:modified>
</cp:coreProperties>
</file>