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6/20/2019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l-GR"/>
              <a:t>Κάντε κλικ για να επεξεργαστείτε τον τίτλο υποδείγματος</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6/20/2019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ensound.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450BC7-7DC4-427C-9269-5ACA10E0D01B}"/>
              </a:ext>
            </a:extLst>
          </p:cNvPr>
          <p:cNvSpPr>
            <a:spLocks noGrp="1"/>
          </p:cNvSpPr>
          <p:nvPr>
            <p:ph type="ctrTitle"/>
          </p:nvPr>
        </p:nvSpPr>
        <p:spPr>
          <a:xfrm>
            <a:off x="3962399" y="1120889"/>
            <a:ext cx="7197726" cy="2421464"/>
          </a:xfrm>
        </p:spPr>
        <p:txBody>
          <a:bodyPr/>
          <a:lstStyle/>
          <a:p>
            <a:r>
              <a:rPr lang="en-US" dirty="0"/>
              <a:t>Everyday Fairy tales</a:t>
            </a:r>
          </a:p>
        </p:txBody>
      </p:sp>
      <p:sp>
        <p:nvSpPr>
          <p:cNvPr id="3" name="Υπότιτλος 2">
            <a:extLst>
              <a:ext uri="{FF2B5EF4-FFF2-40B4-BE49-F238E27FC236}">
                <a16:creationId xmlns:a16="http://schemas.microsoft.com/office/drawing/2014/main" id="{1D95E679-32CD-46E1-AD88-A30AB53C3C75}"/>
              </a:ext>
            </a:extLst>
          </p:cNvPr>
          <p:cNvSpPr>
            <a:spLocks noGrp="1"/>
          </p:cNvSpPr>
          <p:nvPr>
            <p:ph type="subTitle" idx="1"/>
          </p:nvPr>
        </p:nvSpPr>
        <p:spPr>
          <a:xfrm>
            <a:off x="3962399" y="3657763"/>
            <a:ext cx="7197726" cy="2849569"/>
          </a:xfrm>
        </p:spPr>
        <p:txBody>
          <a:bodyPr>
            <a:normAutofit lnSpcReduction="10000"/>
          </a:bodyPr>
          <a:lstStyle/>
          <a:p>
            <a:r>
              <a:rPr lang="en-US" b="1" dirty="0"/>
              <a:t>Digital forms of storytelling</a:t>
            </a:r>
          </a:p>
          <a:p>
            <a:endParaRPr lang="en-US" dirty="0"/>
          </a:p>
          <a:p>
            <a:r>
              <a:rPr lang="en-US" b="1" dirty="0"/>
              <a:t>Team 1:</a:t>
            </a:r>
          </a:p>
          <a:p>
            <a:r>
              <a:rPr lang="en-US" dirty="0" err="1"/>
              <a:t>Xynada</a:t>
            </a:r>
            <a:r>
              <a:rPr lang="en-US" dirty="0"/>
              <a:t> xenia (dpsd14077)</a:t>
            </a:r>
          </a:p>
          <a:p>
            <a:r>
              <a:rPr lang="en-US" dirty="0"/>
              <a:t>Motsenigou </a:t>
            </a:r>
            <a:r>
              <a:rPr lang="en-US" dirty="0" err="1"/>
              <a:t>Tatiana-myrto</a:t>
            </a:r>
            <a:r>
              <a:rPr lang="en-US" dirty="0"/>
              <a:t>(dpsd15069)</a:t>
            </a:r>
          </a:p>
          <a:p>
            <a:r>
              <a:rPr lang="en-US" dirty="0">
                <a:latin typeface="Calibri" panose="020F0502020204030204" pitchFamily="34" charset="0"/>
                <a:cs typeface="Calibri" panose="020F0502020204030204" pitchFamily="34" charset="0"/>
              </a:rPr>
              <a:t>Maria Forte Ruiz dpsd18144</a:t>
            </a:r>
          </a:p>
          <a:p>
            <a:r>
              <a:rPr lang="en-US" dirty="0" err="1">
                <a:solidFill>
                  <a:srgbClr val="FFFFFF"/>
                </a:solidFill>
                <a:latin typeface="Calibri" panose="020F0502020204030204" pitchFamily="34" charset="0"/>
                <a:cs typeface="Calibri" panose="020F0502020204030204" pitchFamily="34" charset="0"/>
              </a:rPr>
              <a:t>Duygu</a:t>
            </a:r>
            <a:r>
              <a:rPr lang="en-US" dirty="0">
                <a:solidFill>
                  <a:srgbClr val="FFFFFF"/>
                </a:solidFill>
                <a:latin typeface="Calibri" panose="020F0502020204030204" pitchFamily="34" charset="0"/>
                <a:cs typeface="Calibri" panose="020F0502020204030204" pitchFamily="34" charset="0"/>
              </a:rPr>
              <a:t> Pug dpsd18143</a:t>
            </a:r>
          </a:p>
          <a:p>
            <a:endParaRPr lang="en-US" dirty="0"/>
          </a:p>
        </p:txBody>
      </p:sp>
    </p:spTree>
    <p:extLst>
      <p:ext uri="{BB962C8B-B14F-4D97-AF65-F5344CB8AC3E}">
        <p14:creationId xmlns:p14="http://schemas.microsoft.com/office/powerpoint/2010/main" val="78268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5835C9-A7FD-42A8-9043-B858A5A6512A}"/>
              </a:ext>
            </a:extLst>
          </p:cNvPr>
          <p:cNvSpPr>
            <a:spLocks noGrp="1"/>
          </p:cNvSpPr>
          <p:nvPr>
            <p:ph type="title"/>
          </p:nvPr>
        </p:nvSpPr>
        <p:spPr/>
        <p:txBody>
          <a:bodyPr/>
          <a:lstStyle/>
          <a:p>
            <a:r>
              <a:rPr lang="en-US" dirty="0"/>
              <a:t>Comic</a:t>
            </a:r>
          </a:p>
        </p:txBody>
      </p:sp>
      <p:sp>
        <p:nvSpPr>
          <p:cNvPr id="4" name="Ορθογώνιο 3">
            <a:extLst>
              <a:ext uri="{FF2B5EF4-FFF2-40B4-BE49-F238E27FC236}">
                <a16:creationId xmlns:a16="http://schemas.microsoft.com/office/drawing/2014/main" id="{DB5729F5-9EB5-4BBD-9E8D-583E1D816316}"/>
              </a:ext>
            </a:extLst>
          </p:cNvPr>
          <p:cNvSpPr/>
          <p:nvPr/>
        </p:nvSpPr>
        <p:spPr>
          <a:xfrm>
            <a:off x="685801" y="1989326"/>
            <a:ext cx="9070758" cy="2308324"/>
          </a:xfrm>
          <a:prstGeom prst="rect">
            <a:avLst/>
          </a:prstGeom>
        </p:spPr>
        <p:txBody>
          <a:bodyPr wrap="square">
            <a:spAutoFit/>
          </a:bodyPr>
          <a:lstStyle/>
          <a:p>
            <a:r>
              <a:rPr lang="es-ES" dirty="0">
                <a:latin typeface="Calibri" panose="020F0502020204030204" pitchFamily="34" charset="0"/>
                <a:ea typeface="Calibri" panose="020F0502020204030204" pitchFamily="34" charset="0"/>
                <a:cs typeface="Times New Roman" panose="02020603050405020304" pitchFamily="18" charset="0"/>
              </a:rPr>
              <a:t>HOW WAS IT MADE:</a:t>
            </a:r>
            <a:br>
              <a:rPr lang="es-ES" dirty="0">
                <a:latin typeface="Calibri" panose="020F0502020204030204" pitchFamily="34" charset="0"/>
                <a:ea typeface="Calibri" panose="020F0502020204030204" pitchFamily="34" charset="0"/>
                <a:cs typeface="Times New Roman" panose="02020603050405020304" pitchFamily="18" charset="0"/>
              </a:rPr>
            </a:br>
            <a:br>
              <a:rPr lang="es-ES" dirty="0">
                <a:latin typeface="Calibri" panose="020F0502020204030204" pitchFamily="34" charset="0"/>
                <a:ea typeface="Calibri" panose="020F0502020204030204" pitchFamily="34" charset="0"/>
                <a:cs typeface="Times New Roman" panose="02020603050405020304" pitchFamily="18" charset="0"/>
              </a:rPr>
            </a:br>
            <a:r>
              <a:rPr lang="es-ES" dirty="0" err="1">
                <a:latin typeface="Calibri" panose="020F0502020204030204" pitchFamily="34" charset="0"/>
                <a:ea typeface="Calibri" panose="020F0502020204030204" pitchFamily="34" charset="0"/>
                <a:cs typeface="Times New Roman" panose="02020603050405020304" pitchFamily="18" charset="0"/>
              </a:rPr>
              <a:t>We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used</a:t>
            </a:r>
            <a:r>
              <a:rPr lang="es-ES" dirty="0">
                <a:latin typeface="Calibri" panose="020F0502020204030204" pitchFamily="34" charset="0"/>
                <a:ea typeface="Calibri" panose="020F0502020204030204" pitchFamily="34" charset="0"/>
                <a:cs typeface="Times New Roman" panose="02020603050405020304" pitchFamily="18" charset="0"/>
              </a:rPr>
              <a:t> Photoshop </a:t>
            </a:r>
            <a:r>
              <a:rPr lang="es-ES" dirty="0" err="1">
                <a:latin typeface="Calibri" panose="020F0502020204030204" pitchFamily="34" charset="0"/>
                <a:ea typeface="Calibri" panose="020F0502020204030204" pitchFamily="34" charset="0"/>
                <a:cs typeface="Times New Roman" panose="02020603050405020304" pitchFamily="18" charset="0"/>
              </a:rPr>
              <a:t>to</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make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the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drawings</a:t>
            </a:r>
            <a:r>
              <a:rPr lang="es-ES" dirty="0">
                <a:latin typeface="Calibri" panose="020F0502020204030204" pitchFamily="34" charset="0"/>
                <a:ea typeface="Calibri" panose="020F0502020204030204" pitchFamily="34" charset="0"/>
                <a:cs typeface="Times New Roman" panose="02020603050405020304" pitchFamily="18" charset="0"/>
              </a:rPr>
              <a:t> and </a:t>
            </a:r>
            <a:r>
              <a:rPr lang="es-ES" dirty="0" err="1">
                <a:latin typeface="Calibri" panose="020F0502020204030204" pitchFamily="34" charset="0"/>
                <a:ea typeface="Calibri" panose="020F0502020204030204" pitchFamily="34" charset="0"/>
                <a:cs typeface="Times New Roman" panose="02020603050405020304" pitchFamily="18" charset="0"/>
              </a:rPr>
              <a:t>colours</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specifically</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using</a:t>
            </a:r>
            <a:r>
              <a:rPr lang="es-ES" dirty="0">
                <a:latin typeface="Calibri" panose="020F0502020204030204" pitchFamily="34" charset="0"/>
                <a:ea typeface="Calibri" panose="020F0502020204030204" pitchFamily="34" charset="0"/>
                <a:cs typeface="Times New Roman" panose="02020603050405020304" pitchFamily="18" charset="0"/>
              </a:rPr>
              <a:t> a Wacom </a:t>
            </a:r>
            <a:r>
              <a:rPr lang="es-ES" dirty="0" err="1">
                <a:latin typeface="Calibri" panose="020F0502020204030204" pitchFamily="34" charset="0"/>
                <a:ea typeface="Calibri" panose="020F0502020204030204" pitchFamily="34" charset="0"/>
                <a:cs typeface="Times New Roman" panose="02020603050405020304" pitchFamily="18" charset="0"/>
              </a:rPr>
              <a:t>drawing</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tablet</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to</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make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it</a:t>
            </a:r>
            <a:r>
              <a:rPr lang="es-ES" dirty="0">
                <a:latin typeface="Calibri" panose="020F0502020204030204" pitchFamily="34" charset="0"/>
                <a:ea typeface="Calibri" panose="020F0502020204030204" pitchFamily="34" charset="0"/>
                <a:cs typeface="Times New Roman" panose="02020603050405020304" pitchFamily="18" charset="0"/>
              </a:rPr>
              <a:t> more </a:t>
            </a:r>
            <a:r>
              <a:rPr lang="es-ES" dirty="0" err="1">
                <a:latin typeface="Calibri" panose="020F0502020204030204" pitchFamily="34" charset="0"/>
                <a:ea typeface="Calibri" panose="020F0502020204030204" pitchFamily="34" charset="0"/>
                <a:cs typeface="Times New Roman" panose="02020603050405020304" pitchFamily="18" charset="0"/>
              </a:rPr>
              <a:t>precised</a:t>
            </a:r>
            <a:r>
              <a:rPr lang="es-ES" dirty="0">
                <a:latin typeface="Calibri" panose="020F0502020204030204" pitchFamily="34" charset="0"/>
                <a:ea typeface="Calibri" panose="020F0502020204030204" pitchFamily="34" charset="0"/>
                <a:cs typeface="Times New Roman" panose="02020603050405020304" pitchFamily="18" charset="0"/>
              </a:rPr>
              <a:t> and comic </a:t>
            </a:r>
            <a:r>
              <a:rPr lang="es-ES" dirty="0" err="1">
                <a:latin typeface="Calibri" panose="020F0502020204030204" pitchFamily="34" charset="0"/>
                <a:ea typeface="Calibri" panose="020F0502020204030204" pitchFamily="34" charset="0"/>
                <a:cs typeface="Times New Roman" panose="02020603050405020304" pitchFamily="18" charset="0"/>
              </a:rPr>
              <a:t>like</a:t>
            </a:r>
            <a:r>
              <a:rPr lang="es-ES" dirty="0">
                <a:latin typeface="Calibri" panose="020F0502020204030204" pitchFamily="34" charset="0"/>
                <a:ea typeface="Calibri" panose="020F0502020204030204" pitchFamily="34" charset="0"/>
                <a:cs typeface="Times New Roman" panose="02020603050405020304" pitchFamily="18" charset="0"/>
              </a:rPr>
              <a:t>. </a:t>
            </a:r>
            <a:br>
              <a:rPr lang="es-ES" dirty="0">
                <a:latin typeface="Calibri" panose="020F0502020204030204" pitchFamily="34" charset="0"/>
                <a:ea typeface="Calibri" panose="020F0502020204030204" pitchFamily="34" charset="0"/>
                <a:cs typeface="Times New Roman" panose="02020603050405020304" pitchFamily="18" charset="0"/>
              </a:rPr>
            </a:br>
            <a:r>
              <a:rPr lang="es-ES" dirty="0" err="1">
                <a:latin typeface="Calibri" panose="020F0502020204030204" pitchFamily="34" charset="0"/>
                <a:ea typeface="Calibri" panose="020F0502020204030204" pitchFamily="34" charset="0"/>
                <a:cs typeface="Times New Roman" panose="02020603050405020304" pitchFamily="18" charset="0"/>
              </a:rPr>
              <a:t>For</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the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background</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we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used</a:t>
            </a:r>
            <a:r>
              <a:rPr lang="es-ES" dirty="0">
                <a:latin typeface="Calibri" panose="020F0502020204030204" pitchFamily="34" charset="0"/>
                <a:ea typeface="Calibri" panose="020F0502020204030204" pitchFamily="34" charset="0"/>
                <a:cs typeface="Times New Roman" panose="02020603050405020304" pitchFamily="18" charset="0"/>
              </a:rPr>
              <a:t> real </a:t>
            </a:r>
            <a:r>
              <a:rPr lang="es-ES" dirty="0" err="1">
                <a:latin typeface="Calibri" panose="020F0502020204030204" pitchFamily="34" charset="0"/>
                <a:ea typeface="Calibri" panose="020F0502020204030204" pitchFamily="34" charset="0"/>
                <a:cs typeface="Times New Roman" panose="02020603050405020304" pitchFamily="18" charset="0"/>
              </a:rPr>
              <a:t>photographs</a:t>
            </a:r>
            <a:r>
              <a:rPr lang="es-ES" dirty="0">
                <a:latin typeface="Calibri" panose="020F0502020204030204" pitchFamily="34" charset="0"/>
                <a:ea typeface="Calibri" panose="020F0502020204030204" pitchFamily="34" charset="0"/>
                <a:cs typeface="Times New Roman" panose="02020603050405020304" pitchFamily="18" charset="0"/>
              </a:rPr>
              <a:t> in </a:t>
            </a:r>
            <a:r>
              <a:rPr lang="es-ES" dirty="0" err="1">
                <a:latin typeface="Calibri" panose="020F0502020204030204" pitchFamily="34" charset="0"/>
                <a:ea typeface="Calibri" panose="020F0502020204030204" pitchFamily="34" charset="0"/>
                <a:cs typeface="Times New Roman" panose="02020603050405020304" pitchFamily="18" charset="0"/>
              </a:rPr>
              <a:t>order</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to</a:t>
            </a:r>
            <a:r>
              <a:rPr lang="es-ES" dirty="0">
                <a:latin typeface="Calibri" panose="020F0502020204030204" pitchFamily="34" charset="0"/>
                <a:ea typeface="Calibri" panose="020F0502020204030204" pitchFamily="34" charset="0"/>
                <a:cs typeface="Times New Roman" panose="02020603050405020304" pitchFamily="18" charset="0"/>
              </a:rPr>
              <a:t> combine </a:t>
            </a:r>
            <a:r>
              <a:rPr lang="es-ES" dirty="0" err="1">
                <a:latin typeface="Calibri" panose="020F0502020204030204" pitchFamily="34" charset="0"/>
                <a:ea typeface="Calibri" panose="020F0502020204030204" pitchFamily="34" charset="0"/>
                <a:cs typeface="Times New Roman" panose="02020603050405020304" pitchFamily="18" charset="0"/>
              </a:rPr>
              <a:t>two</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different</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methods</a:t>
            </a:r>
            <a:r>
              <a:rPr lang="es-ES" dirty="0">
                <a:latin typeface="Calibri" panose="020F0502020204030204" pitchFamily="34" charset="0"/>
                <a:ea typeface="Calibri" panose="020F0502020204030204" pitchFamily="34" charset="0"/>
                <a:cs typeface="Times New Roman" panose="02020603050405020304" pitchFamily="18" charset="0"/>
              </a:rPr>
              <a:t> in </a:t>
            </a:r>
            <a:r>
              <a:rPr lang="es-ES" dirty="0" err="1">
                <a:latin typeface="Calibri" panose="020F0502020204030204" pitchFamily="34" charset="0"/>
                <a:ea typeface="Calibri" panose="020F0502020204030204" pitchFamily="34" charset="0"/>
                <a:cs typeface="Times New Roman" panose="02020603050405020304" pitchFamily="18" charset="0"/>
              </a:rPr>
              <a:t>an</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articulate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manner</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to</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make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it</a:t>
            </a:r>
            <a:r>
              <a:rPr lang="es-ES" dirty="0">
                <a:latin typeface="Calibri" panose="020F0502020204030204" pitchFamily="34" charset="0"/>
                <a:ea typeface="Calibri" panose="020F0502020204030204" pitchFamily="34" charset="0"/>
                <a:cs typeface="Times New Roman" panose="02020603050405020304" pitchFamily="18" charset="0"/>
              </a:rPr>
              <a:t> more real and </a:t>
            </a:r>
            <a:r>
              <a:rPr lang="es-ES" dirty="0" err="1">
                <a:latin typeface="Calibri" panose="020F0502020204030204" pitchFamily="34" charset="0"/>
                <a:ea typeface="Calibri" panose="020F0502020204030204" pitchFamily="34" charset="0"/>
                <a:cs typeface="Times New Roman" panose="02020603050405020304" pitchFamily="18" charset="0"/>
              </a:rPr>
              <a:t>interesting</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That</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way</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we</a:t>
            </a:r>
            <a:r>
              <a:rPr lang="es-ES" dirty="0">
                <a:latin typeface="Calibri" panose="020F0502020204030204" pitchFamily="34" charset="0"/>
                <a:ea typeface="Calibri" panose="020F0502020204030204" pitchFamily="34" charset="0"/>
                <a:cs typeface="Times New Roman" panose="02020603050405020304" pitchFamily="18" charset="0"/>
              </a:rPr>
              <a:t> can use </a:t>
            </a:r>
            <a:r>
              <a:rPr lang="es-ES" dirty="0" err="1">
                <a:latin typeface="Calibri" panose="020F0502020204030204" pitchFamily="34" charset="0"/>
                <a:ea typeface="Calibri" panose="020F0502020204030204" pitchFamily="34" charset="0"/>
                <a:cs typeface="Times New Roman" panose="02020603050405020304" pitchFamily="18" charset="0"/>
              </a:rPr>
              <a:t>one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style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to</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make</a:t>
            </a:r>
            <a:r>
              <a:rPr lang="es-ES" dirty="0">
                <a:latin typeface="Calibri" panose="020F0502020204030204" pitchFamily="34" charset="0"/>
                <a:ea typeface="Calibri" panose="020F0502020204030204" pitchFamily="34" charset="0"/>
                <a:cs typeface="Times New Roman" panose="02020603050405020304" pitchFamily="18" charset="0"/>
              </a:rPr>
              <a:t> up </a:t>
            </a:r>
            <a:r>
              <a:rPr lang="es-ES" dirty="0" err="1">
                <a:latin typeface="Calibri" panose="020F0502020204030204" pitchFamily="34" charset="0"/>
                <a:ea typeface="Calibri" panose="020F0502020204030204" pitchFamily="34" charset="0"/>
                <a:cs typeface="Times New Roman" panose="02020603050405020304" pitchFamily="18" charset="0"/>
              </a:rPr>
              <a:t>for</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the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limitations</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of</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the</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other</a:t>
            </a:r>
            <a:r>
              <a:rPr lang="es-ES" dirty="0">
                <a:latin typeface="Calibri" panose="020F0502020204030204" pitchFamily="34" charset="0"/>
                <a:ea typeface="Calibri" panose="020F0502020204030204" pitchFamily="34" charset="0"/>
                <a:cs typeface="Times New Roman" panose="02020603050405020304" pitchFamily="18" charset="0"/>
              </a:rPr>
              <a:t>. </a:t>
            </a:r>
            <a:br>
              <a:rPr lang="es-E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2630315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5835C9-A7FD-42A8-9043-B858A5A6512A}"/>
              </a:ext>
            </a:extLst>
          </p:cNvPr>
          <p:cNvSpPr>
            <a:spLocks noGrp="1"/>
          </p:cNvSpPr>
          <p:nvPr>
            <p:ph type="title"/>
          </p:nvPr>
        </p:nvSpPr>
        <p:spPr/>
        <p:txBody>
          <a:bodyPr/>
          <a:lstStyle/>
          <a:p>
            <a:r>
              <a:rPr lang="en-US" dirty="0"/>
              <a:t>Movie</a:t>
            </a:r>
          </a:p>
        </p:txBody>
      </p:sp>
      <p:sp>
        <p:nvSpPr>
          <p:cNvPr id="4" name="Ορθογώνιο 3">
            <a:extLst>
              <a:ext uri="{FF2B5EF4-FFF2-40B4-BE49-F238E27FC236}">
                <a16:creationId xmlns:a16="http://schemas.microsoft.com/office/drawing/2014/main" id="{DB5729F5-9EB5-4BBD-9E8D-583E1D816316}"/>
              </a:ext>
            </a:extLst>
          </p:cNvPr>
          <p:cNvSpPr/>
          <p:nvPr/>
        </p:nvSpPr>
        <p:spPr>
          <a:xfrm>
            <a:off x="685801" y="1989326"/>
            <a:ext cx="9070758" cy="1200329"/>
          </a:xfrm>
          <a:prstGeom prst="rect">
            <a:avLst/>
          </a:prstGeom>
        </p:spPr>
        <p:txBody>
          <a:bodyPr wrap="square">
            <a:spAutoFit/>
          </a:bodyPr>
          <a:lstStyle/>
          <a:p>
            <a:pPr marL="285750" indent="-285750">
              <a:buFont typeface="Arial" panose="020B0604020202020204" pitchFamily="34" charset="0"/>
              <a:buChar char="•"/>
            </a:pPr>
            <a:r>
              <a:rPr lang="en-US" dirty="0"/>
              <a:t> video camera (Panasonic HC-V380)</a:t>
            </a:r>
          </a:p>
          <a:p>
            <a:pPr marL="285750" indent="-285750">
              <a:buFont typeface="Arial" panose="020B0604020202020204" pitchFamily="34" charset="0"/>
              <a:buChar char="•"/>
            </a:pPr>
            <a:r>
              <a:rPr lang="en-US" dirty="0"/>
              <a:t>Photoshop</a:t>
            </a:r>
          </a:p>
          <a:p>
            <a:pPr marL="285750" indent="-285750">
              <a:buFont typeface="Arial" panose="020B0604020202020204" pitchFamily="34" charset="0"/>
              <a:buChar char="•"/>
            </a:pPr>
            <a:r>
              <a:rPr lang="en-US" dirty="0" err="1"/>
              <a:t>Animotica</a:t>
            </a:r>
            <a:endParaRPr lang="en-US" dirty="0"/>
          </a:p>
          <a:p>
            <a:pPr marL="285750" indent="-285750">
              <a:buFont typeface="Arial" panose="020B0604020202020204" pitchFamily="34" charset="0"/>
              <a:buChar char="•"/>
            </a:pPr>
            <a:r>
              <a:rPr lang="en-US" dirty="0">
                <a:hlinkClick r:id="rId2"/>
              </a:rPr>
              <a:t>https://www.bensound.com</a:t>
            </a:r>
            <a:r>
              <a:rPr lang="en-US" dirty="0"/>
              <a:t> (</a:t>
            </a:r>
            <a:r>
              <a:rPr lang="en-US"/>
              <a:t>audio)</a:t>
            </a:r>
            <a:endParaRPr lang="en-US" dirty="0"/>
          </a:p>
        </p:txBody>
      </p:sp>
      <p:sp>
        <p:nvSpPr>
          <p:cNvPr id="5" name="Ορθογώνιο 4">
            <a:extLst>
              <a:ext uri="{FF2B5EF4-FFF2-40B4-BE49-F238E27FC236}">
                <a16:creationId xmlns:a16="http://schemas.microsoft.com/office/drawing/2014/main" id="{E399B61E-C7A1-4742-9D81-A00FB8663609}"/>
              </a:ext>
            </a:extLst>
          </p:cNvPr>
          <p:cNvSpPr/>
          <p:nvPr/>
        </p:nvSpPr>
        <p:spPr>
          <a:xfrm>
            <a:off x="811568" y="3668346"/>
            <a:ext cx="9070758" cy="1477328"/>
          </a:xfrm>
          <a:prstGeom prst="rect">
            <a:avLst/>
          </a:prstGeom>
        </p:spPr>
        <p:txBody>
          <a:bodyPr wrap="square">
            <a:spAutoFit/>
          </a:bodyPr>
          <a:lstStyle/>
          <a:p>
            <a:r>
              <a:rPr lang="en-US" b="1" dirty="0"/>
              <a:t>How it was made:</a:t>
            </a:r>
          </a:p>
          <a:p>
            <a:pPr marL="342900" indent="-342900">
              <a:buFont typeface="+mj-lt"/>
              <a:buAutoNum type="arabicPeriod"/>
            </a:pPr>
            <a:r>
              <a:rPr lang="en-US" dirty="0"/>
              <a:t>Take a shot of a small part of the movie scene</a:t>
            </a:r>
          </a:p>
          <a:p>
            <a:pPr marL="342900" indent="-342900">
              <a:buFont typeface="+mj-lt"/>
              <a:buAutoNum type="arabicPeriod"/>
            </a:pPr>
            <a:r>
              <a:rPr lang="en-US" dirty="0"/>
              <a:t>Create the animated characters for this scene</a:t>
            </a:r>
          </a:p>
          <a:p>
            <a:pPr marL="342900" indent="-342900">
              <a:buFont typeface="+mj-lt"/>
              <a:buAutoNum type="arabicPeriod"/>
            </a:pPr>
            <a:r>
              <a:rPr lang="en-US" dirty="0"/>
              <a:t>Imported in the movie scene via photoshop</a:t>
            </a:r>
          </a:p>
          <a:p>
            <a:pPr marL="342900" indent="-342900">
              <a:buFont typeface="+mj-lt"/>
              <a:buAutoNum type="arabicPeriod"/>
            </a:pPr>
            <a:r>
              <a:rPr lang="en-US" dirty="0"/>
              <a:t>Imported in </a:t>
            </a:r>
            <a:r>
              <a:rPr lang="en-US" dirty="0" err="1"/>
              <a:t>Animotica</a:t>
            </a:r>
            <a:r>
              <a:rPr lang="en-US" dirty="0"/>
              <a:t> for editing</a:t>
            </a:r>
          </a:p>
        </p:txBody>
      </p:sp>
    </p:spTree>
    <p:extLst>
      <p:ext uri="{BB962C8B-B14F-4D97-AF65-F5344CB8AC3E}">
        <p14:creationId xmlns:p14="http://schemas.microsoft.com/office/powerpoint/2010/main" val="1338734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E94074-BB11-4132-ABE3-62D1BE8DD03F}"/>
              </a:ext>
            </a:extLst>
          </p:cNvPr>
          <p:cNvSpPr>
            <a:spLocks noGrp="1"/>
          </p:cNvSpPr>
          <p:nvPr>
            <p:ph type="ctrTitle"/>
          </p:nvPr>
        </p:nvSpPr>
        <p:spPr>
          <a:xfrm>
            <a:off x="2276474" y="1535642"/>
            <a:ext cx="7197726" cy="2421464"/>
          </a:xfrm>
        </p:spPr>
        <p:txBody>
          <a:bodyPr>
            <a:normAutofit/>
          </a:bodyPr>
          <a:lstStyle/>
          <a:p>
            <a:r>
              <a:rPr lang="en-US" sz="6600" b="1" dirty="0"/>
              <a:t>Thank you!</a:t>
            </a:r>
          </a:p>
        </p:txBody>
      </p:sp>
    </p:spTree>
    <p:extLst>
      <p:ext uri="{BB962C8B-B14F-4D97-AF65-F5344CB8AC3E}">
        <p14:creationId xmlns:p14="http://schemas.microsoft.com/office/powerpoint/2010/main" val="297320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887D67-5652-45C2-BD66-8F7B6C97CFDE}"/>
              </a:ext>
            </a:extLst>
          </p:cNvPr>
          <p:cNvSpPr>
            <a:spLocks noGrp="1"/>
          </p:cNvSpPr>
          <p:nvPr>
            <p:ph type="title"/>
          </p:nvPr>
        </p:nvSpPr>
        <p:spPr/>
        <p:txBody>
          <a:bodyPr/>
          <a:lstStyle/>
          <a:p>
            <a:r>
              <a:rPr lang="en-US" dirty="0"/>
              <a:t>Brief</a:t>
            </a:r>
          </a:p>
        </p:txBody>
      </p:sp>
      <p:sp>
        <p:nvSpPr>
          <p:cNvPr id="4" name="TextBox 3">
            <a:extLst>
              <a:ext uri="{FF2B5EF4-FFF2-40B4-BE49-F238E27FC236}">
                <a16:creationId xmlns:a16="http://schemas.microsoft.com/office/drawing/2014/main" id="{700B8F11-C7B4-42B2-B6BF-7250ACA8B9C0}"/>
              </a:ext>
            </a:extLst>
          </p:cNvPr>
          <p:cNvSpPr txBox="1"/>
          <p:nvPr/>
        </p:nvSpPr>
        <p:spPr>
          <a:xfrm>
            <a:off x="685801" y="2065867"/>
            <a:ext cx="9053003" cy="2308324"/>
          </a:xfrm>
          <a:prstGeom prst="rect">
            <a:avLst/>
          </a:prstGeom>
          <a:noFill/>
        </p:spPr>
        <p:txBody>
          <a:bodyPr wrap="square" rtlCol="0">
            <a:spAutoFit/>
          </a:bodyPr>
          <a:lstStyle/>
          <a:p>
            <a:pPr algn="just"/>
            <a:r>
              <a:rPr lang="en-US" dirty="0"/>
              <a:t>The story its about a girl which lives her life surrounded by fairies that she does not know about. They interfere in small things of her routine, such as looking for her keys, making coffee, etc..</a:t>
            </a:r>
          </a:p>
          <a:p>
            <a:pPr algn="just"/>
            <a:br>
              <a:rPr lang="en-US" dirty="0"/>
            </a:br>
            <a:r>
              <a:rPr lang="en-US" dirty="0"/>
              <a:t>These fairies are living beings, there for, they are all different and have personalities of their own. Some are kind and want to help the girl and some others are just naughty and like causing trouble..</a:t>
            </a:r>
          </a:p>
          <a:p>
            <a:endParaRPr lang="en-US" dirty="0"/>
          </a:p>
        </p:txBody>
      </p:sp>
    </p:spTree>
    <p:extLst>
      <p:ext uri="{BB962C8B-B14F-4D97-AF65-F5344CB8AC3E}">
        <p14:creationId xmlns:p14="http://schemas.microsoft.com/office/powerpoint/2010/main" val="624629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189E20-9844-4BC2-BC1F-6D961EDCF2DE}"/>
              </a:ext>
            </a:extLst>
          </p:cNvPr>
          <p:cNvSpPr>
            <a:spLocks noGrp="1"/>
          </p:cNvSpPr>
          <p:nvPr>
            <p:ph type="title"/>
          </p:nvPr>
        </p:nvSpPr>
        <p:spPr/>
        <p:txBody>
          <a:bodyPr/>
          <a:lstStyle/>
          <a:p>
            <a:r>
              <a:rPr lang="en-US" dirty="0"/>
              <a:t>Some basic info for the project theme</a:t>
            </a:r>
          </a:p>
        </p:txBody>
      </p:sp>
      <p:sp>
        <p:nvSpPr>
          <p:cNvPr id="4" name="TextBox 3">
            <a:extLst>
              <a:ext uri="{FF2B5EF4-FFF2-40B4-BE49-F238E27FC236}">
                <a16:creationId xmlns:a16="http://schemas.microsoft.com/office/drawing/2014/main" id="{DD3DE9EF-6AA7-431E-ACDF-F8D500B948D0}"/>
              </a:ext>
            </a:extLst>
          </p:cNvPr>
          <p:cNvSpPr txBox="1"/>
          <p:nvPr/>
        </p:nvSpPr>
        <p:spPr>
          <a:xfrm>
            <a:off x="685801" y="2065867"/>
            <a:ext cx="9053003" cy="3139321"/>
          </a:xfrm>
          <a:prstGeom prst="rect">
            <a:avLst/>
          </a:prstGeom>
          <a:noFill/>
        </p:spPr>
        <p:txBody>
          <a:bodyPr wrap="square" rtlCol="0">
            <a:spAutoFit/>
          </a:bodyPr>
          <a:lstStyle/>
          <a:p>
            <a:pPr marL="285750" indent="-285750">
              <a:buFont typeface="Arial" panose="020B0604020202020204" pitchFamily="34" charset="0"/>
              <a:buChar char="•"/>
            </a:pPr>
            <a:r>
              <a:rPr lang="en-US" b="1" dirty="0"/>
              <a:t>Target group</a:t>
            </a:r>
          </a:p>
          <a:p>
            <a:r>
              <a:rPr lang="en-US" dirty="0"/>
              <a:t>The target group are mainly children and people who are interested in fairies, fairy tales and folklore. </a:t>
            </a:r>
          </a:p>
          <a:p>
            <a:r>
              <a:rPr lang="en-US" dirty="0"/>
              <a:t> </a:t>
            </a:r>
          </a:p>
          <a:p>
            <a:pPr marL="285750" indent="-285750">
              <a:buFont typeface="Arial" panose="020B0604020202020204" pitchFamily="34" charset="0"/>
              <a:buChar char="•"/>
            </a:pPr>
            <a:r>
              <a:rPr lang="en-US" b="1" dirty="0"/>
              <a:t>Locations</a:t>
            </a:r>
          </a:p>
          <a:p>
            <a:r>
              <a:rPr lang="en-US" dirty="0"/>
              <a:t>Since we will show how the fairies are getting in the life of a human we will use a house as our main location where everything will happen. We will use only the interior of an apartment.</a:t>
            </a:r>
          </a:p>
          <a:p>
            <a:r>
              <a:rPr lang="en-US" dirty="0"/>
              <a:t> </a:t>
            </a:r>
          </a:p>
          <a:p>
            <a:pPr marL="285750" indent="-285750">
              <a:buFont typeface="Arial" panose="020B0604020202020204" pitchFamily="34" charset="0"/>
              <a:buChar char="•"/>
            </a:pPr>
            <a:r>
              <a:rPr lang="en-US" b="1" dirty="0"/>
              <a:t>Genre</a:t>
            </a:r>
          </a:p>
          <a:p>
            <a:r>
              <a:rPr lang="en-US" dirty="0"/>
              <a:t>Fantasy and comedy</a:t>
            </a:r>
          </a:p>
          <a:p>
            <a:endParaRPr lang="en-US" dirty="0"/>
          </a:p>
        </p:txBody>
      </p:sp>
    </p:spTree>
    <p:extLst>
      <p:ext uri="{BB962C8B-B14F-4D97-AF65-F5344CB8AC3E}">
        <p14:creationId xmlns:p14="http://schemas.microsoft.com/office/powerpoint/2010/main" val="3616053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F43939-F9AB-4CF8-98C4-7EA5BFDFAE22}"/>
              </a:ext>
            </a:extLst>
          </p:cNvPr>
          <p:cNvSpPr>
            <a:spLocks noGrp="1"/>
          </p:cNvSpPr>
          <p:nvPr>
            <p:ph type="title"/>
          </p:nvPr>
        </p:nvSpPr>
        <p:spPr/>
        <p:txBody>
          <a:bodyPr/>
          <a:lstStyle/>
          <a:p>
            <a:r>
              <a:rPr lang="en-US" dirty="0" err="1"/>
              <a:t>INfluences</a:t>
            </a:r>
            <a:endParaRPr lang="en-US" dirty="0"/>
          </a:p>
        </p:txBody>
      </p:sp>
      <p:sp>
        <p:nvSpPr>
          <p:cNvPr id="4" name="TextBox 3">
            <a:extLst>
              <a:ext uri="{FF2B5EF4-FFF2-40B4-BE49-F238E27FC236}">
                <a16:creationId xmlns:a16="http://schemas.microsoft.com/office/drawing/2014/main" id="{CD6421EB-F452-4132-8452-86D085755990}"/>
              </a:ext>
            </a:extLst>
          </p:cNvPr>
          <p:cNvSpPr txBox="1"/>
          <p:nvPr/>
        </p:nvSpPr>
        <p:spPr>
          <a:xfrm>
            <a:off x="685801" y="2065867"/>
            <a:ext cx="9053003" cy="3895554"/>
          </a:xfrm>
          <a:prstGeom prst="rect">
            <a:avLst/>
          </a:prstGeom>
          <a:noFill/>
        </p:spPr>
        <p:txBody>
          <a:bodyPr wrap="square" rtlCol="0">
            <a:spAutoFit/>
          </a:bodyPr>
          <a:lstStyle/>
          <a:p>
            <a:pPr marL="342900" marR="0" lvl="0" indent="-342900">
              <a:lnSpc>
                <a:spcPct val="106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Calibri" panose="020F0502020204030204" pitchFamily="34" charset="0"/>
              </a:rPr>
              <a:t>Pete’s Dragon(1977)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6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Calibri" panose="020F0502020204030204" pitchFamily="34" charset="0"/>
              </a:rPr>
              <a:t>Who Framed Roger Rabbit(1988)</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6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Calibri" panose="020F0502020204030204" pitchFamily="34" charset="0"/>
              </a:rPr>
              <a:t>Space Jam(1996)</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6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Calibri" panose="020F0502020204030204" pitchFamily="34" charset="0"/>
              </a:rPr>
              <a:t>Looney Tunes: Back in Action(2003)</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6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Calibri" panose="020F0502020204030204" pitchFamily="34" charset="0"/>
              </a:rPr>
              <a:t>Marry Poppins(1964)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6000"/>
              </a:lnSpc>
              <a:spcBef>
                <a:spcPts val="0"/>
              </a:spcBef>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Calibri" panose="020F0502020204030204" pitchFamily="34" charset="0"/>
              </a:rPr>
              <a:t>Heavy Traffic(1973) </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0"/>
            <a:r>
              <a:rPr lang="en-US" b="1" dirty="0"/>
              <a:t>Winsor </a:t>
            </a:r>
            <a:r>
              <a:rPr lang="en-US" b="1" dirty="0" err="1"/>
              <a:t>McCay’s</a:t>
            </a:r>
            <a:r>
              <a:rPr lang="en-US" b="1" dirty="0"/>
              <a:t> Gertie the Dinosaur(1914).</a:t>
            </a:r>
          </a:p>
          <a:p>
            <a:pPr lvl="0"/>
            <a:endParaRPr lang="en-US" b="1" dirty="0"/>
          </a:p>
          <a:p>
            <a:pPr lvl="0"/>
            <a:endParaRPr lang="en-US" b="1" dirty="0"/>
          </a:p>
          <a:p>
            <a:pPr lvl="0"/>
            <a:r>
              <a:rPr lang="en-US" b="1" dirty="0"/>
              <a:t>Mythology/folklore</a:t>
            </a:r>
          </a:p>
          <a:p>
            <a:pPr marL="285750" lvl="0" indent="-285750">
              <a:buFont typeface="Arial" panose="020B0604020202020204" pitchFamily="34" charset="0"/>
              <a:buChar char="•"/>
            </a:pPr>
            <a:r>
              <a:rPr lang="en-US" dirty="0"/>
              <a:t>Portray some fairies ae demons (have bad intentions) (goblins and </a:t>
            </a:r>
            <a:r>
              <a:rPr lang="en-US" dirty="0" err="1"/>
              <a:t>gromes</a:t>
            </a:r>
            <a:r>
              <a:rPr lang="en-US" dirty="0"/>
              <a:t>)</a:t>
            </a:r>
          </a:p>
          <a:p>
            <a:pPr marL="285750" lvl="0" indent="-285750">
              <a:buFont typeface="Arial" panose="020B0604020202020204" pitchFamily="34" charset="0"/>
              <a:buChar char="•"/>
            </a:pPr>
            <a:r>
              <a:rPr lang="en-US" dirty="0"/>
              <a:t>Some others as angels  (have good intentions) (pixie) </a:t>
            </a:r>
          </a:p>
          <a:p>
            <a:endParaRPr lang="en-US" dirty="0"/>
          </a:p>
        </p:txBody>
      </p:sp>
    </p:spTree>
    <p:extLst>
      <p:ext uri="{BB962C8B-B14F-4D97-AF65-F5344CB8AC3E}">
        <p14:creationId xmlns:p14="http://schemas.microsoft.com/office/powerpoint/2010/main" val="104046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13A2C4-9214-4EEC-84DB-0D79A56CA0C5}"/>
              </a:ext>
            </a:extLst>
          </p:cNvPr>
          <p:cNvSpPr>
            <a:spLocks noGrp="1"/>
          </p:cNvSpPr>
          <p:nvPr>
            <p:ph type="title"/>
          </p:nvPr>
        </p:nvSpPr>
        <p:spPr/>
        <p:txBody>
          <a:bodyPr/>
          <a:lstStyle/>
          <a:p>
            <a:r>
              <a:rPr lang="en-US" dirty="0"/>
              <a:t>Characters</a:t>
            </a:r>
          </a:p>
        </p:txBody>
      </p:sp>
      <p:sp>
        <p:nvSpPr>
          <p:cNvPr id="4" name="Ορθογώνιο 3">
            <a:extLst>
              <a:ext uri="{FF2B5EF4-FFF2-40B4-BE49-F238E27FC236}">
                <a16:creationId xmlns:a16="http://schemas.microsoft.com/office/drawing/2014/main" id="{EB0AA932-74EA-4A63-B91B-784AEB4C8BE3}"/>
              </a:ext>
            </a:extLst>
          </p:cNvPr>
          <p:cNvSpPr/>
          <p:nvPr/>
        </p:nvSpPr>
        <p:spPr>
          <a:xfrm>
            <a:off x="685801" y="2000602"/>
            <a:ext cx="8126207" cy="1200329"/>
          </a:xfrm>
          <a:prstGeom prst="rect">
            <a:avLst/>
          </a:prstGeom>
        </p:spPr>
        <p:txBody>
          <a:bodyPr wrap="square">
            <a:spAutoFit/>
          </a:bodyPr>
          <a:lstStyle/>
          <a:p>
            <a:r>
              <a:rPr lang="en-US" b="1" dirty="0"/>
              <a:t>The good fairy:</a:t>
            </a:r>
            <a:r>
              <a:rPr lang="en-US" dirty="0"/>
              <a:t> She just wants the girl to be save and she wants to help her. She’s kind of enemies with the naughty ones because they are always causing trouble to the girl. But she is not violent at all, she’s kind of silly, calm and positive.</a:t>
            </a:r>
          </a:p>
          <a:p>
            <a:endParaRPr lang="en-US" dirty="0"/>
          </a:p>
        </p:txBody>
      </p:sp>
      <p:pic>
        <p:nvPicPr>
          <p:cNvPr id="6" name="Εικόνα 5">
            <a:extLst>
              <a:ext uri="{FF2B5EF4-FFF2-40B4-BE49-F238E27FC236}">
                <a16:creationId xmlns:a16="http://schemas.microsoft.com/office/drawing/2014/main" id="{1FCF0A61-D9A7-4FCC-88A0-417787B6F8C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2425" y="3429000"/>
            <a:ext cx="5274310" cy="2966720"/>
          </a:xfrm>
          <a:prstGeom prst="rect">
            <a:avLst/>
          </a:prstGeom>
          <a:noFill/>
          <a:ln>
            <a:noFill/>
          </a:ln>
        </p:spPr>
      </p:pic>
    </p:spTree>
    <p:extLst>
      <p:ext uri="{BB962C8B-B14F-4D97-AF65-F5344CB8AC3E}">
        <p14:creationId xmlns:p14="http://schemas.microsoft.com/office/powerpoint/2010/main" val="781772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13A2C4-9214-4EEC-84DB-0D79A56CA0C5}"/>
              </a:ext>
            </a:extLst>
          </p:cNvPr>
          <p:cNvSpPr>
            <a:spLocks noGrp="1"/>
          </p:cNvSpPr>
          <p:nvPr>
            <p:ph type="title"/>
          </p:nvPr>
        </p:nvSpPr>
        <p:spPr/>
        <p:txBody>
          <a:bodyPr/>
          <a:lstStyle/>
          <a:p>
            <a:r>
              <a:rPr lang="en-US" dirty="0"/>
              <a:t>Characters</a:t>
            </a:r>
          </a:p>
        </p:txBody>
      </p:sp>
      <p:sp>
        <p:nvSpPr>
          <p:cNvPr id="4" name="Ορθογώνιο 3">
            <a:extLst>
              <a:ext uri="{FF2B5EF4-FFF2-40B4-BE49-F238E27FC236}">
                <a16:creationId xmlns:a16="http://schemas.microsoft.com/office/drawing/2014/main" id="{EB0AA932-74EA-4A63-B91B-784AEB4C8BE3}"/>
              </a:ext>
            </a:extLst>
          </p:cNvPr>
          <p:cNvSpPr/>
          <p:nvPr/>
        </p:nvSpPr>
        <p:spPr>
          <a:xfrm>
            <a:off x="685801" y="2000602"/>
            <a:ext cx="8126207" cy="646331"/>
          </a:xfrm>
          <a:prstGeom prst="rect">
            <a:avLst/>
          </a:prstGeom>
        </p:spPr>
        <p:txBody>
          <a:bodyPr wrap="square">
            <a:spAutoFit/>
          </a:bodyPr>
          <a:lstStyle/>
          <a:p>
            <a:r>
              <a:rPr lang="en-US" b="1" dirty="0"/>
              <a:t>Naughty fairy 1</a:t>
            </a:r>
            <a:r>
              <a:rPr lang="en-US" dirty="0"/>
              <a:t> (the girl): She’s calm and cold. She is the brain of the group, but she is not the leader.</a:t>
            </a:r>
          </a:p>
        </p:txBody>
      </p:sp>
      <p:pic>
        <p:nvPicPr>
          <p:cNvPr id="5" name="Εικόνα 4">
            <a:extLst>
              <a:ext uri="{FF2B5EF4-FFF2-40B4-BE49-F238E27FC236}">
                <a16:creationId xmlns:a16="http://schemas.microsoft.com/office/drawing/2014/main" id="{8571378D-FBD1-48D6-9962-E297CBB7C1C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9058" y="3377953"/>
            <a:ext cx="5274310" cy="2966720"/>
          </a:xfrm>
          <a:prstGeom prst="rect">
            <a:avLst/>
          </a:prstGeom>
          <a:noFill/>
          <a:ln>
            <a:noFill/>
          </a:ln>
        </p:spPr>
      </p:pic>
    </p:spTree>
    <p:extLst>
      <p:ext uri="{BB962C8B-B14F-4D97-AF65-F5344CB8AC3E}">
        <p14:creationId xmlns:p14="http://schemas.microsoft.com/office/powerpoint/2010/main" val="1003365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13A2C4-9214-4EEC-84DB-0D79A56CA0C5}"/>
              </a:ext>
            </a:extLst>
          </p:cNvPr>
          <p:cNvSpPr>
            <a:spLocks noGrp="1"/>
          </p:cNvSpPr>
          <p:nvPr>
            <p:ph type="title"/>
          </p:nvPr>
        </p:nvSpPr>
        <p:spPr/>
        <p:txBody>
          <a:bodyPr/>
          <a:lstStyle/>
          <a:p>
            <a:r>
              <a:rPr lang="en-US" dirty="0"/>
              <a:t>Characters</a:t>
            </a:r>
          </a:p>
        </p:txBody>
      </p:sp>
      <p:sp>
        <p:nvSpPr>
          <p:cNvPr id="4" name="Ορθογώνιο 3">
            <a:extLst>
              <a:ext uri="{FF2B5EF4-FFF2-40B4-BE49-F238E27FC236}">
                <a16:creationId xmlns:a16="http://schemas.microsoft.com/office/drawing/2014/main" id="{EB0AA932-74EA-4A63-B91B-784AEB4C8BE3}"/>
              </a:ext>
            </a:extLst>
          </p:cNvPr>
          <p:cNvSpPr/>
          <p:nvPr/>
        </p:nvSpPr>
        <p:spPr>
          <a:xfrm>
            <a:off x="685801" y="2000602"/>
            <a:ext cx="8126207" cy="923330"/>
          </a:xfrm>
          <a:prstGeom prst="rect">
            <a:avLst/>
          </a:prstGeom>
        </p:spPr>
        <p:txBody>
          <a:bodyPr wrap="square">
            <a:spAutoFit/>
          </a:bodyPr>
          <a:lstStyle/>
          <a:p>
            <a:br>
              <a:rPr lang="en-US" dirty="0"/>
            </a:br>
            <a:r>
              <a:rPr lang="en-US" b="1" dirty="0"/>
              <a:t>Naughty fairy 2</a:t>
            </a:r>
            <a:r>
              <a:rPr lang="en-US" dirty="0"/>
              <a:t> (to boy the mohawk): He is the leader of the group. He is also silly, he wants to have fun but also he is a bit cold. </a:t>
            </a:r>
          </a:p>
        </p:txBody>
      </p:sp>
      <p:pic>
        <p:nvPicPr>
          <p:cNvPr id="5" name="Εικόνα 4">
            <a:extLst>
              <a:ext uri="{FF2B5EF4-FFF2-40B4-BE49-F238E27FC236}">
                <a16:creationId xmlns:a16="http://schemas.microsoft.com/office/drawing/2014/main" id="{71F6DA91-FC77-46C2-A41D-0F56144720D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2425" y="3456869"/>
            <a:ext cx="5274310" cy="2966720"/>
          </a:xfrm>
          <a:prstGeom prst="rect">
            <a:avLst/>
          </a:prstGeom>
          <a:noFill/>
          <a:ln>
            <a:noFill/>
          </a:ln>
        </p:spPr>
      </p:pic>
    </p:spTree>
    <p:extLst>
      <p:ext uri="{BB962C8B-B14F-4D97-AF65-F5344CB8AC3E}">
        <p14:creationId xmlns:p14="http://schemas.microsoft.com/office/powerpoint/2010/main" val="4128655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13A2C4-9214-4EEC-84DB-0D79A56CA0C5}"/>
              </a:ext>
            </a:extLst>
          </p:cNvPr>
          <p:cNvSpPr>
            <a:spLocks noGrp="1"/>
          </p:cNvSpPr>
          <p:nvPr>
            <p:ph type="title"/>
          </p:nvPr>
        </p:nvSpPr>
        <p:spPr/>
        <p:txBody>
          <a:bodyPr/>
          <a:lstStyle/>
          <a:p>
            <a:r>
              <a:rPr lang="en-US" dirty="0"/>
              <a:t>Characters</a:t>
            </a:r>
          </a:p>
        </p:txBody>
      </p:sp>
      <p:sp>
        <p:nvSpPr>
          <p:cNvPr id="4" name="Ορθογώνιο 3">
            <a:extLst>
              <a:ext uri="{FF2B5EF4-FFF2-40B4-BE49-F238E27FC236}">
                <a16:creationId xmlns:a16="http://schemas.microsoft.com/office/drawing/2014/main" id="{EB0AA932-74EA-4A63-B91B-784AEB4C8BE3}"/>
              </a:ext>
            </a:extLst>
          </p:cNvPr>
          <p:cNvSpPr/>
          <p:nvPr/>
        </p:nvSpPr>
        <p:spPr>
          <a:xfrm>
            <a:off x="685801" y="1864310"/>
            <a:ext cx="8126207" cy="1200329"/>
          </a:xfrm>
          <a:prstGeom prst="rect">
            <a:avLst/>
          </a:prstGeom>
        </p:spPr>
        <p:txBody>
          <a:bodyPr wrap="square">
            <a:spAutoFit/>
          </a:bodyPr>
          <a:lstStyle/>
          <a:p>
            <a:r>
              <a:rPr lang="en-US" altLang="ja-JP" b="1" dirty="0">
                <a:latin typeface="Calibri" panose="020F0502020204030204" pitchFamily="34" charset="0"/>
                <a:ea typeface="Yu Mincho" panose="02020400000000000000" pitchFamily="18" charset="-128"/>
                <a:cs typeface="Calibri" panose="020F0502020204030204" pitchFamily="34" charset="0"/>
              </a:rPr>
              <a:t>Naughty fairy 3 </a:t>
            </a:r>
            <a:r>
              <a:rPr lang="en-US" altLang="ja-JP" dirty="0">
                <a:latin typeface="Calibri" panose="020F0502020204030204" pitchFamily="34" charset="0"/>
                <a:ea typeface="Yu Mincho" panose="02020400000000000000" pitchFamily="18" charset="-128"/>
                <a:cs typeface="Calibri" panose="020F0502020204030204" pitchFamily="34" charset="0"/>
              </a:rPr>
              <a:t>(to Green boy): He is the silly one. He is clumsy and basically doesn’t have a brain. He is a follower and has fun not knowing what he is doing. But has a good heart</a:t>
            </a:r>
            <a:endParaRPr lang="en-US" altLang="ja-JP" sz="2800" dirty="0">
              <a:latin typeface="Arial" panose="020B0604020202020204" pitchFamily="34" charset="0"/>
            </a:endParaRPr>
          </a:p>
          <a:p>
            <a:endParaRPr lang="en-US" dirty="0"/>
          </a:p>
        </p:txBody>
      </p:sp>
      <p:pic>
        <p:nvPicPr>
          <p:cNvPr id="2049" name="Εικόνα 5">
            <a:extLst>
              <a:ext uri="{FF2B5EF4-FFF2-40B4-BE49-F238E27FC236}">
                <a16:creationId xmlns:a16="http://schemas.microsoft.com/office/drawing/2014/main" id="{B0550185-1AB8-4D9E-829C-F459729CAE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7954" y="3441448"/>
            <a:ext cx="5273675" cy="296703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61F5244D-8673-4063-A52F-34BA8D2C2EE7}"/>
              </a:ext>
            </a:extLst>
          </p:cNvPr>
          <p:cNvSpPr>
            <a:spLocks noChangeArrowheads="1"/>
          </p:cNvSpPr>
          <p:nvPr/>
        </p:nvSpPr>
        <p:spPr bwMode="auto">
          <a:xfrm>
            <a:off x="736847" y="1487501"/>
            <a:ext cx="1615736" cy="37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74128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13A2C4-9214-4EEC-84DB-0D79A56CA0C5}"/>
              </a:ext>
            </a:extLst>
          </p:cNvPr>
          <p:cNvSpPr>
            <a:spLocks noGrp="1"/>
          </p:cNvSpPr>
          <p:nvPr>
            <p:ph type="title"/>
          </p:nvPr>
        </p:nvSpPr>
        <p:spPr/>
        <p:txBody>
          <a:bodyPr/>
          <a:lstStyle/>
          <a:p>
            <a:r>
              <a:rPr lang="en-US" dirty="0"/>
              <a:t>Characters</a:t>
            </a:r>
          </a:p>
        </p:txBody>
      </p:sp>
      <p:sp>
        <p:nvSpPr>
          <p:cNvPr id="4" name="Ορθογώνιο 3">
            <a:extLst>
              <a:ext uri="{FF2B5EF4-FFF2-40B4-BE49-F238E27FC236}">
                <a16:creationId xmlns:a16="http://schemas.microsoft.com/office/drawing/2014/main" id="{EB0AA932-74EA-4A63-B91B-784AEB4C8BE3}"/>
              </a:ext>
            </a:extLst>
          </p:cNvPr>
          <p:cNvSpPr/>
          <p:nvPr/>
        </p:nvSpPr>
        <p:spPr>
          <a:xfrm>
            <a:off x="685801" y="2000602"/>
            <a:ext cx="8126207" cy="923330"/>
          </a:xfrm>
          <a:prstGeom prst="rect">
            <a:avLst/>
          </a:prstGeom>
        </p:spPr>
        <p:txBody>
          <a:bodyPr wrap="square">
            <a:spAutoFit/>
          </a:bodyPr>
          <a:lstStyle/>
          <a:p>
            <a:r>
              <a:rPr lang="en-US" b="1" dirty="0"/>
              <a:t>The girl: </a:t>
            </a:r>
            <a:r>
              <a:rPr lang="en-US" dirty="0"/>
              <a:t>She is just an average girl. She is leaving her everyday peacefully except when the naughty fairies make her life a little bit more difficult. But there is also the good fairy that likes her very much. She is unaware of their existence.</a:t>
            </a:r>
          </a:p>
        </p:txBody>
      </p:sp>
    </p:spTree>
    <p:extLst>
      <p:ext uri="{BB962C8B-B14F-4D97-AF65-F5344CB8AC3E}">
        <p14:creationId xmlns:p14="http://schemas.microsoft.com/office/powerpoint/2010/main" val="21013741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υράνιο">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docProps/app.xml><?xml version="1.0" encoding="utf-8"?>
<Properties xmlns="http://schemas.openxmlformats.org/officeDocument/2006/extended-properties" xmlns:vt="http://schemas.openxmlformats.org/officeDocument/2006/docPropsVTypes">
  <Template>TM03457452[[fn=Ουράνιο]]</Template>
  <TotalTime>53</TotalTime>
  <Words>415</Words>
  <Application>Microsoft Office PowerPoint</Application>
  <PresentationFormat>Ευρεία οθόνη</PresentationFormat>
  <Paragraphs>56</Paragraphs>
  <Slides>12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12</vt:i4>
      </vt:variant>
    </vt:vector>
  </HeadingPairs>
  <TitlesOfParts>
    <vt:vector size="17" baseType="lpstr">
      <vt:lpstr>Arial</vt:lpstr>
      <vt:lpstr>Calibri</vt:lpstr>
      <vt:lpstr>Calibri Light</vt:lpstr>
      <vt:lpstr>Symbol</vt:lpstr>
      <vt:lpstr>Ουράνιο</vt:lpstr>
      <vt:lpstr>Everyday Fairy tales</vt:lpstr>
      <vt:lpstr>Brief</vt:lpstr>
      <vt:lpstr>Some basic info for the project theme</vt:lpstr>
      <vt:lpstr>INfluences</vt:lpstr>
      <vt:lpstr>Characters</vt:lpstr>
      <vt:lpstr>Characters</vt:lpstr>
      <vt:lpstr>Characters</vt:lpstr>
      <vt:lpstr>Characters</vt:lpstr>
      <vt:lpstr>Characters</vt:lpstr>
      <vt:lpstr>Comic</vt:lpstr>
      <vt:lpstr>Movie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Everyday Fairy tales</dc:title>
  <dc:creator>Motsenigou Tatiana-Myrto</dc:creator>
  <cp:lastModifiedBy>Motsenigou Tatiana-Myrto</cp:lastModifiedBy>
  <cp:revision>7</cp:revision>
  <dcterms:created xsi:type="dcterms:W3CDTF">2019-06-20T07:25:15Z</dcterms:created>
  <dcterms:modified xsi:type="dcterms:W3CDTF">2019-06-20T11:09:20Z</dcterms:modified>
</cp:coreProperties>
</file>