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85"/>
  </p:notesMasterIdLst>
  <p:sldIdLst>
    <p:sldId id="349" r:id="rId3"/>
    <p:sldId id="350" r:id="rId4"/>
    <p:sldId id="351" r:id="rId5"/>
    <p:sldId id="257" r:id="rId6"/>
    <p:sldId id="258" r:id="rId7"/>
    <p:sldId id="259" r:id="rId8"/>
    <p:sldId id="261" r:id="rId9"/>
    <p:sldId id="262" r:id="rId10"/>
    <p:sldId id="263" r:id="rId11"/>
    <p:sldId id="264" r:id="rId12"/>
    <p:sldId id="266" r:id="rId13"/>
    <p:sldId id="268"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2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E557D08-D93D-4C93-9662-378FCC0CABE1}" type="slidenum">
              <a:rPr lang="el-GR"/>
              <a:pPr>
                <a:defRPr/>
              </a:pPr>
              <a:t>‹#›</a:t>
            </a:fld>
            <a:endParaRPr lang="el-GR"/>
          </a:p>
        </p:txBody>
      </p:sp>
    </p:spTree>
    <p:extLst>
      <p:ext uri="{BB962C8B-B14F-4D97-AF65-F5344CB8AC3E}">
        <p14:creationId xmlns:p14="http://schemas.microsoft.com/office/powerpoint/2010/main" val="108396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defRPr/>
            </a:pPr>
            <a:endParaRPr lang="el-GR" dirty="0">
              <a:solidFill>
                <a:srgbClr val="FF0000"/>
              </a:solidFill>
            </a:endParaRPr>
          </a:p>
        </p:txBody>
      </p:sp>
      <p:sp>
        <p:nvSpPr>
          <p:cNvPr id="4" name="Θέση αριθμού διαφάνειας 3"/>
          <p:cNvSpPr>
            <a:spLocks noGrp="1"/>
          </p:cNvSpPr>
          <p:nvPr>
            <p:ph type="sldNum" sz="quarter" idx="5"/>
          </p:nvPr>
        </p:nvSpPr>
        <p:spPr/>
        <p:txBody>
          <a:bodyPr/>
          <a:lstStyle/>
          <a:p>
            <a:pPr>
              <a:defRPr/>
            </a:pPr>
            <a:fld id="{726F3E3B-8B08-E348-A244-9EEAF195281D}"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E676488-4D24-4A88-BAA1-CDBA65C39152}" type="slidenum">
              <a:rPr lang="el-GR"/>
              <a:pPr/>
              <a:t>11</a:t>
            </a:fld>
            <a:endParaRPr lang="el-GR"/>
          </a:p>
        </p:txBody>
      </p:sp>
      <p:sp>
        <p:nvSpPr>
          <p:cNvPr id="18739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F998037-3CA5-45BC-9A1A-8636E575A5F8}" type="slidenum">
              <a:rPr lang="en-US" sz="1200">
                <a:latin typeface="+mn-lt"/>
                <a:cs typeface="+mn-cs"/>
              </a:rPr>
              <a:pPr algn="r" fontAlgn="auto">
                <a:spcBef>
                  <a:spcPts val="0"/>
                </a:spcBef>
                <a:spcAft>
                  <a:spcPts val="0"/>
                </a:spcAft>
                <a:defRPr/>
              </a:pPr>
              <a:t>11</a:t>
            </a:fld>
            <a:endParaRPr lang="en-US" sz="1200">
              <a:latin typeface="+mn-lt"/>
              <a:cs typeface="+mn-cs"/>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123E0F-AFBF-4AB6-BF96-3C41DD17DC4B}" type="slidenum">
              <a:rPr lang="el-GR"/>
              <a:pPr/>
              <a:t>12</a:t>
            </a:fld>
            <a:endParaRPr lang="el-GR"/>
          </a:p>
        </p:txBody>
      </p:sp>
      <p:sp>
        <p:nvSpPr>
          <p:cNvPr id="189442"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ECDA899-0AEC-447F-B350-0A66751C24C3}" type="slidenum">
              <a:rPr lang="en-US" sz="1200">
                <a:latin typeface="+mn-lt"/>
                <a:cs typeface="+mn-cs"/>
              </a:rPr>
              <a:pPr algn="r" fontAlgn="auto">
                <a:spcBef>
                  <a:spcPts val="0"/>
                </a:spcBef>
                <a:spcAft>
                  <a:spcPts val="0"/>
                </a:spcAft>
                <a:defRPr/>
              </a:pPr>
              <a:t>12</a:t>
            </a:fld>
            <a:endParaRPr lang="en-US" sz="1200">
              <a:latin typeface="+mn-lt"/>
              <a:cs typeface="+mn-cs"/>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C1D63CE-45AA-43AC-82A7-676D89A1C5B0}" type="slidenum">
              <a:rPr lang="el-GR"/>
              <a:pPr/>
              <a:t>13</a:t>
            </a:fld>
            <a:endParaRPr lang="el-GR"/>
          </a:p>
        </p:txBody>
      </p:sp>
      <p:sp>
        <p:nvSpPr>
          <p:cNvPr id="19149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C5B4F49-C19F-4BDC-8B0C-99AAE091BCE2}" type="slidenum">
              <a:rPr lang="en-US" sz="1200">
                <a:latin typeface="+mn-lt"/>
                <a:cs typeface="+mn-cs"/>
              </a:rPr>
              <a:pPr algn="r" fontAlgn="auto">
                <a:spcBef>
                  <a:spcPts val="0"/>
                </a:spcBef>
                <a:spcAft>
                  <a:spcPts val="0"/>
                </a:spcAft>
                <a:defRPr/>
              </a:pPr>
              <a:t>13</a:t>
            </a:fld>
            <a:endParaRPr lang="en-US" sz="1200">
              <a:latin typeface="+mn-lt"/>
              <a:cs typeface="+mn-cs"/>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45E7A17-65D0-4413-869B-975D93B7DD7D}" type="slidenum">
              <a:rPr lang="el-GR"/>
              <a:pPr/>
              <a:t>14</a:t>
            </a:fld>
            <a:endParaRPr lang="el-G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1353188-47C9-43E4-A6AA-5FCEB13F815A}" type="slidenum">
              <a:rPr lang="en-US" sz="1200">
                <a:latin typeface="+mn-lt"/>
                <a:cs typeface="+mn-cs"/>
              </a:rPr>
              <a:pPr algn="r" fontAlgn="auto">
                <a:spcBef>
                  <a:spcPts val="0"/>
                </a:spcBef>
                <a:spcAft>
                  <a:spcPts val="0"/>
                </a:spcAft>
                <a:defRPr/>
              </a:pPr>
              <a:t>14</a:t>
            </a:fld>
            <a:endParaRPr lang="en-US" sz="1200">
              <a:latin typeface="+mn-lt"/>
              <a:cs typeface="+mn-cs"/>
            </a:endParaRPr>
          </a:p>
        </p:txBody>
      </p:sp>
      <p:sp>
        <p:nvSpPr>
          <p:cNvPr id="94212" name="Rectangle 2"/>
          <p:cNvSpPr>
            <a:spLocks noGrp="1" noRot="1" noChangeAspect="1" noChangeArrowheads="1" noTextEdit="1"/>
          </p:cNvSpPr>
          <p:nvPr>
            <p:ph type="sldImg"/>
          </p:nvPr>
        </p:nvSpPr>
        <p:spPr>
          <a:xfrm>
            <a:off x="1150938" y="681038"/>
            <a:ext cx="4557712" cy="3417887"/>
          </a:xfrm>
          <a:ln/>
        </p:spPr>
      </p:sp>
      <p:sp>
        <p:nvSpPr>
          <p:cNvPr id="94213" name="Rectangle 3"/>
          <p:cNvSpPr>
            <a:spLocks noGrp="1" noChangeArrowheads="1"/>
          </p:cNvSpPr>
          <p:nvPr>
            <p:ph type="body" idx="1"/>
          </p:nvPr>
        </p:nvSpPr>
        <p:spPr>
          <a:xfrm>
            <a:off x="914400" y="4327525"/>
            <a:ext cx="5029200" cy="4095750"/>
          </a:xfrm>
          <a:noFill/>
          <a:ln/>
        </p:spPr>
        <p:txBody>
          <a:bodyPr/>
          <a:lstStyle/>
          <a:p>
            <a:pPr eaLnBrk="1" hangingPunct="1"/>
            <a:r>
              <a:rPr lang="en-US" sz="1400" smtClean="0"/>
              <a:t>This is a brochure from a major manufacturer of ventilation equipment that nicely illustrates the importance of preventing problems before they become a legal liability.</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82336F8-276D-4A4F-828A-AF6BF0AE1120}" type="slidenum">
              <a:rPr lang="el-GR"/>
              <a:pPr/>
              <a:t>15</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73C8A63-394C-43E2-992D-D04B278A6004}" type="slidenum">
              <a:rPr lang="el-GR"/>
              <a:pPr/>
              <a:t>16</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DC91A51-984E-4864-B7E6-83A73C8A3590}" type="slidenum">
              <a:rPr lang="el-GR"/>
              <a:pPr/>
              <a:t>17</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1A1FFAD-B123-4651-A9F8-28F8B815B8AE}" type="slidenum">
              <a:rPr lang="el-GR"/>
              <a:pPr/>
              <a:t>18</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7EBD8BA-669C-4A78-AF79-DD3DD4B0564B}" type="slidenum">
              <a:rPr lang="el-GR"/>
              <a:pPr/>
              <a:t>19</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D7A4695-E023-4980-A1B8-03E673C45DED}" type="slidenum">
              <a:rPr lang="el-GR"/>
              <a:pPr/>
              <a:t>20</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l-GR" dirty="0" smtClean="0"/>
              <a:t> </a:t>
            </a:r>
            <a:endParaRPr lang="el-GR" dirty="0"/>
          </a:p>
        </p:txBody>
      </p:sp>
      <p:sp>
        <p:nvSpPr>
          <p:cNvPr id="4" name="Θέση αριθμού διαφάνειας 3"/>
          <p:cNvSpPr>
            <a:spLocks noGrp="1"/>
          </p:cNvSpPr>
          <p:nvPr>
            <p:ph type="sldNum" sz="quarter" idx="5"/>
          </p:nvPr>
        </p:nvSpPr>
        <p:spPr/>
        <p:txBody>
          <a:bodyPr/>
          <a:lstStyle/>
          <a:p>
            <a:pPr>
              <a:defRPr/>
            </a:pPr>
            <a:fld id="{CAD04604-53B3-A244-ACD1-81687B704EF1}"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306864D-10D2-4F90-97F7-4B7DD50FF08C}" type="slidenum">
              <a:rPr lang="el-GR"/>
              <a:pPr/>
              <a:t>21</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A3CC39A-199D-4EF9-AFAB-0B2F0D24CF97}" type="slidenum">
              <a:rPr lang="el-GR"/>
              <a:pPr/>
              <a:t>22</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CEC2337-961D-4F41-A0C7-1C8E52EFE464}" type="slidenum">
              <a:rPr lang="el-GR"/>
              <a:pPr/>
              <a:t>23</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7C46059-F9F2-4232-BA2F-57AD33294629}" type="slidenum">
              <a:rPr lang="el-GR"/>
              <a:pPr/>
              <a:t>28</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D8D300D-4098-4B55-9975-EEE0154F02AC}" type="slidenum">
              <a:rPr lang="el-GR"/>
              <a:pPr/>
              <a:t>29</a:t>
            </a:fld>
            <a:endParaRPr lang="el-G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166E0F9-6F4A-4F2B-9DBA-E39F93070138}" type="slidenum">
              <a:rPr lang="el-GR"/>
              <a:pPr/>
              <a:t>30</a:t>
            </a:fld>
            <a:endParaRPr lang="el-G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78622D7-9F8A-4987-8C6D-674BBEB10C44}" type="slidenum">
              <a:rPr lang="el-GR"/>
              <a:pPr/>
              <a:t>31</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BB17197-6DCF-45E8-89F6-30ABCF876C18}" type="slidenum">
              <a:rPr lang="el-GR"/>
              <a:pPr/>
              <a:t>32</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B5BB46B-06CE-4474-A4B5-78FC1919934C}" type="slidenum">
              <a:rPr lang="el-GR"/>
              <a:pPr/>
              <a:t>33</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199FC20-2B11-4AD5-A267-DFF0045A5FAB}" type="slidenum">
              <a:rPr lang="el-GR"/>
              <a:pPr/>
              <a:t>34</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defRPr/>
            </a:pPr>
            <a:endParaRPr lang="el-GR" dirty="0"/>
          </a:p>
        </p:txBody>
      </p:sp>
      <p:sp>
        <p:nvSpPr>
          <p:cNvPr id="4" name="Θέση αριθμού διαφάνειας 3"/>
          <p:cNvSpPr>
            <a:spLocks noGrp="1"/>
          </p:cNvSpPr>
          <p:nvPr>
            <p:ph type="sldNum" sz="quarter" idx="5"/>
          </p:nvPr>
        </p:nvSpPr>
        <p:spPr/>
        <p:txBody>
          <a:bodyPr/>
          <a:lstStyle/>
          <a:p>
            <a:pPr>
              <a:defRPr/>
            </a:pPr>
            <a:fld id="{91C50DA2-420D-8A4A-928F-6EE3EA81B6D7}"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B922312-98E9-4848-ACF7-E705CD43BAFF}" type="slidenum">
              <a:rPr lang="el-GR"/>
              <a:pPr/>
              <a:t>35</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90AA0B3-F4BA-445E-AD45-71B902E19729}" type="slidenum">
              <a:rPr lang="el-GR"/>
              <a:pPr/>
              <a:t>36</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ED91167-BC68-4B6F-9883-1081E8DA6354}" type="slidenum">
              <a:rPr lang="el-GR"/>
              <a:pPr/>
              <a:t>37</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F27E1B3-9C78-43B8-A28C-C2CDDEEC6196}" type="slidenum">
              <a:rPr lang="el-GR"/>
              <a:pPr/>
              <a:t>38</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96FAC9A-7236-4253-AE66-294848F14841}" type="slidenum">
              <a:rPr lang="el-GR"/>
              <a:pPr/>
              <a:t>39</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BB528A9-50D1-45A4-8BDE-89BE4A6116AE}" type="slidenum">
              <a:rPr lang="el-GR"/>
              <a:pPr/>
              <a:t>40</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2CBCBE0-CA6E-4AF4-81A6-86BE7798F617}" type="slidenum">
              <a:rPr lang="el-GR"/>
              <a:pPr/>
              <a:t>41</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8353045-B8EA-477E-A7E6-735A761794B1}" type="slidenum">
              <a:rPr lang="el-GR"/>
              <a:pPr/>
              <a:t>42</a:t>
            </a:fld>
            <a:endParaRPr lang="el-G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C97DBF5-B20D-4B33-B2C1-AB60CAF42667}" type="slidenum">
              <a:rPr lang="el-GR"/>
              <a:pPr/>
              <a:t>43</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3367636-2922-4414-9C28-133967A9D99C}" type="slidenum">
              <a:rPr lang="el-GR"/>
              <a:pPr/>
              <a:t>44</a:t>
            </a:fld>
            <a:endParaRPr lang="el-G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C900CC3-8D6B-44B5-AC78-64AB130A7D80}" type="slidenum">
              <a:rPr lang="el-GR"/>
              <a:pPr/>
              <a:t>4</a:t>
            </a:fld>
            <a:endParaRPr lang="el-GR"/>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A9713-2157-463D-9321-BF3975B94947}" type="slidenum">
              <a:rPr lang="en-US" sz="1200"/>
              <a:pPr algn="r"/>
              <a:t>4</a:t>
            </a:fld>
            <a:endParaRPr lang="en-US" sz="120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0DB8EEC-05D0-4EA5-9502-3970F0637A7F}" type="slidenum">
              <a:rPr lang="el-GR"/>
              <a:pPr/>
              <a:t>45</a:t>
            </a:fld>
            <a:endParaRPr lang="el-G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3E94DE8-198E-41D5-B58B-69F425E4C601}" type="slidenum">
              <a:rPr lang="el-GR"/>
              <a:pPr/>
              <a:t>46</a:t>
            </a:fld>
            <a:endParaRPr lang="el-G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DC59455-9493-4673-828E-7051FB893BAE}" type="slidenum">
              <a:rPr lang="el-GR"/>
              <a:pPr/>
              <a:t>47</a:t>
            </a:fld>
            <a:endParaRPr lang="el-G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1EC4FEE-C006-44E1-A4DA-E8208020CBCA}" type="slidenum">
              <a:rPr lang="el-GR"/>
              <a:pPr/>
              <a:t>48</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A94C268-767A-4DAE-BAF4-1FBB85FA2966}" type="slidenum">
              <a:rPr lang="el-GR"/>
              <a:pPr/>
              <a:t>49</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A6F3B7D-0E7E-4CC5-BB14-077298E03810}" type="slidenum">
              <a:rPr lang="el-GR"/>
              <a:pPr/>
              <a:t>50</a:t>
            </a:fld>
            <a:endParaRPr lang="el-G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A10FB60-0441-4ACB-9120-A8E94B28BF65}" type="slidenum">
              <a:rPr lang="el-GR"/>
              <a:pPr/>
              <a:t>51</a:t>
            </a:fld>
            <a:endParaRPr lang="el-G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A8071C3-4C94-4CD2-9551-9BD2C7337627}" type="slidenum">
              <a:rPr lang="el-GR"/>
              <a:pPr/>
              <a:t>52</a:t>
            </a:fld>
            <a:endParaRPr lang="el-G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08FF373-34B8-40D9-B021-C92064648FE0}" type="slidenum">
              <a:rPr lang="el-GR"/>
              <a:pPr/>
              <a:t>53</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1F44939-B7E9-4BDB-ADF3-8D8D78BF42C7}" type="slidenum">
              <a:rPr lang="el-GR"/>
              <a:pPr/>
              <a:t>54</a:t>
            </a:fld>
            <a:endParaRPr lang="el-G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448EE08-DD2D-465D-9223-DCE88F8D6A06}" type="slidenum">
              <a:rPr lang="el-GR"/>
              <a:pPr/>
              <a:t>6</a:t>
            </a:fld>
            <a:endParaRPr lang="el-GR"/>
          </a:p>
        </p:txBody>
      </p:sp>
      <p:sp>
        <p:nvSpPr>
          <p:cNvPr id="180226"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BAB9076-6681-430C-A052-CD08BB1AF247}" type="slidenum">
              <a:rPr lang="en-US" sz="1200">
                <a:latin typeface="+mn-lt"/>
                <a:cs typeface="+mn-cs"/>
              </a:rPr>
              <a:pPr algn="r" fontAlgn="auto">
                <a:spcBef>
                  <a:spcPts val="0"/>
                </a:spcBef>
                <a:spcAft>
                  <a:spcPts val="0"/>
                </a:spcAft>
                <a:defRPr/>
              </a:pPr>
              <a:t>6</a:t>
            </a:fld>
            <a:endParaRPr lang="en-US" sz="1200">
              <a:latin typeface="+mn-lt"/>
              <a:cs typeface="+mn-cs"/>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337D6F5-5052-4AD0-8EF9-192688FE8149}" type="slidenum">
              <a:rPr lang="el-GR"/>
              <a:pPr/>
              <a:t>55</a:t>
            </a:fld>
            <a:endParaRPr lang="el-GR"/>
          </a:p>
        </p:txBody>
      </p:sp>
      <p:sp>
        <p:nvSpPr>
          <p:cNvPr id="1320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FFF663-7BE5-4D46-85E7-775FFE0BF0F0}" type="slidenum">
              <a:rPr lang="en-US" sz="1200"/>
              <a:pPr algn="r"/>
              <a:t>55</a:t>
            </a:fld>
            <a:endParaRPr lang="en-US" sz="120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958F040-1B80-44E0-BA9F-4ED088F8A87E}" type="slidenum">
              <a:rPr lang="el-GR"/>
              <a:pPr/>
              <a:t>56</a:t>
            </a:fld>
            <a:endParaRPr lang="el-GR"/>
          </a:p>
        </p:txBody>
      </p:sp>
      <p:sp>
        <p:nvSpPr>
          <p:cNvPr id="133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0303AC-EB54-428C-B472-90DCED30DF95}" type="slidenum">
              <a:rPr lang="en-US" sz="1200"/>
              <a:pPr algn="r"/>
              <a:t>56</a:t>
            </a:fld>
            <a:endParaRPr lang="en-US" sz="120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4B6F308-924C-4770-BF5F-BED209428092}" type="slidenum">
              <a:rPr lang="el-GR"/>
              <a:pPr/>
              <a:t>57</a:t>
            </a:fld>
            <a:endParaRPr lang="el-GR"/>
          </a:p>
        </p:txBody>
      </p:sp>
      <p:sp>
        <p:nvSpPr>
          <p:cNvPr id="1341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5D902D-0DFD-4ECA-B367-3D3E4684923E}" type="slidenum">
              <a:rPr lang="en-US" sz="1200"/>
              <a:pPr algn="r"/>
              <a:t>57</a:t>
            </a:fld>
            <a:endParaRPr lang="en-US" sz="120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7D7D514-2FAF-48B9-BE99-1A5A40DE5C94}" type="slidenum">
              <a:rPr lang="el-GR"/>
              <a:pPr/>
              <a:t>58</a:t>
            </a:fld>
            <a:endParaRPr lang="el-GR"/>
          </a:p>
        </p:txBody>
      </p:sp>
      <p:sp>
        <p:nvSpPr>
          <p:cNvPr id="1351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3CB258-7C27-4A6E-87FF-BC268E04C2FB}" type="slidenum">
              <a:rPr lang="en-US" sz="1200"/>
              <a:pPr algn="r"/>
              <a:t>58</a:t>
            </a:fld>
            <a:endParaRPr lang="en-US" sz="120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0B7DF43-D7EA-43D3-8615-4BEDAA3916FF}" type="slidenum">
              <a:rPr lang="el-GR"/>
              <a:pPr/>
              <a:t>59</a:t>
            </a:fld>
            <a:endParaRPr lang="el-GR"/>
          </a:p>
        </p:txBody>
      </p:sp>
      <p:sp>
        <p:nvSpPr>
          <p:cNvPr id="136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FDABF3-E43B-4D89-B585-AEF9D48A7529}" type="slidenum">
              <a:rPr lang="en-US" sz="1200"/>
              <a:pPr algn="r"/>
              <a:t>59</a:t>
            </a:fld>
            <a:endParaRPr lang="en-US" sz="120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B04C200-6C56-4B93-8D26-0BFE674BB2ED}" type="slidenum">
              <a:rPr lang="el-GR"/>
              <a:pPr/>
              <a:t>60</a:t>
            </a:fld>
            <a:endParaRPr lang="el-GR"/>
          </a:p>
        </p:txBody>
      </p:sp>
      <p:sp>
        <p:nvSpPr>
          <p:cNvPr id="1372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F651BE-8118-4DFC-8F6D-DF21F10A4299}" type="slidenum">
              <a:rPr lang="en-US" sz="1200"/>
              <a:pPr algn="r"/>
              <a:t>60</a:t>
            </a:fld>
            <a:endParaRPr lang="en-US" sz="1200"/>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E8D7BCC-5CCD-48E6-8B3D-F8B7EF3C9AD6}" type="slidenum">
              <a:rPr lang="el-GR"/>
              <a:pPr/>
              <a:t>61</a:t>
            </a:fld>
            <a:endParaRPr lang="el-GR"/>
          </a:p>
        </p:txBody>
      </p:sp>
      <p:sp>
        <p:nvSpPr>
          <p:cNvPr id="1382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81C499-7C6D-410E-AEEF-9669FB8FF18C}" type="slidenum">
              <a:rPr lang="en-US" sz="1200"/>
              <a:pPr algn="r"/>
              <a:t>61</a:t>
            </a:fld>
            <a:endParaRPr lang="en-US" sz="1200"/>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E3A41C6-2278-47F7-97C8-26B654158277}" type="slidenum">
              <a:rPr lang="el-GR"/>
              <a:pPr/>
              <a:t>62</a:t>
            </a:fld>
            <a:endParaRPr lang="el-GR"/>
          </a:p>
        </p:txBody>
      </p:sp>
      <p:sp>
        <p:nvSpPr>
          <p:cNvPr id="1392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FAF8E-67DA-4371-B546-B2330ECCBACC}" type="slidenum">
              <a:rPr lang="en-US" sz="1200"/>
              <a:pPr algn="r"/>
              <a:t>62</a:t>
            </a:fld>
            <a:endParaRPr lang="en-US" sz="1200"/>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1FD3DD7-2CAC-45FF-A787-D8ECDEA99FAB}" type="slidenum">
              <a:rPr lang="el-GR"/>
              <a:pPr/>
              <a:t>63</a:t>
            </a:fld>
            <a:endParaRPr lang="el-GR"/>
          </a:p>
        </p:txBody>
      </p:sp>
      <p:sp>
        <p:nvSpPr>
          <p:cNvPr id="1402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9B0716C-C35A-4260-9929-9B9AF487F145}" type="slidenum">
              <a:rPr lang="en-US" sz="1200"/>
              <a:pPr algn="r"/>
              <a:t>63</a:t>
            </a:fld>
            <a:endParaRPr lang="en-US" sz="1200"/>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F84B7CA-4712-420A-A7D2-7A5AFC5CBC91}" type="slidenum">
              <a:rPr lang="el-GR"/>
              <a:pPr/>
              <a:t>64</a:t>
            </a:fld>
            <a:endParaRPr lang="el-GR"/>
          </a:p>
        </p:txBody>
      </p:sp>
      <p:sp>
        <p:nvSpPr>
          <p:cNvPr id="1413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5DA72B-A4DD-4CA6-A722-6BCCE40BED8D}" type="slidenum">
              <a:rPr lang="en-US" sz="1200"/>
              <a:pPr algn="r"/>
              <a:t>64</a:t>
            </a:fld>
            <a:endParaRPr lang="en-US" sz="120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E8D2848-982A-4D50-879C-911C946F9561}" type="slidenum">
              <a:rPr lang="el-GR"/>
              <a:pPr/>
              <a:t>7</a:t>
            </a:fld>
            <a:endParaRPr lang="el-GR"/>
          </a:p>
        </p:txBody>
      </p:sp>
      <p:sp>
        <p:nvSpPr>
          <p:cNvPr id="18227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7711BEE-687C-4EE3-91EF-7FBA1CD3443F}" type="slidenum">
              <a:rPr lang="en-US" sz="1200">
                <a:latin typeface="+mn-lt"/>
                <a:cs typeface="+mn-cs"/>
              </a:rPr>
              <a:pPr algn="r" fontAlgn="auto">
                <a:spcBef>
                  <a:spcPts val="0"/>
                </a:spcBef>
                <a:spcAft>
                  <a:spcPts val="0"/>
                </a:spcAft>
                <a:defRPr/>
              </a:pPr>
              <a:t>7</a:t>
            </a:fld>
            <a:endParaRPr lang="en-US" sz="1200">
              <a:latin typeface="+mn-lt"/>
              <a:cs typeface="+mn-cs"/>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83C7C3D-B3A0-444B-9587-2F5B9EC3ED7B}" type="slidenum">
              <a:rPr lang="el-GR"/>
              <a:pPr/>
              <a:t>65</a:t>
            </a:fld>
            <a:endParaRPr lang="el-GR"/>
          </a:p>
        </p:txBody>
      </p:sp>
      <p:sp>
        <p:nvSpPr>
          <p:cNvPr id="1423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66BE1B-9A43-4CC1-B9D8-5EB61F7463DE}" type="slidenum">
              <a:rPr lang="en-US" sz="1200"/>
              <a:pPr algn="r"/>
              <a:t>65</a:t>
            </a:fld>
            <a:endParaRPr lang="en-US" sz="120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AD73CC9-F97B-4E04-B45C-4013A89F1CE9}" type="slidenum">
              <a:rPr lang="el-GR"/>
              <a:pPr/>
              <a:t>66</a:t>
            </a:fld>
            <a:endParaRPr lang="el-GR"/>
          </a:p>
        </p:txBody>
      </p:sp>
      <p:sp>
        <p:nvSpPr>
          <p:cNvPr id="1433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7D5C70-608E-4360-90C2-530566945640}" type="slidenum">
              <a:rPr lang="en-US" sz="1200"/>
              <a:pPr algn="r"/>
              <a:t>66</a:t>
            </a:fld>
            <a:endParaRPr lang="en-US" sz="120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CC66306-5D45-4F29-9DD7-0F10FA370DAF}" type="slidenum">
              <a:rPr lang="el-GR"/>
              <a:pPr/>
              <a:t>71</a:t>
            </a:fld>
            <a:endParaRPr lang="el-G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EAB7C31-FACD-4214-B1DB-E397EFB855AF}" type="slidenum">
              <a:rPr lang="el-GR"/>
              <a:pPr/>
              <a:t>72</a:t>
            </a:fld>
            <a:endParaRPr lang="el-G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D7D92050-7443-49D0-8F6A-FB41A90EB4C5}" type="slidenum">
              <a:rPr lang="el-GR"/>
              <a:pPr/>
              <a:t>73</a:t>
            </a:fld>
            <a:endParaRPr lang="el-G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8F6CC49-B48C-40CC-9608-92FBA09F5B92}" type="slidenum">
              <a:rPr lang="el-GR"/>
              <a:pPr/>
              <a:t>74</a:t>
            </a:fld>
            <a:endParaRPr lang="el-G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083ED5D-6D1D-4912-B5B8-59A28BF60B98}" type="slidenum">
              <a:rPr lang="el-GR"/>
              <a:pPr/>
              <a:t>75</a:t>
            </a:fld>
            <a:endParaRPr lang="el-G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05CAAB9-4869-4770-AFAB-6211A2BA97A2}" type="slidenum">
              <a:rPr lang="el-GR"/>
              <a:pPr/>
              <a:t>76</a:t>
            </a:fld>
            <a:endParaRPr lang="el-G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6B5D659-4A83-4E2B-872F-7B8159CC6ACC}" type="slidenum">
              <a:rPr lang="el-GR"/>
              <a:pPr/>
              <a:t>77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2D7B07B-5AC8-4DC2-AB50-9F4A1587E716}" type="slidenum">
              <a:rPr lang="el-GR"/>
              <a:pPr/>
              <a:t>78</a:t>
            </a:fld>
            <a:endParaRPr lang="el-G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C36420D-41BD-4E2E-A782-B79B07DFBF68}" type="slidenum">
              <a:rPr lang="el-GR"/>
              <a:pPr/>
              <a:t>8</a:t>
            </a:fld>
            <a:endParaRPr lang="el-GR"/>
          </a:p>
        </p:txBody>
      </p:sp>
      <p:sp>
        <p:nvSpPr>
          <p:cNvPr id="183298"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FC3BD3D-C8F0-4F7E-AE68-80ADB7EDE36D}" type="slidenum">
              <a:rPr lang="en-US" sz="1200">
                <a:latin typeface="+mn-lt"/>
                <a:cs typeface="+mn-cs"/>
              </a:rPr>
              <a:pPr algn="r" fontAlgn="auto">
                <a:spcBef>
                  <a:spcPts val="0"/>
                </a:spcBef>
                <a:spcAft>
                  <a:spcPts val="0"/>
                </a:spcAft>
                <a:defRPr/>
              </a:pPr>
              <a:t>8</a:t>
            </a:fld>
            <a:endParaRPr lang="en-US" sz="1200">
              <a:latin typeface="+mn-lt"/>
              <a:cs typeface="+mn-cs"/>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5F62C77-C0C6-48E8-B115-D20056C64764}" type="slidenum">
              <a:rPr lang="el-GR"/>
              <a:pPr/>
              <a:t>79</a:t>
            </a:fld>
            <a:endParaRPr lang="el-G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4CFD714-91E8-4C66-8BA5-1477DA3575E7}" type="slidenum">
              <a:rPr lang="el-GR"/>
              <a:pPr/>
              <a:t>80</a:t>
            </a:fld>
            <a:endParaRPr lang="el-G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B4DA408-3DC5-446C-8FB6-38563BDB099B}" type="slidenum">
              <a:rPr lang="el-GR"/>
              <a:pPr/>
              <a:t>81</a:t>
            </a:fld>
            <a:endParaRPr lang="el-G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A8106DB-E922-421D-83CE-980203EE86E8}" type="slidenum">
              <a:rPr lang="el-GR"/>
              <a:pPr/>
              <a:t>82</a:t>
            </a:fld>
            <a:endParaRPr lang="el-GR"/>
          </a:p>
        </p:txBody>
      </p:sp>
      <p:sp>
        <p:nvSpPr>
          <p:cNvPr id="155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D9FE55-1CD1-4DA1-9887-C4A679EA511A}" type="slidenum">
              <a:rPr lang="en-US" sz="1200"/>
              <a:pPr algn="r"/>
              <a:t>82</a:t>
            </a:fld>
            <a:endParaRPr lang="en-US" sz="120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1332B85-1D7F-4F23-88EB-A77901A542A4}" type="slidenum">
              <a:rPr lang="el-GR"/>
              <a:pPr/>
              <a:t>9</a:t>
            </a:fld>
            <a:endParaRPr lang="el-GR"/>
          </a:p>
        </p:txBody>
      </p:sp>
      <p:sp>
        <p:nvSpPr>
          <p:cNvPr id="184322"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982C381-76E5-40FF-AC98-45186F83B2CD}" type="slidenum">
              <a:rPr lang="en-US" sz="1200">
                <a:latin typeface="+mn-lt"/>
                <a:cs typeface="+mn-cs"/>
              </a:rPr>
              <a:pPr algn="r" fontAlgn="auto">
                <a:spcBef>
                  <a:spcPts val="0"/>
                </a:spcBef>
                <a:spcAft>
                  <a:spcPts val="0"/>
                </a:spcAft>
                <a:defRPr/>
              </a:pPr>
              <a:t>9</a:t>
            </a:fld>
            <a:endParaRPr lang="en-US" sz="1200">
              <a:latin typeface="+mn-lt"/>
              <a:cs typeface="+mn-cs"/>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ABD7B6C-DFC9-40AA-9FAE-7CE45CB6AA49}" type="slidenum">
              <a:rPr lang="el-GR"/>
              <a:pPr/>
              <a:t>10</a:t>
            </a:fld>
            <a:endParaRPr lang="el-GR"/>
          </a:p>
        </p:txBody>
      </p:sp>
      <p:sp>
        <p:nvSpPr>
          <p:cNvPr id="185346"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A86BE8F-0BCD-4F50-B257-A59529FBFA75}" type="slidenum">
              <a:rPr lang="en-US" sz="1200">
                <a:latin typeface="+mn-lt"/>
                <a:cs typeface="+mn-cs"/>
              </a:rPr>
              <a:pPr algn="r" fontAlgn="auto">
                <a:spcBef>
                  <a:spcPts val="0"/>
                </a:spcBef>
                <a:spcAft>
                  <a:spcPts val="0"/>
                </a:spcAft>
                <a:defRPr/>
              </a:pPr>
              <a:t>10</a:t>
            </a:fld>
            <a:endParaRPr lang="en-US" sz="1200">
              <a:latin typeface="+mn-lt"/>
              <a:cs typeface="+mn-cs"/>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64986-EDF5-449D-B53F-AC5DA99F6E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92D46-8B67-47E7-B95C-0516041956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69150" y="274638"/>
            <a:ext cx="18288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682750" y="274638"/>
            <a:ext cx="53340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CF15D-9623-4DF4-9314-B05AEC0307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672B4-F34F-409E-B39B-587CDBAE28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B4F30-B7CF-41DC-A3EF-B9CDF9EFC3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9742F-0867-4431-B8A8-AFD0F4D2FD3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8275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41655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E90000-EC58-4D9E-8E46-38B0D93A99A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ABF474-0278-4475-8E4D-CF953570554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5A5295-4347-490E-87C7-4673E84933E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AC8E2E-9838-4E9A-AD19-11D6110147E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3665E-0F98-48FE-A986-6FCB812C80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012D6-27B0-4071-A716-828B6C2A770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59EE2-BB02-4ACB-AA92-761D9132CA0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65AC9-D045-44FF-A3AD-CCA37F19751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69150" y="274638"/>
            <a:ext cx="18288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682750" y="274638"/>
            <a:ext cx="53340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E40A2C-D30C-42A8-909C-31CD723514D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82750" y="274638"/>
            <a:ext cx="73152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6827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416550" y="1600200"/>
            <a:ext cx="35814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416550" y="3938588"/>
            <a:ext cx="35814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AA2833-8643-4D76-A37F-0E4405FE84D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682750" y="274638"/>
            <a:ext cx="73152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6827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4165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F20941-A72D-4447-9DB9-2B72557C37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A57B7B-9DD3-4BF8-92E2-38C0C5571A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8275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41655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43573-94A7-4BC1-BEF5-E08F10408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DC9306-04F1-4A7B-AA0C-6CB12AE106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A012D7-4DA6-4F5D-A156-094A9EA803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F9B18-74A1-454C-990F-86DC92ACA6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CBD783-54DD-4C6A-BE27-430CC6E74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68AD1B-1DA3-4C7F-A317-33091B0535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8275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168275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7"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96E9639-E63D-43A0-857C-D4D0FD3BB5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8275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2051" name="Rectangle 3"/>
          <p:cNvSpPr>
            <a:spLocks noGrp="1" noChangeArrowheads="1"/>
          </p:cNvSpPr>
          <p:nvPr>
            <p:ph type="body" idx="1"/>
          </p:nvPr>
        </p:nvSpPr>
        <p:spPr bwMode="auto">
          <a:xfrm>
            <a:off x="168275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38CD057-E6B9-4192-9E56-67C4ADCF3D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jpeg"/><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jpeg"/><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36.pn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36.png"/><Relationship Id="rId5" Type="http://schemas.openxmlformats.org/officeDocument/2006/relationships/image" Target="../media/image61.jpeg"/><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7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image" Target="../media/image74.jpeg"/></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8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 Id="rId3" Type="http://schemas.openxmlformats.org/officeDocument/2006/relationships/image" Target="../media/image8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 Id="rId3" Type="http://schemas.openxmlformats.org/officeDocument/2006/relationships/image" Target="../media/image8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 Id="rId3" Type="http://schemas.openxmlformats.org/officeDocument/2006/relationships/image" Target="../media/image8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87.jpeg"/></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1" Type="http://schemas.openxmlformats.org/officeDocument/2006/relationships/slideLayout" Target="../slideLayouts/slideLayout18.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8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9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15.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1" Type="http://schemas.openxmlformats.org/officeDocument/2006/relationships/slideLayout" Target="../slideLayouts/slideLayout15.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1" Type="http://schemas.openxmlformats.org/officeDocument/2006/relationships/slideLayout" Target="../slideLayouts/slideLayout15.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1" Type="http://schemas.openxmlformats.org/officeDocument/2006/relationships/slideLayout" Target="../slideLayouts/slideLayout15.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1" Type="http://schemas.openxmlformats.org/officeDocument/2006/relationships/slideLayout" Target="../slideLayouts/slideLayout15.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png"/><Relationship Id="rId1" Type="http://schemas.openxmlformats.org/officeDocument/2006/relationships/slideLayout" Target="../slideLayouts/slideLayout15.xml"/><Relationship Id="rId2"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jpeg"/><Relationship Id="rId1" Type="http://schemas.openxmlformats.org/officeDocument/2006/relationships/slideLayout" Target="../slideLayouts/slideLayout15.xml"/><Relationship Id="rId2" Type="http://schemas.openxmlformats.org/officeDocument/2006/relationships/notesSlide" Target="../notesSlides/notesSlide6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484313"/>
            <a:ext cx="7772400" cy="1470025"/>
          </a:xfrm>
        </p:spPr>
        <p:txBody>
          <a:bodyPr>
            <a:normAutofit/>
          </a:bodyPr>
          <a:lstStyle/>
          <a:p>
            <a:pPr>
              <a:defRPr/>
            </a:pPr>
            <a:r>
              <a:rPr lang="el-GR" sz="2800" dirty="0" smtClean="0">
                <a:latin typeface="Arial"/>
                <a:cs typeface="Arial"/>
              </a:rPr>
              <a:t/>
            </a:r>
            <a:br>
              <a:rPr lang="el-GR" sz="2800" dirty="0" smtClean="0">
                <a:latin typeface="Arial"/>
                <a:cs typeface="Arial"/>
              </a:rPr>
            </a:br>
            <a:r>
              <a:rPr lang="el-GR" sz="2800" dirty="0" smtClean="0">
                <a:latin typeface="Arial"/>
                <a:cs typeface="Arial"/>
              </a:rPr>
              <a:t>Μέθοδοι Περιβαλλοντικής Εκπαίδευσης</a:t>
            </a:r>
            <a:endParaRPr lang="el-GR" sz="2800" dirty="0">
              <a:latin typeface="Arial"/>
              <a:cs typeface="Arial"/>
            </a:endParaRPr>
          </a:p>
        </p:txBody>
      </p:sp>
      <p:sp>
        <p:nvSpPr>
          <p:cNvPr id="3" name="Υπότιτλος 2"/>
          <p:cNvSpPr>
            <a:spLocks noGrp="1"/>
          </p:cNvSpPr>
          <p:nvPr>
            <p:ph type="subTitle" idx="1"/>
          </p:nvPr>
        </p:nvSpPr>
        <p:spPr>
          <a:xfrm>
            <a:off x="395288" y="2852738"/>
            <a:ext cx="8497887" cy="2592387"/>
          </a:xfrm>
        </p:spPr>
        <p:txBody>
          <a:bodyPr>
            <a:noAutofit/>
          </a:bodyPr>
          <a:lstStyle/>
          <a:p>
            <a:pPr>
              <a:defRPr/>
            </a:pPr>
            <a:endParaRPr lang="el-GR" sz="2800" dirty="0" smtClean="0">
              <a:latin typeface="Arial"/>
              <a:cs typeface="Arial"/>
            </a:endParaRPr>
          </a:p>
          <a:p>
            <a:pPr>
              <a:defRPr/>
            </a:pPr>
            <a:r>
              <a:rPr lang="el-GR" sz="2800" dirty="0" smtClean="0">
                <a:latin typeface="Arial"/>
                <a:cs typeface="Arial"/>
              </a:rPr>
              <a:t>Διάλεξη </a:t>
            </a:r>
            <a:r>
              <a:rPr lang="el-GR" sz="2800" dirty="0" smtClean="0">
                <a:latin typeface="Arial"/>
                <a:cs typeface="Arial"/>
              </a:rPr>
              <a:t>8</a:t>
            </a:r>
            <a:endParaRPr lang="en-US" sz="2800" dirty="0" smtClean="0">
              <a:latin typeface="Arial"/>
              <a:cs typeface="Arial"/>
            </a:endParaRPr>
          </a:p>
        </p:txBody>
      </p:sp>
      <p:pic>
        <p:nvPicPr>
          <p:cNvPr id="17411"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5591175"/>
            <a:ext cx="43100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268413"/>
            <a:ext cx="8620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1547813" y="549275"/>
            <a:ext cx="38877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4000" b="1">
                <a:latin typeface="Arial" charset="0"/>
                <a:cs typeface="Arial" charset="0"/>
              </a:rPr>
              <a:t>Πανεπιστήμιο Αιγαίου</a:t>
            </a:r>
          </a:p>
        </p:txBody>
      </p:sp>
    </p:spTree>
    <p:extLst>
      <p:ext uri="{BB962C8B-B14F-4D97-AF65-F5344CB8AC3E}">
        <p14:creationId xmlns:p14="http://schemas.microsoft.com/office/powerpoint/2010/main" val="614918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9219" name="Picture 3" descr="Picture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10243" name="Picture 3" descr="Picture6"/>
          <p:cNvPicPr>
            <a:picLocks noChangeAspect="1" noChangeArrowheads="1"/>
          </p:cNvPicPr>
          <p:nvPr/>
        </p:nvPicPr>
        <p:blipFill>
          <a:blip r:embed="rId3" cstate="print"/>
          <a:srcRect/>
          <a:stretch>
            <a:fillRect/>
          </a:stretch>
        </p:blipFill>
        <p:spPr bwMode="auto">
          <a:xfrm>
            <a:off x="2484438" y="260350"/>
            <a:ext cx="6408737" cy="62277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11267" name="Picture 3" descr="Picture7"/>
          <p:cNvPicPr>
            <a:picLocks noChangeAspect="1" noChangeArrowheads="1"/>
          </p:cNvPicPr>
          <p:nvPr/>
        </p:nvPicPr>
        <p:blipFill>
          <a:blip r:embed="rId3" cstate="print"/>
          <a:srcRect/>
          <a:stretch>
            <a:fillRect/>
          </a:stretch>
        </p:blipFill>
        <p:spPr bwMode="auto">
          <a:xfrm>
            <a:off x="2268538" y="0"/>
            <a:ext cx="6697662"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12291" name="Picture 5" descr="crane_on_roo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 y="228600"/>
            <a:ext cx="8855075" cy="6340475"/>
            <a:chOff x="96" y="144"/>
            <a:chExt cx="5578" cy="3994"/>
          </a:xfrm>
        </p:grpSpPr>
        <p:grpSp>
          <p:nvGrpSpPr>
            <p:cNvPr id="13318" name="Group 3"/>
            <p:cNvGrpSpPr>
              <a:grpSpLocks/>
            </p:cNvGrpSpPr>
            <p:nvPr/>
          </p:nvGrpSpPr>
          <p:grpSpPr bwMode="auto">
            <a:xfrm>
              <a:off x="96" y="160"/>
              <a:ext cx="5578" cy="3978"/>
              <a:chOff x="96" y="160"/>
              <a:chExt cx="5578" cy="3978"/>
            </a:xfrm>
          </p:grpSpPr>
          <p:sp>
            <p:nvSpPr>
              <p:cNvPr id="13417" name="Rectangle 4"/>
              <p:cNvSpPr>
                <a:spLocks noChangeArrowheads="1"/>
              </p:cNvSpPr>
              <p:nvPr/>
            </p:nvSpPr>
            <p:spPr bwMode="auto">
              <a:xfrm>
                <a:off x="96" y="160"/>
                <a:ext cx="16" cy="16"/>
              </a:xfrm>
              <a:prstGeom prst="rect">
                <a:avLst/>
              </a:prstGeom>
              <a:solidFill>
                <a:srgbClr val="232323"/>
              </a:solidFill>
              <a:ln w="9525">
                <a:noFill/>
                <a:miter lim="800000"/>
                <a:headEnd/>
                <a:tailEnd/>
              </a:ln>
            </p:spPr>
            <p:txBody>
              <a:bodyPr/>
              <a:lstStyle/>
              <a:p>
                <a:endParaRPr lang="el-GR"/>
              </a:p>
            </p:txBody>
          </p:sp>
          <p:sp>
            <p:nvSpPr>
              <p:cNvPr id="13418" name="Rectangle 5"/>
              <p:cNvSpPr>
                <a:spLocks noChangeArrowheads="1"/>
              </p:cNvSpPr>
              <p:nvPr/>
            </p:nvSpPr>
            <p:spPr bwMode="auto">
              <a:xfrm>
                <a:off x="96" y="224"/>
                <a:ext cx="16" cy="16"/>
              </a:xfrm>
              <a:prstGeom prst="rect">
                <a:avLst/>
              </a:prstGeom>
              <a:solidFill>
                <a:srgbClr val="232323"/>
              </a:solidFill>
              <a:ln w="9525">
                <a:noFill/>
                <a:miter lim="800000"/>
                <a:headEnd/>
                <a:tailEnd/>
              </a:ln>
            </p:spPr>
            <p:txBody>
              <a:bodyPr/>
              <a:lstStyle/>
              <a:p>
                <a:endParaRPr lang="el-GR"/>
              </a:p>
            </p:txBody>
          </p:sp>
          <p:sp>
            <p:nvSpPr>
              <p:cNvPr id="13419" name="Rectangle 6"/>
              <p:cNvSpPr>
                <a:spLocks noChangeArrowheads="1"/>
              </p:cNvSpPr>
              <p:nvPr/>
            </p:nvSpPr>
            <p:spPr bwMode="auto">
              <a:xfrm>
                <a:off x="96" y="288"/>
                <a:ext cx="16" cy="16"/>
              </a:xfrm>
              <a:prstGeom prst="rect">
                <a:avLst/>
              </a:prstGeom>
              <a:solidFill>
                <a:srgbClr val="232323"/>
              </a:solidFill>
              <a:ln w="9525">
                <a:noFill/>
                <a:miter lim="800000"/>
                <a:headEnd/>
                <a:tailEnd/>
              </a:ln>
            </p:spPr>
            <p:txBody>
              <a:bodyPr/>
              <a:lstStyle/>
              <a:p>
                <a:endParaRPr lang="el-GR"/>
              </a:p>
            </p:txBody>
          </p:sp>
          <p:sp>
            <p:nvSpPr>
              <p:cNvPr id="13420" name="Rectangle 7"/>
              <p:cNvSpPr>
                <a:spLocks noChangeArrowheads="1"/>
              </p:cNvSpPr>
              <p:nvPr/>
            </p:nvSpPr>
            <p:spPr bwMode="auto">
              <a:xfrm>
                <a:off x="96" y="352"/>
                <a:ext cx="16" cy="16"/>
              </a:xfrm>
              <a:prstGeom prst="rect">
                <a:avLst/>
              </a:prstGeom>
              <a:solidFill>
                <a:srgbClr val="232323"/>
              </a:solidFill>
              <a:ln w="9525">
                <a:noFill/>
                <a:miter lim="800000"/>
                <a:headEnd/>
                <a:tailEnd/>
              </a:ln>
            </p:spPr>
            <p:txBody>
              <a:bodyPr/>
              <a:lstStyle/>
              <a:p>
                <a:endParaRPr lang="el-GR"/>
              </a:p>
            </p:txBody>
          </p:sp>
          <p:sp>
            <p:nvSpPr>
              <p:cNvPr id="13421" name="Rectangle 8"/>
              <p:cNvSpPr>
                <a:spLocks noChangeArrowheads="1"/>
              </p:cNvSpPr>
              <p:nvPr/>
            </p:nvSpPr>
            <p:spPr bwMode="auto">
              <a:xfrm>
                <a:off x="96" y="416"/>
                <a:ext cx="16" cy="16"/>
              </a:xfrm>
              <a:prstGeom prst="rect">
                <a:avLst/>
              </a:prstGeom>
              <a:solidFill>
                <a:srgbClr val="232323"/>
              </a:solidFill>
              <a:ln w="9525">
                <a:noFill/>
                <a:miter lim="800000"/>
                <a:headEnd/>
                <a:tailEnd/>
              </a:ln>
            </p:spPr>
            <p:txBody>
              <a:bodyPr/>
              <a:lstStyle/>
              <a:p>
                <a:endParaRPr lang="el-GR"/>
              </a:p>
            </p:txBody>
          </p:sp>
          <p:sp>
            <p:nvSpPr>
              <p:cNvPr id="13422" name="Rectangle 9"/>
              <p:cNvSpPr>
                <a:spLocks noChangeArrowheads="1"/>
              </p:cNvSpPr>
              <p:nvPr/>
            </p:nvSpPr>
            <p:spPr bwMode="auto">
              <a:xfrm>
                <a:off x="96" y="480"/>
                <a:ext cx="16" cy="16"/>
              </a:xfrm>
              <a:prstGeom prst="rect">
                <a:avLst/>
              </a:prstGeom>
              <a:solidFill>
                <a:srgbClr val="232323"/>
              </a:solidFill>
              <a:ln w="9525">
                <a:noFill/>
                <a:miter lim="800000"/>
                <a:headEnd/>
                <a:tailEnd/>
              </a:ln>
            </p:spPr>
            <p:txBody>
              <a:bodyPr/>
              <a:lstStyle/>
              <a:p>
                <a:endParaRPr lang="el-GR"/>
              </a:p>
            </p:txBody>
          </p:sp>
          <p:sp>
            <p:nvSpPr>
              <p:cNvPr id="13423" name="Rectangle 10"/>
              <p:cNvSpPr>
                <a:spLocks noChangeArrowheads="1"/>
              </p:cNvSpPr>
              <p:nvPr/>
            </p:nvSpPr>
            <p:spPr bwMode="auto">
              <a:xfrm>
                <a:off x="96" y="544"/>
                <a:ext cx="16" cy="16"/>
              </a:xfrm>
              <a:prstGeom prst="rect">
                <a:avLst/>
              </a:prstGeom>
              <a:solidFill>
                <a:srgbClr val="232323"/>
              </a:solidFill>
              <a:ln w="9525">
                <a:noFill/>
                <a:miter lim="800000"/>
                <a:headEnd/>
                <a:tailEnd/>
              </a:ln>
            </p:spPr>
            <p:txBody>
              <a:bodyPr/>
              <a:lstStyle/>
              <a:p>
                <a:endParaRPr lang="el-GR"/>
              </a:p>
            </p:txBody>
          </p:sp>
          <p:sp>
            <p:nvSpPr>
              <p:cNvPr id="13424" name="Rectangle 11"/>
              <p:cNvSpPr>
                <a:spLocks noChangeArrowheads="1"/>
              </p:cNvSpPr>
              <p:nvPr/>
            </p:nvSpPr>
            <p:spPr bwMode="auto">
              <a:xfrm>
                <a:off x="96" y="608"/>
                <a:ext cx="16" cy="16"/>
              </a:xfrm>
              <a:prstGeom prst="rect">
                <a:avLst/>
              </a:prstGeom>
              <a:solidFill>
                <a:srgbClr val="232323"/>
              </a:solidFill>
              <a:ln w="9525">
                <a:noFill/>
                <a:miter lim="800000"/>
                <a:headEnd/>
                <a:tailEnd/>
              </a:ln>
            </p:spPr>
            <p:txBody>
              <a:bodyPr/>
              <a:lstStyle/>
              <a:p>
                <a:endParaRPr lang="el-GR"/>
              </a:p>
            </p:txBody>
          </p:sp>
          <p:sp>
            <p:nvSpPr>
              <p:cNvPr id="13425" name="Rectangle 12"/>
              <p:cNvSpPr>
                <a:spLocks noChangeArrowheads="1"/>
              </p:cNvSpPr>
              <p:nvPr/>
            </p:nvSpPr>
            <p:spPr bwMode="auto">
              <a:xfrm>
                <a:off x="96" y="672"/>
                <a:ext cx="16" cy="16"/>
              </a:xfrm>
              <a:prstGeom prst="rect">
                <a:avLst/>
              </a:prstGeom>
              <a:solidFill>
                <a:srgbClr val="232323"/>
              </a:solidFill>
              <a:ln w="9525">
                <a:noFill/>
                <a:miter lim="800000"/>
                <a:headEnd/>
                <a:tailEnd/>
              </a:ln>
            </p:spPr>
            <p:txBody>
              <a:bodyPr/>
              <a:lstStyle/>
              <a:p>
                <a:endParaRPr lang="el-GR"/>
              </a:p>
            </p:txBody>
          </p:sp>
          <p:sp>
            <p:nvSpPr>
              <p:cNvPr id="13426" name="Rectangle 13"/>
              <p:cNvSpPr>
                <a:spLocks noChangeArrowheads="1"/>
              </p:cNvSpPr>
              <p:nvPr/>
            </p:nvSpPr>
            <p:spPr bwMode="auto">
              <a:xfrm>
                <a:off x="96" y="736"/>
                <a:ext cx="16" cy="16"/>
              </a:xfrm>
              <a:prstGeom prst="rect">
                <a:avLst/>
              </a:prstGeom>
              <a:solidFill>
                <a:srgbClr val="232323"/>
              </a:solidFill>
              <a:ln w="9525">
                <a:noFill/>
                <a:miter lim="800000"/>
                <a:headEnd/>
                <a:tailEnd/>
              </a:ln>
            </p:spPr>
            <p:txBody>
              <a:bodyPr/>
              <a:lstStyle/>
              <a:p>
                <a:endParaRPr lang="el-GR"/>
              </a:p>
            </p:txBody>
          </p:sp>
          <p:sp>
            <p:nvSpPr>
              <p:cNvPr id="13427" name="Rectangle 14"/>
              <p:cNvSpPr>
                <a:spLocks noChangeArrowheads="1"/>
              </p:cNvSpPr>
              <p:nvPr/>
            </p:nvSpPr>
            <p:spPr bwMode="auto">
              <a:xfrm>
                <a:off x="96" y="800"/>
                <a:ext cx="16" cy="16"/>
              </a:xfrm>
              <a:prstGeom prst="rect">
                <a:avLst/>
              </a:prstGeom>
              <a:solidFill>
                <a:srgbClr val="232323"/>
              </a:solidFill>
              <a:ln w="9525">
                <a:noFill/>
                <a:miter lim="800000"/>
                <a:headEnd/>
                <a:tailEnd/>
              </a:ln>
            </p:spPr>
            <p:txBody>
              <a:bodyPr/>
              <a:lstStyle/>
              <a:p>
                <a:endParaRPr lang="el-GR"/>
              </a:p>
            </p:txBody>
          </p:sp>
          <p:sp>
            <p:nvSpPr>
              <p:cNvPr id="13428" name="Rectangle 15"/>
              <p:cNvSpPr>
                <a:spLocks noChangeArrowheads="1"/>
              </p:cNvSpPr>
              <p:nvPr/>
            </p:nvSpPr>
            <p:spPr bwMode="auto">
              <a:xfrm>
                <a:off x="96" y="864"/>
                <a:ext cx="16" cy="16"/>
              </a:xfrm>
              <a:prstGeom prst="rect">
                <a:avLst/>
              </a:prstGeom>
              <a:solidFill>
                <a:srgbClr val="232323"/>
              </a:solidFill>
              <a:ln w="9525">
                <a:noFill/>
                <a:miter lim="800000"/>
                <a:headEnd/>
                <a:tailEnd/>
              </a:ln>
            </p:spPr>
            <p:txBody>
              <a:bodyPr/>
              <a:lstStyle/>
              <a:p>
                <a:endParaRPr lang="el-GR"/>
              </a:p>
            </p:txBody>
          </p:sp>
          <p:sp>
            <p:nvSpPr>
              <p:cNvPr id="13429" name="Rectangle 16"/>
              <p:cNvSpPr>
                <a:spLocks noChangeArrowheads="1"/>
              </p:cNvSpPr>
              <p:nvPr/>
            </p:nvSpPr>
            <p:spPr bwMode="auto">
              <a:xfrm>
                <a:off x="96" y="928"/>
                <a:ext cx="16" cy="16"/>
              </a:xfrm>
              <a:prstGeom prst="rect">
                <a:avLst/>
              </a:prstGeom>
              <a:solidFill>
                <a:srgbClr val="232323"/>
              </a:solidFill>
              <a:ln w="9525">
                <a:noFill/>
                <a:miter lim="800000"/>
                <a:headEnd/>
                <a:tailEnd/>
              </a:ln>
            </p:spPr>
            <p:txBody>
              <a:bodyPr/>
              <a:lstStyle/>
              <a:p>
                <a:endParaRPr lang="el-GR"/>
              </a:p>
            </p:txBody>
          </p:sp>
          <p:sp>
            <p:nvSpPr>
              <p:cNvPr id="13430" name="Rectangle 17"/>
              <p:cNvSpPr>
                <a:spLocks noChangeArrowheads="1"/>
              </p:cNvSpPr>
              <p:nvPr/>
            </p:nvSpPr>
            <p:spPr bwMode="auto">
              <a:xfrm>
                <a:off x="96" y="992"/>
                <a:ext cx="16" cy="16"/>
              </a:xfrm>
              <a:prstGeom prst="rect">
                <a:avLst/>
              </a:prstGeom>
              <a:solidFill>
                <a:srgbClr val="232323"/>
              </a:solidFill>
              <a:ln w="9525">
                <a:noFill/>
                <a:miter lim="800000"/>
                <a:headEnd/>
                <a:tailEnd/>
              </a:ln>
            </p:spPr>
            <p:txBody>
              <a:bodyPr/>
              <a:lstStyle/>
              <a:p>
                <a:endParaRPr lang="el-GR"/>
              </a:p>
            </p:txBody>
          </p:sp>
          <p:sp>
            <p:nvSpPr>
              <p:cNvPr id="13431" name="Rectangle 18"/>
              <p:cNvSpPr>
                <a:spLocks noChangeArrowheads="1"/>
              </p:cNvSpPr>
              <p:nvPr/>
            </p:nvSpPr>
            <p:spPr bwMode="auto">
              <a:xfrm>
                <a:off x="96" y="1056"/>
                <a:ext cx="16" cy="16"/>
              </a:xfrm>
              <a:prstGeom prst="rect">
                <a:avLst/>
              </a:prstGeom>
              <a:solidFill>
                <a:srgbClr val="232323"/>
              </a:solidFill>
              <a:ln w="9525">
                <a:noFill/>
                <a:miter lim="800000"/>
                <a:headEnd/>
                <a:tailEnd/>
              </a:ln>
            </p:spPr>
            <p:txBody>
              <a:bodyPr/>
              <a:lstStyle/>
              <a:p>
                <a:endParaRPr lang="el-GR"/>
              </a:p>
            </p:txBody>
          </p:sp>
          <p:sp>
            <p:nvSpPr>
              <p:cNvPr id="13432" name="Rectangle 19"/>
              <p:cNvSpPr>
                <a:spLocks noChangeArrowheads="1"/>
              </p:cNvSpPr>
              <p:nvPr/>
            </p:nvSpPr>
            <p:spPr bwMode="auto">
              <a:xfrm>
                <a:off x="96" y="1120"/>
                <a:ext cx="16" cy="16"/>
              </a:xfrm>
              <a:prstGeom prst="rect">
                <a:avLst/>
              </a:prstGeom>
              <a:solidFill>
                <a:srgbClr val="232323"/>
              </a:solidFill>
              <a:ln w="9525">
                <a:noFill/>
                <a:miter lim="800000"/>
                <a:headEnd/>
                <a:tailEnd/>
              </a:ln>
            </p:spPr>
            <p:txBody>
              <a:bodyPr/>
              <a:lstStyle/>
              <a:p>
                <a:endParaRPr lang="el-GR"/>
              </a:p>
            </p:txBody>
          </p:sp>
          <p:sp>
            <p:nvSpPr>
              <p:cNvPr id="13433" name="Rectangle 20"/>
              <p:cNvSpPr>
                <a:spLocks noChangeArrowheads="1"/>
              </p:cNvSpPr>
              <p:nvPr/>
            </p:nvSpPr>
            <p:spPr bwMode="auto">
              <a:xfrm>
                <a:off x="96" y="1184"/>
                <a:ext cx="16" cy="16"/>
              </a:xfrm>
              <a:prstGeom prst="rect">
                <a:avLst/>
              </a:prstGeom>
              <a:solidFill>
                <a:srgbClr val="232323"/>
              </a:solidFill>
              <a:ln w="9525">
                <a:noFill/>
                <a:miter lim="800000"/>
                <a:headEnd/>
                <a:tailEnd/>
              </a:ln>
            </p:spPr>
            <p:txBody>
              <a:bodyPr/>
              <a:lstStyle/>
              <a:p>
                <a:endParaRPr lang="el-GR"/>
              </a:p>
            </p:txBody>
          </p:sp>
          <p:sp>
            <p:nvSpPr>
              <p:cNvPr id="13434" name="Rectangle 21"/>
              <p:cNvSpPr>
                <a:spLocks noChangeArrowheads="1"/>
              </p:cNvSpPr>
              <p:nvPr/>
            </p:nvSpPr>
            <p:spPr bwMode="auto">
              <a:xfrm>
                <a:off x="96" y="1248"/>
                <a:ext cx="16" cy="16"/>
              </a:xfrm>
              <a:prstGeom prst="rect">
                <a:avLst/>
              </a:prstGeom>
              <a:solidFill>
                <a:srgbClr val="232323"/>
              </a:solidFill>
              <a:ln w="9525">
                <a:noFill/>
                <a:miter lim="800000"/>
                <a:headEnd/>
                <a:tailEnd/>
              </a:ln>
            </p:spPr>
            <p:txBody>
              <a:bodyPr/>
              <a:lstStyle/>
              <a:p>
                <a:endParaRPr lang="el-GR"/>
              </a:p>
            </p:txBody>
          </p:sp>
          <p:sp>
            <p:nvSpPr>
              <p:cNvPr id="13435" name="Rectangle 22"/>
              <p:cNvSpPr>
                <a:spLocks noChangeArrowheads="1"/>
              </p:cNvSpPr>
              <p:nvPr/>
            </p:nvSpPr>
            <p:spPr bwMode="auto">
              <a:xfrm>
                <a:off x="96" y="1312"/>
                <a:ext cx="16" cy="16"/>
              </a:xfrm>
              <a:prstGeom prst="rect">
                <a:avLst/>
              </a:prstGeom>
              <a:solidFill>
                <a:srgbClr val="232323"/>
              </a:solidFill>
              <a:ln w="9525">
                <a:noFill/>
                <a:miter lim="800000"/>
                <a:headEnd/>
                <a:tailEnd/>
              </a:ln>
            </p:spPr>
            <p:txBody>
              <a:bodyPr/>
              <a:lstStyle/>
              <a:p>
                <a:endParaRPr lang="el-GR"/>
              </a:p>
            </p:txBody>
          </p:sp>
          <p:sp>
            <p:nvSpPr>
              <p:cNvPr id="13436" name="Rectangle 23"/>
              <p:cNvSpPr>
                <a:spLocks noChangeArrowheads="1"/>
              </p:cNvSpPr>
              <p:nvPr/>
            </p:nvSpPr>
            <p:spPr bwMode="auto">
              <a:xfrm>
                <a:off x="96" y="1376"/>
                <a:ext cx="16" cy="16"/>
              </a:xfrm>
              <a:prstGeom prst="rect">
                <a:avLst/>
              </a:prstGeom>
              <a:solidFill>
                <a:srgbClr val="232323"/>
              </a:solidFill>
              <a:ln w="9525">
                <a:noFill/>
                <a:miter lim="800000"/>
                <a:headEnd/>
                <a:tailEnd/>
              </a:ln>
            </p:spPr>
            <p:txBody>
              <a:bodyPr/>
              <a:lstStyle/>
              <a:p>
                <a:endParaRPr lang="el-GR"/>
              </a:p>
            </p:txBody>
          </p:sp>
          <p:sp>
            <p:nvSpPr>
              <p:cNvPr id="13437" name="Rectangle 24"/>
              <p:cNvSpPr>
                <a:spLocks noChangeArrowheads="1"/>
              </p:cNvSpPr>
              <p:nvPr/>
            </p:nvSpPr>
            <p:spPr bwMode="auto">
              <a:xfrm>
                <a:off x="96" y="1440"/>
                <a:ext cx="16" cy="16"/>
              </a:xfrm>
              <a:prstGeom prst="rect">
                <a:avLst/>
              </a:prstGeom>
              <a:solidFill>
                <a:srgbClr val="232323"/>
              </a:solidFill>
              <a:ln w="9525">
                <a:noFill/>
                <a:miter lim="800000"/>
                <a:headEnd/>
                <a:tailEnd/>
              </a:ln>
            </p:spPr>
            <p:txBody>
              <a:bodyPr/>
              <a:lstStyle/>
              <a:p>
                <a:endParaRPr lang="el-GR"/>
              </a:p>
            </p:txBody>
          </p:sp>
          <p:sp>
            <p:nvSpPr>
              <p:cNvPr id="13438" name="Rectangle 25"/>
              <p:cNvSpPr>
                <a:spLocks noChangeArrowheads="1"/>
              </p:cNvSpPr>
              <p:nvPr/>
            </p:nvSpPr>
            <p:spPr bwMode="auto">
              <a:xfrm>
                <a:off x="96" y="1504"/>
                <a:ext cx="16" cy="16"/>
              </a:xfrm>
              <a:prstGeom prst="rect">
                <a:avLst/>
              </a:prstGeom>
              <a:solidFill>
                <a:srgbClr val="232323"/>
              </a:solidFill>
              <a:ln w="9525">
                <a:noFill/>
                <a:miter lim="800000"/>
                <a:headEnd/>
                <a:tailEnd/>
              </a:ln>
            </p:spPr>
            <p:txBody>
              <a:bodyPr/>
              <a:lstStyle/>
              <a:p>
                <a:endParaRPr lang="el-GR"/>
              </a:p>
            </p:txBody>
          </p:sp>
          <p:sp>
            <p:nvSpPr>
              <p:cNvPr id="13439" name="Rectangle 26"/>
              <p:cNvSpPr>
                <a:spLocks noChangeArrowheads="1"/>
              </p:cNvSpPr>
              <p:nvPr/>
            </p:nvSpPr>
            <p:spPr bwMode="auto">
              <a:xfrm>
                <a:off x="96" y="1568"/>
                <a:ext cx="16" cy="16"/>
              </a:xfrm>
              <a:prstGeom prst="rect">
                <a:avLst/>
              </a:prstGeom>
              <a:solidFill>
                <a:srgbClr val="232323"/>
              </a:solidFill>
              <a:ln w="9525">
                <a:noFill/>
                <a:miter lim="800000"/>
                <a:headEnd/>
                <a:tailEnd/>
              </a:ln>
            </p:spPr>
            <p:txBody>
              <a:bodyPr/>
              <a:lstStyle/>
              <a:p>
                <a:endParaRPr lang="el-GR"/>
              </a:p>
            </p:txBody>
          </p:sp>
          <p:sp>
            <p:nvSpPr>
              <p:cNvPr id="13440" name="Rectangle 27"/>
              <p:cNvSpPr>
                <a:spLocks noChangeArrowheads="1"/>
              </p:cNvSpPr>
              <p:nvPr/>
            </p:nvSpPr>
            <p:spPr bwMode="auto">
              <a:xfrm>
                <a:off x="96" y="1632"/>
                <a:ext cx="16" cy="16"/>
              </a:xfrm>
              <a:prstGeom prst="rect">
                <a:avLst/>
              </a:prstGeom>
              <a:solidFill>
                <a:srgbClr val="232323"/>
              </a:solidFill>
              <a:ln w="9525">
                <a:noFill/>
                <a:miter lim="800000"/>
                <a:headEnd/>
                <a:tailEnd/>
              </a:ln>
            </p:spPr>
            <p:txBody>
              <a:bodyPr/>
              <a:lstStyle/>
              <a:p>
                <a:endParaRPr lang="el-GR"/>
              </a:p>
            </p:txBody>
          </p:sp>
          <p:sp>
            <p:nvSpPr>
              <p:cNvPr id="13441" name="Rectangle 28"/>
              <p:cNvSpPr>
                <a:spLocks noChangeArrowheads="1"/>
              </p:cNvSpPr>
              <p:nvPr/>
            </p:nvSpPr>
            <p:spPr bwMode="auto">
              <a:xfrm>
                <a:off x="96" y="1696"/>
                <a:ext cx="16" cy="16"/>
              </a:xfrm>
              <a:prstGeom prst="rect">
                <a:avLst/>
              </a:prstGeom>
              <a:solidFill>
                <a:srgbClr val="232323"/>
              </a:solidFill>
              <a:ln w="9525">
                <a:noFill/>
                <a:miter lim="800000"/>
                <a:headEnd/>
                <a:tailEnd/>
              </a:ln>
            </p:spPr>
            <p:txBody>
              <a:bodyPr/>
              <a:lstStyle/>
              <a:p>
                <a:endParaRPr lang="el-GR"/>
              </a:p>
            </p:txBody>
          </p:sp>
          <p:sp>
            <p:nvSpPr>
              <p:cNvPr id="13442" name="Rectangle 29"/>
              <p:cNvSpPr>
                <a:spLocks noChangeArrowheads="1"/>
              </p:cNvSpPr>
              <p:nvPr/>
            </p:nvSpPr>
            <p:spPr bwMode="auto">
              <a:xfrm>
                <a:off x="96" y="1760"/>
                <a:ext cx="16" cy="16"/>
              </a:xfrm>
              <a:prstGeom prst="rect">
                <a:avLst/>
              </a:prstGeom>
              <a:solidFill>
                <a:srgbClr val="232323"/>
              </a:solidFill>
              <a:ln w="9525">
                <a:noFill/>
                <a:miter lim="800000"/>
                <a:headEnd/>
                <a:tailEnd/>
              </a:ln>
            </p:spPr>
            <p:txBody>
              <a:bodyPr/>
              <a:lstStyle/>
              <a:p>
                <a:endParaRPr lang="el-GR"/>
              </a:p>
            </p:txBody>
          </p:sp>
          <p:sp>
            <p:nvSpPr>
              <p:cNvPr id="13443" name="Rectangle 30"/>
              <p:cNvSpPr>
                <a:spLocks noChangeArrowheads="1"/>
              </p:cNvSpPr>
              <p:nvPr/>
            </p:nvSpPr>
            <p:spPr bwMode="auto">
              <a:xfrm>
                <a:off x="96" y="1824"/>
                <a:ext cx="16" cy="16"/>
              </a:xfrm>
              <a:prstGeom prst="rect">
                <a:avLst/>
              </a:prstGeom>
              <a:solidFill>
                <a:srgbClr val="232323"/>
              </a:solidFill>
              <a:ln w="9525">
                <a:noFill/>
                <a:miter lim="800000"/>
                <a:headEnd/>
                <a:tailEnd/>
              </a:ln>
            </p:spPr>
            <p:txBody>
              <a:bodyPr/>
              <a:lstStyle/>
              <a:p>
                <a:endParaRPr lang="el-GR"/>
              </a:p>
            </p:txBody>
          </p:sp>
          <p:sp>
            <p:nvSpPr>
              <p:cNvPr id="13444" name="Rectangle 31"/>
              <p:cNvSpPr>
                <a:spLocks noChangeArrowheads="1"/>
              </p:cNvSpPr>
              <p:nvPr/>
            </p:nvSpPr>
            <p:spPr bwMode="auto">
              <a:xfrm>
                <a:off x="96" y="1888"/>
                <a:ext cx="16" cy="16"/>
              </a:xfrm>
              <a:prstGeom prst="rect">
                <a:avLst/>
              </a:prstGeom>
              <a:solidFill>
                <a:srgbClr val="232323"/>
              </a:solidFill>
              <a:ln w="9525">
                <a:noFill/>
                <a:miter lim="800000"/>
                <a:headEnd/>
                <a:tailEnd/>
              </a:ln>
            </p:spPr>
            <p:txBody>
              <a:bodyPr/>
              <a:lstStyle/>
              <a:p>
                <a:endParaRPr lang="el-GR"/>
              </a:p>
            </p:txBody>
          </p:sp>
          <p:sp>
            <p:nvSpPr>
              <p:cNvPr id="13445" name="Rectangle 32"/>
              <p:cNvSpPr>
                <a:spLocks noChangeArrowheads="1"/>
              </p:cNvSpPr>
              <p:nvPr/>
            </p:nvSpPr>
            <p:spPr bwMode="auto">
              <a:xfrm>
                <a:off x="96" y="1952"/>
                <a:ext cx="16" cy="16"/>
              </a:xfrm>
              <a:prstGeom prst="rect">
                <a:avLst/>
              </a:prstGeom>
              <a:solidFill>
                <a:srgbClr val="232323"/>
              </a:solidFill>
              <a:ln w="9525">
                <a:noFill/>
                <a:miter lim="800000"/>
                <a:headEnd/>
                <a:tailEnd/>
              </a:ln>
            </p:spPr>
            <p:txBody>
              <a:bodyPr/>
              <a:lstStyle/>
              <a:p>
                <a:endParaRPr lang="el-GR"/>
              </a:p>
            </p:txBody>
          </p:sp>
          <p:sp>
            <p:nvSpPr>
              <p:cNvPr id="13446" name="Rectangle 33"/>
              <p:cNvSpPr>
                <a:spLocks noChangeArrowheads="1"/>
              </p:cNvSpPr>
              <p:nvPr/>
            </p:nvSpPr>
            <p:spPr bwMode="auto">
              <a:xfrm>
                <a:off x="96" y="2016"/>
                <a:ext cx="16" cy="16"/>
              </a:xfrm>
              <a:prstGeom prst="rect">
                <a:avLst/>
              </a:prstGeom>
              <a:solidFill>
                <a:srgbClr val="232323"/>
              </a:solidFill>
              <a:ln w="9525">
                <a:noFill/>
                <a:miter lim="800000"/>
                <a:headEnd/>
                <a:tailEnd/>
              </a:ln>
            </p:spPr>
            <p:txBody>
              <a:bodyPr/>
              <a:lstStyle/>
              <a:p>
                <a:endParaRPr lang="el-GR"/>
              </a:p>
            </p:txBody>
          </p:sp>
          <p:sp>
            <p:nvSpPr>
              <p:cNvPr id="13447" name="Rectangle 34"/>
              <p:cNvSpPr>
                <a:spLocks noChangeArrowheads="1"/>
              </p:cNvSpPr>
              <p:nvPr/>
            </p:nvSpPr>
            <p:spPr bwMode="auto">
              <a:xfrm>
                <a:off x="96" y="2080"/>
                <a:ext cx="16" cy="16"/>
              </a:xfrm>
              <a:prstGeom prst="rect">
                <a:avLst/>
              </a:prstGeom>
              <a:solidFill>
                <a:srgbClr val="232323"/>
              </a:solidFill>
              <a:ln w="9525">
                <a:noFill/>
                <a:miter lim="800000"/>
                <a:headEnd/>
                <a:tailEnd/>
              </a:ln>
            </p:spPr>
            <p:txBody>
              <a:bodyPr/>
              <a:lstStyle/>
              <a:p>
                <a:endParaRPr lang="el-GR"/>
              </a:p>
            </p:txBody>
          </p:sp>
          <p:sp>
            <p:nvSpPr>
              <p:cNvPr id="13448" name="Rectangle 35"/>
              <p:cNvSpPr>
                <a:spLocks noChangeArrowheads="1"/>
              </p:cNvSpPr>
              <p:nvPr/>
            </p:nvSpPr>
            <p:spPr bwMode="auto">
              <a:xfrm>
                <a:off x="96" y="2144"/>
                <a:ext cx="16" cy="17"/>
              </a:xfrm>
              <a:prstGeom prst="rect">
                <a:avLst/>
              </a:prstGeom>
              <a:solidFill>
                <a:srgbClr val="232323"/>
              </a:solidFill>
              <a:ln w="9525">
                <a:noFill/>
                <a:miter lim="800000"/>
                <a:headEnd/>
                <a:tailEnd/>
              </a:ln>
            </p:spPr>
            <p:txBody>
              <a:bodyPr/>
              <a:lstStyle/>
              <a:p>
                <a:endParaRPr lang="el-GR"/>
              </a:p>
            </p:txBody>
          </p:sp>
          <p:sp>
            <p:nvSpPr>
              <p:cNvPr id="13449" name="Rectangle 36"/>
              <p:cNvSpPr>
                <a:spLocks noChangeArrowheads="1"/>
              </p:cNvSpPr>
              <p:nvPr/>
            </p:nvSpPr>
            <p:spPr bwMode="auto">
              <a:xfrm>
                <a:off x="96" y="2209"/>
                <a:ext cx="16" cy="16"/>
              </a:xfrm>
              <a:prstGeom prst="rect">
                <a:avLst/>
              </a:prstGeom>
              <a:solidFill>
                <a:srgbClr val="232323"/>
              </a:solidFill>
              <a:ln w="9525">
                <a:noFill/>
                <a:miter lim="800000"/>
                <a:headEnd/>
                <a:tailEnd/>
              </a:ln>
            </p:spPr>
            <p:txBody>
              <a:bodyPr/>
              <a:lstStyle/>
              <a:p>
                <a:endParaRPr lang="el-GR"/>
              </a:p>
            </p:txBody>
          </p:sp>
          <p:sp>
            <p:nvSpPr>
              <p:cNvPr id="13450" name="Rectangle 37"/>
              <p:cNvSpPr>
                <a:spLocks noChangeArrowheads="1"/>
              </p:cNvSpPr>
              <p:nvPr/>
            </p:nvSpPr>
            <p:spPr bwMode="auto">
              <a:xfrm>
                <a:off x="96" y="2273"/>
                <a:ext cx="16" cy="16"/>
              </a:xfrm>
              <a:prstGeom prst="rect">
                <a:avLst/>
              </a:prstGeom>
              <a:solidFill>
                <a:srgbClr val="232323"/>
              </a:solidFill>
              <a:ln w="9525">
                <a:noFill/>
                <a:miter lim="800000"/>
                <a:headEnd/>
                <a:tailEnd/>
              </a:ln>
            </p:spPr>
            <p:txBody>
              <a:bodyPr/>
              <a:lstStyle/>
              <a:p>
                <a:endParaRPr lang="el-GR"/>
              </a:p>
            </p:txBody>
          </p:sp>
          <p:sp>
            <p:nvSpPr>
              <p:cNvPr id="13451" name="Rectangle 38"/>
              <p:cNvSpPr>
                <a:spLocks noChangeArrowheads="1"/>
              </p:cNvSpPr>
              <p:nvPr/>
            </p:nvSpPr>
            <p:spPr bwMode="auto">
              <a:xfrm>
                <a:off x="96" y="2337"/>
                <a:ext cx="16" cy="16"/>
              </a:xfrm>
              <a:prstGeom prst="rect">
                <a:avLst/>
              </a:prstGeom>
              <a:solidFill>
                <a:srgbClr val="232323"/>
              </a:solidFill>
              <a:ln w="9525">
                <a:noFill/>
                <a:miter lim="800000"/>
                <a:headEnd/>
                <a:tailEnd/>
              </a:ln>
            </p:spPr>
            <p:txBody>
              <a:bodyPr/>
              <a:lstStyle/>
              <a:p>
                <a:endParaRPr lang="el-GR"/>
              </a:p>
            </p:txBody>
          </p:sp>
          <p:sp>
            <p:nvSpPr>
              <p:cNvPr id="13452" name="Rectangle 39"/>
              <p:cNvSpPr>
                <a:spLocks noChangeArrowheads="1"/>
              </p:cNvSpPr>
              <p:nvPr/>
            </p:nvSpPr>
            <p:spPr bwMode="auto">
              <a:xfrm>
                <a:off x="96" y="2401"/>
                <a:ext cx="16" cy="16"/>
              </a:xfrm>
              <a:prstGeom prst="rect">
                <a:avLst/>
              </a:prstGeom>
              <a:solidFill>
                <a:srgbClr val="232323"/>
              </a:solidFill>
              <a:ln w="9525">
                <a:noFill/>
                <a:miter lim="800000"/>
                <a:headEnd/>
                <a:tailEnd/>
              </a:ln>
            </p:spPr>
            <p:txBody>
              <a:bodyPr/>
              <a:lstStyle/>
              <a:p>
                <a:endParaRPr lang="el-GR"/>
              </a:p>
            </p:txBody>
          </p:sp>
          <p:sp>
            <p:nvSpPr>
              <p:cNvPr id="13453" name="Rectangle 40"/>
              <p:cNvSpPr>
                <a:spLocks noChangeArrowheads="1"/>
              </p:cNvSpPr>
              <p:nvPr/>
            </p:nvSpPr>
            <p:spPr bwMode="auto">
              <a:xfrm>
                <a:off x="96" y="2465"/>
                <a:ext cx="16" cy="16"/>
              </a:xfrm>
              <a:prstGeom prst="rect">
                <a:avLst/>
              </a:prstGeom>
              <a:solidFill>
                <a:srgbClr val="232323"/>
              </a:solidFill>
              <a:ln w="9525">
                <a:noFill/>
                <a:miter lim="800000"/>
                <a:headEnd/>
                <a:tailEnd/>
              </a:ln>
            </p:spPr>
            <p:txBody>
              <a:bodyPr/>
              <a:lstStyle/>
              <a:p>
                <a:endParaRPr lang="el-GR"/>
              </a:p>
            </p:txBody>
          </p:sp>
          <p:sp>
            <p:nvSpPr>
              <p:cNvPr id="13454" name="Rectangle 41"/>
              <p:cNvSpPr>
                <a:spLocks noChangeArrowheads="1"/>
              </p:cNvSpPr>
              <p:nvPr/>
            </p:nvSpPr>
            <p:spPr bwMode="auto">
              <a:xfrm>
                <a:off x="96" y="2529"/>
                <a:ext cx="16" cy="16"/>
              </a:xfrm>
              <a:prstGeom prst="rect">
                <a:avLst/>
              </a:prstGeom>
              <a:solidFill>
                <a:srgbClr val="232323"/>
              </a:solidFill>
              <a:ln w="9525">
                <a:noFill/>
                <a:miter lim="800000"/>
                <a:headEnd/>
                <a:tailEnd/>
              </a:ln>
            </p:spPr>
            <p:txBody>
              <a:bodyPr/>
              <a:lstStyle/>
              <a:p>
                <a:endParaRPr lang="el-GR"/>
              </a:p>
            </p:txBody>
          </p:sp>
          <p:sp>
            <p:nvSpPr>
              <p:cNvPr id="13455" name="Rectangle 42"/>
              <p:cNvSpPr>
                <a:spLocks noChangeArrowheads="1"/>
              </p:cNvSpPr>
              <p:nvPr/>
            </p:nvSpPr>
            <p:spPr bwMode="auto">
              <a:xfrm>
                <a:off x="96" y="2593"/>
                <a:ext cx="16" cy="16"/>
              </a:xfrm>
              <a:prstGeom prst="rect">
                <a:avLst/>
              </a:prstGeom>
              <a:solidFill>
                <a:srgbClr val="232323"/>
              </a:solidFill>
              <a:ln w="9525">
                <a:noFill/>
                <a:miter lim="800000"/>
                <a:headEnd/>
                <a:tailEnd/>
              </a:ln>
            </p:spPr>
            <p:txBody>
              <a:bodyPr/>
              <a:lstStyle/>
              <a:p>
                <a:endParaRPr lang="el-GR"/>
              </a:p>
            </p:txBody>
          </p:sp>
          <p:sp>
            <p:nvSpPr>
              <p:cNvPr id="13456" name="Rectangle 43"/>
              <p:cNvSpPr>
                <a:spLocks noChangeArrowheads="1"/>
              </p:cNvSpPr>
              <p:nvPr/>
            </p:nvSpPr>
            <p:spPr bwMode="auto">
              <a:xfrm>
                <a:off x="96" y="2657"/>
                <a:ext cx="16" cy="16"/>
              </a:xfrm>
              <a:prstGeom prst="rect">
                <a:avLst/>
              </a:prstGeom>
              <a:solidFill>
                <a:srgbClr val="232323"/>
              </a:solidFill>
              <a:ln w="9525">
                <a:noFill/>
                <a:miter lim="800000"/>
                <a:headEnd/>
                <a:tailEnd/>
              </a:ln>
            </p:spPr>
            <p:txBody>
              <a:bodyPr/>
              <a:lstStyle/>
              <a:p>
                <a:endParaRPr lang="el-GR"/>
              </a:p>
            </p:txBody>
          </p:sp>
          <p:sp>
            <p:nvSpPr>
              <p:cNvPr id="13457" name="Rectangle 44"/>
              <p:cNvSpPr>
                <a:spLocks noChangeArrowheads="1"/>
              </p:cNvSpPr>
              <p:nvPr/>
            </p:nvSpPr>
            <p:spPr bwMode="auto">
              <a:xfrm>
                <a:off x="96" y="2721"/>
                <a:ext cx="16" cy="16"/>
              </a:xfrm>
              <a:prstGeom prst="rect">
                <a:avLst/>
              </a:prstGeom>
              <a:solidFill>
                <a:srgbClr val="232323"/>
              </a:solidFill>
              <a:ln w="9525">
                <a:noFill/>
                <a:miter lim="800000"/>
                <a:headEnd/>
                <a:tailEnd/>
              </a:ln>
            </p:spPr>
            <p:txBody>
              <a:bodyPr/>
              <a:lstStyle/>
              <a:p>
                <a:endParaRPr lang="el-GR"/>
              </a:p>
            </p:txBody>
          </p:sp>
          <p:sp>
            <p:nvSpPr>
              <p:cNvPr id="13458" name="Rectangle 45"/>
              <p:cNvSpPr>
                <a:spLocks noChangeArrowheads="1"/>
              </p:cNvSpPr>
              <p:nvPr/>
            </p:nvSpPr>
            <p:spPr bwMode="auto">
              <a:xfrm>
                <a:off x="96" y="2785"/>
                <a:ext cx="16" cy="16"/>
              </a:xfrm>
              <a:prstGeom prst="rect">
                <a:avLst/>
              </a:prstGeom>
              <a:solidFill>
                <a:srgbClr val="232323"/>
              </a:solidFill>
              <a:ln w="9525">
                <a:noFill/>
                <a:miter lim="800000"/>
                <a:headEnd/>
                <a:tailEnd/>
              </a:ln>
            </p:spPr>
            <p:txBody>
              <a:bodyPr/>
              <a:lstStyle/>
              <a:p>
                <a:endParaRPr lang="el-GR"/>
              </a:p>
            </p:txBody>
          </p:sp>
          <p:sp>
            <p:nvSpPr>
              <p:cNvPr id="13459" name="Rectangle 46"/>
              <p:cNvSpPr>
                <a:spLocks noChangeArrowheads="1"/>
              </p:cNvSpPr>
              <p:nvPr/>
            </p:nvSpPr>
            <p:spPr bwMode="auto">
              <a:xfrm>
                <a:off x="96" y="2849"/>
                <a:ext cx="16" cy="16"/>
              </a:xfrm>
              <a:prstGeom prst="rect">
                <a:avLst/>
              </a:prstGeom>
              <a:solidFill>
                <a:srgbClr val="232323"/>
              </a:solidFill>
              <a:ln w="9525">
                <a:noFill/>
                <a:miter lim="800000"/>
                <a:headEnd/>
                <a:tailEnd/>
              </a:ln>
            </p:spPr>
            <p:txBody>
              <a:bodyPr/>
              <a:lstStyle/>
              <a:p>
                <a:endParaRPr lang="el-GR"/>
              </a:p>
            </p:txBody>
          </p:sp>
          <p:sp>
            <p:nvSpPr>
              <p:cNvPr id="13460" name="Rectangle 47"/>
              <p:cNvSpPr>
                <a:spLocks noChangeArrowheads="1"/>
              </p:cNvSpPr>
              <p:nvPr/>
            </p:nvSpPr>
            <p:spPr bwMode="auto">
              <a:xfrm>
                <a:off x="96" y="2913"/>
                <a:ext cx="16" cy="16"/>
              </a:xfrm>
              <a:prstGeom prst="rect">
                <a:avLst/>
              </a:prstGeom>
              <a:solidFill>
                <a:srgbClr val="232323"/>
              </a:solidFill>
              <a:ln w="9525">
                <a:noFill/>
                <a:miter lim="800000"/>
                <a:headEnd/>
                <a:tailEnd/>
              </a:ln>
            </p:spPr>
            <p:txBody>
              <a:bodyPr/>
              <a:lstStyle/>
              <a:p>
                <a:endParaRPr lang="el-GR"/>
              </a:p>
            </p:txBody>
          </p:sp>
          <p:sp>
            <p:nvSpPr>
              <p:cNvPr id="13461" name="Rectangle 48"/>
              <p:cNvSpPr>
                <a:spLocks noChangeArrowheads="1"/>
              </p:cNvSpPr>
              <p:nvPr/>
            </p:nvSpPr>
            <p:spPr bwMode="auto">
              <a:xfrm>
                <a:off x="96" y="2977"/>
                <a:ext cx="16" cy="16"/>
              </a:xfrm>
              <a:prstGeom prst="rect">
                <a:avLst/>
              </a:prstGeom>
              <a:solidFill>
                <a:srgbClr val="232323"/>
              </a:solidFill>
              <a:ln w="9525">
                <a:noFill/>
                <a:miter lim="800000"/>
                <a:headEnd/>
                <a:tailEnd/>
              </a:ln>
            </p:spPr>
            <p:txBody>
              <a:bodyPr/>
              <a:lstStyle/>
              <a:p>
                <a:endParaRPr lang="el-GR"/>
              </a:p>
            </p:txBody>
          </p:sp>
          <p:sp>
            <p:nvSpPr>
              <p:cNvPr id="13462" name="Rectangle 49"/>
              <p:cNvSpPr>
                <a:spLocks noChangeArrowheads="1"/>
              </p:cNvSpPr>
              <p:nvPr/>
            </p:nvSpPr>
            <p:spPr bwMode="auto">
              <a:xfrm>
                <a:off x="96" y="3041"/>
                <a:ext cx="16" cy="16"/>
              </a:xfrm>
              <a:prstGeom prst="rect">
                <a:avLst/>
              </a:prstGeom>
              <a:solidFill>
                <a:srgbClr val="232323"/>
              </a:solidFill>
              <a:ln w="9525">
                <a:noFill/>
                <a:miter lim="800000"/>
                <a:headEnd/>
                <a:tailEnd/>
              </a:ln>
            </p:spPr>
            <p:txBody>
              <a:bodyPr/>
              <a:lstStyle/>
              <a:p>
                <a:endParaRPr lang="el-GR"/>
              </a:p>
            </p:txBody>
          </p:sp>
          <p:sp>
            <p:nvSpPr>
              <p:cNvPr id="13463" name="Rectangle 50"/>
              <p:cNvSpPr>
                <a:spLocks noChangeArrowheads="1"/>
              </p:cNvSpPr>
              <p:nvPr/>
            </p:nvSpPr>
            <p:spPr bwMode="auto">
              <a:xfrm>
                <a:off x="96" y="3105"/>
                <a:ext cx="16" cy="16"/>
              </a:xfrm>
              <a:prstGeom prst="rect">
                <a:avLst/>
              </a:prstGeom>
              <a:solidFill>
                <a:srgbClr val="232323"/>
              </a:solidFill>
              <a:ln w="9525">
                <a:noFill/>
                <a:miter lim="800000"/>
                <a:headEnd/>
                <a:tailEnd/>
              </a:ln>
            </p:spPr>
            <p:txBody>
              <a:bodyPr/>
              <a:lstStyle/>
              <a:p>
                <a:endParaRPr lang="el-GR"/>
              </a:p>
            </p:txBody>
          </p:sp>
          <p:sp>
            <p:nvSpPr>
              <p:cNvPr id="13464" name="Rectangle 51"/>
              <p:cNvSpPr>
                <a:spLocks noChangeArrowheads="1"/>
              </p:cNvSpPr>
              <p:nvPr/>
            </p:nvSpPr>
            <p:spPr bwMode="auto">
              <a:xfrm>
                <a:off x="96" y="3169"/>
                <a:ext cx="16" cy="16"/>
              </a:xfrm>
              <a:prstGeom prst="rect">
                <a:avLst/>
              </a:prstGeom>
              <a:solidFill>
                <a:srgbClr val="232323"/>
              </a:solidFill>
              <a:ln w="9525">
                <a:noFill/>
                <a:miter lim="800000"/>
                <a:headEnd/>
                <a:tailEnd/>
              </a:ln>
            </p:spPr>
            <p:txBody>
              <a:bodyPr/>
              <a:lstStyle/>
              <a:p>
                <a:endParaRPr lang="el-GR"/>
              </a:p>
            </p:txBody>
          </p:sp>
          <p:sp>
            <p:nvSpPr>
              <p:cNvPr id="13465" name="Rectangle 52"/>
              <p:cNvSpPr>
                <a:spLocks noChangeArrowheads="1"/>
              </p:cNvSpPr>
              <p:nvPr/>
            </p:nvSpPr>
            <p:spPr bwMode="auto">
              <a:xfrm>
                <a:off x="96" y="3233"/>
                <a:ext cx="16" cy="16"/>
              </a:xfrm>
              <a:prstGeom prst="rect">
                <a:avLst/>
              </a:prstGeom>
              <a:solidFill>
                <a:srgbClr val="232323"/>
              </a:solidFill>
              <a:ln w="9525">
                <a:noFill/>
                <a:miter lim="800000"/>
                <a:headEnd/>
                <a:tailEnd/>
              </a:ln>
            </p:spPr>
            <p:txBody>
              <a:bodyPr/>
              <a:lstStyle/>
              <a:p>
                <a:endParaRPr lang="el-GR"/>
              </a:p>
            </p:txBody>
          </p:sp>
          <p:sp>
            <p:nvSpPr>
              <p:cNvPr id="13466" name="Rectangle 53"/>
              <p:cNvSpPr>
                <a:spLocks noChangeArrowheads="1"/>
              </p:cNvSpPr>
              <p:nvPr/>
            </p:nvSpPr>
            <p:spPr bwMode="auto">
              <a:xfrm>
                <a:off x="96" y="3297"/>
                <a:ext cx="16" cy="16"/>
              </a:xfrm>
              <a:prstGeom prst="rect">
                <a:avLst/>
              </a:prstGeom>
              <a:solidFill>
                <a:srgbClr val="232323"/>
              </a:solidFill>
              <a:ln w="9525">
                <a:noFill/>
                <a:miter lim="800000"/>
                <a:headEnd/>
                <a:tailEnd/>
              </a:ln>
            </p:spPr>
            <p:txBody>
              <a:bodyPr/>
              <a:lstStyle/>
              <a:p>
                <a:endParaRPr lang="el-GR"/>
              </a:p>
            </p:txBody>
          </p:sp>
          <p:sp>
            <p:nvSpPr>
              <p:cNvPr id="13467" name="Rectangle 54"/>
              <p:cNvSpPr>
                <a:spLocks noChangeArrowheads="1"/>
              </p:cNvSpPr>
              <p:nvPr/>
            </p:nvSpPr>
            <p:spPr bwMode="auto">
              <a:xfrm>
                <a:off x="96" y="3361"/>
                <a:ext cx="16" cy="16"/>
              </a:xfrm>
              <a:prstGeom prst="rect">
                <a:avLst/>
              </a:prstGeom>
              <a:solidFill>
                <a:srgbClr val="232323"/>
              </a:solidFill>
              <a:ln w="9525">
                <a:noFill/>
                <a:miter lim="800000"/>
                <a:headEnd/>
                <a:tailEnd/>
              </a:ln>
            </p:spPr>
            <p:txBody>
              <a:bodyPr/>
              <a:lstStyle/>
              <a:p>
                <a:endParaRPr lang="el-GR"/>
              </a:p>
            </p:txBody>
          </p:sp>
          <p:sp>
            <p:nvSpPr>
              <p:cNvPr id="13468" name="Rectangle 55"/>
              <p:cNvSpPr>
                <a:spLocks noChangeArrowheads="1"/>
              </p:cNvSpPr>
              <p:nvPr/>
            </p:nvSpPr>
            <p:spPr bwMode="auto">
              <a:xfrm>
                <a:off x="96" y="3425"/>
                <a:ext cx="16" cy="16"/>
              </a:xfrm>
              <a:prstGeom prst="rect">
                <a:avLst/>
              </a:prstGeom>
              <a:solidFill>
                <a:srgbClr val="232323"/>
              </a:solidFill>
              <a:ln w="9525">
                <a:noFill/>
                <a:miter lim="800000"/>
                <a:headEnd/>
                <a:tailEnd/>
              </a:ln>
            </p:spPr>
            <p:txBody>
              <a:bodyPr/>
              <a:lstStyle/>
              <a:p>
                <a:endParaRPr lang="el-GR"/>
              </a:p>
            </p:txBody>
          </p:sp>
          <p:sp>
            <p:nvSpPr>
              <p:cNvPr id="13469" name="Rectangle 56"/>
              <p:cNvSpPr>
                <a:spLocks noChangeArrowheads="1"/>
              </p:cNvSpPr>
              <p:nvPr/>
            </p:nvSpPr>
            <p:spPr bwMode="auto">
              <a:xfrm>
                <a:off x="96" y="3489"/>
                <a:ext cx="16" cy="16"/>
              </a:xfrm>
              <a:prstGeom prst="rect">
                <a:avLst/>
              </a:prstGeom>
              <a:solidFill>
                <a:srgbClr val="232323"/>
              </a:solidFill>
              <a:ln w="9525">
                <a:noFill/>
                <a:miter lim="800000"/>
                <a:headEnd/>
                <a:tailEnd/>
              </a:ln>
            </p:spPr>
            <p:txBody>
              <a:bodyPr/>
              <a:lstStyle/>
              <a:p>
                <a:endParaRPr lang="el-GR"/>
              </a:p>
            </p:txBody>
          </p:sp>
          <p:sp>
            <p:nvSpPr>
              <p:cNvPr id="13470" name="Rectangle 57"/>
              <p:cNvSpPr>
                <a:spLocks noChangeArrowheads="1"/>
              </p:cNvSpPr>
              <p:nvPr/>
            </p:nvSpPr>
            <p:spPr bwMode="auto">
              <a:xfrm>
                <a:off x="96" y="3553"/>
                <a:ext cx="16" cy="16"/>
              </a:xfrm>
              <a:prstGeom prst="rect">
                <a:avLst/>
              </a:prstGeom>
              <a:solidFill>
                <a:srgbClr val="232323"/>
              </a:solidFill>
              <a:ln w="9525">
                <a:noFill/>
                <a:miter lim="800000"/>
                <a:headEnd/>
                <a:tailEnd/>
              </a:ln>
            </p:spPr>
            <p:txBody>
              <a:bodyPr/>
              <a:lstStyle/>
              <a:p>
                <a:endParaRPr lang="el-GR"/>
              </a:p>
            </p:txBody>
          </p:sp>
          <p:sp>
            <p:nvSpPr>
              <p:cNvPr id="13471" name="Rectangle 58"/>
              <p:cNvSpPr>
                <a:spLocks noChangeArrowheads="1"/>
              </p:cNvSpPr>
              <p:nvPr/>
            </p:nvSpPr>
            <p:spPr bwMode="auto">
              <a:xfrm>
                <a:off x="96" y="3617"/>
                <a:ext cx="16" cy="16"/>
              </a:xfrm>
              <a:prstGeom prst="rect">
                <a:avLst/>
              </a:prstGeom>
              <a:solidFill>
                <a:srgbClr val="232323"/>
              </a:solidFill>
              <a:ln w="9525">
                <a:noFill/>
                <a:miter lim="800000"/>
                <a:headEnd/>
                <a:tailEnd/>
              </a:ln>
            </p:spPr>
            <p:txBody>
              <a:bodyPr/>
              <a:lstStyle/>
              <a:p>
                <a:endParaRPr lang="el-GR"/>
              </a:p>
            </p:txBody>
          </p:sp>
          <p:sp>
            <p:nvSpPr>
              <p:cNvPr id="13472" name="Rectangle 59"/>
              <p:cNvSpPr>
                <a:spLocks noChangeArrowheads="1"/>
              </p:cNvSpPr>
              <p:nvPr/>
            </p:nvSpPr>
            <p:spPr bwMode="auto">
              <a:xfrm>
                <a:off x="96" y="3681"/>
                <a:ext cx="16" cy="16"/>
              </a:xfrm>
              <a:prstGeom prst="rect">
                <a:avLst/>
              </a:prstGeom>
              <a:solidFill>
                <a:srgbClr val="232323"/>
              </a:solidFill>
              <a:ln w="9525">
                <a:noFill/>
                <a:miter lim="800000"/>
                <a:headEnd/>
                <a:tailEnd/>
              </a:ln>
            </p:spPr>
            <p:txBody>
              <a:bodyPr/>
              <a:lstStyle/>
              <a:p>
                <a:endParaRPr lang="el-GR"/>
              </a:p>
            </p:txBody>
          </p:sp>
          <p:sp>
            <p:nvSpPr>
              <p:cNvPr id="13473" name="Rectangle 60"/>
              <p:cNvSpPr>
                <a:spLocks noChangeArrowheads="1"/>
              </p:cNvSpPr>
              <p:nvPr/>
            </p:nvSpPr>
            <p:spPr bwMode="auto">
              <a:xfrm>
                <a:off x="96" y="3745"/>
                <a:ext cx="16" cy="16"/>
              </a:xfrm>
              <a:prstGeom prst="rect">
                <a:avLst/>
              </a:prstGeom>
              <a:solidFill>
                <a:srgbClr val="232323"/>
              </a:solidFill>
              <a:ln w="9525">
                <a:noFill/>
                <a:miter lim="800000"/>
                <a:headEnd/>
                <a:tailEnd/>
              </a:ln>
            </p:spPr>
            <p:txBody>
              <a:bodyPr/>
              <a:lstStyle/>
              <a:p>
                <a:endParaRPr lang="el-GR"/>
              </a:p>
            </p:txBody>
          </p:sp>
          <p:sp>
            <p:nvSpPr>
              <p:cNvPr id="13474" name="Rectangle 61"/>
              <p:cNvSpPr>
                <a:spLocks noChangeArrowheads="1"/>
              </p:cNvSpPr>
              <p:nvPr/>
            </p:nvSpPr>
            <p:spPr bwMode="auto">
              <a:xfrm>
                <a:off x="96" y="3809"/>
                <a:ext cx="16" cy="16"/>
              </a:xfrm>
              <a:prstGeom prst="rect">
                <a:avLst/>
              </a:prstGeom>
              <a:solidFill>
                <a:srgbClr val="232323"/>
              </a:solidFill>
              <a:ln w="9525">
                <a:noFill/>
                <a:miter lim="800000"/>
                <a:headEnd/>
                <a:tailEnd/>
              </a:ln>
            </p:spPr>
            <p:txBody>
              <a:bodyPr/>
              <a:lstStyle/>
              <a:p>
                <a:endParaRPr lang="el-GR"/>
              </a:p>
            </p:txBody>
          </p:sp>
          <p:sp>
            <p:nvSpPr>
              <p:cNvPr id="13475" name="Rectangle 62"/>
              <p:cNvSpPr>
                <a:spLocks noChangeArrowheads="1"/>
              </p:cNvSpPr>
              <p:nvPr/>
            </p:nvSpPr>
            <p:spPr bwMode="auto">
              <a:xfrm>
                <a:off x="96" y="3873"/>
                <a:ext cx="16" cy="16"/>
              </a:xfrm>
              <a:prstGeom prst="rect">
                <a:avLst/>
              </a:prstGeom>
              <a:solidFill>
                <a:srgbClr val="232323"/>
              </a:solidFill>
              <a:ln w="9525">
                <a:noFill/>
                <a:miter lim="800000"/>
                <a:headEnd/>
                <a:tailEnd/>
              </a:ln>
            </p:spPr>
            <p:txBody>
              <a:bodyPr/>
              <a:lstStyle/>
              <a:p>
                <a:endParaRPr lang="el-GR"/>
              </a:p>
            </p:txBody>
          </p:sp>
          <p:sp>
            <p:nvSpPr>
              <p:cNvPr id="13476" name="Rectangle 63"/>
              <p:cNvSpPr>
                <a:spLocks noChangeArrowheads="1"/>
              </p:cNvSpPr>
              <p:nvPr/>
            </p:nvSpPr>
            <p:spPr bwMode="auto">
              <a:xfrm>
                <a:off x="96" y="3937"/>
                <a:ext cx="16" cy="16"/>
              </a:xfrm>
              <a:prstGeom prst="rect">
                <a:avLst/>
              </a:prstGeom>
              <a:solidFill>
                <a:srgbClr val="232323"/>
              </a:solidFill>
              <a:ln w="9525">
                <a:noFill/>
                <a:miter lim="800000"/>
                <a:headEnd/>
                <a:tailEnd/>
              </a:ln>
            </p:spPr>
            <p:txBody>
              <a:bodyPr/>
              <a:lstStyle/>
              <a:p>
                <a:endParaRPr lang="el-GR"/>
              </a:p>
            </p:txBody>
          </p:sp>
          <p:sp>
            <p:nvSpPr>
              <p:cNvPr id="13477" name="Rectangle 64"/>
              <p:cNvSpPr>
                <a:spLocks noChangeArrowheads="1"/>
              </p:cNvSpPr>
              <p:nvPr/>
            </p:nvSpPr>
            <p:spPr bwMode="auto">
              <a:xfrm>
                <a:off x="96" y="4001"/>
                <a:ext cx="16" cy="16"/>
              </a:xfrm>
              <a:prstGeom prst="rect">
                <a:avLst/>
              </a:prstGeom>
              <a:solidFill>
                <a:srgbClr val="232323"/>
              </a:solidFill>
              <a:ln w="9525">
                <a:noFill/>
                <a:miter lim="800000"/>
                <a:headEnd/>
                <a:tailEnd/>
              </a:ln>
            </p:spPr>
            <p:txBody>
              <a:bodyPr/>
              <a:lstStyle/>
              <a:p>
                <a:endParaRPr lang="el-GR"/>
              </a:p>
            </p:txBody>
          </p:sp>
          <p:sp>
            <p:nvSpPr>
              <p:cNvPr id="13478" name="Rectangle 65"/>
              <p:cNvSpPr>
                <a:spLocks noChangeArrowheads="1"/>
              </p:cNvSpPr>
              <p:nvPr/>
            </p:nvSpPr>
            <p:spPr bwMode="auto">
              <a:xfrm>
                <a:off x="96" y="4065"/>
                <a:ext cx="16" cy="16"/>
              </a:xfrm>
              <a:prstGeom prst="rect">
                <a:avLst/>
              </a:prstGeom>
              <a:solidFill>
                <a:srgbClr val="232323"/>
              </a:solidFill>
              <a:ln w="9525">
                <a:noFill/>
                <a:miter lim="800000"/>
                <a:headEnd/>
                <a:tailEnd/>
              </a:ln>
            </p:spPr>
            <p:txBody>
              <a:bodyPr/>
              <a:lstStyle/>
              <a:p>
                <a:endParaRPr lang="el-GR"/>
              </a:p>
            </p:txBody>
          </p:sp>
          <p:sp>
            <p:nvSpPr>
              <p:cNvPr id="13479" name="Rectangle 66"/>
              <p:cNvSpPr>
                <a:spLocks noChangeArrowheads="1"/>
              </p:cNvSpPr>
              <p:nvPr/>
            </p:nvSpPr>
            <p:spPr bwMode="auto">
              <a:xfrm>
                <a:off x="120" y="4122"/>
                <a:ext cx="16" cy="16"/>
              </a:xfrm>
              <a:prstGeom prst="rect">
                <a:avLst/>
              </a:prstGeom>
              <a:solidFill>
                <a:srgbClr val="232323"/>
              </a:solidFill>
              <a:ln w="9525">
                <a:noFill/>
                <a:miter lim="800000"/>
                <a:headEnd/>
                <a:tailEnd/>
              </a:ln>
            </p:spPr>
            <p:txBody>
              <a:bodyPr/>
              <a:lstStyle/>
              <a:p>
                <a:endParaRPr lang="el-GR"/>
              </a:p>
            </p:txBody>
          </p:sp>
          <p:sp>
            <p:nvSpPr>
              <p:cNvPr id="13480" name="Rectangle 67"/>
              <p:cNvSpPr>
                <a:spLocks noChangeArrowheads="1"/>
              </p:cNvSpPr>
              <p:nvPr/>
            </p:nvSpPr>
            <p:spPr bwMode="auto">
              <a:xfrm>
                <a:off x="184" y="4122"/>
                <a:ext cx="16" cy="16"/>
              </a:xfrm>
              <a:prstGeom prst="rect">
                <a:avLst/>
              </a:prstGeom>
              <a:solidFill>
                <a:srgbClr val="232323"/>
              </a:solidFill>
              <a:ln w="9525">
                <a:noFill/>
                <a:miter lim="800000"/>
                <a:headEnd/>
                <a:tailEnd/>
              </a:ln>
            </p:spPr>
            <p:txBody>
              <a:bodyPr/>
              <a:lstStyle/>
              <a:p>
                <a:endParaRPr lang="el-GR"/>
              </a:p>
            </p:txBody>
          </p:sp>
          <p:sp>
            <p:nvSpPr>
              <p:cNvPr id="13481" name="Rectangle 68"/>
              <p:cNvSpPr>
                <a:spLocks noChangeArrowheads="1"/>
              </p:cNvSpPr>
              <p:nvPr/>
            </p:nvSpPr>
            <p:spPr bwMode="auto">
              <a:xfrm>
                <a:off x="248" y="4122"/>
                <a:ext cx="16" cy="16"/>
              </a:xfrm>
              <a:prstGeom prst="rect">
                <a:avLst/>
              </a:prstGeom>
              <a:solidFill>
                <a:srgbClr val="232323"/>
              </a:solidFill>
              <a:ln w="9525">
                <a:noFill/>
                <a:miter lim="800000"/>
                <a:headEnd/>
                <a:tailEnd/>
              </a:ln>
            </p:spPr>
            <p:txBody>
              <a:bodyPr/>
              <a:lstStyle/>
              <a:p>
                <a:endParaRPr lang="el-GR"/>
              </a:p>
            </p:txBody>
          </p:sp>
          <p:sp>
            <p:nvSpPr>
              <p:cNvPr id="13482" name="Rectangle 69"/>
              <p:cNvSpPr>
                <a:spLocks noChangeArrowheads="1"/>
              </p:cNvSpPr>
              <p:nvPr/>
            </p:nvSpPr>
            <p:spPr bwMode="auto">
              <a:xfrm>
                <a:off x="312" y="4122"/>
                <a:ext cx="16" cy="16"/>
              </a:xfrm>
              <a:prstGeom prst="rect">
                <a:avLst/>
              </a:prstGeom>
              <a:solidFill>
                <a:srgbClr val="232323"/>
              </a:solidFill>
              <a:ln w="9525">
                <a:noFill/>
                <a:miter lim="800000"/>
                <a:headEnd/>
                <a:tailEnd/>
              </a:ln>
            </p:spPr>
            <p:txBody>
              <a:bodyPr/>
              <a:lstStyle/>
              <a:p>
                <a:endParaRPr lang="el-GR"/>
              </a:p>
            </p:txBody>
          </p:sp>
          <p:sp>
            <p:nvSpPr>
              <p:cNvPr id="13483" name="Rectangle 70"/>
              <p:cNvSpPr>
                <a:spLocks noChangeArrowheads="1"/>
              </p:cNvSpPr>
              <p:nvPr/>
            </p:nvSpPr>
            <p:spPr bwMode="auto">
              <a:xfrm>
                <a:off x="376" y="4122"/>
                <a:ext cx="16" cy="16"/>
              </a:xfrm>
              <a:prstGeom prst="rect">
                <a:avLst/>
              </a:prstGeom>
              <a:solidFill>
                <a:srgbClr val="232323"/>
              </a:solidFill>
              <a:ln w="9525">
                <a:noFill/>
                <a:miter lim="800000"/>
                <a:headEnd/>
                <a:tailEnd/>
              </a:ln>
            </p:spPr>
            <p:txBody>
              <a:bodyPr/>
              <a:lstStyle/>
              <a:p>
                <a:endParaRPr lang="el-GR"/>
              </a:p>
            </p:txBody>
          </p:sp>
          <p:sp>
            <p:nvSpPr>
              <p:cNvPr id="13484" name="Rectangle 71"/>
              <p:cNvSpPr>
                <a:spLocks noChangeArrowheads="1"/>
              </p:cNvSpPr>
              <p:nvPr/>
            </p:nvSpPr>
            <p:spPr bwMode="auto">
              <a:xfrm>
                <a:off x="440" y="4122"/>
                <a:ext cx="16" cy="16"/>
              </a:xfrm>
              <a:prstGeom prst="rect">
                <a:avLst/>
              </a:prstGeom>
              <a:solidFill>
                <a:srgbClr val="232323"/>
              </a:solidFill>
              <a:ln w="9525">
                <a:noFill/>
                <a:miter lim="800000"/>
                <a:headEnd/>
                <a:tailEnd/>
              </a:ln>
            </p:spPr>
            <p:txBody>
              <a:bodyPr/>
              <a:lstStyle/>
              <a:p>
                <a:endParaRPr lang="el-GR"/>
              </a:p>
            </p:txBody>
          </p:sp>
          <p:sp>
            <p:nvSpPr>
              <p:cNvPr id="13485" name="Rectangle 72"/>
              <p:cNvSpPr>
                <a:spLocks noChangeArrowheads="1"/>
              </p:cNvSpPr>
              <p:nvPr/>
            </p:nvSpPr>
            <p:spPr bwMode="auto">
              <a:xfrm>
                <a:off x="504" y="4122"/>
                <a:ext cx="16" cy="16"/>
              </a:xfrm>
              <a:prstGeom prst="rect">
                <a:avLst/>
              </a:prstGeom>
              <a:solidFill>
                <a:srgbClr val="232323"/>
              </a:solidFill>
              <a:ln w="9525">
                <a:noFill/>
                <a:miter lim="800000"/>
                <a:headEnd/>
                <a:tailEnd/>
              </a:ln>
            </p:spPr>
            <p:txBody>
              <a:bodyPr/>
              <a:lstStyle/>
              <a:p>
                <a:endParaRPr lang="el-GR"/>
              </a:p>
            </p:txBody>
          </p:sp>
          <p:sp>
            <p:nvSpPr>
              <p:cNvPr id="13486" name="Rectangle 73"/>
              <p:cNvSpPr>
                <a:spLocks noChangeArrowheads="1"/>
              </p:cNvSpPr>
              <p:nvPr/>
            </p:nvSpPr>
            <p:spPr bwMode="auto">
              <a:xfrm>
                <a:off x="568" y="4122"/>
                <a:ext cx="16" cy="16"/>
              </a:xfrm>
              <a:prstGeom prst="rect">
                <a:avLst/>
              </a:prstGeom>
              <a:solidFill>
                <a:srgbClr val="232323"/>
              </a:solidFill>
              <a:ln w="9525">
                <a:noFill/>
                <a:miter lim="800000"/>
                <a:headEnd/>
                <a:tailEnd/>
              </a:ln>
            </p:spPr>
            <p:txBody>
              <a:bodyPr/>
              <a:lstStyle/>
              <a:p>
                <a:endParaRPr lang="el-GR"/>
              </a:p>
            </p:txBody>
          </p:sp>
          <p:sp>
            <p:nvSpPr>
              <p:cNvPr id="13487" name="Rectangle 74"/>
              <p:cNvSpPr>
                <a:spLocks noChangeArrowheads="1"/>
              </p:cNvSpPr>
              <p:nvPr/>
            </p:nvSpPr>
            <p:spPr bwMode="auto">
              <a:xfrm>
                <a:off x="632" y="4122"/>
                <a:ext cx="16" cy="16"/>
              </a:xfrm>
              <a:prstGeom prst="rect">
                <a:avLst/>
              </a:prstGeom>
              <a:solidFill>
                <a:srgbClr val="232323"/>
              </a:solidFill>
              <a:ln w="9525">
                <a:noFill/>
                <a:miter lim="800000"/>
                <a:headEnd/>
                <a:tailEnd/>
              </a:ln>
            </p:spPr>
            <p:txBody>
              <a:bodyPr/>
              <a:lstStyle/>
              <a:p>
                <a:endParaRPr lang="el-GR"/>
              </a:p>
            </p:txBody>
          </p:sp>
          <p:sp>
            <p:nvSpPr>
              <p:cNvPr id="13488" name="Rectangle 75"/>
              <p:cNvSpPr>
                <a:spLocks noChangeArrowheads="1"/>
              </p:cNvSpPr>
              <p:nvPr/>
            </p:nvSpPr>
            <p:spPr bwMode="auto">
              <a:xfrm>
                <a:off x="696" y="4122"/>
                <a:ext cx="16" cy="16"/>
              </a:xfrm>
              <a:prstGeom prst="rect">
                <a:avLst/>
              </a:prstGeom>
              <a:solidFill>
                <a:srgbClr val="232323"/>
              </a:solidFill>
              <a:ln w="9525">
                <a:noFill/>
                <a:miter lim="800000"/>
                <a:headEnd/>
                <a:tailEnd/>
              </a:ln>
            </p:spPr>
            <p:txBody>
              <a:bodyPr/>
              <a:lstStyle/>
              <a:p>
                <a:endParaRPr lang="el-GR"/>
              </a:p>
            </p:txBody>
          </p:sp>
          <p:sp>
            <p:nvSpPr>
              <p:cNvPr id="13489" name="Rectangle 76"/>
              <p:cNvSpPr>
                <a:spLocks noChangeArrowheads="1"/>
              </p:cNvSpPr>
              <p:nvPr/>
            </p:nvSpPr>
            <p:spPr bwMode="auto">
              <a:xfrm>
                <a:off x="760" y="4122"/>
                <a:ext cx="16" cy="16"/>
              </a:xfrm>
              <a:prstGeom prst="rect">
                <a:avLst/>
              </a:prstGeom>
              <a:solidFill>
                <a:srgbClr val="232323"/>
              </a:solidFill>
              <a:ln w="9525">
                <a:noFill/>
                <a:miter lim="800000"/>
                <a:headEnd/>
                <a:tailEnd/>
              </a:ln>
            </p:spPr>
            <p:txBody>
              <a:bodyPr/>
              <a:lstStyle/>
              <a:p>
                <a:endParaRPr lang="el-GR"/>
              </a:p>
            </p:txBody>
          </p:sp>
          <p:sp>
            <p:nvSpPr>
              <p:cNvPr id="13490" name="Rectangle 77"/>
              <p:cNvSpPr>
                <a:spLocks noChangeArrowheads="1"/>
              </p:cNvSpPr>
              <p:nvPr/>
            </p:nvSpPr>
            <p:spPr bwMode="auto">
              <a:xfrm>
                <a:off x="824" y="4122"/>
                <a:ext cx="16" cy="16"/>
              </a:xfrm>
              <a:prstGeom prst="rect">
                <a:avLst/>
              </a:prstGeom>
              <a:solidFill>
                <a:srgbClr val="232323"/>
              </a:solidFill>
              <a:ln w="9525">
                <a:noFill/>
                <a:miter lim="800000"/>
                <a:headEnd/>
                <a:tailEnd/>
              </a:ln>
            </p:spPr>
            <p:txBody>
              <a:bodyPr/>
              <a:lstStyle/>
              <a:p>
                <a:endParaRPr lang="el-GR"/>
              </a:p>
            </p:txBody>
          </p:sp>
          <p:sp>
            <p:nvSpPr>
              <p:cNvPr id="13491" name="Rectangle 78"/>
              <p:cNvSpPr>
                <a:spLocks noChangeArrowheads="1"/>
              </p:cNvSpPr>
              <p:nvPr/>
            </p:nvSpPr>
            <p:spPr bwMode="auto">
              <a:xfrm>
                <a:off x="888" y="4122"/>
                <a:ext cx="16" cy="16"/>
              </a:xfrm>
              <a:prstGeom prst="rect">
                <a:avLst/>
              </a:prstGeom>
              <a:solidFill>
                <a:srgbClr val="232323"/>
              </a:solidFill>
              <a:ln w="9525">
                <a:noFill/>
                <a:miter lim="800000"/>
                <a:headEnd/>
                <a:tailEnd/>
              </a:ln>
            </p:spPr>
            <p:txBody>
              <a:bodyPr/>
              <a:lstStyle/>
              <a:p>
                <a:endParaRPr lang="el-GR"/>
              </a:p>
            </p:txBody>
          </p:sp>
          <p:sp>
            <p:nvSpPr>
              <p:cNvPr id="13492" name="Rectangle 79"/>
              <p:cNvSpPr>
                <a:spLocks noChangeArrowheads="1"/>
              </p:cNvSpPr>
              <p:nvPr/>
            </p:nvSpPr>
            <p:spPr bwMode="auto">
              <a:xfrm>
                <a:off x="952" y="4122"/>
                <a:ext cx="16" cy="16"/>
              </a:xfrm>
              <a:prstGeom prst="rect">
                <a:avLst/>
              </a:prstGeom>
              <a:solidFill>
                <a:srgbClr val="232323"/>
              </a:solidFill>
              <a:ln w="9525">
                <a:noFill/>
                <a:miter lim="800000"/>
                <a:headEnd/>
                <a:tailEnd/>
              </a:ln>
            </p:spPr>
            <p:txBody>
              <a:bodyPr/>
              <a:lstStyle/>
              <a:p>
                <a:endParaRPr lang="el-GR"/>
              </a:p>
            </p:txBody>
          </p:sp>
          <p:sp>
            <p:nvSpPr>
              <p:cNvPr id="13493" name="Rectangle 80"/>
              <p:cNvSpPr>
                <a:spLocks noChangeArrowheads="1"/>
              </p:cNvSpPr>
              <p:nvPr/>
            </p:nvSpPr>
            <p:spPr bwMode="auto">
              <a:xfrm>
                <a:off x="1016" y="4122"/>
                <a:ext cx="16" cy="16"/>
              </a:xfrm>
              <a:prstGeom prst="rect">
                <a:avLst/>
              </a:prstGeom>
              <a:solidFill>
                <a:srgbClr val="232323"/>
              </a:solidFill>
              <a:ln w="9525">
                <a:noFill/>
                <a:miter lim="800000"/>
                <a:headEnd/>
                <a:tailEnd/>
              </a:ln>
            </p:spPr>
            <p:txBody>
              <a:bodyPr/>
              <a:lstStyle/>
              <a:p>
                <a:endParaRPr lang="el-GR"/>
              </a:p>
            </p:txBody>
          </p:sp>
          <p:sp>
            <p:nvSpPr>
              <p:cNvPr id="13494" name="Rectangle 81"/>
              <p:cNvSpPr>
                <a:spLocks noChangeArrowheads="1"/>
              </p:cNvSpPr>
              <p:nvPr/>
            </p:nvSpPr>
            <p:spPr bwMode="auto">
              <a:xfrm>
                <a:off x="1080" y="4122"/>
                <a:ext cx="16" cy="16"/>
              </a:xfrm>
              <a:prstGeom prst="rect">
                <a:avLst/>
              </a:prstGeom>
              <a:solidFill>
                <a:srgbClr val="232323"/>
              </a:solidFill>
              <a:ln w="9525">
                <a:noFill/>
                <a:miter lim="800000"/>
                <a:headEnd/>
                <a:tailEnd/>
              </a:ln>
            </p:spPr>
            <p:txBody>
              <a:bodyPr/>
              <a:lstStyle/>
              <a:p>
                <a:endParaRPr lang="el-GR"/>
              </a:p>
            </p:txBody>
          </p:sp>
          <p:sp>
            <p:nvSpPr>
              <p:cNvPr id="13495" name="Rectangle 82"/>
              <p:cNvSpPr>
                <a:spLocks noChangeArrowheads="1"/>
              </p:cNvSpPr>
              <p:nvPr/>
            </p:nvSpPr>
            <p:spPr bwMode="auto">
              <a:xfrm>
                <a:off x="1144" y="4122"/>
                <a:ext cx="16" cy="16"/>
              </a:xfrm>
              <a:prstGeom prst="rect">
                <a:avLst/>
              </a:prstGeom>
              <a:solidFill>
                <a:srgbClr val="232323"/>
              </a:solidFill>
              <a:ln w="9525">
                <a:noFill/>
                <a:miter lim="800000"/>
                <a:headEnd/>
                <a:tailEnd/>
              </a:ln>
            </p:spPr>
            <p:txBody>
              <a:bodyPr/>
              <a:lstStyle/>
              <a:p>
                <a:endParaRPr lang="el-GR"/>
              </a:p>
            </p:txBody>
          </p:sp>
          <p:sp>
            <p:nvSpPr>
              <p:cNvPr id="13496" name="Rectangle 83"/>
              <p:cNvSpPr>
                <a:spLocks noChangeArrowheads="1"/>
              </p:cNvSpPr>
              <p:nvPr/>
            </p:nvSpPr>
            <p:spPr bwMode="auto">
              <a:xfrm>
                <a:off x="1208" y="4122"/>
                <a:ext cx="16" cy="16"/>
              </a:xfrm>
              <a:prstGeom prst="rect">
                <a:avLst/>
              </a:prstGeom>
              <a:solidFill>
                <a:srgbClr val="232323"/>
              </a:solidFill>
              <a:ln w="9525">
                <a:noFill/>
                <a:miter lim="800000"/>
                <a:headEnd/>
                <a:tailEnd/>
              </a:ln>
            </p:spPr>
            <p:txBody>
              <a:bodyPr/>
              <a:lstStyle/>
              <a:p>
                <a:endParaRPr lang="el-GR"/>
              </a:p>
            </p:txBody>
          </p:sp>
          <p:sp>
            <p:nvSpPr>
              <p:cNvPr id="13497" name="Rectangle 84"/>
              <p:cNvSpPr>
                <a:spLocks noChangeArrowheads="1"/>
              </p:cNvSpPr>
              <p:nvPr/>
            </p:nvSpPr>
            <p:spPr bwMode="auto">
              <a:xfrm>
                <a:off x="1272" y="4122"/>
                <a:ext cx="16" cy="16"/>
              </a:xfrm>
              <a:prstGeom prst="rect">
                <a:avLst/>
              </a:prstGeom>
              <a:solidFill>
                <a:srgbClr val="232323"/>
              </a:solidFill>
              <a:ln w="9525">
                <a:noFill/>
                <a:miter lim="800000"/>
                <a:headEnd/>
                <a:tailEnd/>
              </a:ln>
            </p:spPr>
            <p:txBody>
              <a:bodyPr/>
              <a:lstStyle/>
              <a:p>
                <a:endParaRPr lang="el-GR"/>
              </a:p>
            </p:txBody>
          </p:sp>
          <p:sp>
            <p:nvSpPr>
              <p:cNvPr id="13498" name="Rectangle 85"/>
              <p:cNvSpPr>
                <a:spLocks noChangeArrowheads="1"/>
              </p:cNvSpPr>
              <p:nvPr/>
            </p:nvSpPr>
            <p:spPr bwMode="auto">
              <a:xfrm>
                <a:off x="1336" y="4122"/>
                <a:ext cx="16" cy="16"/>
              </a:xfrm>
              <a:prstGeom prst="rect">
                <a:avLst/>
              </a:prstGeom>
              <a:solidFill>
                <a:srgbClr val="232323"/>
              </a:solidFill>
              <a:ln w="9525">
                <a:noFill/>
                <a:miter lim="800000"/>
                <a:headEnd/>
                <a:tailEnd/>
              </a:ln>
            </p:spPr>
            <p:txBody>
              <a:bodyPr/>
              <a:lstStyle/>
              <a:p>
                <a:endParaRPr lang="el-GR"/>
              </a:p>
            </p:txBody>
          </p:sp>
          <p:sp>
            <p:nvSpPr>
              <p:cNvPr id="13499" name="Rectangle 86"/>
              <p:cNvSpPr>
                <a:spLocks noChangeArrowheads="1"/>
              </p:cNvSpPr>
              <p:nvPr/>
            </p:nvSpPr>
            <p:spPr bwMode="auto">
              <a:xfrm>
                <a:off x="1400" y="4122"/>
                <a:ext cx="16" cy="16"/>
              </a:xfrm>
              <a:prstGeom prst="rect">
                <a:avLst/>
              </a:prstGeom>
              <a:solidFill>
                <a:srgbClr val="232323"/>
              </a:solidFill>
              <a:ln w="9525">
                <a:noFill/>
                <a:miter lim="800000"/>
                <a:headEnd/>
                <a:tailEnd/>
              </a:ln>
            </p:spPr>
            <p:txBody>
              <a:bodyPr/>
              <a:lstStyle/>
              <a:p>
                <a:endParaRPr lang="el-GR"/>
              </a:p>
            </p:txBody>
          </p:sp>
          <p:sp>
            <p:nvSpPr>
              <p:cNvPr id="13500" name="Rectangle 87"/>
              <p:cNvSpPr>
                <a:spLocks noChangeArrowheads="1"/>
              </p:cNvSpPr>
              <p:nvPr/>
            </p:nvSpPr>
            <p:spPr bwMode="auto">
              <a:xfrm>
                <a:off x="1464" y="4122"/>
                <a:ext cx="16" cy="16"/>
              </a:xfrm>
              <a:prstGeom prst="rect">
                <a:avLst/>
              </a:prstGeom>
              <a:solidFill>
                <a:srgbClr val="232323"/>
              </a:solidFill>
              <a:ln w="9525">
                <a:noFill/>
                <a:miter lim="800000"/>
                <a:headEnd/>
                <a:tailEnd/>
              </a:ln>
            </p:spPr>
            <p:txBody>
              <a:bodyPr/>
              <a:lstStyle/>
              <a:p>
                <a:endParaRPr lang="el-GR"/>
              </a:p>
            </p:txBody>
          </p:sp>
          <p:sp>
            <p:nvSpPr>
              <p:cNvPr id="13501" name="Rectangle 88"/>
              <p:cNvSpPr>
                <a:spLocks noChangeArrowheads="1"/>
              </p:cNvSpPr>
              <p:nvPr/>
            </p:nvSpPr>
            <p:spPr bwMode="auto">
              <a:xfrm>
                <a:off x="1528" y="4122"/>
                <a:ext cx="16" cy="16"/>
              </a:xfrm>
              <a:prstGeom prst="rect">
                <a:avLst/>
              </a:prstGeom>
              <a:solidFill>
                <a:srgbClr val="232323"/>
              </a:solidFill>
              <a:ln w="9525">
                <a:noFill/>
                <a:miter lim="800000"/>
                <a:headEnd/>
                <a:tailEnd/>
              </a:ln>
            </p:spPr>
            <p:txBody>
              <a:bodyPr/>
              <a:lstStyle/>
              <a:p>
                <a:endParaRPr lang="el-GR"/>
              </a:p>
            </p:txBody>
          </p:sp>
          <p:sp>
            <p:nvSpPr>
              <p:cNvPr id="13502" name="Rectangle 89"/>
              <p:cNvSpPr>
                <a:spLocks noChangeArrowheads="1"/>
              </p:cNvSpPr>
              <p:nvPr/>
            </p:nvSpPr>
            <p:spPr bwMode="auto">
              <a:xfrm>
                <a:off x="1592" y="4122"/>
                <a:ext cx="16" cy="16"/>
              </a:xfrm>
              <a:prstGeom prst="rect">
                <a:avLst/>
              </a:prstGeom>
              <a:solidFill>
                <a:srgbClr val="232323"/>
              </a:solidFill>
              <a:ln w="9525">
                <a:noFill/>
                <a:miter lim="800000"/>
                <a:headEnd/>
                <a:tailEnd/>
              </a:ln>
            </p:spPr>
            <p:txBody>
              <a:bodyPr/>
              <a:lstStyle/>
              <a:p>
                <a:endParaRPr lang="el-GR"/>
              </a:p>
            </p:txBody>
          </p:sp>
          <p:sp>
            <p:nvSpPr>
              <p:cNvPr id="13503" name="Rectangle 90"/>
              <p:cNvSpPr>
                <a:spLocks noChangeArrowheads="1"/>
              </p:cNvSpPr>
              <p:nvPr/>
            </p:nvSpPr>
            <p:spPr bwMode="auto">
              <a:xfrm>
                <a:off x="1656" y="4122"/>
                <a:ext cx="16" cy="16"/>
              </a:xfrm>
              <a:prstGeom prst="rect">
                <a:avLst/>
              </a:prstGeom>
              <a:solidFill>
                <a:srgbClr val="232323"/>
              </a:solidFill>
              <a:ln w="9525">
                <a:noFill/>
                <a:miter lim="800000"/>
                <a:headEnd/>
                <a:tailEnd/>
              </a:ln>
            </p:spPr>
            <p:txBody>
              <a:bodyPr/>
              <a:lstStyle/>
              <a:p>
                <a:endParaRPr lang="el-GR"/>
              </a:p>
            </p:txBody>
          </p:sp>
          <p:sp>
            <p:nvSpPr>
              <p:cNvPr id="13504" name="Rectangle 91"/>
              <p:cNvSpPr>
                <a:spLocks noChangeArrowheads="1"/>
              </p:cNvSpPr>
              <p:nvPr/>
            </p:nvSpPr>
            <p:spPr bwMode="auto">
              <a:xfrm>
                <a:off x="1720" y="4122"/>
                <a:ext cx="16" cy="16"/>
              </a:xfrm>
              <a:prstGeom prst="rect">
                <a:avLst/>
              </a:prstGeom>
              <a:solidFill>
                <a:srgbClr val="232323"/>
              </a:solidFill>
              <a:ln w="9525">
                <a:noFill/>
                <a:miter lim="800000"/>
                <a:headEnd/>
                <a:tailEnd/>
              </a:ln>
            </p:spPr>
            <p:txBody>
              <a:bodyPr/>
              <a:lstStyle/>
              <a:p>
                <a:endParaRPr lang="el-GR"/>
              </a:p>
            </p:txBody>
          </p:sp>
          <p:sp>
            <p:nvSpPr>
              <p:cNvPr id="13505" name="Rectangle 92"/>
              <p:cNvSpPr>
                <a:spLocks noChangeArrowheads="1"/>
              </p:cNvSpPr>
              <p:nvPr/>
            </p:nvSpPr>
            <p:spPr bwMode="auto">
              <a:xfrm>
                <a:off x="1784" y="4122"/>
                <a:ext cx="16" cy="16"/>
              </a:xfrm>
              <a:prstGeom prst="rect">
                <a:avLst/>
              </a:prstGeom>
              <a:solidFill>
                <a:srgbClr val="232323"/>
              </a:solidFill>
              <a:ln w="9525">
                <a:noFill/>
                <a:miter lim="800000"/>
                <a:headEnd/>
                <a:tailEnd/>
              </a:ln>
            </p:spPr>
            <p:txBody>
              <a:bodyPr/>
              <a:lstStyle/>
              <a:p>
                <a:endParaRPr lang="el-GR"/>
              </a:p>
            </p:txBody>
          </p:sp>
          <p:sp>
            <p:nvSpPr>
              <p:cNvPr id="13506" name="Rectangle 93"/>
              <p:cNvSpPr>
                <a:spLocks noChangeArrowheads="1"/>
              </p:cNvSpPr>
              <p:nvPr/>
            </p:nvSpPr>
            <p:spPr bwMode="auto">
              <a:xfrm>
                <a:off x="1848" y="4122"/>
                <a:ext cx="16" cy="16"/>
              </a:xfrm>
              <a:prstGeom prst="rect">
                <a:avLst/>
              </a:prstGeom>
              <a:solidFill>
                <a:srgbClr val="232323"/>
              </a:solidFill>
              <a:ln w="9525">
                <a:noFill/>
                <a:miter lim="800000"/>
                <a:headEnd/>
                <a:tailEnd/>
              </a:ln>
            </p:spPr>
            <p:txBody>
              <a:bodyPr/>
              <a:lstStyle/>
              <a:p>
                <a:endParaRPr lang="el-GR"/>
              </a:p>
            </p:txBody>
          </p:sp>
          <p:sp>
            <p:nvSpPr>
              <p:cNvPr id="13507" name="Rectangle 94"/>
              <p:cNvSpPr>
                <a:spLocks noChangeArrowheads="1"/>
              </p:cNvSpPr>
              <p:nvPr/>
            </p:nvSpPr>
            <p:spPr bwMode="auto">
              <a:xfrm>
                <a:off x="1912" y="4122"/>
                <a:ext cx="16" cy="16"/>
              </a:xfrm>
              <a:prstGeom prst="rect">
                <a:avLst/>
              </a:prstGeom>
              <a:solidFill>
                <a:srgbClr val="232323"/>
              </a:solidFill>
              <a:ln w="9525">
                <a:noFill/>
                <a:miter lim="800000"/>
                <a:headEnd/>
                <a:tailEnd/>
              </a:ln>
            </p:spPr>
            <p:txBody>
              <a:bodyPr/>
              <a:lstStyle/>
              <a:p>
                <a:endParaRPr lang="el-GR"/>
              </a:p>
            </p:txBody>
          </p:sp>
          <p:sp>
            <p:nvSpPr>
              <p:cNvPr id="13508" name="Rectangle 95"/>
              <p:cNvSpPr>
                <a:spLocks noChangeArrowheads="1"/>
              </p:cNvSpPr>
              <p:nvPr/>
            </p:nvSpPr>
            <p:spPr bwMode="auto">
              <a:xfrm>
                <a:off x="1976" y="4122"/>
                <a:ext cx="16" cy="16"/>
              </a:xfrm>
              <a:prstGeom prst="rect">
                <a:avLst/>
              </a:prstGeom>
              <a:solidFill>
                <a:srgbClr val="232323"/>
              </a:solidFill>
              <a:ln w="9525">
                <a:noFill/>
                <a:miter lim="800000"/>
                <a:headEnd/>
                <a:tailEnd/>
              </a:ln>
            </p:spPr>
            <p:txBody>
              <a:bodyPr/>
              <a:lstStyle/>
              <a:p>
                <a:endParaRPr lang="el-GR"/>
              </a:p>
            </p:txBody>
          </p:sp>
          <p:sp>
            <p:nvSpPr>
              <p:cNvPr id="13509" name="Rectangle 96"/>
              <p:cNvSpPr>
                <a:spLocks noChangeArrowheads="1"/>
              </p:cNvSpPr>
              <p:nvPr/>
            </p:nvSpPr>
            <p:spPr bwMode="auto">
              <a:xfrm>
                <a:off x="2040" y="4122"/>
                <a:ext cx="16" cy="16"/>
              </a:xfrm>
              <a:prstGeom prst="rect">
                <a:avLst/>
              </a:prstGeom>
              <a:solidFill>
                <a:srgbClr val="232323"/>
              </a:solidFill>
              <a:ln w="9525">
                <a:noFill/>
                <a:miter lim="800000"/>
                <a:headEnd/>
                <a:tailEnd/>
              </a:ln>
            </p:spPr>
            <p:txBody>
              <a:bodyPr/>
              <a:lstStyle/>
              <a:p>
                <a:endParaRPr lang="el-GR"/>
              </a:p>
            </p:txBody>
          </p:sp>
          <p:sp>
            <p:nvSpPr>
              <p:cNvPr id="13510" name="Rectangle 97"/>
              <p:cNvSpPr>
                <a:spLocks noChangeArrowheads="1"/>
              </p:cNvSpPr>
              <p:nvPr/>
            </p:nvSpPr>
            <p:spPr bwMode="auto">
              <a:xfrm>
                <a:off x="2104" y="4122"/>
                <a:ext cx="16" cy="16"/>
              </a:xfrm>
              <a:prstGeom prst="rect">
                <a:avLst/>
              </a:prstGeom>
              <a:solidFill>
                <a:srgbClr val="232323"/>
              </a:solidFill>
              <a:ln w="9525">
                <a:noFill/>
                <a:miter lim="800000"/>
                <a:headEnd/>
                <a:tailEnd/>
              </a:ln>
            </p:spPr>
            <p:txBody>
              <a:bodyPr/>
              <a:lstStyle/>
              <a:p>
                <a:endParaRPr lang="el-GR"/>
              </a:p>
            </p:txBody>
          </p:sp>
          <p:sp>
            <p:nvSpPr>
              <p:cNvPr id="13511" name="Rectangle 98"/>
              <p:cNvSpPr>
                <a:spLocks noChangeArrowheads="1"/>
              </p:cNvSpPr>
              <p:nvPr/>
            </p:nvSpPr>
            <p:spPr bwMode="auto">
              <a:xfrm>
                <a:off x="2168" y="4122"/>
                <a:ext cx="16" cy="16"/>
              </a:xfrm>
              <a:prstGeom prst="rect">
                <a:avLst/>
              </a:prstGeom>
              <a:solidFill>
                <a:srgbClr val="232323"/>
              </a:solidFill>
              <a:ln w="9525">
                <a:noFill/>
                <a:miter lim="800000"/>
                <a:headEnd/>
                <a:tailEnd/>
              </a:ln>
            </p:spPr>
            <p:txBody>
              <a:bodyPr/>
              <a:lstStyle/>
              <a:p>
                <a:endParaRPr lang="el-GR"/>
              </a:p>
            </p:txBody>
          </p:sp>
          <p:sp>
            <p:nvSpPr>
              <p:cNvPr id="13512" name="Rectangle 99"/>
              <p:cNvSpPr>
                <a:spLocks noChangeArrowheads="1"/>
              </p:cNvSpPr>
              <p:nvPr/>
            </p:nvSpPr>
            <p:spPr bwMode="auto">
              <a:xfrm>
                <a:off x="2232" y="4122"/>
                <a:ext cx="16" cy="16"/>
              </a:xfrm>
              <a:prstGeom prst="rect">
                <a:avLst/>
              </a:prstGeom>
              <a:solidFill>
                <a:srgbClr val="232323"/>
              </a:solidFill>
              <a:ln w="9525">
                <a:noFill/>
                <a:miter lim="800000"/>
                <a:headEnd/>
                <a:tailEnd/>
              </a:ln>
            </p:spPr>
            <p:txBody>
              <a:bodyPr/>
              <a:lstStyle/>
              <a:p>
                <a:endParaRPr lang="el-GR"/>
              </a:p>
            </p:txBody>
          </p:sp>
          <p:sp>
            <p:nvSpPr>
              <p:cNvPr id="13513" name="Rectangle 100"/>
              <p:cNvSpPr>
                <a:spLocks noChangeArrowheads="1"/>
              </p:cNvSpPr>
              <p:nvPr/>
            </p:nvSpPr>
            <p:spPr bwMode="auto">
              <a:xfrm>
                <a:off x="2296" y="4122"/>
                <a:ext cx="16" cy="16"/>
              </a:xfrm>
              <a:prstGeom prst="rect">
                <a:avLst/>
              </a:prstGeom>
              <a:solidFill>
                <a:srgbClr val="232323"/>
              </a:solidFill>
              <a:ln w="9525">
                <a:noFill/>
                <a:miter lim="800000"/>
                <a:headEnd/>
                <a:tailEnd/>
              </a:ln>
            </p:spPr>
            <p:txBody>
              <a:bodyPr/>
              <a:lstStyle/>
              <a:p>
                <a:endParaRPr lang="el-GR"/>
              </a:p>
            </p:txBody>
          </p:sp>
          <p:sp>
            <p:nvSpPr>
              <p:cNvPr id="13514" name="Rectangle 101"/>
              <p:cNvSpPr>
                <a:spLocks noChangeArrowheads="1"/>
              </p:cNvSpPr>
              <p:nvPr/>
            </p:nvSpPr>
            <p:spPr bwMode="auto">
              <a:xfrm>
                <a:off x="2360" y="4122"/>
                <a:ext cx="16" cy="16"/>
              </a:xfrm>
              <a:prstGeom prst="rect">
                <a:avLst/>
              </a:prstGeom>
              <a:solidFill>
                <a:srgbClr val="232323"/>
              </a:solidFill>
              <a:ln w="9525">
                <a:noFill/>
                <a:miter lim="800000"/>
                <a:headEnd/>
                <a:tailEnd/>
              </a:ln>
            </p:spPr>
            <p:txBody>
              <a:bodyPr/>
              <a:lstStyle/>
              <a:p>
                <a:endParaRPr lang="el-GR"/>
              </a:p>
            </p:txBody>
          </p:sp>
          <p:sp>
            <p:nvSpPr>
              <p:cNvPr id="13515" name="Rectangle 102"/>
              <p:cNvSpPr>
                <a:spLocks noChangeArrowheads="1"/>
              </p:cNvSpPr>
              <p:nvPr/>
            </p:nvSpPr>
            <p:spPr bwMode="auto">
              <a:xfrm>
                <a:off x="2424" y="4122"/>
                <a:ext cx="16" cy="16"/>
              </a:xfrm>
              <a:prstGeom prst="rect">
                <a:avLst/>
              </a:prstGeom>
              <a:solidFill>
                <a:srgbClr val="232323"/>
              </a:solidFill>
              <a:ln w="9525">
                <a:noFill/>
                <a:miter lim="800000"/>
                <a:headEnd/>
                <a:tailEnd/>
              </a:ln>
            </p:spPr>
            <p:txBody>
              <a:bodyPr/>
              <a:lstStyle/>
              <a:p>
                <a:endParaRPr lang="el-GR"/>
              </a:p>
            </p:txBody>
          </p:sp>
          <p:sp>
            <p:nvSpPr>
              <p:cNvPr id="13516" name="Rectangle 103"/>
              <p:cNvSpPr>
                <a:spLocks noChangeArrowheads="1"/>
              </p:cNvSpPr>
              <p:nvPr/>
            </p:nvSpPr>
            <p:spPr bwMode="auto">
              <a:xfrm>
                <a:off x="2488" y="4122"/>
                <a:ext cx="16" cy="16"/>
              </a:xfrm>
              <a:prstGeom prst="rect">
                <a:avLst/>
              </a:prstGeom>
              <a:solidFill>
                <a:srgbClr val="232323"/>
              </a:solidFill>
              <a:ln w="9525">
                <a:noFill/>
                <a:miter lim="800000"/>
                <a:headEnd/>
                <a:tailEnd/>
              </a:ln>
            </p:spPr>
            <p:txBody>
              <a:bodyPr/>
              <a:lstStyle/>
              <a:p>
                <a:endParaRPr lang="el-GR"/>
              </a:p>
            </p:txBody>
          </p:sp>
          <p:sp>
            <p:nvSpPr>
              <p:cNvPr id="13517" name="Rectangle 104"/>
              <p:cNvSpPr>
                <a:spLocks noChangeArrowheads="1"/>
              </p:cNvSpPr>
              <p:nvPr/>
            </p:nvSpPr>
            <p:spPr bwMode="auto">
              <a:xfrm>
                <a:off x="2552" y="4122"/>
                <a:ext cx="16" cy="16"/>
              </a:xfrm>
              <a:prstGeom prst="rect">
                <a:avLst/>
              </a:prstGeom>
              <a:solidFill>
                <a:srgbClr val="232323"/>
              </a:solidFill>
              <a:ln w="9525">
                <a:noFill/>
                <a:miter lim="800000"/>
                <a:headEnd/>
                <a:tailEnd/>
              </a:ln>
            </p:spPr>
            <p:txBody>
              <a:bodyPr/>
              <a:lstStyle/>
              <a:p>
                <a:endParaRPr lang="el-GR"/>
              </a:p>
            </p:txBody>
          </p:sp>
          <p:sp>
            <p:nvSpPr>
              <p:cNvPr id="13518" name="Rectangle 105"/>
              <p:cNvSpPr>
                <a:spLocks noChangeArrowheads="1"/>
              </p:cNvSpPr>
              <p:nvPr/>
            </p:nvSpPr>
            <p:spPr bwMode="auto">
              <a:xfrm>
                <a:off x="2616" y="4122"/>
                <a:ext cx="16" cy="16"/>
              </a:xfrm>
              <a:prstGeom prst="rect">
                <a:avLst/>
              </a:prstGeom>
              <a:solidFill>
                <a:srgbClr val="232323"/>
              </a:solidFill>
              <a:ln w="9525">
                <a:noFill/>
                <a:miter lim="800000"/>
                <a:headEnd/>
                <a:tailEnd/>
              </a:ln>
            </p:spPr>
            <p:txBody>
              <a:bodyPr/>
              <a:lstStyle/>
              <a:p>
                <a:endParaRPr lang="el-GR"/>
              </a:p>
            </p:txBody>
          </p:sp>
          <p:sp>
            <p:nvSpPr>
              <p:cNvPr id="13519" name="Rectangle 106"/>
              <p:cNvSpPr>
                <a:spLocks noChangeArrowheads="1"/>
              </p:cNvSpPr>
              <p:nvPr/>
            </p:nvSpPr>
            <p:spPr bwMode="auto">
              <a:xfrm>
                <a:off x="2680" y="4122"/>
                <a:ext cx="16" cy="16"/>
              </a:xfrm>
              <a:prstGeom prst="rect">
                <a:avLst/>
              </a:prstGeom>
              <a:solidFill>
                <a:srgbClr val="232323"/>
              </a:solidFill>
              <a:ln w="9525">
                <a:noFill/>
                <a:miter lim="800000"/>
                <a:headEnd/>
                <a:tailEnd/>
              </a:ln>
            </p:spPr>
            <p:txBody>
              <a:bodyPr/>
              <a:lstStyle/>
              <a:p>
                <a:endParaRPr lang="el-GR"/>
              </a:p>
            </p:txBody>
          </p:sp>
          <p:sp>
            <p:nvSpPr>
              <p:cNvPr id="13520" name="Rectangle 107"/>
              <p:cNvSpPr>
                <a:spLocks noChangeArrowheads="1"/>
              </p:cNvSpPr>
              <p:nvPr/>
            </p:nvSpPr>
            <p:spPr bwMode="auto">
              <a:xfrm>
                <a:off x="2744" y="4122"/>
                <a:ext cx="16" cy="16"/>
              </a:xfrm>
              <a:prstGeom prst="rect">
                <a:avLst/>
              </a:prstGeom>
              <a:solidFill>
                <a:srgbClr val="232323"/>
              </a:solidFill>
              <a:ln w="9525">
                <a:noFill/>
                <a:miter lim="800000"/>
                <a:headEnd/>
                <a:tailEnd/>
              </a:ln>
            </p:spPr>
            <p:txBody>
              <a:bodyPr/>
              <a:lstStyle/>
              <a:p>
                <a:endParaRPr lang="el-GR"/>
              </a:p>
            </p:txBody>
          </p:sp>
          <p:sp>
            <p:nvSpPr>
              <p:cNvPr id="13521" name="Rectangle 108"/>
              <p:cNvSpPr>
                <a:spLocks noChangeArrowheads="1"/>
              </p:cNvSpPr>
              <p:nvPr/>
            </p:nvSpPr>
            <p:spPr bwMode="auto">
              <a:xfrm>
                <a:off x="2808" y="4122"/>
                <a:ext cx="16" cy="16"/>
              </a:xfrm>
              <a:prstGeom prst="rect">
                <a:avLst/>
              </a:prstGeom>
              <a:solidFill>
                <a:srgbClr val="232323"/>
              </a:solidFill>
              <a:ln w="9525">
                <a:noFill/>
                <a:miter lim="800000"/>
                <a:headEnd/>
                <a:tailEnd/>
              </a:ln>
            </p:spPr>
            <p:txBody>
              <a:bodyPr/>
              <a:lstStyle/>
              <a:p>
                <a:endParaRPr lang="el-GR"/>
              </a:p>
            </p:txBody>
          </p:sp>
          <p:sp>
            <p:nvSpPr>
              <p:cNvPr id="13522" name="Rectangle 109"/>
              <p:cNvSpPr>
                <a:spLocks noChangeArrowheads="1"/>
              </p:cNvSpPr>
              <p:nvPr/>
            </p:nvSpPr>
            <p:spPr bwMode="auto">
              <a:xfrm>
                <a:off x="2872" y="4122"/>
                <a:ext cx="17" cy="16"/>
              </a:xfrm>
              <a:prstGeom prst="rect">
                <a:avLst/>
              </a:prstGeom>
              <a:solidFill>
                <a:srgbClr val="232323"/>
              </a:solidFill>
              <a:ln w="9525">
                <a:noFill/>
                <a:miter lim="800000"/>
                <a:headEnd/>
                <a:tailEnd/>
              </a:ln>
            </p:spPr>
            <p:txBody>
              <a:bodyPr/>
              <a:lstStyle/>
              <a:p>
                <a:endParaRPr lang="el-GR"/>
              </a:p>
            </p:txBody>
          </p:sp>
          <p:sp>
            <p:nvSpPr>
              <p:cNvPr id="13523" name="Rectangle 110"/>
              <p:cNvSpPr>
                <a:spLocks noChangeArrowheads="1"/>
              </p:cNvSpPr>
              <p:nvPr/>
            </p:nvSpPr>
            <p:spPr bwMode="auto">
              <a:xfrm>
                <a:off x="2937" y="4122"/>
                <a:ext cx="16" cy="16"/>
              </a:xfrm>
              <a:prstGeom prst="rect">
                <a:avLst/>
              </a:prstGeom>
              <a:solidFill>
                <a:srgbClr val="232323"/>
              </a:solidFill>
              <a:ln w="9525">
                <a:noFill/>
                <a:miter lim="800000"/>
                <a:headEnd/>
                <a:tailEnd/>
              </a:ln>
            </p:spPr>
            <p:txBody>
              <a:bodyPr/>
              <a:lstStyle/>
              <a:p>
                <a:endParaRPr lang="el-GR"/>
              </a:p>
            </p:txBody>
          </p:sp>
          <p:sp>
            <p:nvSpPr>
              <p:cNvPr id="13524" name="Rectangle 111"/>
              <p:cNvSpPr>
                <a:spLocks noChangeArrowheads="1"/>
              </p:cNvSpPr>
              <p:nvPr/>
            </p:nvSpPr>
            <p:spPr bwMode="auto">
              <a:xfrm>
                <a:off x="3001" y="4122"/>
                <a:ext cx="16" cy="16"/>
              </a:xfrm>
              <a:prstGeom prst="rect">
                <a:avLst/>
              </a:prstGeom>
              <a:solidFill>
                <a:srgbClr val="232323"/>
              </a:solidFill>
              <a:ln w="9525">
                <a:noFill/>
                <a:miter lim="800000"/>
                <a:headEnd/>
                <a:tailEnd/>
              </a:ln>
            </p:spPr>
            <p:txBody>
              <a:bodyPr/>
              <a:lstStyle/>
              <a:p>
                <a:endParaRPr lang="el-GR"/>
              </a:p>
            </p:txBody>
          </p:sp>
          <p:sp>
            <p:nvSpPr>
              <p:cNvPr id="13525" name="Rectangle 112"/>
              <p:cNvSpPr>
                <a:spLocks noChangeArrowheads="1"/>
              </p:cNvSpPr>
              <p:nvPr/>
            </p:nvSpPr>
            <p:spPr bwMode="auto">
              <a:xfrm>
                <a:off x="3065" y="4122"/>
                <a:ext cx="16" cy="16"/>
              </a:xfrm>
              <a:prstGeom prst="rect">
                <a:avLst/>
              </a:prstGeom>
              <a:solidFill>
                <a:srgbClr val="232323"/>
              </a:solidFill>
              <a:ln w="9525">
                <a:noFill/>
                <a:miter lim="800000"/>
                <a:headEnd/>
                <a:tailEnd/>
              </a:ln>
            </p:spPr>
            <p:txBody>
              <a:bodyPr/>
              <a:lstStyle/>
              <a:p>
                <a:endParaRPr lang="el-GR"/>
              </a:p>
            </p:txBody>
          </p:sp>
          <p:sp>
            <p:nvSpPr>
              <p:cNvPr id="13526" name="Rectangle 113"/>
              <p:cNvSpPr>
                <a:spLocks noChangeArrowheads="1"/>
              </p:cNvSpPr>
              <p:nvPr/>
            </p:nvSpPr>
            <p:spPr bwMode="auto">
              <a:xfrm>
                <a:off x="3129" y="4122"/>
                <a:ext cx="16" cy="16"/>
              </a:xfrm>
              <a:prstGeom prst="rect">
                <a:avLst/>
              </a:prstGeom>
              <a:solidFill>
                <a:srgbClr val="232323"/>
              </a:solidFill>
              <a:ln w="9525">
                <a:noFill/>
                <a:miter lim="800000"/>
                <a:headEnd/>
                <a:tailEnd/>
              </a:ln>
            </p:spPr>
            <p:txBody>
              <a:bodyPr/>
              <a:lstStyle/>
              <a:p>
                <a:endParaRPr lang="el-GR"/>
              </a:p>
            </p:txBody>
          </p:sp>
          <p:sp>
            <p:nvSpPr>
              <p:cNvPr id="13527" name="Rectangle 114"/>
              <p:cNvSpPr>
                <a:spLocks noChangeArrowheads="1"/>
              </p:cNvSpPr>
              <p:nvPr/>
            </p:nvSpPr>
            <p:spPr bwMode="auto">
              <a:xfrm>
                <a:off x="3193" y="4122"/>
                <a:ext cx="16" cy="16"/>
              </a:xfrm>
              <a:prstGeom prst="rect">
                <a:avLst/>
              </a:prstGeom>
              <a:solidFill>
                <a:srgbClr val="232323"/>
              </a:solidFill>
              <a:ln w="9525">
                <a:noFill/>
                <a:miter lim="800000"/>
                <a:headEnd/>
                <a:tailEnd/>
              </a:ln>
            </p:spPr>
            <p:txBody>
              <a:bodyPr/>
              <a:lstStyle/>
              <a:p>
                <a:endParaRPr lang="el-GR"/>
              </a:p>
            </p:txBody>
          </p:sp>
          <p:sp>
            <p:nvSpPr>
              <p:cNvPr id="13528" name="Rectangle 115"/>
              <p:cNvSpPr>
                <a:spLocks noChangeArrowheads="1"/>
              </p:cNvSpPr>
              <p:nvPr/>
            </p:nvSpPr>
            <p:spPr bwMode="auto">
              <a:xfrm>
                <a:off x="3257" y="4122"/>
                <a:ext cx="16" cy="16"/>
              </a:xfrm>
              <a:prstGeom prst="rect">
                <a:avLst/>
              </a:prstGeom>
              <a:solidFill>
                <a:srgbClr val="232323"/>
              </a:solidFill>
              <a:ln w="9525">
                <a:noFill/>
                <a:miter lim="800000"/>
                <a:headEnd/>
                <a:tailEnd/>
              </a:ln>
            </p:spPr>
            <p:txBody>
              <a:bodyPr/>
              <a:lstStyle/>
              <a:p>
                <a:endParaRPr lang="el-GR"/>
              </a:p>
            </p:txBody>
          </p:sp>
          <p:sp>
            <p:nvSpPr>
              <p:cNvPr id="13529" name="Rectangle 116"/>
              <p:cNvSpPr>
                <a:spLocks noChangeArrowheads="1"/>
              </p:cNvSpPr>
              <p:nvPr/>
            </p:nvSpPr>
            <p:spPr bwMode="auto">
              <a:xfrm>
                <a:off x="3321" y="4122"/>
                <a:ext cx="16" cy="16"/>
              </a:xfrm>
              <a:prstGeom prst="rect">
                <a:avLst/>
              </a:prstGeom>
              <a:solidFill>
                <a:srgbClr val="232323"/>
              </a:solidFill>
              <a:ln w="9525">
                <a:noFill/>
                <a:miter lim="800000"/>
                <a:headEnd/>
                <a:tailEnd/>
              </a:ln>
            </p:spPr>
            <p:txBody>
              <a:bodyPr/>
              <a:lstStyle/>
              <a:p>
                <a:endParaRPr lang="el-GR"/>
              </a:p>
            </p:txBody>
          </p:sp>
          <p:sp>
            <p:nvSpPr>
              <p:cNvPr id="13530" name="Rectangle 117"/>
              <p:cNvSpPr>
                <a:spLocks noChangeArrowheads="1"/>
              </p:cNvSpPr>
              <p:nvPr/>
            </p:nvSpPr>
            <p:spPr bwMode="auto">
              <a:xfrm>
                <a:off x="3385" y="4122"/>
                <a:ext cx="16" cy="16"/>
              </a:xfrm>
              <a:prstGeom prst="rect">
                <a:avLst/>
              </a:prstGeom>
              <a:solidFill>
                <a:srgbClr val="232323"/>
              </a:solidFill>
              <a:ln w="9525">
                <a:noFill/>
                <a:miter lim="800000"/>
                <a:headEnd/>
                <a:tailEnd/>
              </a:ln>
            </p:spPr>
            <p:txBody>
              <a:bodyPr/>
              <a:lstStyle/>
              <a:p>
                <a:endParaRPr lang="el-GR"/>
              </a:p>
            </p:txBody>
          </p:sp>
          <p:sp>
            <p:nvSpPr>
              <p:cNvPr id="13531" name="Rectangle 118"/>
              <p:cNvSpPr>
                <a:spLocks noChangeArrowheads="1"/>
              </p:cNvSpPr>
              <p:nvPr/>
            </p:nvSpPr>
            <p:spPr bwMode="auto">
              <a:xfrm>
                <a:off x="3449" y="4122"/>
                <a:ext cx="16" cy="16"/>
              </a:xfrm>
              <a:prstGeom prst="rect">
                <a:avLst/>
              </a:prstGeom>
              <a:solidFill>
                <a:srgbClr val="232323"/>
              </a:solidFill>
              <a:ln w="9525">
                <a:noFill/>
                <a:miter lim="800000"/>
                <a:headEnd/>
                <a:tailEnd/>
              </a:ln>
            </p:spPr>
            <p:txBody>
              <a:bodyPr/>
              <a:lstStyle/>
              <a:p>
                <a:endParaRPr lang="el-GR"/>
              </a:p>
            </p:txBody>
          </p:sp>
          <p:sp>
            <p:nvSpPr>
              <p:cNvPr id="13532" name="Rectangle 119"/>
              <p:cNvSpPr>
                <a:spLocks noChangeArrowheads="1"/>
              </p:cNvSpPr>
              <p:nvPr/>
            </p:nvSpPr>
            <p:spPr bwMode="auto">
              <a:xfrm>
                <a:off x="3513" y="4122"/>
                <a:ext cx="16" cy="16"/>
              </a:xfrm>
              <a:prstGeom prst="rect">
                <a:avLst/>
              </a:prstGeom>
              <a:solidFill>
                <a:srgbClr val="232323"/>
              </a:solidFill>
              <a:ln w="9525">
                <a:noFill/>
                <a:miter lim="800000"/>
                <a:headEnd/>
                <a:tailEnd/>
              </a:ln>
            </p:spPr>
            <p:txBody>
              <a:bodyPr/>
              <a:lstStyle/>
              <a:p>
                <a:endParaRPr lang="el-GR"/>
              </a:p>
            </p:txBody>
          </p:sp>
          <p:sp>
            <p:nvSpPr>
              <p:cNvPr id="13533" name="Rectangle 120"/>
              <p:cNvSpPr>
                <a:spLocks noChangeArrowheads="1"/>
              </p:cNvSpPr>
              <p:nvPr/>
            </p:nvSpPr>
            <p:spPr bwMode="auto">
              <a:xfrm>
                <a:off x="3577" y="4122"/>
                <a:ext cx="16" cy="16"/>
              </a:xfrm>
              <a:prstGeom prst="rect">
                <a:avLst/>
              </a:prstGeom>
              <a:solidFill>
                <a:srgbClr val="232323"/>
              </a:solidFill>
              <a:ln w="9525">
                <a:noFill/>
                <a:miter lim="800000"/>
                <a:headEnd/>
                <a:tailEnd/>
              </a:ln>
            </p:spPr>
            <p:txBody>
              <a:bodyPr/>
              <a:lstStyle/>
              <a:p>
                <a:endParaRPr lang="el-GR"/>
              </a:p>
            </p:txBody>
          </p:sp>
          <p:sp>
            <p:nvSpPr>
              <p:cNvPr id="13534" name="Rectangle 121"/>
              <p:cNvSpPr>
                <a:spLocks noChangeArrowheads="1"/>
              </p:cNvSpPr>
              <p:nvPr/>
            </p:nvSpPr>
            <p:spPr bwMode="auto">
              <a:xfrm>
                <a:off x="3641" y="4122"/>
                <a:ext cx="16" cy="16"/>
              </a:xfrm>
              <a:prstGeom prst="rect">
                <a:avLst/>
              </a:prstGeom>
              <a:solidFill>
                <a:srgbClr val="232323"/>
              </a:solidFill>
              <a:ln w="9525">
                <a:noFill/>
                <a:miter lim="800000"/>
                <a:headEnd/>
                <a:tailEnd/>
              </a:ln>
            </p:spPr>
            <p:txBody>
              <a:bodyPr/>
              <a:lstStyle/>
              <a:p>
                <a:endParaRPr lang="el-GR"/>
              </a:p>
            </p:txBody>
          </p:sp>
          <p:sp>
            <p:nvSpPr>
              <p:cNvPr id="13535" name="Rectangle 122"/>
              <p:cNvSpPr>
                <a:spLocks noChangeArrowheads="1"/>
              </p:cNvSpPr>
              <p:nvPr/>
            </p:nvSpPr>
            <p:spPr bwMode="auto">
              <a:xfrm>
                <a:off x="3705" y="4122"/>
                <a:ext cx="16" cy="16"/>
              </a:xfrm>
              <a:prstGeom prst="rect">
                <a:avLst/>
              </a:prstGeom>
              <a:solidFill>
                <a:srgbClr val="232323"/>
              </a:solidFill>
              <a:ln w="9525">
                <a:noFill/>
                <a:miter lim="800000"/>
                <a:headEnd/>
                <a:tailEnd/>
              </a:ln>
            </p:spPr>
            <p:txBody>
              <a:bodyPr/>
              <a:lstStyle/>
              <a:p>
                <a:endParaRPr lang="el-GR"/>
              </a:p>
            </p:txBody>
          </p:sp>
          <p:sp>
            <p:nvSpPr>
              <p:cNvPr id="13536" name="Rectangle 123"/>
              <p:cNvSpPr>
                <a:spLocks noChangeArrowheads="1"/>
              </p:cNvSpPr>
              <p:nvPr/>
            </p:nvSpPr>
            <p:spPr bwMode="auto">
              <a:xfrm>
                <a:off x="3769" y="4122"/>
                <a:ext cx="16" cy="16"/>
              </a:xfrm>
              <a:prstGeom prst="rect">
                <a:avLst/>
              </a:prstGeom>
              <a:solidFill>
                <a:srgbClr val="232323"/>
              </a:solidFill>
              <a:ln w="9525">
                <a:noFill/>
                <a:miter lim="800000"/>
                <a:headEnd/>
                <a:tailEnd/>
              </a:ln>
            </p:spPr>
            <p:txBody>
              <a:bodyPr/>
              <a:lstStyle/>
              <a:p>
                <a:endParaRPr lang="el-GR"/>
              </a:p>
            </p:txBody>
          </p:sp>
          <p:sp>
            <p:nvSpPr>
              <p:cNvPr id="13537" name="Rectangle 124"/>
              <p:cNvSpPr>
                <a:spLocks noChangeArrowheads="1"/>
              </p:cNvSpPr>
              <p:nvPr/>
            </p:nvSpPr>
            <p:spPr bwMode="auto">
              <a:xfrm>
                <a:off x="3833" y="4122"/>
                <a:ext cx="16" cy="16"/>
              </a:xfrm>
              <a:prstGeom prst="rect">
                <a:avLst/>
              </a:prstGeom>
              <a:solidFill>
                <a:srgbClr val="232323"/>
              </a:solidFill>
              <a:ln w="9525">
                <a:noFill/>
                <a:miter lim="800000"/>
                <a:headEnd/>
                <a:tailEnd/>
              </a:ln>
            </p:spPr>
            <p:txBody>
              <a:bodyPr/>
              <a:lstStyle/>
              <a:p>
                <a:endParaRPr lang="el-GR"/>
              </a:p>
            </p:txBody>
          </p:sp>
          <p:sp>
            <p:nvSpPr>
              <p:cNvPr id="13538" name="Rectangle 125"/>
              <p:cNvSpPr>
                <a:spLocks noChangeArrowheads="1"/>
              </p:cNvSpPr>
              <p:nvPr/>
            </p:nvSpPr>
            <p:spPr bwMode="auto">
              <a:xfrm>
                <a:off x="3897" y="4122"/>
                <a:ext cx="16" cy="16"/>
              </a:xfrm>
              <a:prstGeom prst="rect">
                <a:avLst/>
              </a:prstGeom>
              <a:solidFill>
                <a:srgbClr val="232323"/>
              </a:solidFill>
              <a:ln w="9525">
                <a:noFill/>
                <a:miter lim="800000"/>
                <a:headEnd/>
                <a:tailEnd/>
              </a:ln>
            </p:spPr>
            <p:txBody>
              <a:bodyPr/>
              <a:lstStyle/>
              <a:p>
                <a:endParaRPr lang="el-GR"/>
              </a:p>
            </p:txBody>
          </p:sp>
          <p:sp>
            <p:nvSpPr>
              <p:cNvPr id="13539" name="Rectangle 126"/>
              <p:cNvSpPr>
                <a:spLocks noChangeArrowheads="1"/>
              </p:cNvSpPr>
              <p:nvPr/>
            </p:nvSpPr>
            <p:spPr bwMode="auto">
              <a:xfrm>
                <a:off x="3961" y="4122"/>
                <a:ext cx="16" cy="16"/>
              </a:xfrm>
              <a:prstGeom prst="rect">
                <a:avLst/>
              </a:prstGeom>
              <a:solidFill>
                <a:srgbClr val="232323"/>
              </a:solidFill>
              <a:ln w="9525">
                <a:noFill/>
                <a:miter lim="800000"/>
                <a:headEnd/>
                <a:tailEnd/>
              </a:ln>
            </p:spPr>
            <p:txBody>
              <a:bodyPr/>
              <a:lstStyle/>
              <a:p>
                <a:endParaRPr lang="el-GR"/>
              </a:p>
            </p:txBody>
          </p:sp>
          <p:sp>
            <p:nvSpPr>
              <p:cNvPr id="13540" name="Rectangle 127"/>
              <p:cNvSpPr>
                <a:spLocks noChangeArrowheads="1"/>
              </p:cNvSpPr>
              <p:nvPr/>
            </p:nvSpPr>
            <p:spPr bwMode="auto">
              <a:xfrm>
                <a:off x="4025" y="4122"/>
                <a:ext cx="16" cy="16"/>
              </a:xfrm>
              <a:prstGeom prst="rect">
                <a:avLst/>
              </a:prstGeom>
              <a:solidFill>
                <a:srgbClr val="232323"/>
              </a:solidFill>
              <a:ln w="9525">
                <a:noFill/>
                <a:miter lim="800000"/>
                <a:headEnd/>
                <a:tailEnd/>
              </a:ln>
            </p:spPr>
            <p:txBody>
              <a:bodyPr/>
              <a:lstStyle/>
              <a:p>
                <a:endParaRPr lang="el-GR"/>
              </a:p>
            </p:txBody>
          </p:sp>
          <p:sp>
            <p:nvSpPr>
              <p:cNvPr id="13541" name="Rectangle 128"/>
              <p:cNvSpPr>
                <a:spLocks noChangeArrowheads="1"/>
              </p:cNvSpPr>
              <p:nvPr/>
            </p:nvSpPr>
            <p:spPr bwMode="auto">
              <a:xfrm>
                <a:off x="4089" y="4122"/>
                <a:ext cx="16" cy="16"/>
              </a:xfrm>
              <a:prstGeom prst="rect">
                <a:avLst/>
              </a:prstGeom>
              <a:solidFill>
                <a:srgbClr val="232323"/>
              </a:solidFill>
              <a:ln w="9525">
                <a:noFill/>
                <a:miter lim="800000"/>
                <a:headEnd/>
                <a:tailEnd/>
              </a:ln>
            </p:spPr>
            <p:txBody>
              <a:bodyPr/>
              <a:lstStyle/>
              <a:p>
                <a:endParaRPr lang="el-GR"/>
              </a:p>
            </p:txBody>
          </p:sp>
          <p:sp>
            <p:nvSpPr>
              <p:cNvPr id="13542" name="Rectangle 129"/>
              <p:cNvSpPr>
                <a:spLocks noChangeArrowheads="1"/>
              </p:cNvSpPr>
              <p:nvPr/>
            </p:nvSpPr>
            <p:spPr bwMode="auto">
              <a:xfrm>
                <a:off x="4153" y="4122"/>
                <a:ext cx="16" cy="16"/>
              </a:xfrm>
              <a:prstGeom prst="rect">
                <a:avLst/>
              </a:prstGeom>
              <a:solidFill>
                <a:srgbClr val="232323"/>
              </a:solidFill>
              <a:ln w="9525">
                <a:noFill/>
                <a:miter lim="800000"/>
                <a:headEnd/>
                <a:tailEnd/>
              </a:ln>
            </p:spPr>
            <p:txBody>
              <a:bodyPr/>
              <a:lstStyle/>
              <a:p>
                <a:endParaRPr lang="el-GR"/>
              </a:p>
            </p:txBody>
          </p:sp>
          <p:sp>
            <p:nvSpPr>
              <p:cNvPr id="13543" name="Rectangle 130"/>
              <p:cNvSpPr>
                <a:spLocks noChangeArrowheads="1"/>
              </p:cNvSpPr>
              <p:nvPr/>
            </p:nvSpPr>
            <p:spPr bwMode="auto">
              <a:xfrm>
                <a:off x="4217" y="4122"/>
                <a:ext cx="16" cy="16"/>
              </a:xfrm>
              <a:prstGeom prst="rect">
                <a:avLst/>
              </a:prstGeom>
              <a:solidFill>
                <a:srgbClr val="232323"/>
              </a:solidFill>
              <a:ln w="9525">
                <a:noFill/>
                <a:miter lim="800000"/>
                <a:headEnd/>
                <a:tailEnd/>
              </a:ln>
            </p:spPr>
            <p:txBody>
              <a:bodyPr/>
              <a:lstStyle/>
              <a:p>
                <a:endParaRPr lang="el-GR"/>
              </a:p>
            </p:txBody>
          </p:sp>
          <p:sp>
            <p:nvSpPr>
              <p:cNvPr id="13544" name="Rectangle 131"/>
              <p:cNvSpPr>
                <a:spLocks noChangeArrowheads="1"/>
              </p:cNvSpPr>
              <p:nvPr/>
            </p:nvSpPr>
            <p:spPr bwMode="auto">
              <a:xfrm>
                <a:off x="4281" y="4122"/>
                <a:ext cx="16" cy="16"/>
              </a:xfrm>
              <a:prstGeom prst="rect">
                <a:avLst/>
              </a:prstGeom>
              <a:solidFill>
                <a:srgbClr val="232323"/>
              </a:solidFill>
              <a:ln w="9525">
                <a:noFill/>
                <a:miter lim="800000"/>
                <a:headEnd/>
                <a:tailEnd/>
              </a:ln>
            </p:spPr>
            <p:txBody>
              <a:bodyPr/>
              <a:lstStyle/>
              <a:p>
                <a:endParaRPr lang="el-GR"/>
              </a:p>
            </p:txBody>
          </p:sp>
          <p:sp>
            <p:nvSpPr>
              <p:cNvPr id="13545" name="Rectangle 132"/>
              <p:cNvSpPr>
                <a:spLocks noChangeArrowheads="1"/>
              </p:cNvSpPr>
              <p:nvPr/>
            </p:nvSpPr>
            <p:spPr bwMode="auto">
              <a:xfrm>
                <a:off x="4345" y="4122"/>
                <a:ext cx="16" cy="16"/>
              </a:xfrm>
              <a:prstGeom prst="rect">
                <a:avLst/>
              </a:prstGeom>
              <a:solidFill>
                <a:srgbClr val="232323"/>
              </a:solidFill>
              <a:ln w="9525">
                <a:noFill/>
                <a:miter lim="800000"/>
                <a:headEnd/>
                <a:tailEnd/>
              </a:ln>
            </p:spPr>
            <p:txBody>
              <a:bodyPr/>
              <a:lstStyle/>
              <a:p>
                <a:endParaRPr lang="el-GR"/>
              </a:p>
            </p:txBody>
          </p:sp>
          <p:sp>
            <p:nvSpPr>
              <p:cNvPr id="13546" name="Rectangle 133"/>
              <p:cNvSpPr>
                <a:spLocks noChangeArrowheads="1"/>
              </p:cNvSpPr>
              <p:nvPr/>
            </p:nvSpPr>
            <p:spPr bwMode="auto">
              <a:xfrm>
                <a:off x="4409" y="4122"/>
                <a:ext cx="16" cy="16"/>
              </a:xfrm>
              <a:prstGeom prst="rect">
                <a:avLst/>
              </a:prstGeom>
              <a:solidFill>
                <a:srgbClr val="232323"/>
              </a:solidFill>
              <a:ln w="9525">
                <a:noFill/>
                <a:miter lim="800000"/>
                <a:headEnd/>
                <a:tailEnd/>
              </a:ln>
            </p:spPr>
            <p:txBody>
              <a:bodyPr/>
              <a:lstStyle/>
              <a:p>
                <a:endParaRPr lang="el-GR"/>
              </a:p>
            </p:txBody>
          </p:sp>
          <p:sp>
            <p:nvSpPr>
              <p:cNvPr id="13547" name="Rectangle 134"/>
              <p:cNvSpPr>
                <a:spLocks noChangeArrowheads="1"/>
              </p:cNvSpPr>
              <p:nvPr/>
            </p:nvSpPr>
            <p:spPr bwMode="auto">
              <a:xfrm>
                <a:off x="4473" y="4122"/>
                <a:ext cx="16" cy="16"/>
              </a:xfrm>
              <a:prstGeom prst="rect">
                <a:avLst/>
              </a:prstGeom>
              <a:solidFill>
                <a:srgbClr val="232323"/>
              </a:solidFill>
              <a:ln w="9525">
                <a:noFill/>
                <a:miter lim="800000"/>
                <a:headEnd/>
                <a:tailEnd/>
              </a:ln>
            </p:spPr>
            <p:txBody>
              <a:bodyPr/>
              <a:lstStyle/>
              <a:p>
                <a:endParaRPr lang="el-GR"/>
              </a:p>
            </p:txBody>
          </p:sp>
          <p:sp>
            <p:nvSpPr>
              <p:cNvPr id="13548" name="Rectangle 135"/>
              <p:cNvSpPr>
                <a:spLocks noChangeArrowheads="1"/>
              </p:cNvSpPr>
              <p:nvPr/>
            </p:nvSpPr>
            <p:spPr bwMode="auto">
              <a:xfrm>
                <a:off x="4537" y="4122"/>
                <a:ext cx="16" cy="16"/>
              </a:xfrm>
              <a:prstGeom prst="rect">
                <a:avLst/>
              </a:prstGeom>
              <a:solidFill>
                <a:srgbClr val="232323"/>
              </a:solidFill>
              <a:ln w="9525">
                <a:noFill/>
                <a:miter lim="800000"/>
                <a:headEnd/>
                <a:tailEnd/>
              </a:ln>
            </p:spPr>
            <p:txBody>
              <a:bodyPr/>
              <a:lstStyle/>
              <a:p>
                <a:endParaRPr lang="el-GR"/>
              </a:p>
            </p:txBody>
          </p:sp>
          <p:sp>
            <p:nvSpPr>
              <p:cNvPr id="13549" name="Rectangle 136"/>
              <p:cNvSpPr>
                <a:spLocks noChangeArrowheads="1"/>
              </p:cNvSpPr>
              <p:nvPr/>
            </p:nvSpPr>
            <p:spPr bwMode="auto">
              <a:xfrm>
                <a:off x="4601" y="4122"/>
                <a:ext cx="16" cy="16"/>
              </a:xfrm>
              <a:prstGeom prst="rect">
                <a:avLst/>
              </a:prstGeom>
              <a:solidFill>
                <a:srgbClr val="232323"/>
              </a:solidFill>
              <a:ln w="9525">
                <a:noFill/>
                <a:miter lim="800000"/>
                <a:headEnd/>
                <a:tailEnd/>
              </a:ln>
            </p:spPr>
            <p:txBody>
              <a:bodyPr/>
              <a:lstStyle/>
              <a:p>
                <a:endParaRPr lang="el-GR"/>
              </a:p>
            </p:txBody>
          </p:sp>
          <p:sp>
            <p:nvSpPr>
              <p:cNvPr id="13550" name="Rectangle 137"/>
              <p:cNvSpPr>
                <a:spLocks noChangeArrowheads="1"/>
              </p:cNvSpPr>
              <p:nvPr/>
            </p:nvSpPr>
            <p:spPr bwMode="auto">
              <a:xfrm>
                <a:off x="4665" y="4122"/>
                <a:ext cx="16" cy="16"/>
              </a:xfrm>
              <a:prstGeom prst="rect">
                <a:avLst/>
              </a:prstGeom>
              <a:solidFill>
                <a:srgbClr val="232323"/>
              </a:solidFill>
              <a:ln w="9525">
                <a:noFill/>
                <a:miter lim="800000"/>
                <a:headEnd/>
                <a:tailEnd/>
              </a:ln>
            </p:spPr>
            <p:txBody>
              <a:bodyPr/>
              <a:lstStyle/>
              <a:p>
                <a:endParaRPr lang="el-GR"/>
              </a:p>
            </p:txBody>
          </p:sp>
          <p:sp>
            <p:nvSpPr>
              <p:cNvPr id="13551" name="Rectangle 138"/>
              <p:cNvSpPr>
                <a:spLocks noChangeArrowheads="1"/>
              </p:cNvSpPr>
              <p:nvPr/>
            </p:nvSpPr>
            <p:spPr bwMode="auto">
              <a:xfrm>
                <a:off x="4729" y="4122"/>
                <a:ext cx="16" cy="16"/>
              </a:xfrm>
              <a:prstGeom prst="rect">
                <a:avLst/>
              </a:prstGeom>
              <a:solidFill>
                <a:srgbClr val="232323"/>
              </a:solidFill>
              <a:ln w="9525">
                <a:noFill/>
                <a:miter lim="800000"/>
                <a:headEnd/>
                <a:tailEnd/>
              </a:ln>
            </p:spPr>
            <p:txBody>
              <a:bodyPr/>
              <a:lstStyle/>
              <a:p>
                <a:endParaRPr lang="el-GR"/>
              </a:p>
            </p:txBody>
          </p:sp>
          <p:sp>
            <p:nvSpPr>
              <p:cNvPr id="13552" name="Rectangle 139"/>
              <p:cNvSpPr>
                <a:spLocks noChangeArrowheads="1"/>
              </p:cNvSpPr>
              <p:nvPr/>
            </p:nvSpPr>
            <p:spPr bwMode="auto">
              <a:xfrm>
                <a:off x="4793" y="4122"/>
                <a:ext cx="16" cy="16"/>
              </a:xfrm>
              <a:prstGeom prst="rect">
                <a:avLst/>
              </a:prstGeom>
              <a:solidFill>
                <a:srgbClr val="232323"/>
              </a:solidFill>
              <a:ln w="9525">
                <a:noFill/>
                <a:miter lim="800000"/>
                <a:headEnd/>
                <a:tailEnd/>
              </a:ln>
            </p:spPr>
            <p:txBody>
              <a:bodyPr/>
              <a:lstStyle/>
              <a:p>
                <a:endParaRPr lang="el-GR"/>
              </a:p>
            </p:txBody>
          </p:sp>
          <p:sp>
            <p:nvSpPr>
              <p:cNvPr id="13553" name="Rectangle 140"/>
              <p:cNvSpPr>
                <a:spLocks noChangeArrowheads="1"/>
              </p:cNvSpPr>
              <p:nvPr/>
            </p:nvSpPr>
            <p:spPr bwMode="auto">
              <a:xfrm>
                <a:off x="4857" y="4122"/>
                <a:ext cx="16" cy="16"/>
              </a:xfrm>
              <a:prstGeom prst="rect">
                <a:avLst/>
              </a:prstGeom>
              <a:solidFill>
                <a:srgbClr val="232323"/>
              </a:solidFill>
              <a:ln w="9525">
                <a:noFill/>
                <a:miter lim="800000"/>
                <a:headEnd/>
                <a:tailEnd/>
              </a:ln>
            </p:spPr>
            <p:txBody>
              <a:bodyPr/>
              <a:lstStyle/>
              <a:p>
                <a:endParaRPr lang="el-GR"/>
              </a:p>
            </p:txBody>
          </p:sp>
          <p:sp>
            <p:nvSpPr>
              <p:cNvPr id="13554" name="Rectangle 141"/>
              <p:cNvSpPr>
                <a:spLocks noChangeArrowheads="1"/>
              </p:cNvSpPr>
              <p:nvPr/>
            </p:nvSpPr>
            <p:spPr bwMode="auto">
              <a:xfrm>
                <a:off x="4921" y="4122"/>
                <a:ext cx="16" cy="16"/>
              </a:xfrm>
              <a:prstGeom prst="rect">
                <a:avLst/>
              </a:prstGeom>
              <a:solidFill>
                <a:srgbClr val="232323"/>
              </a:solidFill>
              <a:ln w="9525">
                <a:noFill/>
                <a:miter lim="800000"/>
                <a:headEnd/>
                <a:tailEnd/>
              </a:ln>
            </p:spPr>
            <p:txBody>
              <a:bodyPr/>
              <a:lstStyle/>
              <a:p>
                <a:endParaRPr lang="el-GR"/>
              </a:p>
            </p:txBody>
          </p:sp>
          <p:sp>
            <p:nvSpPr>
              <p:cNvPr id="13555" name="Rectangle 142"/>
              <p:cNvSpPr>
                <a:spLocks noChangeArrowheads="1"/>
              </p:cNvSpPr>
              <p:nvPr/>
            </p:nvSpPr>
            <p:spPr bwMode="auto">
              <a:xfrm>
                <a:off x="4985" y="4122"/>
                <a:ext cx="16" cy="16"/>
              </a:xfrm>
              <a:prstGeom prst="rect">
                <a:avLst/>
              </a:prstGeom>
              <a:solidFill>
                <a:srgbClr val="232323"/>
              </a:solidFill>
              <a:ln w="9525">
                <a:noFill/>
                <a:miter lim="800000"/>
                <a:headEnd/>
                <a:tailEnd/>
              </a:ln>
            </p:spPr>
            <p:txBody>
              <a:bodyPr/>
              <a:lstStyle/>
              <a:p>
                <a:endParaRPr lang="el-GR"/>
              </a:p>
            </p:txBody>
          </p:sp>
          <p:sp>
            <p:nvSpPr>
              <p:cNvPr id="13556" name="Rectangle 143"/>
              <p:cNvSpPr>
                <a:spLocks noChangeArrowheads="1"/>
              </p:cNvSpPr>
              <p:nvPr/>
            </p:nvSpPr>
            <p:spPr bwMode="auto">
              <a:xfrm>
                <a:off x="5049" y="4122"/>
                <a:ext cx="16" cy="16"/>
              </a:xfrm>
              <a:prstGeom prst="rect">
                <a:avLst/>
              </a:prstGeom>
              <a:solidFill>
                <a:srgbClr val="232323"/>
              </a:solidFill>
              <a:ln w="9525">
                <a:noFill/>
                <a:miter lim="800000"/>
                <a:headEnd/>
                <a:tailEnd/>
              </a:ln>
            </p:spPr>
            <p:txBody>
              <a:bodyPr/>
              <a:lstStyle/>
              <a:p>
                <a:endParaRPr lang="el-GR"/>
              </a:p>
            </p:txBody>
          </p:sp>
          <p:sp>
            <p:nvSpPr>
              <p:cNvPr id="13557" name="Rectangle 144"/>
              <p:cNvSpPr>
                <a:spLocks noChangeArrowheads="1"/>
              </p:cNvSpPr>
              <p:nvPr/>
            </p:nvSpPr>
            <p:spPr bwMode="auto">
              <a:xfrm>
                <a:off x="5113" y="4122"/>
                <a:ext cx="16" cy="16"/>
              </a:xfrm>
              <a:prstGeom prst="rect">
                <a:avLst/>
              </a:prstGeom>
              <a:solidFill>
                <a:srgbClr val="232323"/>
              </a:solidFill>
              <a:ln w="9525">
                <a:noFill/>
                <a:miter lim="800000"/>
                <a:headEnd/>
                <a:tailEnd/>
              </a:ln>
            </p:spPr>
            <p:txBody>
              <a:bodyPr/>
              <a:lstStyle/>
              <a:p>
                <a:endParaRPr lang="el-GR"/>
              </a:p>
            </p:txBody>
          </p:sp>
          <p:sp>
            <p:nvSpPr>
              <p:cNvPr id="13558" name="Rectangle 145"/>
              <p:cNvSpPr>
                <a:spLocks noChangeArrowheads="1"/>
              </p:cNvSpPr>
              <p:nvPr/>
            </p:nvSpPr>
            <p:spPr bwMode="auto">
              <a:xfrm>
                <a:off x="5177" y="4122"/>
                <a:ext cx="16" cy="16"/>
              </a:xfrm>
              <a:prstGeom prst="rect">
                <a:avLst/>
              </a:prstGeom>
              <a:solidFill>
                <a:srgbClr val="232323"/>
              </a:solidFill>
              <a:ln w="9525">
                <a:noFill/>
                <a:miter lim="800000"/>
                <a:headEnd/>
                <a:tailEnd/>
              </a:ln>
            </p:spPr>
            <p:txBody>
              <a:bodyPr/>
              <a:lstStyle/>
              <a:p>
                <a:endParaRPr lang="el-GR"/>
              </a:p>
            </p:txBody>
          </p:sp>
          <p:sp>
            <p:nvSpPr>
              <p:cNvPr id="13559" name="Rectangle 146"/>
              <p:cNvSpPr>
                <a:spLocks noChangeArrowheads="1"/>
              </p:cNvSpPr>
              <p:nvPr/>
            </p:nvSpPr>
            <p:spPr bwMode="auto">
              <a:xfrm>
                <a:off x="5241" y="4122"/>
                <a:ext cx="16" cy="16"/>
              </a:xfrm>
              <a:prstGeom prst="rect">
                <a:avLst/>
              </a:prstGeom>
              <a:solidFill>
                <a:srgbClr val="232323"/>
              </a:solidFill>
              <a:ln w="9525">
                <a:noFill/>
                <a:miter lim="800000"/>
                <a:headEnd/>
                <a:tailEnd/>
              </a:ln>
            </p:spPr>
            <p:txBody>
              <a:bodyPr/>
              <a:lstStyle/>
              <a:p>
                <a:endParaRPr lang="el-GR"/>
              </a:p>
            </p:txBody>
          </p:sp>
          <p:sp>
            <p:nvSpPr>
              <p:cNvPr id="13560" name="Rectangle 147"/>
              <p:cNvSpPr>
                <a:spLocks noChangeArrowheads="1"/>
              </p:cNvSpPr>
              <p:nvPr/>
            </p:nvSpPr>
            <p:spPr bwMode="auto">
              <a:xfrm>
                <a:off x="5305" y="4122"/>
                <a:ext cx="16" cy="16"/>
              </a:xfrm>
              <a:prstGeom prst="rect">
                <a:avLst/>
              </a:prstGeom>
              <a:solidFill>
                <a:srgbClr val="232323"/>
              </a:solidFill>
              <a:ln w="9525">
                <a:noFill/>
                <a:miter lim="800000"/>
                <a:headEnd/>
                <a:tailEnd/>
              </a:ln>
            </p:spPr>
            <p:txBody>
              <a:bodyPr/>
              <a:lstStyle/>
              <a:p>
                <a:endParaRPr lang="el-GR"/>
              </a:p>
            </p:txBody>
          </p:sp>
          <p:sp>
            <p:nvSpPr>
              <p:cNvPr id="13561" name="Rectangle 148"/>
              <p:cNvSpPr>
                <a:spLocks noChangeArrowheads="1"/>
              </p:cNvSpPr>
              <p:nvPr/>
            </p:nvSpPr>
            <p:spPr bwMode="auto">
              <a:xfrm>
                <a:off x="5369" y="4122"/>
                <a:ext cx="16" cy="16"/>
              </a:xfrm>
              <a:prstGeom prst="rect">
                <a:avLst/>
              </a:prstGeom>
              <a:solidFill>
                <a:srgbClr val="232323"/>
              </a:solidFill>
              <a:ln w="9525">
                <a:noFill/>
                <a:miter lim="800000"/>
                <a:headEnd/>
                <a:tailEnd/>
              </a:ln>
            </p:spPr>
            <p:txBody>
              <a:bodyPr/>
              <a:lstStyle/>
              <a:p>
                <a:endParaRPr lang="el-GR"/>
              </a:p>
            </p:txBody>
          </p:sp>
          <p:sp>
            <p:nvSpPr>
              <p:cNvPr id="13562" name="Rectangle 149"/>
              <p:cNvSpPr>
                <a:spLocks noChangeArrowheads="1"/>
              </p:cNvSpPr>
              <p:nvPr/>
            </p:nvSpPr>
            <p:spPr bwMode="auto">
              <a:xfrm>
                <a:off x="5433" y="4122"/>
                <a:ext cx="16" cy="16"/>
              </a:xfrm>
              <a:prstGeom prst="rect">
                <a:avLst/>
              </a:prstGeom>
              <a:solidFill>
                <a:srgbClr val="232323"/>
              </a:solidFill>
              <a:ln w="9525">
                <a:noFill/>
                <a:miter lim="800000"/>
                <a:headEnd/>
                <a:tailEnd/>
              </a:ln>
            </p:spPr>
            <p:txBody>
              <a:bodyPr/>
              <a:lstStyle/>
              <a:p>
                <a:endParaRPr lang="el-GR"/>
              </a:p>
            </p:txBody>
          </p:sp>
          <p:sp>
            <p:nvSpPr>
              <p:cNvPr id="13563" name="Rectangle 150"/>
              <p:cNvSpPr>
                <a:spLocks noChangeArrowheads="1"/>
              </p:cNvSpPr>
              <p:nvPr/>
            </p:nvSpPr>
            <p:spPr bwMode="auto">
              <a:xfrm>
                <a:off x="5497" y="4122"/>
                <a:ext cx="16" cy="16"/>
              </a:xfrm>
              <a:prstGeom prst="rect">
                <a:avLst/>
              </a:prstGeom>
              <a:solidFill>
                <a:srgbClr val="232323"/>
              </a:solidFill>
              <a:ln w="9525">
                <a:noFill/>
                <a:miter lim="800000"/>
                <a:headEnd/>
                <a:tailEnd/>
              </a:ln>
            </p:spPr>
            <p:txBody>
              <a:bodyPr/>
              <a:lstStyle/>
              <a:p>
                <a:endParaRPr lang="el-GR"/>
              </a:p>
            </p:txBody>
          </p:sp>
          <p:sp>
            <p:nvSpPr>
              <p:cNvPr id="13564" name="Rectangle 151"/>
              <p:cNvSpPr>
                <a:spLocks noChangeArrowheads="1"/>
              </p:cNvSpPr>
              <p:nvPr/>
            </p:nvSpPr>
            <p:spPr bwMode="auto">
              <a:xfrm>
                <a:off x="5561" y="4122"/>
                <a:ext cx="16" cy="16"/>
              </a:xfrm>
              <a:prstGeom prst="rect">
                <a:avLst/>
              </a:prstGeom>
              <a:solidFill>
                <a:srgbClr val="232323"/>
              </a:solidFill>
              <a:ln w="9525">
                <a:noFill/>
                <a:miter lim="800000"/>
                <a:headEnd/>
                <a:tailEnd/>
              </a:ln>
            </p:spPr>
            <p:txBody>
              <a:bodyPr/>
              <a:lstStyle/>
              <a:p>
                <a:endParaRPr lang="el-GR"/>
              </a:p>
            </p:txBody>
          </p:sp>
          <p:sp>
            <p:nvSpPr>
              <p:cNvPr id="13565" name="Rectangle 152"/>
              <p:cNvSpPr>
                <a:spLocks noChangeArrowheads="1"/>
              </p:cNvSpPr>
              <p:nvPr/>
            </p:nvSpPr>
            <p:spPr bwMode="auto">
              <a:xfrm>
                <a:off x="5625" y="4122"/>
                <a:ext cx="16" cy="16"/>
              </a:xfrm>
              <a:prstGeom prst="rect">
                <a:avLst/>
              </a:prstGeom>
              <a:solidFill>
                <a:srgbClr val="232323"/>
              </a:solidFill>
              <a:ln w="9525">
                <a:noFill/>
                <a:miter lim="800000"/>
                <a:headEnd/>
                <a:tailEnd/>
              </a:ln>
            </p:spPr>
            <p:txBody>
              <a:bodyPr/>
              <a:lstStyle/>
              <a:p>
                <a:endParaRPr lang="el-GR"/>
              </a:p>
            </p:txBody>
          </p:sp>
          <p:sp>
            <p:nvSpPr>
              <p:cNvPr id="13566" name="Rectangle 153"/>
              <p:cNvSpPr>
                <a:spLocks noChangeArrowheads="1"/>
              </p:cNvSpPr>
              <p:nvPr/>
            </p:nvSpPr>
            <p:spPr bwMode="auto">
              <a:xfrm>
                <a:off x="5658" y="4073"/>
                <a:ext cx="16" cy="16"/>
              </a:xfrm>
              <a:prstGeom prst="rect">
                <a:avLst/>
              </a:prstGeom>
              <a:solidFill>
                <a:srgbClr val="232323"/>
              </a:solidFill>
              <a:ln w="9525">
                <a:noFill/>
                <a:miter lim="800000"/>
                <a:headEnd/>
                <a:tailEnd/>
              </a:ln>
            </p:spPr>
            <p:txBody>
              <a:bodyPr/>
              <a:lstStyle/>
              <a:p>
                <a:endParaRPr lang="el-GR"/>
              </a:p>
            </p:txBody>
          </p:sp>
          <p:sp>
            <p:nvSpPr>
              <p:cNvPr id="13567" name="Rectangle 154"/>
              <p:cNvSpPr>
                <a:spLocks noChangeArrowheads="1"/>
              </p:cNvSpPr>
              <p:nvPr/>
            </p:nvSpPr>
            <p:spPr bwMode="auto">
              <a:xfrm>
                <a:off x="5658" y="4009"/>
                <a:ext cx="16" cy="16"/>
              </a:xfrm>
              <a:prstGeom prst="rect">
                <a:avLst/>
              </a:prstGeom>
              <a:solidFill>
                <a:srgbClr val="232323"/>
              </a:solidFill>
              <a:ln w="9525">
                <a:noFill/>
                <a:miter lim="800000"/>
                <a:headEnd/>
                <a:tailEnd/>
              </a:ln>
            </p:spPr>
            <p:txBody>
              <a:bodyPr/>
              <a:lstStyle/>
              <a:p>
                <a:endParaRPr lang="el-GR"/>
              </a:p>
            </p:txBody>
          </p:sp>
          <p:sp>
            <p:nvSpPr>
              <p:cNvPr id="13568" name="Rectangle 155"/>
              <p:cNvSpPr>
                <a:spLocks noChangeArrowheads="1"/>
              </p:cNvSpPr>
              <p:nvPr/>
            </p:nvSpPr>
            <p:spPr bwMode="auto">
              <a:xfrm>
                <a:off x="5658" y="3945"/>
                <a:ext cx="16" cy="16"/>
              </a:xfrm>
              <a:prstGeom prst="rect">
                <a:avLst/>
              </a:prstGeom>
              <a:solidFill>
                <a:srgbClr val="232323"/>
              </a:solidFill>
              <a:ln w="9525">
                <a:noFill/>
                <a:miter lim="800000"/>
                <a:headEnd/>
                <a:tailEnd/>
              </a:ln>
            </p:spPr>
            <p:txBody>
              <a:bodyPr/>
              <a:lstStyle/>
              <a:p>
                <a:endParaRPr lang="el-GR"/>
              </a:p>
            </p:txBody>
          </p:sp>
          <p:sp>
            <p:nvSpPr>
              <p:cNvPr id="13569" name="Rectangle 156"/>
              <p:cNvSpPr>
                <a:spLocks noChangeArrowheads="1"/>
              </p:cNvSpPr>
              <p:nvPr/>
            </p:nvSpPr>
            <p:spPr bwMode="auto">
              <a:xfrm>
                <a:off x="5658" y="3881"/>
                <a:ext cx="16" cy="16"/>
              </a:xfrm>
              <a:prstGeom prst="rect">
                <a:avLst/>
              </a:prstGeom>
              <a:solidFill>
                <a:srgbClr val="232323"/>
              </a:solidFill>
              <a:ln w="9525">
                <a:noFill/>
                <a:miter lim="800000"/>
                <a:headEnd/>
                <a:tailEnd/>
              </a:ln>
            </p:spPr>
            <p:txBody>
              <a:bodyPr/>
              <a:lstStyle/>
              <a:p>
                <a:endParaRPr lang="el-GR"/>
              </a:p>
            </p:txBody>
          </p:sp>
          <p:sp>
            <p:nvSpPr>
              <p:cNvPr id="13570" name="Rectangle 157"/>
              <p:cNvSpPr>
                <a:spLocks noChangeArrowheads="1"/>
              </p:cNvSpPr>
              <p:nvPr/>
            </p:nvSpPr>
            <p:spPr bwMode="auto">
              <a:xfrm>
                <a:off x="5658" y="3817"/>
                <a:ext cx="16" cy="16"/>
              </a:xfrm>
              <a:prstGeom prst="rect">
                <a:avLst/>
              </a:prstGeom>
              <a:solidFill>
                <a:srgbClr val="232323"/>
              </a:solidFill>
              <a:ln w="9525">
                <a:noFill/>
                <a:miter lim="800000"/>
                <a:headEnd/>
                <a:tailEnd/>
              </a:ln>
            </p:spPr>
            <p:txBody>
              <a:bodyPr/>
              <a:lstStyle/>
              <a:p>
                <a:endParaRPr lang="el-GR"/>
              </a:p>
            </p:txBody>
          </p:sp>
          <p:sp>
            <p:nvSpPr>
              <p:cNvPr id="13571" name="Rectangle 158"/>
              <p:cNvSpPr>
                <a:spLocks noChangeArrowheads="1"/>
              </p:cNvSpPr>
              <p:nvPr/>
            </p:nvSpPr>
            <p:spPr bwMode="auto">
              <a:xfrm>
                <a:off x="5658" y="3753"/>
                <a:ext cx="16" cy="16"/>
              </a:xfrm>
              <a:prstGeom prst="rect">
                <a:avLst/>
              </a:prstGeom>
              <a:solidFill>
                <a:srgbClr val="232323"/>
              </a:solidFill>
              <a:ln w="9525">
                <a:noFill/>
                <a:miter lim="800000"/>
                <a:headEnd/>
                <a:tailEnd/>
              </a:ln>
            </p:spPr>
            <p:txBody>
              <a:bodyPr/>
              <a:lstStyle/>
              <a:p>
                <a:endParaRPr lang="el-GR"/>
              </a:p>
            </p:txBody>
          </p:sp>
          <p:sp>
            <p:nvSpPr>
              <p:cNvPr id="13572" name="Rectangle 159"/>
              <p:cNvSpPr>
                <a:spLocks noChangeArrowheads="1"/>
              </p:cNvSpPr>
              <p:nvPr/>
            </p:nvSpPr>
            <p:spPr bwMode="auto">
              <a:xfrm>
                <a:off x="5658" y="3689"/>
                <a:ext cx="16" cy="16"/>
              </a:xfrm>
              <a:prstGeom prst="rect">
                <a:avLst/>
              </a:prstGeom>
              <a:solidFill>
                <a:srgbClr val="232323"/>
              </a:solidFill>
              <a:ln w="9525">
                <a:noFill/>
                <a:miter lim="800000"/>
                <a:headEnd/>
                <a:tailEnd/>
              </a:ln>
            </p:spPr>
            <p:txBody>
              <a:bodyPr/>
              <a:lstStyle/>
              <a:p>
                <a:endParaRPr lang="el-GR"/>
              </a:p>
            </p:txBody>
          </p:sp>
          <p:sp>
            <p:nvSpPr>
              <p:cNvPr id="13573" name="Rectangle 160"/>
              <p:cNvSpPr>
                <a:spLocks noChangeArrowheads="1"/>
              </p:cNvSpPr>
              <p:nvPr/>
            </p:nvSpPr>
            <p:spPr bwMode="auto">
              <a:xfrm>
                <a:off x="5658" y="3625"/>
                <a:ext cx="16" cy="16"/>
              </a:xfrm>
              <a:prstGeom prst="rect">
                <a:avLst/>
              </a:prstGeom>
              <a:solidFill>
                <a:srgbClr val="232323"/>
              </a:solidFill>
              <a:ln w="9525">
                <a:noFill/>
                <a:miter lim="800000"/>
                <a:headEnd/>
                <a:tailEnd/>
              </a:ln>
            </p:spPr>
            <p:txBody>
              <a:bodyPr/>
              <a:lstStyle/>
              <a:p>
                <a:endParaRPr lang="el-GR"/>
              </a:p>
            </p:txBody>
          </p:sp>
          <p:sp>
            <p:nvSpPr>
              <p:cNvPr id="13574" name="Rectangle 161"/>
              <p:cNvSpPr>
                <a:spLocks noChangeArrowheads="1"/>
              </p:cNvSpPr>
              <p:nvPr/>
            </p:nvSpPr>
            <p:spPr bwMode="auto">
              <a:xfrm>
                <a:off x="5658" y="3561"/>
                <a:ext cx="16" cy="16"/>
              </a:xfrm>
              <a:prstGeom prst="rect">
                <a:avLst/>
              </a:prstGeom>
              <a:solidFill>
                <a:srgbClr val="232323"/>
              </a:solidFill>
              <a:ln w="9525">
                <a:noFill/>
                <a:miter lim="800000"/>
                <a:headEnd/>
                <a:tailEnd/>
              </a:ln>
            </p:spPr>
            <p:txBody>
              <a:bodyPr/>
              <a:lstStyle/>
              <a:p>
                <a:endParaRPr lang="el-GR"/>
              </a:p>
            </p:txBody>
          </p:sp>
          <p:sp>
            <p:nvSpPr>
              <p:cNvPr id="13575" name="Rectangle 162"/>
              <p:cNvSpPr>
                <a:spLocks noChangeArrowheads="1"/>
              </p:cNvSpPr>
              <p:nvPr/>
            </p:nvSpPr>
            <p:spPr bwMode="auto">
              <a:xfrm>
                <a:off x="5658" y="3497"/>
                <a:ext cx="16" cy="16"/>
              </a:xfrm>
              <a:prstGeom prst="rect">
                <a:avLst/>
              </a:prstGeom>
              <a:solidFill>
                <a:srgbClr val="232323"/>
              </a:solidFill>
              <a:ln w="9525">
                <a:noFill/>
                <a:miter lim="800000"/>
                <a:headEnd/>
                <a:tailEnd/>
              </a:ln>
            </p:spPr>
            <p:txBody>
              <a:bodyPr/>
              <a:lstStyle/>
              <a:p>
                <a:endParaRPr lang="el-GR"/>
              </a:p>
            </p:txBody>
          </p:sp>
          <p:sp>
            <p:nvSpPr>
              <p:cNvPr id="13576" name="Rectangle 163"/>
              <p:cNvSpPr>
                <a:spLocks noChangeArrowheads="1"/>
              </p:cNvSpPr>
              <p:nvPr/>
            </p:nvSpPr>
            <p:spPr bwMode="auto">
              <a:xfrm>
                <a:off x="5658" y="3433"/>
                <a:ext cx="16" cy="16"/>
              </a:xfrm>
              <a:prstGeom prst="rect">
                <a:avLst/>
              </a:prstGeom>
              <a:solidFill>
                <a:srgbClr val="232323"/>
              </a:solidFill>
              <a:ln w="9525">
                <a:noFill/>
                <a:miter lim="800000"/>
                <a:headEnd/>
                <a:tailEnd/>
              </a:ln>
            </p:spPr>
            <p:txBody>
              <a:bodyPr/>
              <a:lstStyle/>
              <a:p>
                <a:endParaRPr lang="el-GR"/>
              </a:p>
            </p:txBody>
          </p:sp>
          <p:sp>
            <p:nvSpPr>
              <p:cNvPr id="13577" name="Rectangle 164"/>
              <p:cNvSpPr>
                <a:spLocks noChangeArrowheads="1"/>
              </p:cNvSpPr>
              <p:nvPr/>
            </p:nvSpPr>
            <p:spPr bwMode="auto">
              <a:xfrm>
                <a:off x="5658" y="3369"/>
                <a:ext cx="16" cy="16"/>
              </a:xfrm>
              <a:prstGeom prst="rect">
                <a:avLst/>
              </a:prstGeom>
              <a:solidFill>
                <a:srgbClr val="232323"/>
              </a:solidFill>
              <a:ln w="9525">
                <a:noFill/>
                <a:miter lim="800000"/>
                <a:headEnd/>
                <a:tailEnd/>
              </a:ln>
            </p:spPr>
            <p:txBody>
              <a:bodyPr/>
              <a:lstStyle/>
              <a:p>
                <a:endParaRPr lang="el-GR"/>
              </a:p>
            </p:txBody>
          </p:sp>
          <p:sp>
            <p:nvSpPr>
              <p:cNvPr id="13578" name="Rectangle 165"/>
              <p:cNvSpPr>
                <a:spLocks noChangeArrowheads="1"/>
              </p:cNvSpPr>
              <p:nvPr/>
            </p:nvSpPr>
            <p:spPr bwMode="auto">
              <a:xfrm>
                <a:off x="5658" y="3305"/>
                <a:ext cx="16" cy="16"/>
              </a:xfrm>
              <a:prstGeom prst="rect">
                <a:avLst/>
              </a:prstGeom>
              <a:solidFill>
                <a:srgbClr val="232323"/>
              </a:solidFill>
              <a:ln w="9525">
                <a:noFill/>
                <a:miter lim="800000"/>
                <a:headEnd/>
                <a:tailEnd/>
              </a:ln>
            </p:spPr>
            <p:txBody>
              <a:bodyPr/>
              <a:lstStyle/>
              <a:p>
                <a:endParaRPr lang="el-GR"/>
              </a:p>
            </p:txBody>
          </p:sp>
          <p:sp>
            <p:nvSpPr>
              <p:cNvPr id="13579" name="Rectangle 166"/>
              <p:cNvSpPr>
                <a:spLocks noChangeArrowheads="1"/>
              </p:cNvSpPr>
              <p:nvPr/>
            </p:nvSpPr>
            <p:spPr bwMode="auto">
              <a:xfrm>
                <a:off x="5658" y="3241"/>
                <a:ext cx="16" cy="16"/>
              </a:xfrm>
              <a:prstGeom prst="rect">
                <a:avLst/>
              </a:prstGeom>
              <a:solidFill>
                <a:srgbClr val="232323"/>
              </a:solidFill>
              <a:ln w="9525">
                <a:noFill/>
                <a:miter lim="800000"/>
                <a:headEnd/>
                <a:tailEnd/>
              </a:ln>
            </p:spPr>
            <p:txBody>
              <a:bodyPr/>
              <a:lstStyle/>
              <a:p>
                <a:endParaRPr lang="el-GR"/>
              </a:p>
            </p:txBody>
          </p:sp>
          <p:sp>
            <p:nvSpPr>
              <p:cNvPr id="13580" name="Rectangle 167"/>
              <p:cNvSpPr>
                <a:spLocks noChangeArrowheads="1"/>
              </p:cNvSpPr>
              <p:nvPr/>
            </p:nvSpPr>
            <p:spPr bwMode="auto">
              <a:xfrm>
                <a:off x="5658" y="3177"/>
                <a:ext cx="16" cy="16"/>
              </a:xfrm>
              <a:prstGeom prst="rect">
                <a:avLst/>
              </a:prstGeom>
              <a:solidFill>
                <a:srgbClr val="232323"/>
              </a:solidFill>
              <a:ln w="9525">
                <a:noFill/>
                <a:miter lim="800000"/>
                <a:headEnd/>
                <a:tailEnd/>
              </a:ln>
            </p:spPr>
            <p:txBody>
              <a:bodyPr/>
              <a:lstStyle/>
              <a:p>
                <a:endParaRPr lang="el-GR"/>
              </a:p>
            </p:txBody>
          </p:sp>
          <p:sp>
            <p:nvSpPr>
              <p:cNvPr id="13581" name="Rectangle 168"/>
              <p:cNvSpPr>
                <a:spLocks noChangeArrowheads="1"/>
              </p:cNvSpPr>
              <p:nvPr/>
            </p:nvSpPr>
            <p:spPr bwMode="auto">
              <a:xfrm>
                <a:off x="5658" y="3113"/>
                <a:ext cx="16" cy="16"/>
              </a:xfrm>
              <a:prstGeom prst="rect">
                <a:avLst/>
              </a:prstGeom>
              <a:solidFill>
                <a:srgbClr val="232323"/>
              </a:solidFill>
              <a:ln w="9525">
                <a:noFill/>
                <a:miter lim="800000"/>
                <a:headEnd/>
                <a:tailEnd/>
              </a:ln>
            </p:spPr>
            <p:txBody>
              <a:bodyPr/>
              <a:lstStyle/>
              <a:p>
                <a:endParaRPr lang="el-GR"/>
              </a:p>
            </p:txBody>
          </p:sp>
          <p:sp>
            <p:nvSpPr>
              <p:cNvPr id="13582" name="Rectangle 169"/>
              <p:cNvSpPr>
                <a:spLocks noChangeArrowheads="1"/>
              </p:cNvSpPr>
              <p:nvPr/>
            </p:nvSpPr>
            <p:spPr bwMode="auto">
              <a:xfrm>
                <a:off x="5658" y="3049"/>
                <a:ext cx="16" cy="16"/>
              </a:xfrm>
              <a:prstGeom prst="rect">
                <a:avLst/>
              </a:prstGeom>
              <a:solidFill>
                <a:srgbClr val="232323"/>
              </a:solidFill>
              <a:ln w="9525">
                <a:noFill/>
                <a:miter lim="800000"/>
                <a:headEnd/>
                <a:tailEnd/>
              </a:ln>
            </p:spPr>
            <p:txBody>
              <a:bodyPr/>
              <a:lstStyle/>
              <a:p>
                <a:endParaRPr lang="el-GR"/>
              </a:p>
            </p:txBody>
          </p:sp>
          <p:sp>
            <p:nvSpPr>
              <p:cNvPr id="13583" name="Rectangle 170"/>
              <p:cNvSpPr>
                <a:spLocks noChangeArrowheads="1"/>
              </p:cNvSpPr>
              <p:nvPr/>
            </p:nvSpPr>
            <p:spPr bwMode="auto">
              <a:xfrm>
                <a:off x="5658" y="2985"/>
                <a:ext cx="16" cy="16"/>
              </a:xfrm>
              <a:prstGeom prst="rect">
                <a:avLst/>
              </a:prstGeom>
              <a:solidFill>
                <a:srgbClr val="232323"/>
              </a:solidFill>
              <a:ln w="9525">
                <a:noFill/>
                <a:miter lim="800000"/>
                <a:headEnd/>
                <a:tailEnd/>
              </a:ln>
            </p:spPr>
            <p:txBody>
              <a:bodyPr/>
              <a:lstStyle/>
              <a:p>
                <a:endParaRPr lang="el-GR"/>
              </a:p>
            </p:txBody>
          </p:sp>
          <p:sp>
            <p:nvSpPr>
              <p:cNvPr id="13584" name="Rectangle 171"/>
              <p:cNvSpPr>
                <a:spLocks noChangeArrowheads="1"/>
              </p:cNvSpPr>
              <p:nvPr/>
            </p:nvSpPr>
            <p:spPr bwMode="auto">
              <a:xfrm>
                <a:off x="5658" y="2921"/>
                <a:ext cx="16" cy="16"/>
              </a:xfrm>
              <a:prstGeom prst="rect">
                <a:avLst/>
              </a:prstGeom>
              <a:solidFill>
                <a:srgbClr val="232323"/>
              </a:solidFill>
              <a:ln w="9525">
                <a:noFill/>
                <a:miter lim="800000"/>
                <a:headEnd/>
                <a:tailEnd/>
              </a:ln>
            </p:spPr>
            <p:txBody>
              <a:bodyPr/>
              <a:lstStyle/>
              <a:p>
                <a:endParaRPr lang="el-GR"/>
              </a:p>
            </p:txBody>
          </p:sp>
          <p:sp>
            <p:nvSpPr>
              <p:cNvPr id="13585" name="Rectangle 172"/>
              <p:cNvSpPr>
                <a:spLocks noChangeArrowheads="1"/>
              </p:cNvSpPr>
              <p:nvPr/>
            </p:nvSpPr>
            <p:spPr bwMode="auto">
              <a:xfrm>
                <a:off x="5658" y="2857"/>
                <a:ext cx="16" cy="16"/>
              </a:xfrm>
              <a:prstGeom prst="rect">
                <a:avLst/>
              </a:prstGeom>
              <a:solidFill>
                <a:srgbClr val="232323"/>
              </a:solidFill>
              <a:ln w="9525">
                <a:noFill/>
                <a:miter lim="800000"/>
                <a:headEnd/>
                <a:tailEnd/>
              </a:ln>
            </p:spPr>
            <p:txBody>
              <a:bodyPr/>
              <a:lstStyle/>
              <a:p>
                <a:endParaRPr lang="el-GR"/>
              </a:p>
            </p:txBody>
          </p:sp>
          <p:sp>
            <p:nvSpPr>
              <p:cNvPr id="13586" name="Rectangle 173"/>
              <p:cNvSpPr>
                <a:spLocks noChangeArrowheads="1"/>
              </p:cNvSpPr>
              <p:nvPr/>
            </p:nvSpPr>
            <p:spPr bwMode="auto">
              <a:xfrm>
                <a:off x="5658" y="2793"/>
                <a:ext cx="16" cy="16"/>
              </a:xfrm>
              <a:prstGeom prst="rect">
                <a:avLst/>
              </a:prstGeom>
              <a:solidFill>
                <a:srgbClr val="232323"/>
              </a:solidFill>
              <a:ln w="9525">
                <a:noFill/>
                <a:miter lim="800000"/>
                <a:headEnd/>
                <a:tailEnd/>
              </a:ln>
            </p:spPr>
            <p:txBody>
              <a:bodyPr/>
              <a:lstStyle/>
              <a:p>
                <a:endParaRPr lang="el-GR"/>
              </a:p>
            </p:txBody>
          </p:sp>
          <p:sp>
            <p:nvSpPr>
              <p:cNvPr id="13587" name="Rectangle 174"/>
              <p:cNvSpPr>
                <a:spLocks noChangeArrowheads="1"/>
              </p:cNvSpPr>
              <p:nvPr/>
            </p:nvSpPr>
            <p:spPr bwMode="auto">
              <a:xfrm>
                <a:off x="5658" y="2729"/>
                <a:ext cx="16" cy="16"/>
              </a:xfrm>
              <a:prstGeom prst="rect">
                <a:avLst/>
              </a:prstGeom>
              <a:solidFill>
                <a:srgbClr val="232323"/>
              </a:solidFill>
              <a:ln w="9525">
                <a:noFill/>
                <a:miter lim="800000"/>
                <a:headEnd/>
                <a:tailEnd/>
              </a:ln>
            </p:spPr>
            <p:txBody>
              <a:bodyPr/>
              <a:lstStyle/>
              <a:p>
                <a:endParaRPr lang="el-GR"/>
              </a:p>
            </p:txBody>
          </p:sp>
          <p:sp>
            <p:nvSpPr>
              <p:cNvPr id="13588" name="Rectangle 175"/>
              <p:cNvSpPr>
                <a:spLocks noChangeArrowheads="1"/>
              </p:cNvSpPr>
              <p:nvPr/>
            </p:nvSpPr>
            <p:spPr bwMode="auto">
              <a:xfrm>
                <a:off x="5658" y="2665"/>
                <a:ext cx="16" cy="16"/>
              </a:xfrm>
              <a:prstGeom prst="rect">
                <a:avLst/>
              </a:prstGeom>
              <a:solidFill>
                <a:srgbClr val="232323"/>
              </a:solidFill>
              <a:ln w="9525">
                <a:noFill/>
                <a:miter lim="800000"/>
                <a:headEnd/>
                <a:tailEnd/>
              </a:ln>
            </p:spPr>
            <p:txBody>
              <a:bodyPr/>
              <a:lstStyle/>
              <a:p>
                <a:endParaRPr lang="el-GR"/>
              </a:p>
            </p:txBody>
          </p:sp>
          <p:sp>
            <p:nvSpPr>
              <p:cNvPr id="13589" name="Rectangle 176"/>
              <p:cNvSpPr>
                <a:spLocks noChangeArrowheads="1"/>
              </p:cNvSpPr>
              <p:nvPr/>
            </p:nvSpPr>
            <p:spPr bwMode="auto">
              <a:xfrm>
                <a:off x="5658" y="2601"/>
                <a:ext cx="16" cy="16"/>
              </a:xfrm>
              <a:prstGeom prst="rect">
                <a:avLst/>
              </a:prstGeom>
              <a:solidFill>
                <a:srgbClr val="232323"/>
              </a:solidFill>
              <a:ln w="9525">
                <a:noFill/>
                <a:miter lim="800000"/>
                <a:headEnd/>
                <a:tailEnd/>
              </a:ln>
            </p:spPr>
            <p:txBody>
              <a:bodyPr/>
              <a:lstStyle/>
              <a:p>
                <a:endParaRPr lang="el-GR"/>
              </a:p>
            </p:txBody>
          </p:sp>
          <p:sp>
            <p:nvSpPr>
              <p:cNvPr id="13590" name="Rectangle 177"/>
              <p:cNvSpPr>
                <a:spLocks noChangeArrowheads="1"/>
              </p:cNvSpPr>
              <p:nvPr/>
            </p:nvSpPr>
            <p:spPr bwMode="auto">
              <a:xfrm>
                <a:off x="5658" y="2537"/>
                <a:ext cx="16" cy="16"/>
              </a:xfrm>
              <a:prstGeom prst="rect">
                <a:avLst/>
              </a:prstGeom>
              <a:solidFill>
                <a:srgbClr val="232323"/>
              </a:solidFill>
              <a:ln w="9525">
                <a:noFill/>
                <a:miter lim="800000"/>
                <a:headEnd/>
                <a:tailEnd/>
              </a:ln>
            </p:spPr>
            <p:txBody>
              <a:bodyPr/>
              <a:lstStyle/>
              <a:p>
                <a:endParaRPr lang="el-GR"/>
              </a:p>
            </p:txBody>
          </p:sp>
          <p:sp>
            <p:nvSpPr>
              <p:cNvPr id="13591" name="Rectangle 178"/>
              <p:cNvSpPr>
                <a:spLocks noChangeArrowheads="1"/>
              </p:cNvSpPr>
              <p:nvPr/>
            </p:nvSpPr>
            <p:spPr bwMode="auto">
              <a:xfrm>
                <a:off x="5658" y="2473"/>
                <a:ext cx="16" cy="16"/>
              </a:xfrm>
              <a:prstGeom prst="rect">
                <a:avLst/>
              </a:prstGeom>
              <a:solidFill>
                <a:srgbClr val="232323"/>
              </a:solidFill>
              <a:ln w="9525">
                <a:noFill/>
                <a:miter lim="800000"/>
                <a:headEnd/>
                <a:tailEnd/>
              </a:ln>
            </p:spPr>
            <p:txBody>
              <a:bodyPr/>
              <a:lstStyle/>
              <a:p>
                <a:endParaRPr lang="el-GR"/>
              </a:p>
            </p:txBody>
          </p:sp>
          <p:sp>
            <p:nvSpPr>
              <p:cNvPr id="13592" name="Rectangle 179"/>
              <p:cNvSpPr>
                <a:spLocks noChangeArrowheads="1"/>
              </p:cNvSpPr>
              <p:nvPr/>
            </p:nvSpPr>
            <p:spPr bwMode="auto">
              <a:xfrm>
                <a:off x="5658" y="2409"/>
                <a:ext cx="16" cy="16"/>
              </a:xfrm>
              <a:prstGeom prst="rect">
                <a:avLst/>
              </a:prstGeom>
              <a:solidFill>
                <a:srgbClr val="232323"/>
              </a:solidFill>
              <a:ln w="9525">
                <a:noFill/>
                <a:miter lim="800000"/>
                <a:headEnd/>
                <a:tailEnd/>
              </a:ln>
            </p:spPr>
            <p:txBody>
              <a:bodyPr/>
              <a:lstStyle/>
              <a:p>
                <a:endParaRPr lang="el-GR"/>
              </a:p>
            </p:txBody>
          </p:sp>
          <p:sp>
            <p:nvSpPr>
              <p:cNvPr id="13593" name="Rectangle 180"/>
              <p:cNvSpPr>
                <a:spLocks noChangeArrowheads="1"/>
              </p:cNvSpPr>
              <p:nvPr/>
            </p:nvSpPr>
            <p:spPr bwMode="auto">
              <a:xfrm>
                <a:off x="5658" y="2345"/>
                <a:ext cx="16" cy="16"/>
              </a:xfrm>
              <a:prstGeom prst="rect">
                <a:avLst/>
              </a:prstGeom>
              <a:solidFill>
                <a:srgbClr val="232323"/>
              </a:solidFill>
              <a:ln w="9525">
                <a:noFill/>
                <a:miter lim="800000"/>
                <a:headEnd/>
                <a:tailEnd/>
              </a:ln>
            </p:spPr>
            <p:txBody>
              <a:bodyPr/>
              <a:lstStyle/>
              <a:p>
                <a:endParaRPr lang="el-GR"/>
              </a:p>
            </p:txBody>
          </p:sp>
          <p:sp>
            <p:nvSpPr>
              <p:cNvPr id="13594" name="Rectangle 181"/>
              <p:cNvSpPr>
                <a:spLocks noChangeArrowheads="1"/>
              </p:cNvSpPr>
              <p:nvPr/>
            </p:nvSpPr>
            <p:spPr bwMode="auto">
              <a:xfrm>
                <a:off x="5658" y="2281"/>
                <a:ext cx="16" cy="16"/>
              </a:xfrm>
              <a:prstGeom prst="rect">
                <a:avLst/>
              </a:prstGeom>
              <a:solidFill>
                <a:srgbClr val="232323"/>
              </a:solidFill>
              <a:ln w="9525">
                <a:noFill/>
                <a:miter lim="800000"/>
                <a:headEnd/>
                <a:tailEnd/>
              </a:ln>
            </p:spPr>
            <p:txBody>
              <a:bodyPr/>
              <a:lstStyle/>
              <a:p>
                <a:endParaRPr lang="el-GR"/>
              </a:p>
            </p:txBody>
          </p:sp>
          <p:sp>
            <p:nvSpPr>
              <p:cNvPr id="13595" name="Rectangle 182"/>
              <p:cNvSpPr>
                <a:spLocks noChangeArrowheads="1"/>
              </p:cNvSpPr>
              <p:nvPr/>
            </p:nvSpPr>
            <p:spPr bwMode="auto">
              <a:xfrm>
                <a:off x="5658" y="2217"/>
                <a:ext cx="16" cy="16"/>
              </a:xfrm>
              <a:prstGeom prst="rect">
                <a:avLst/>
              </a:prstGeom>
              <a:solidFill>
                <a:srgbClr val="232323"/>
              </a:solidFill>
              <a:ln w="9525">
                <a:noFill/>
                <a:miter lim="800000"/>
                <a:headEnd/>
                <a:tailEnd/>
              </a:ln>
            </p:spPr>
            <p:txBody>
              <a:bodyPr/>
              <a:lstStyle/>
              <a:p>
                <a:endParaRPr lang="el-GR"/>
              </a:p>
            </p:txBody>
          </p:sp>
          <p:sp>
            <p:nvSpPr>
              <p:cNvPr id="13596" name="Rectangle 183"/>
              <p:cNvSpPr>
                <a:spLocks noChangeArrowheads="1"/>
              </p:cNvSpPr>
              <p:nvPr/>
            </p:nvSpPr>
            <p:spPr bwMode="auto">
              <a:xfrm>
                <a:off x="5658" y="2152"/>
                <a:ext cx="16" cy="17"/>
              </a:xfrm>
              <a:prstGeom prst="rect">
                <a:avLst/>
              </a:prstGeom>
              <a:solidFill>
                <a:srgbClr val="232323"/>
              </a:solidFill>
              <a:ln w="9525">
                <a:noFill/>
                <a:miter lim="800000"/>
                <a:headEnd/>
                <a:tailEnd/>
              </a:ln>
            </p:spPr>
            <p:txBody>
              <a:bodyPr/>
              <a:lstStyle/>
              <a:p>
                <a:endParaRPr lang="el-GR"/>
              </a:p>
            </p:txBody>
          </p:sp>
          <p:sp>
            <p:nvSpPr>
              <p:cNvPr id="13597" name="Rectangle 184"/>
              <p:cNvSpPr>
                <a:spLocks noChangeArrowheads="1"/>
              </p:cNvSpPr>
              <p:nvPr/>
            </p:nvSpPr>
            <p:spPr bwMode="auto">
              <a:xfrm>
                <a:off x="5658" y="2088"/>
                <a:ext cx="16" cy="16"/>
              </a:xfrm>
              <a:prstGeom prst="rect">
                <a:avLst/>
              </a:prstGeom>
              <a:solidFill>
                <a:srgbClr val="232323"/>
              </a:solidFill>
              <a:ln w="9525">
                <a:noFill/>
                <a:miter lim="800000"/>
                <a:headEnd/>
                <a:tailEnd/>
              </a:ln>
            </p:spPr>
            <p:txBody>
              <a:bodyPr/>
              <a:lstStyle/>
              <a:p>
                <a:endParaRPr lang="el-GR"/>
              </a:p>
            </p:txBody>
          </p:sp>
          <p:sp>
            <p:nvSpPr>
              <p:cNvPr id="13598" name="Rectangle 185"/>
              <p:cNvSpPr>
                <a:spLocks noChangeArrowheads="1"/>
              </p:cNvSpPr>
              <p:nvPr/>
            </p:nvSpPr>
            <p:spPr bwMode="auto">
              <a:xfrm>
                <a:off x="5658" y="2024"/>
                <a:ext cx="16" cy="16"/>
              </a:xfrm>
              <a:prstGeom prst="rect">
                <a:avLst/>
              </a:prstGeom>
              <a:solidFill>
                <a:srgbClr val="232323"/>
              </a:solidFill>
              <a:ln w="9525">
                <a:noFill/>
                <a:miter lim="800000"/>
                <a:headEnd/>
                <a:tailEnd/>
              </a:ln>
            </p:spPr>
            <p:txBody>
              <a:bodyPr/>
              <a:lstStyle/>
              <a:p>
                <a:endParaRPr lang="el-GR"/>
              </a:p>
            </p:txBody>
          </p:sp>
          <p:sp>
            <p:nvSpPr>
              <p:cNvPr id="13599" name="Rectangle 186"/>
              <p:cNvSpPr>
                <a:spLocks noChangeArrowheads="1"/>
              </p:cNvSpPr>
              <p:nvPr/>
            </p:nvSpPr>
            <p:spPr bwMode="auto">
              <a:xfrm>
                <a:off x="5658" y="1960"/>
                <a:ext cx="16" cy="16"/>
              </a:xfrm>
              <a:prstGeom prst="rect">
                <a:avLst/>
              </a:prstGeom>
              <a:solidFill>
                <a:srgbClr val="232323"/>
              </a:solidFill>
              <a:ln w="9525">
                <a:noFill/>
                <a:miter lim="800000"/>
                <a:headEnd/>
                <a:tailEnd/>
              </a:ln>
            </p:spPr>
            <p:txBody>
              <a:bodyPr/>
              <a:lstStyle/>
              <a:p>
                <a:endParaRPr lang="el-GR"/>
              </a:p>
            </p:txBody>
          </p:sp>
          <p:sp>
            <p:nvSpPr>
              <p:cNvPr id="13600" name="Rectangle 187"/>
              <p:cNvSpPr>
                <a:spLocks noChangeArrowheads="1"/>
              </p:cNvSpPr>
              <p:nvPr/>
            </p:nvSpPr>
            <p:spPr bwMode="auto">
              <a:xfrm>
                <a:off x="5658" y="1896"/>
                <a:ext cx="16" cy="16"/>
              </a:xfrm>
              <a:prstGeom prst="rect">
                <a:avLst/>
              </a:prstGeom>
              <a:solidFill>
                <a:srgbClr val="232323"/>
              </a:solidFill>
              <a:ln w="9525">
                <a:noFill/>
                <a:miter lim="800000"/>
                <a:headEnd/>
                <a:tailEnd/>
              </a:ln>
            </p:spPr>
            <p:txBody>
              <a:bodyPr/>
              <a:lstStyle/>
              <a:p>
                <a:endParaRPr lang="el-GR"/>
              </a:p>
            </p:txBody>
          </p:sp>
          <p:sp>
            <p:nvSpPr>
              <p:cNvPr id="13601" name="Rectangle 188"/>
              <p:cNvSpPr>
                <a:spLocks noChangeArrowheads="1"/>
              </p:cNvSpPr>
              <p:nvPr/>
            </p:nvSpPr>
            <p:spPr bwMode="auto">
              <a:xfrm>
                <a:off x="5658" y="1832"/>
                <a:ext cx="16" cy="16"/>
              </a:xfrm>
              <a:prstGeom prst="rect">
                <a:avLst/>
              </a:prstGeom>
              <a:solidFill>
                <a:srgbClr val="232323"/>
              </a:solidFill>
              <a:ln w="9525">
                <a:noFill/>
                <a:miter lim="800000"/>
                <a:headEnd/>
                <a:tailEnd/>
              </a:ln>
            </p:spPr>
            <p:txBody>
              <a:bodyPr/>
              <a:lstStyle/>
              <a:p>
                <a:endParaRPr lang="el-GR"/>
              </a:p>
            </p:txBody>
          </p:sp>
          <p:sp>
            <p:nvSpPr>
              <p:cNvPr id="13602" name="Rectangle 189"/>
              <p:cNvSpPr>
                <a:spLocks noChangeArrowheads="1"/>
              </p:cNvSpPr>
              <p:nvPr/>
            </p:nvSpPr>
            <p:spPr bwMode="auto">
              <a:xfrm>
                <a:off x="5658" y="1768"/>
                <a:ext cx="16" cy="16"/>
              </a:xfrm>
              <a:prstGeom prst="rect">
                <a:avLst/>
              </a:prstGeom>
              <a:solidFill>
                <a:srgbClr val="232323"/>
              </a:solidFill>
              <a:ln w="9525">
                <a:noFill/>
                <a:miter lim="800000"/>
                <a:headEnd/>
                <a:tailEnd/>
              </a:ln>
            </p:spPr>
            <p:txBody>
              <a:bodyPr/>
              <a:lstStyle/>
              <a:p>
                <a:endParaRPr lang="el-GR"/>
              </a:p>
            </p:txBody>
          </p:sp>
          <p:sp>
            <p:nvSpPr>
              <p:cNvPr id="13603" name="Rectangle 190"/>
              <p:cNvSpPr>
                <a:spLocks noChangeArrowheads="1"/>
              </p:cNvSpPr>
              <p:nvPr/>
            </p:nvSpPr>
            <p:spPr bwMode="auto">
              <a:xfrm>
                <a:off x="5658" y="1704"/>
                <a:ext cx="16" cy="16"/>
              </a:xfrm>
              <a:prstGeom prst="rect">
                <a:avLst/>
              </a:prstGeom>
              <a:solidFill>
                <a:srgbClr val="232323"/>
              </a:solidFill>
              <a:ln w="9525">
                <a:noFill/>
                <a:miter lim="800000"/>
                <a:headEnd/>
                <a:tailEnd/>
              </a:ln>
            </p:spPr>
            <p:txBody>
              <a:bodyPr/>
              <a:lstStyle/>
              <a:p>
                <a:endParaRPr lang="el-GR"/>
              </a:p>
            </p:txBody>
          </p:sp>
          <p:sp>
            <p:nvSpPr>
              <p:cNvPr id="13604" name="Rectangle 191"/>
              <p:cNvSpPr>
                <a:spLocks noChangeArrowheads="1"/>
              </p:cNvSpPr>
              <p:nvPr/>
            </p:nvSpPr>
            <p:spPr bwMode="auto">
              <a:xfrm>
                <a:off x="5658" y="1640"/>
                <a:ext cx="16" cy="16"/>
              </a:xfrm>
              <a:prstGeom prst="rect">
                <a:avLst/>
              </a:prstGeom>
              <a:solidFill>
                <a:srgbClr val="232323"/>
              </a:solidFill>
              <a:ln w="9525">
                <a:noFill/>
                <a:miter lim="800000"/>
                <a:headEnd/>
                <a:tailEnd/>
              </a:ln>
            </p:spPr>
            <p:txBody>
              <a:bodyPr/>
              <a:lstStyle/>
              <a:p>
                <a:endParaRPr lang="el-GR"/>
              </a:p>
            </p:txBody>
          </p:sp>
          <p:sp>
            <p:nvSpPr>
              <p:cNvPr id="13605" name="Rectangle 192"/>
              <p:cNvSpPr>
                <a:spLocks noChangeArrowheads="1"/>
              </p:cNvSpPr>
              <p:nvPr/>
            </p:nvSpPr>
            <p:spPr bwMode="auto">
              <a:xfrm>
                <a:off x="5658" y="1576"/>
                <a:ext cx="16" cy="16"/>
              </a:xfrm>
              <a:prstGeom prst="rect">
                <a:avLst/>
              </a:prstGeom>
              <a:solidFill>
                <a:srgbClr val="232323"/>
              </a:solidFill>
              <a:ln w="9525">
                <a:noFill/>
                <a:miter lim="800000"/>
                <a:headEnd/>
                <a:tailEnd/>
              </a:ln>
            </p:spPr>
            <p:txBody>
              <a:bodyPr/>
              <a:lstStyle/>
              <a:p>
                <a:endParaRPr lang="el-GR"/>
              </a:p>
            </p:txBody>
          </p:sp>
          <p:sp>
            <p:nvSpPr>
              <p:cNvPr id="13606" name="Rectangle 193"/>
              <p:cNvSpPr>
                <a:spLocks noChangeArrowheads="1"/>
              </p:cNvSpPr>
              <p:nvPr/>
            </p:nvSpPr>
            <p:spPr bwMode="auto">
              <a:xfrm>
                <a:off x="5658" y="1512"/>
                <a:ext cx="16" cy="16"/>
              </a:xfrm>
              <a:prstGeom prst="rect">
                <a:avLst/>
              </a:prstGeom>
              <a:solidFill>
                <a:srgbClr val="232323"/>
              </a:solidFill>
              <a:ln w="9525">
                <a:noFill/>
                <a:miter lim="800000"/>
                <a:headEnd/>
                <a:tailEnd/>
              </a:ln>
            </p:spPr>
            <p:txBody>
              <a:bodyPr/>
              <a:lstStyle/>
              <a:p>
                <a:endParaRPr lang="el-GR"/>
              </a:p>
            </p:txBody>
          </p:sp>
          <p:sp>
            <p:nvSpPr>
              <p:cNvPr id="13607" name="Rectangle 194"/>
              <p:cNvSpPr>
                <a:spLocks noChangeArrowheads="1"/>
              </p:cNvSpPr>
              <p:nvPr/>
            </p:nvSpPr>
            <p:spPr bwMode="auto">
              <a:xfrm>
                <a:off x="5658" y="1448"/>
                <a:ext cx="16" cy="16"/>
              </a:xfrm>
              <a:prstGeom prst="rect">
                <a:avLst/>
              </a:prstGeom>
              <a:solidFill>
                <a:srgbClr val="232323"/>
              </a:solidFill>
              <a:ln w="9525">
                <a:noFill/>
                <a:miter lim="800000"/>
                <a:headEnd/>
                <a:tailEnd/>
              </a:ln>
            </p:spPr>
            <p:txBody>
              <a:bodyPr/>
              <a:lstStyle/>
              <a:p>
                <a:endParaRPr lang="el-GR"/>
              </a:p>
            </p:txBody>
          </p:sp>
          <p:sp>
            <p:nvSpPr>
              <p:cNvPr id="13608" name="Rectangle 195"/>
              <p:cNvSpPr>
                <a:spLocks noChangeArrowheads="1"/>
              </p:cNvSpPr>
              <p:nvPr/>
            </p:nvSpPr>
            <p:spPr bwMode="auto">
              <a:xfrm>
                <a:off x="5658" y="1384"/>
                <a:ext cx="16" cy="16"/>
              </a:xfrm>
              <a:prstGeom prst="rect">
                <a:avLst/>
              </a:prstGeom>
              <a:solidFill>
                <a:srgbClr val="232323"/>
              </a:solidFill>
              <a:ln w="9525">
                <a:noFill/>
                <a:miter lim="800000"/>
                <a:headEnd/>
                <a:tailEnd/>
              </a:ln>
            </p:spPr>
            <p:txBody>
              <a:bodyPr/>
              <a:lstStyle/>
              <a:p>
                <a:endParaRPr lang="el-GR"/>
              </a:p>
            </p:txBody>
          </p:sp>
          <p:sp>
            <p:nvSpPr>
              <p:cNvPr id="13609" name="Rectangle 196"/>
              <p:cNvSpPr>
                <a:spLocks noChangeArrowheads="1"/>
              </p:cNvSpPr>
              <p:nvPr/>
            </p:nvSpPr>
            <p:spPr bwMode="auto">
              <a:xfrm>
                <a:off x="5658" y="1320"/>
                <a:ext cx="16" cy="16"/>
              </a:xfrm>
              <a:prstGeom prst="rect">
                <a:avLst/>
              </a:prstGeom>
              <a:solidFill>
                <a:srgbClr val="232323"/>
              </a:solidFill>
              <a:ln w="9525">
                <a:noFill/>
                <a:miter lim="800000"/>
                <a:headEnd/>
                <a:tailEnd/>
              </a:ln>
            </p:spPr>
            <p:txBody>
              <a:bodyPr/>
              <a:lstStyle/>
              <a:p>
                <a:endParaRPr lang="el-GR"/>
              </a:p>
            </p:txBody>
          </p:sp>
          <p:sp>
            <p:nvSpPr>
              <p:cNvPr id="13610" name="Rectangle 197"/>
              <p:cNvSpPr>
                <a:spLocks noChangeArrowheads="1"/>
              </p:cNvSpPr>
              <p:nvPr/>
            </p:nvSpPr>
            <p:spPr bwMode="auto">
              <a:xfrm>
                <a:off x="5658" y="1256"/>
                <a:ext cx="16" cy="16"/>
              </a:xfrm>
              <a:prstGeom prst="rect">
                <a:avLst/>
              </a:prstGeom>
              <a:solidFill>
                <a:srgbClr val="232323"/>
              </a:solidFill>
              <a:ln w="9525">
                <a:noFill/>
                <a:miter lim="800000"/>
                <a:headEnd/>
                <a:tailEnd/>
              </a:ln>
            </p:spPr>
            <p:txBody>
              <a:bodyPr/>
              <a:lstStyle/>
              <a:p>
                <a:endParaRPr lang="el-GR"/>
              </a:p>
            </p:txBody>
          </p:sp>
          <p:sp>
            <p:nvSpPr>
              <p:cNvPr id="13611" name="Rectangle 198"/>
              <p:cNvSpPr>
                <a:spLocks noChangeArrowheads="1"/>
              </p:cNvSpPr>
              <p:nvPr/>
            </p:nvSpPr>
            <p:spPr bwMode="auto">
              <a:xfrm>
                <a:off x="5658" y="1192"/>
                <a:ext cx="16" cy="16"/>
              </a:xfrm>
              <a:prstGeom prst="rect">
                <a:avLst/>
              </a:prstGeom>
              <a:solidFill>
                <a:srgbClr val="232323"/>
              </a:solidFill>
              <a:ln w="9525">
                <a:noFill/>
                <a:miter lim="800000"/>
                <a:headEnd/>
                <a:tailEnd/>
              </a:ln>
            </p:spPr>
            <p:txBody>
              <a:bodyPr/>
              <a:lstStyle/>
              <a:p>
                <a:endParaRPr lang="el-GR"/>
              </a:p>
            </p:txBody>
          </p:sp>
          <p:sp>
            <p:nvSpPr>
              <p:cNvPr id="13612" name="Rectangle 199"/>
              <p:cNvSpPr>
                <a:spLocks noChangeArrowheads="1"/>
              </p:cNvSpPr>
              <p:nvPr/>
            </p:nvSpPr>
            <p:spPr bwMode="auto">
              <a:xfrm>
                <a:off x="5658" y="1128"/>
                <a:ext cx="16" cy="16"/>
              </a:xfrm>
              <a:prstGeom prst="rect">
                <a:avLst/>
              </a:prstGeom>
              <a:solidFill>
                <a:srgbClr val="232323"/>
              </a:solidFill>
              <a:ln w="9525">
                <a:noFill/>
                <a:miter lim="800000"/>
                <a:headEnd/>
                <a:tailEnd/>
              </a:ln>
            </p:spPr>
            <p:txBody>
              <a:bodyPr/>
              <a:lstStyle/>
              <a:p>
                <a:endParaRPr lang="el-GR"/>
              </a:p>
            </p:txBody>
          </p:sp>
          <p:sp>
            <p:nvSpPr>
              <p:cNvPr id="13613" name="Rectangle 200"/>
              <p:cNvSpPr>
                <a:spLocks noChangeArrowheads="1"/>
              </p:cNvSpPr>
              <p:nvPr/>
            </p:nvSpPr>
            <p:spPr bwMode="auto">
              <a:xfrm>
                <a:off x="5658" y="1064"/>
                <a:ext cx="16" cy="16"/>
              </a:xfrm>
              <a:prstGeom prst="rect">
                <a:avLst/>
              </a:prstGeom>
              <a:solidFill>
                <a:srgbClr val="232323"/>
              </a:solidFill>
              <a:ln w="9525">
                <a:noFill/>
                <a:miter lim="800000"/>
                <a:headEnd/>
                <a:tailEnd/>
              </a:ln>
            </p:spPr>
            <p:txBody>
              <a:bodyPr/>
              <a:lstStyle/>
              <a:p>
                <a:endParaRPr lang="el-GR"/>
              </a:p>
            </p:txBody>
          </p:sp>
          <p:sp>
            <p:nvSpPr>
              <p:cNvPr id="13614" name="Rectangle 201"/>
              <p:cNvSpPr>
                <a:spLocks noChangeArrowheads="1"/>
              </p:cNvSpPr>
              <p:nvPr/>
            </p:nvSpPr>
            <p:spPr bwMode="auto">
              <a:xfrm>
                <a:off x="5658" y="1000"/>
                <a:ext cx="16" cy="16"/>
              </a:xfrm>
              <a:prstGeom prst="rect">
                <a:avLst/>
              </a:prstGeom>
              <a:solidFill>
                <a:srgbClr val="232323"/>
              </a:solidFill>
              <a:ln w="9525">
                <a:noFill/>
                <a:miter lim="800000"/>
                <a:headEnd/>
                <a:tailEnd/>
              </a:ln>
            </p:spPr>
            <p:txBody>
              <a:bodyPr/>
              <a:lstStyle/>
              <a:p>
                <a:endParaRPr lang="el-GR"/>
              </a:p>
            </p:txBody>
          </p:sp>
          <p:sp>
            <p:nvSpPr>
              <p:cNvPr id="13615" name="Rectangle 202"/>
              <p:cNvSpPr>
                <a:spLocks noChangeArrowheads="1"/>
              </p:cNvSpPr>
              <p:nvPr/>
            </p:nvSpPr>
            <p:spPr bwMode="auto">
              <a:xfrm>
                <a:off x="5658" y="936"/>
                <a:ext cx="16" cy="16"/>
              </a:xfrm>
              <a:prstGeom prst="rect">
                <a:avLst/>
              </a:prstGeom>
              <a:solidFill>
                <a:srgbClr val="232323"/>
              </a:solidFill>
              <a:ln w="9525">
                <a:noFill/>
                <a:miter lim="800000"/>
                <a:headEnd/>
                <a:tailEnd/>
              </a:ln>
            </p:spPr>
            <p:txBody>
              <a:bodyPr/>
              <a:lstStyle/>
              <a:p>
                <a:endParaRPr lang="el-GR"/>
              </a:p>
            </p:txBody>
          </p:sp>
          <p:sp>
            <p:nvSpPr>
              <p:cNvPr id="13616" name="Rectangle 203"/>
              <p:cNvSpPr>
                <a:spLocks noChangeArrowheads="1"/>
              </p:cNvSpPr>
              <p:nvPr/>
            </p:nvSpPr>
            <p:spPr bwMode="auto">
              <a:xfrm>
                <a:off x="5658" y="872"/>
                <a:ext cx="16" cy="16"/>
              </a:xfrm>
              <a:prstGeom prst="rect">
                <a:avLst/>
              </a:prstGeom>
              <a:solidFill>
                <a:srgbClr val="232323"/>
              </a:solidFill>
              <a:ln w="9525">
                <a:noFill/>
                <a:miter lim="800000"/>
                <a:headEnd/>
                <a:tailEnd/>
              </a:ln>
            </p:spPr>
            <p:txBody>
              <a:bodyPr/>
              <a:lstStyle/>
              <a:p>
                <a:endParaRPr lang="el-GR"/>
              </a:p>
            </p:txBody>
          </p:sp>
        </p:grpSp>
        <p:sp>
          <p:nvSpPr>
            <p:cNvPr id="13319" name="Rectangle 204"/>
            <p:cNvSpPr>
              <a:spLocks noChangeArrowheads="1"/>
            </p:cNvSpPr>
            <p:nvPr/>
          </p:nvSpPr>
          <p:spPr bwMode="auto">
            <a:xfrm>
              <a:off x="5658" y="808"/>
              <a:ext cx="16" cy="16"/>
            </a:xfrm>
            <a:prstGeom prst="rect">
              <a:avLst/>
            </a:prstGeom>
            <a:solidFill>
              <a:srgbClr val="232323"/>
            </a:solidFill>
            <a:ln w="9525">
              <a:noFill/>
              <a:miter lim="800000"/>
              <a:headEnd/>
              <a:tailEnd/>
            </a:ln>
          </p:spPr>
          <p:txBody>
            <a:bodyPr/>
            <a:lstStyle/>
            <a:p>
              <a:endParaRPr lang="el-GR"/>
            </a:p>
          </p:txBody>
        </p:sp>
        <p:sp>
          <p:nvSpPr>
            <p:cNvPr id="13320" name="Rectangle 205"/>
            <p:cNvSpPr>
              <a:spLocks noChangeArrowheads="1"/>
            </p:cNvSpPr>
            <p:nvPr/>
          </p:nvSpPr>
          <p:spPr bwMode="auto">
            <a:xfrm>
              <a:off x="5658" y="744"/>
              <a:ext cx="16" cy="16"/>
            </a:xfrm>
            <a:prstGeom prst="rect">
              <a:avLst/>
            </a:prstGeom>
            <a:solidFill>
              <a:srgbClr val="232323"/>
            </a:solidFill>
            <a:ln w="9525">
              <a:noFill/>
              <a:miter lim="800000"/>
              <a:headEnd/>
              <a:tailEnd/>
            </a:ln>
          </p:spPr>
          <p:txBody>
            <a:bodyPr/>
            <a:lstStyle/>
            <a:p>
              <a:endParaRPr lang="el-GR"/>
            </a:p>
          </p:txBody>
        </p:sp>
        <p:sp>
          <p:nvSpPr>
            <p:cNvPr id="13321" name="Rectangle 206"/>
            <p:cNvSpPr>
              <a:spLocks noChangeArrowheads="1"/>
            </p:cNvSpPr>
            <p:nvPr/>
          </p:nvSpPr>
          <p:spPr bwMode="auto">
            <a:xfrm>
              <a:off x="5658" y="680"/>
              <a:ext cx="16" cy="16"/>
            </a:xfrm>
            <a:prstGeom prst="rect">
              <a:avLst/>
            </a:prstGeom>
            <a:solidFill>
              <a:srgbClr val="232323"/>
            </a:solidFill>
            <a:ln w="9525">
              <a:noFill/>
              <a:miter lim="800000"/>
              <a:headEnd/>
              <a:tailEnd/>
            </a:ln>
          </p:spPr>
          <p:txBody>
            <a:bodyPr/>
            <a:lstStyle/>
            <a:p>
              <a:endParaRPr lang="el-GR"/>
            </a:p>
          </p:txBody>
        </p:sp>
        <p:sp>
          <p:nvSpPr>
            <p:cNvPr id="13322" name="Rectangle 207"/>
            <p:cNvSpPr>
              <a:spLocks noChangeArrowheads="1"/>
            </p:cNvSpPr>
            <p:nvPr/>
          </p:nvSpPr>
          <p:spPr bwMode="auto">
            <a:xfrm>
              <a:off x="5658" y="616"/>
              <a:ext cx="16" cy="16"/>
            </a:xfrm>
            <a:prstGeom prst="rect">
              <a:avLst/>
            </a:prstGeom>
            <a:solidFill>
              <a:srgbClr val="232323"/>
            </a:solidFill>
            <a:ln w="9525">
              <a:noFill/>
              <a:miter lim="800000"/>
              <a:headEnd/>
              <a:tailEnd/>
            </a:ln>
          </p:spPr>
          <p:txBody>
            <a:bodyPr/>
            <a:lstStyle/>
            <a:p>
              <a:endParaRPr lang="el-GR"/>
            </a:p>
          </p:txBody>
        </p:sp>
        <p:sp>
          <p:nvSpPr>
            <p:cNvPr id="13323" name="Rectangle 208"/>
            <p:cNvSpPr>
              <a:spLocks noChangeArrowheads="1"/>
            </p:cNvSpPr>
            <p:nvPr/>
          </p:nvSpPr>
          <p:spPr bwMode="auto">
            <a:xfrm>
              <a:off x="5658" y="552"/>
              <a:ext cx="16" cy="16"/>
            </a:xfrm>
            <a:prstGeom prst="rect">
              <a:avLst/>
            </a:prstGeom>
            <a:solidFill>
              <a:srgbClr val="232323"/>
            </a:solidFill>
            <a:ln w="9525">
              <a:noFill/>
              <a:miter lim="800000"/>
              <a:headEnd/>
              <a:tailEnd/>
            </a:ln>
          </p:spPr>
          <p:txBody>
            <a:bodyPr/>
            <a:lstStyle/>
            <a:p>
              <a:endParaRPr lang="el-GR"/>
            </a:p>
          </p:txBody>
        </p:sp>
        <p:sp>
          <p:nvSpPr>
            <p:cNvPr id="13324" name="Rectangle 209"/>
            <p:cNvSpPr>
              <a:spLocks noChangeArrowheads="1"/>
            </p:cNvSpPr>
            <p:nvPr/>
          </p:nvSpPr>
          <p:spPr bwMode="auto">
            <a:xfrm>
              <a:off x="5658" y="488"/>
              <a:ext cx="16" cy="16"/>
            </a:xfrm>
            <a:prstGeom prst="rect">
              <a:avLst/>
            </a:prstGeom>
            <a:solidFill>
              <a:srgbClr val="232323"/>
            </a:solidFill>
            <a:ln w="9525">
              <a:noFill/>
              <a:miter lim="800000"/>
              <a:headEnd/>
              <a:tailEnd/>
            </a:ln>
          </p:spPr>
          <p:txBody>
            <a:bodyPr/>
            <a:lstStyle/>
            <a:p>
              <a:endParaRPr lang="el-GR"/>
            </a:p>
          </p:txBody>
        </p:sp>
        <p:sp>
          <p:nvSpPr>
            <p:cNvPr id="13325" name="Rectangle 210"/>
            <p:cNvSpPr>
              <a:spLocks noChangeArrowheads="1"/>
            </p:cNvSpPr>
            <p:nvPr/>
          </p:nvSpPr>
          <p:spPr bwMode="auto">
            <a:xfrm>
              <a:off x="5658" y="424"/>
              <a:ext cx="16" cy="16"/>
            </a:xfrm>
            <a:prstGeom prst="rect">
              <a:avLst/>
            </a:prstGeom>
            <a:solidFill>
              <a:srgbClr val="232323"/>
            </a:solidFill>
            <a:ln w="9525">
              <a:noFill/>
              <a:miter lim="800000"/>
              <a:headEnd/>
              <a:tailEnd/>
            </a:ln>
          </p:spPr>
          <p:txBody>
            <a:bodyPr/>
            <a:lstStyle/>
            <a:p>
              <a:endParaRPr lang="el-GR"/>
            </a:p>
          </p:txBody>
        </p:sp>
        <p:sp>
          <p:nvSpPr>
            <p:cNvPr id="13326" name="Rectangle 211"/>
            <p:cNvSpPr>
              <a:spLocks noChangeArrowheads="1"/>
            </p:cNvSpPr>
            <p:nvPr/>
          </p:nvSpPr>
          <p:spPr bwMode="auto">
            <a:xfrm>
              <a:off x="5658" y="360"/>
              <a:ext cx="16" cy="16"/>
            </a:xfrm>
            <a:prstGeom prst="rect">
              <a:avLst/>
            </a:prstGeom>
            <a:solidFill>
              <a:srgbClr val="232323"/>
            </a:solidFill>
            <a:ln w="9525">
              <a:noFill/>
              <a:miter lim="800000"/>
              <a:headEnd/>
              <a:tailEnd/>
            </a:ln>
          </p:spPr>
          <p:txBody>
            <a:bodyPr/>
            <a:lstStyle/>
            <a:p>
              <a:endParaRPr lang="el-GR"/>
            </a:p>
          </p:txBody>
        </p:sp>
        <p:sp>
          <p:nvSpPr>
            <p:cNvPr id="13327" name="Rectangle 212"/>
            <p:cNvSpPr>
              <a:spLocks noChangeArrowheads="1"/>
            </p:cNvSpPr>
            <p:nvPr/>
          </p:nvSpPr>
          <p:spPr bwMode="auto">
            <a:xfrm>
              <a:off x="5658" y="296"/>
              <a:ext cx="16" cy="16"/>
            </a:xfrm>
            <a:prstGeom prst="rect">
              <a:avLst/>
            </a:prstGeom>
            <a:solidFill>
              <a:srgbClr val="232323"/>
            </a:solidFill>
            <a:ln w="9525">
              <a:noFill/>
              <a:miter lim="800000"/>
              <a:headEnd/>
              <a:tailEnd/>
            </a:ln>
          </p:spPr>
          <p:txBody>
            <a:bodyPr/>
            <a:lstStyle/>
            <a:p>
              <a:endParaRPr lang="el-GR"/>
            </a:p>
          </p:txBody>
        </p:sp>
        <p:sp>
          <p:nvSpPr>
            <p:cNvPr id="13328" name="Rectangle 213"/>
            <p:cNvSpPr>
              <a:spLocks noChangeArrowheads="1"/>
            </p:cNvSpPr>
            <p:nvPr/>
          </p:nvSpPr>
          <p:spPr bwMode="auto">
            <a:xfrm>
              <a:off x="5658" y="232"/>
              <a:ext cx="16" cy="16"/>
            </a:xfrm>
            <a:prstGeom prst="rect">
              <a:avLst/>
            </a:prstGeom>
            <a:solidFill>
              <a:srgbClr val="232323"/>
            </a:solidFill>
            <a:ln w="9525">
              <a:noFill/>
              <a:miter lim="800000"/>
              <a:headEnd/>
              <a:tailEnd/>
            </a:ln>
          </p:spPr>
          <p:txBody>
            <a:bodyPr/>
            <a:lstStyle/>
            <a:p>
              <a:endParaRPr lang="el-GR"/>
            </a:p>
          </p:txBody>
        </p:sp>
        <p:sp>
          <p:nvSpPr>
            <p:cNvPr id="13329" name="Rectangle 214"/>
            <p:cNvSpPr>
              <a:spLocks noChangeArrowheads="1"/>
            </p:cNvSpPr>
            <p:nvPr/>
          </p:nvSpPr>
          <p:spPr bwMode="auto">
            <a:xfrm>
              <a:off x="5658" y="168"/>
              <a:ext cx="16" cy="16"/>
            </a:xfrm>
            <a:prstGeom prst="rect">
              <a:avLst/>
            </a:prstGeom>
            <a:solidFill>
              <a:srgbClr val="232323"/>
            </a:solidFill>
            <a:ln w="9525">
              <a:noFill/>
              <a:miter lim="800000"/>
              <a:headEnd/>
              <a:tailEnd/>
            </a:ln>
          </p:spPr>
          <p:txBody>
            <a:bodyPr/>
            <a:lstStyle/>
            <a:p>
              <a:endParaRPr lang="el-GR"/>
            </a:p>
          </p:txBody>
        </p:sp>
        <p:sp>
          <p:nvSpPr>
            <p:cNvPr id="13330" name="Rectangle 215"/>
            <p:cNvSpPr>
              <a:spLocks noChangeArrowheads="1"/>
            </p:cNvSpPr>
            <p:nvPr/>
          </p:nvSpPr>
          <p:spPr bwMode="auto">
            <a:xfrm>
              <a:off x="5601" y="144"/>
              <a:ext cx="16" cy="16"/>
            </a:xfrm>
            <a:prstGeom prst="rect">
              <a:avLst/>
            </a:prstGeom>
            <a:solidFill>
              <a:srgbClr val="232323"/>
            </a:solidFill>
            <a:ln w="9525">
              <a:noFill/>
              <a:miter lim="800000"/>
              <a:headEnd/>
              <a:tailEnd/>
            </a:ln>
          </p:spPr>
          <p:txBody>
            <a:bodyPr/>
            <a:lstStyle/>
            <a:p>
              <a:endParaRPr lang="el-GR"/>
            </a:p>
          </p:txBody>
        </p:sp>
        <p:sp>
          <p:nvSpPr>
            <p:cNvPr id="13331" name="Rectangle 216"/>
            <p:cNvSpPr>
              <a:spLocks noChangeArrowheads="1"/>
            </p:cNvSpPr>
            <p:nvPr/>
          </p:nvSpPr>
          <p:spPr bwMode="auto">
            <a:xfrm>
              <a:off x="5537" y="144"/>
              <a:ext cx="16" cy="16"/>
            </a:xfrm>
            <a:prstGeom prst="rect">
              <a:avLst/>
            </a:prstGeom>
            <a:solidFill>
              <a:srgbClr val="232323"/>
            </a:solidFill>
            <a:ln w="9525">
              <a:noFill/>
              <a:miter lim="800000"/>
              <a:headEnd/>
              <a:tailEnd/>
            </a:ln>
          </p:spPr>
          <p:txBody>
            <a:bodyPr/>
            <a:lstStyle/>
            <a:p>
              <a:endParaRPr lang="el-GR"/>
            </a:p>
          </p:txBody>
        </p:sp>
        <p:sp>
          <p:nvSpPr>
            <p:cNvPr id="13332" name="Rectangle 217"/>
            <p:cNvSpPr>
              <a:spLocks noChangeArrowheads="1"/>
            </p:cNvSpPr>
            <p:nvPr/>
          </p:nvSpPr>
          <p:spPr bwMode="auto">
            <a:xfrm>
              <a:off x="5473" y="144"/>
              <a:ext cx="16" cy="16"/>
            </a:xfrm>
            <a:prstGeom prst="rect">
              <a:avLst/>
            </a:prstGeom>
            <a:solidFill>
              <a:srgbClr val="232323"/>
            </a:solidFill>
            <a:ln w="9525">
              <a:noFill/>
              <a:miter lim="800000"/>
              <a:headEnd/>
              <a:tailEnd/>
            </a:ln>
          </p:spPr>
          <p:txBody>
            <a:bodyPr/>
            <a:lstStyle/>
            <a:p>
              <a:endParaRPr lang="el-GR"/>
            </a:p>
          </p:txBody>
        </p:sp>
        <p:sp>
          <p:nvSpPr>
            <p:cNvPr id="13333" name="Rectangle 218"/>
            <p:cNvSpPr>
              <a:spLocks noChangeArrowheads="1"/>
            </p:cNvSpPr>
            <p:nvPr/>
          </p:nvSpPr>
          <p:spPr bwMode="auto">
            <a:xfrm>
              <a:off x="5409" y="144"/>
              <a:ext cx="16" cy="16"/>
            </a:xfrm>
            <a:prstGeom prst="rect">
              <a:avLst/>
            </a:prstGeom>
            <a:solidFill>
              <a:srgbClr val="232323"/>
            </a:solidFill>
            <a:ln w="9525">
              <a:noFill/>
              <a:miter lim="800000"/>
              <a:headEnd/>
              <a:tailEnd/>
            </a:ln>
          </p:spPr>
          <p:txBody>
            <a:bodyPr/>
            <a:lstStyle/>
            <a:p>
              <a:endParaRPr lang="el-GR"/>
            </a:p>
          </p:txBody>
        </p:sp>
        <p:sp>
          <p:nvSpPr>
            <p:cNvPr id="13334" name="Rectangle 219"/>
            <p:cNvSpPr>
              <a:spLocks noChangeArrowheads="1"/>
            </p:cNvSpPr>
            <p:nvPr/>
          </p:nvSpPr>
          <p:spPr bwMode="auto">
            <a:xfrm>
              <a:off x="5345" y="144"/>
              <a:ext cx="16" cy="16"/>
            </a:xfrm>
            <a:prstGeom prst="rect">
              <a:avLst/>
            </a:prstGeom>
            <a:solidFill>
              <a:srgbClr val="232323"/>
            </a:solidFill>
            <a:ln w="9525">
              <a:noFill/>
              <a:miter lim="800000"/>
              <a:headEnd/>
              <a:tailEnd/>
            </a:ln>
          </p:spPr>
          <p:txBody>
            <a:bodyPr/>
            <a:lstStyle/>
            <a:p>
              <a:endParaRPr lang="el-GR"/>
            </a:p>
          </p:txBody>
        </p:sp>
        <p:sp>
          <p:nvSpPr>
            <p:cNvPr id="13335" name="Rectangle 220"/>
            <p:cNvSpPr>
              <a:spLocks noChangeArrowheads="1"/>
            </p:cNvSpPr>
            <p:nvPr/>
          </p:nvSpPr>
          <p:spPr bwMode="auto">
            <a:xfrm>
              <a:off x="5281" y="144"/>
              <a:ext cx="16" cy="16"/>
            </a:xfrm>
            <a:prstGeom prst="rect">
              <a:avLst/>
            </a:prstGeom>
            <a:solidFill>
              <a:srgbClr val="232323"/>
            </a:solidFill>
            <a:ln w="9525">
              <a:noFill/>
              <a:miter lim="800000"/>
              <a:headEnd/>
              <a:tailEnd/>
            </a:ln>
          </p:spPr>
          <p:txBody>
            <a:bodyPr/>
            <a:lstStyle/>
            <a:p>
              <a:endParaRPr lang="el-GR"/>
            </a:p>
          </p:txBody>
        </p:sp>
        <p:sp>
          <p:nvSpPr>
            <p:cNvPr id="13336" name="Rectangle 221"/>
            <p:cNvSpPr>
              <a:spLocks noChangeArrowheads="1"/>
            </p:cNvSpPr>
            <p:nvPr/>
          </p:nvSpPr>
          <p:spPr bwMode="auto">
            <a:xfrm>
              <a:off x="5217" y="144"/>
              <a:ext cx="16" cy="16"/>
            </a:xfrm>
            <a:prstGeom prst="rect">
              <a:avLst/>
            </a:prstGeom>
            <a:solidFill>
              <a:srgbClr val="232323"/>
            </a:solidFill>
            <a:ln w="9525">
              <a:noFill/>
              <a:miter lim="800000"/>
              <a:headEnd/>
              <a:tailEnd/>
            </a:ln>
          </p:spPr>
          <p:txBody>
            <a:bodyPr/>
            <a:lstStyle/>
            <a:p>
              <a:endParaRPr lang="el-GR"/>
            </a:p>
          </p:txBody>
        </p:sp>
        <p:sp>
          <p:nvSpPr>
            <p:cNvPr id="13337" name="Rectangle 222"/>
            <p:cNvSpPr>
              <a:spLocks noChangeArrowheads="1"/>
            </p:cNvSpPr>
            <p:nvPr/>
          </p:nvSpPr>
          <p:spPr bwMode="auto">
            <a:xfrm>
              <a:off x="5153" y="144"/>
              <a:ext cx="16" cy="16"/>
            </a:xfrm>
            <a:prstGeom prst="rect">
              <a:avLst/>
            </a:prstGeom>
            <a:solidFill>
              <a:srgbClr val="232323"/>
            </a:solidFill>
            <a:ln w="9525">
              <a:noFill/>
              <a:miter lim="800000"/>
              <a:headEnd/>
              <a:tailEnd/>
            </a:ln>
          </p:spPr>
          <p:txBody>
            <a:bodyPr/>
            <a:lstStyle/>
            <a:p>
              <a:endParaRPr lang="el-GR"/>
            </a:p>
          </p:txBody>
        </p:sp>
        <p:sp>
          <p:nvSpPr>
            <p:cNvPr id="13338" name="Rectangle 223"/>
            <p:cNvSpPr>
              <a:spLocks noChangeArrowheads="1"/>
            </p:cNvSpPr>
            <p:nvPr/>
          </p:nvSpPr>
          <p:spPr bwMode="auto">
            <a:xfrm>
              <a:off x="5089" y="144"/>
              <a:ext cx="16" cy="16"/>
            </a:xfrm>
            <a:prstGeom prst="rect">
              <a:avLst/>
            </a:prstGeom>
            <a:solidFill>
              <a:srgbClr val="232323"/>
            </a:solidFill>
            <a:ln w="9525">
              <a:noFill/>
              <a:miter lim="800000"/>
              <a:headEnd/>
              <a:tailEnd/>
            </a:ln>
          </p:spPr>
          <p:txBody>
            <a:bodyPr/>
            <a:lstStyle/>
            <a:p>
              <a:endParaRPr lang="el-GR"/>
            </a:p>
          </p:txBody>
        </p:sp>
        <p:sp>
          <p:nvSpPr>
            <p:cNvPr id="13339" name="Rectangle 224"/>
            <p:cNvSpPr>
              <a:spLocks noChangeArrowheads="1"/>
            </p:cNvSpPr>
            <p:nvPr/>
          </p:nvSpPr>
          <p:spPr bwMode="auto">
            <a:xfrm>
              <a:off x="5025" y="144"/>
              <a:ext cx="16" cy="16"/>
            </a:xfrm>
            <a:prstGeom prst="rect">
              <a:avLst/>
            </a:prstGeom>
            <a:solidFill>
              <a:srgbClr val="232323"/>
            </a:solidFill>
            <a:ln w="9525">
              <a:noFill/>
              <a:miter lim="800000"/>
              <a:headEnd/>
              <a:tailEnd/>
            </a:ln>
          </p:spPr>
          <p:txBody>
            <a:bodyPr/>
            <a:lstStyle/>
            <a:p>
              <a:endParaRPr lang="el-GR"/>
            </a:p>
          </p:txBody>
        </p:sp>
        <p:sp>
          <p:nvSpPr>
            <p:cNvPr id="13340" name="Rectangle 225"/>
            <p:cNvSpPr>
              <a:spLocks noChangeArrowheads="1"/>
            </p:cNvSpPr>
            <p:nvPr/>
          </p:nvSpPr>
          <p:spPr bwMode="auto">
            <a:xfrm>
              <a:off x="4961" y="144"/>
              <a:ext cx="16" cy="16"/>
            </a:xfrm>
            <a:prstGeom prst="rect">
              <a:avLst/>
            </a:prstGeom>
            <a:solidFill>
              <a:srgbClr val="232323"/>
            </a:solidFill>
            <a:ln w="9525">
              <a:noFill/>
              <a:miter lim="800000"/>
              <a:headEnd/>
              <a:tailEnd/>
            </a:ln>
          </p:spPr>
          <p:txBody>
            <a:bodyPr/>
            <a:lstStyle/>
            <a:p>
              <a:endParaRPr lang="el-GR"/>
            </a:p>
          </p:txBody>
        </p:sp>
        <p:sp>
          <p:nvSpPr>
            <p:cNvPr id="13341" name="Rectangle 226"/>
            <p:cNvSpPr>
              <a:spLocks noChangeArrowheads="1"/>
            </p:cNvSpPr>
            <p:nvPr/>
          </p:nvSpPr>
          <p:spPr bwMode="auto">
            <a:xfrm>
              <a:off x="4897" y="144"/>
              <a:ext cx="16" cy="16"/>
            </a:xfrm>
            <a:prstGeom prst="rect">
              <a:avLst/>
            </a:prstGeom>
            <a:solidFill>
              <a:srgbClr val="232323"/>
            </a:solidFill>
            <a:ln w="9525">
              <a:noFill/>
              <a:miter lim="800000"/>
              <a:headEnd/>
              <a:tailEnd/>
            </a:ln>
          </p:spPr>
          <p:txBody>
            <a:bodyPr/>
            <a:lstStyle/>
            <a:p>
              <a:endParaRPr lang="el-GR"/>
            </a:p>
          </p:txBody>
        </p:sp>
        <p:sp>
          <p:nvSpPr>
            <p:cNvPr id="13342" name="Rectangle 227"/>
            <p:cNvSpPr>
              <a:spLocks noChangeArrowheads="1"/>
            </p:cNvSpPr>
            <p:nvPr/>
          </p:nvSpPr>
          <p:spPr bwMode="auto">
            <a:xfrm>
              <a:off x="4833" y="144"/>
              <a:ext cx="16" cy="16"/>
            </a:xfrm>
            <a:prstGeom prst="rect">
              <a:avLst/>
            </a:prstGeom>
            <a:solidFill>
              <a:srgbClr val="232323"/>
            </a:solidFill>
            <a:ln w="9525">
              <a:noFill/>
              <a:miter lim="800000"/>
              <a:headEnd/>
              <a:tailEnd/>
            </a:ln>
          </p:spPr>
          <p:txBody>
            <a:bodyPr/>
            <a:lstStyle/>
            <a:p>
              <a:endParaRPr lang="el-GR"/>
            </a:p>
          </p:txBody>
        </p:sp>
        <p:sp>
          <p:nvSpPr>
            <p:cNvPr id="13343" name="Rectangle 228"/>
            <p:cNvSpPr>
              <a:spLocks noChangeArrowheads="1"/>
            </p:cNvSpPr>
            <p:nvPr/>
          </p:nvSpPr>
          <p:spPr bwMode="auto">
            <a:xfrm>
              <a:off x="4769" y="144"/>
              <a:ext cx="16" cy="16"/>
            </a:xfrm>
            <a:prstGeom prst="rect">
              <a:avLst/>
            </a:prstGeom>
            <a:solidFill>
              <a:srgbClr val="232323"/>
            </a:solidFill>
            <a:ln w="9525">
              <a:noFill/>
              <a:miter lim="800000"/>
              <a:headEnd/>
              <a:tailEnd/>
            </a:ln>
          </p:spPr>
          <p:txBody>
            <a:bodyPr/>
            <a:lstStyle/>
            <a:p>
              <a:endParaRPr lang="el-GR"/>
            </a:p>
          </p:txBody>
        </p:sp>
        <p:sp>
          <p:nvSpPr>
            <p:cNvPr id="13344" name="Rectangle 229"/>
            <p:cNvSpPr>
              <a:spLocks noChangeArrowheads="1"/>
            </p:cNvSpPr>
            <p:nvPr/>
          </p:nvSpPr>
          <p:spPr bwMode="auto">
            <a:xfrm>
              <a:off x="4705" y="144"/>
              <a:ext cx="16" cy="16"/>
            </a:xfrm>
            <a:prstGeom prst="rect">
              <a:avLst/>
            </a:prstGeom>
            <a:solidFill>
              <a:srgbClr val="232323"/>
            </a:solidFill>
            <a:ln w="9525">
              <a:noFill/>
              <a:miter lim="800000"/>
              <a:headEnd/>
              <a:tailEnd/>
            </a:ln>
          </p:spPr>
          <p:txBody>
            <a:bodyPr/>
            <a:lstStyle/>
            <a:p>
              <a:endParaRPr lang="el-GR"/>
            </a:p>
          </p:txBody>
        </p:sp>
        <p:sp>
          <p:nvSpPr>
            <p:cNvPr id="13345" name="Rectangle 230"/>
            <p:cNvSpPr>
              <a:spLocks noChangeArrowheads="1"/>
            </p:cNvSpPr>
            <p:nvPr/>
          </p:nvSpPr>
          <p:spPr bwMode="auto">
            <a:xfrm>
              <a:off x="4641" y="144"/>
              <a:ext cx="16" cy="16"/>
            </a:xfrm>
            <a:prstGeom prst="rect">
              <a:avLst/>
            </a:prstGeom>
            <a:solidFill>
              <a:srgbClr val="232323"/>
            </a:solidFill>
            <a:ln w="9525">
              <a:noFill/>
              <a:miter lim="800000"/>
              <a:headEnd/>
              <a:tailEnd/>
            </a:ln>
          </p:spPr>
          <p:txBody>
            <a:bodyPr/>
            <a:lstStyle/>
            <a:p>
              <a:endParaRPr lang="el-GR"/>
            </a:p>
          </p:txBody>
        </p:sp>
        <p:sp>
          <p:nvSpPr>
            <p:cNvPr id="13346" name="Rectangle 231"/>
            <p:cNvSpPr>
              <a:spLocks noChangeArrowheads="1"/>
            </p:cNvSpPr>
            <p:nvPr/>
          </p:nvSpPr>
          <p:spPr bwMode="auto">
            <a:xfrm>
              <a:off x="4577" y="144"/>
              <a:ext cx="16" cy="16"/>
            </a:xfrm>
            <a:prstGeom prst="rect">
              <a:avLst/>
            </a:prstGeom>
            <a:solidFill>
              <a:srgbClr val="232323"/>
            </a:solidFill>
            <a:ln w="9525">
              <a:noFill/>
              <a:miter lim="800000"/>
              <a:headEnd/>
              <a:tailEnd/>
            </a:ln>
          </p:spPr>
          <p:txBody>
            <a:bodyPr/>
            <a:lstStyle/>
            <a:p>
              <a:endParaRPr lang="el-GR"/>
            </a:p>
          </p:txBody>
        </p:sp>
        <p:sp>
          <p:nvSpPr>
            <p:cNvPr id="13347" name="Rectangle 232"/>
            <p:cNvSpPr>
              <a:spLocks noChangeArrowheads="1"/>
            </p:cNvSpPr>
            <p:nvPr/>
          </p:nvSpPr>
          <p:spPr bwMode="auto">
            <a:xfrm>
              <a:off x="4513" y="144"/>
              <a:ext cx="16" cy="16"/>
            </a:xfrm>
            <a:prstGeom prst="rect">
              <a:avLst/>
            </a:prstGeom>
            <a:solidFill>
              <a:srgbClr val="232323"/>
            </a:solidFill>
            <a:ln w="9525">
              <a:noFill/>
              <a:miter lim="800000"/>
              <a:headEnd/>
              <a:tailEnd/>
            </a:ln>
          </p:spPr>
          <p:txBody>
            <a:bodyPr/>
            <a:lstStyle/>
            <a:p>
              <a:endParaRPr lang="el-GR"/>
            </a:p>
          </p:txBody>
        </p:sp>
        <p:sp>
          <p:nvSpPr>
            <p:cNvPr id="13348" name="Rectangle 233"/>
            <p:cNvSpPr>
              <a:spLocks noChangeArrowheads="1"/>
            </p:cNvSpPr>
            <p:nvPr/>
          </p:nvSpPr>
          <p:spPr bwMode="auto">
            <a:xfrm>
              <a:off x="4449" y="144"/>
              <a:ext cx="16" cy="16"/>
            </a:xfrm>
            <a:prstGeom prst="rect">
              <a:avLst/>
            </a:prstGeom>
            <a:solidFill>
              <a:srgbClr val="232323"/>
            </a:solidFill>
            <a:ln w="9525">
              <a:noFill/>
              <a:miter lim="800000"/>
              <a:headEnd/>
              <a:tailEnd/>
            </a:ln>
          </p:spPr>
          <p:txBody>
            <a:bodyPr/>
            <a:lstStyle/>
            <a:p>
              <a:endParaRPr lang="el-GR"/>
            </a:p>
          </p:txBody>
        </p:sp>
        <p:sp>
          <p:nvSpPr>
            <p:cNvPr id="13349" name="Rectangle 234"/>
            <p:cNvSpPr>
              <a:spLocks noChangeArrowheads="1"/>
            </p:cNvSpPr>
            <p:nvPr/>
          </p:nvSpPr>
          <p:spPr bwMode="auto">
            <a:xfrm>
              <a:off x="4385" y="144"/>
              <a:ext cx="16" cy="16"/>
            </a:xfrm>
            <a:prstGeom prst="rect">
              <a:avLst/>
            </a:prstGeom>
            <a:solidFill>
              <a:srgbClr val="232323"/>
            </a:solidFill>
            <a:ln w="9525">
              <a:noFill/>
              <a:miter lim="800000"/>
              <a:headEnd/>
              <a:tailEnd/>
            </a:ln>
          </p:spPr>
          <p:txBody>
            <a:bodyPr/>
            <a:lstStyle/>
            <a:p>
              <a:endParaRPr lang="el-GR"/>
            </a:p>
          </p:txBody>
        </p:sp>
        <p:sp>
          <p:nvSpPr>
            <p:cNvPr id="13350" name="Rectangle 235"/>
            <p:cNvSpPr>
              <a:spLocks noChangeArrowheads="1"/>
            </p:cNvSpPr>
            <p:nvPr/>
          </p:nvSpPr>
          <p:spPr bwMode="auto">
            <a:xfrm>
              <a:off x="4321" y="144"/>
              <a:ext cx="16" cy="16"/>
            </a:xfrm>
            <a:prstGeom prst="rect">
              <a:avLst/>
            </a:prstGeom>
            <a:solidFill>
              <a:srgbClr val="232323"/>
            </a:solidFill>
            <a:ln w="9525">
              <a:noFill/>
              <a:miter lim="800000"/>
              <a:headEnd/>
              <a:tailEnd/>
            </a:ln>
          </p:spPr>
          <p:txBody>
            <a:bodyPr/>
            <a:lstStyle/>
            <a:p>
              <a:endParaRPr lang="el-GR"/>
            </a:p>
          </p:txBody>
        </p:sp>
        <p:sp>
          <p:nvSpPr>
            <p:cNvPr id="13351" name="Rectangle 236"/>
            <p:cNvSpPr>
              <a:spLocks noChangeArrowheads="1"/>
            </p:cNvSpPr>
            <p:nvPr/>
          </p:nvSpPr>
          <p:spPr bwMode="auto">
            <a:xfrm>
              <a:off x="4257" y="144"/>
              <a:ext cx="16" cy="16"/>
            </a:xfrm>
            <a:prstGeom prst="rect">
              <a:avLst/>
            </a:prstGeom>
            <a:solidFill>
              <a:srgbClr val="232323"/>
            </a:solidFill>
            <a:ln w="9525">
              <a:noFill/>
              <a:miter lim="800000"/>
              <a:headEnd/>
              <a:tailEnd/>
            </a:ln>
          </p:spPr>
          <p:txBody>
            <a:bodyPr/>
            <a:lstStyle/>
            <a:p>
              <a:endParaRPr lang="el-GR"/>
            </a:p>
          </p:txBody>
        </p:sp>
        <p:sp>
          <p:nvSpPr>
            <p:cNvPr id="13352" name="Rectangle 237"/>
            <p:cNvSpPr>
              <a:spLocks noChangeArrowheads="1"/>
            </p:cNvSpPr>
            <p:nvPr/>
          </p:nvSpPr>
          <p:spPr bwMode="auto">
            <a:xfrm>
              <a:off x="4193" y="144"/>
              <a:ext cx="16" cy="16"/>
            </a:xfrm>
            <a:prstGeom prst="rect">
              <a:avLst/>
            </a:prstGeom>
            <a:solidFill>
              <a:srgbClr val="232323"/>
            </a:solidFill>
            <a:ln w="9525">
              <a:noFill/>
              <a:miter lim="800000"/>
              <a:headEnd/>
              <a:tailEnd/>
            </a:ln>
          </p:spPr>
          <p:txBody>
            <a:bodyPr/>
            <a:lstStyle/>
            <a:p>
              <a:endParaRPr lang="el-GR"/>
            </a:p>
          </p:txBody>
        </p:sp>
        <p:sp>
          <p:nvSpPr>
            <p:cNvPr id="13353" name="Rectangle 238"/>
            <p:cNvSpPr>
              <a:spLocks noChangeArrowheads="1"/>
            </p:cNvSpPr>
            <p:nvPr/>
          </p:nvSpPr>
          <p:spPr bwMode="auto">
            <a:xfrm>
              <a:off x="4129" y="144"/>
              <a:ext cx="16" cy="16"/>
            </a:xfrm>
            <a:prstGeom prst="rect">
              <a:avLst/>
            </a:prstGeom>
            <a:solidFill>
              <a:srgbClr val="232323"/>
            </a:solidFill>
            <a:ln w="9525">
              <a:noFill/>
              <a:miter lim="800000"/>
              <a:headEnd/>
              <a:tailEnd/>
            </a:ln>
          </p:spPr>
          <p:txBody>
            <a:bodyPr/>
            <a:lstStyle/>
            <a:p>
              <a:endParaRPr lang="el-GR"/>
            </a:p>
          </p:txBody>
        </p:sp>
        <p:sp>
          <p:nvSpPr>
            <p:cNvPr id="13354" name="Rectangle 239"/>
            <p:cNvSpPr>
              <a:spLocks noChangeArrowheads="1"/>
            </p:cNvSpPr>
            <p:nvPr/>
          </p:nvSpPr>
          <p:spPr bwMode="auto">
            <a:xfrm>
              <a:off x="4065" y="144"/>
              <a:ext cx="16" cy="16"/>
            </a:xfrm>
            <a:prstGeom prst="rect">
              <a:avLst/>
            </a:prstGeom>
            <a:solidFill>
              <a:srgbClr val="232323"/>
            </a:solidFill>
            <a:ln w="9525">
              <a:noFill/>
              <a:miter lim="800000"/>
              <a:headEnd/>
              <a:tailEnd/>
            </a:ln>
          </p:spPr>
          <p:txBody>
            <a:bodyPr/>
            <a:lstStyle/>
            <a:p>
              <a:endParaRPr lang="el-GR"/>
            </a:p>
          </p:txBody>
        </p:sp>
        <p:sp>
          <p:nvSpPr>
            <p:cNvPr id="13355" name="Rectangle 240"/>
            <p:cNvSpPr>
              <a:spLocks noChangeArrowheads="1"/>
            </p:cNvSpPr>
            <p:nvPr/>
          </p:nvSpPr>
          <p:spPr bwMode="auto">
            <a:xfrm>
              <a:off x="4001" y="144"/>
              <a:ext cx="16" cy="16"/>
            </a:xfrm>
            <a:prstGeom prst="rect">
              <a:avLst/>
            </a:prstGeom>
            <a:solidFill>
              <a:srgbClr val="232323"/>
            </a:solidFill>
            <a:ln w="9525">
              <a:noFill/>
              <a:miter lim="800000"/>
              <a:headEnd/>
              <a:tailEnd/>
            </a:ln>
          </p:spPr>
          <p:txBody>
            <a:bodyPr/>
            <a:lstStyle/>
            <a:p>
              <a:endParaRPr lang="el-GR"/>
            </a:p>
          </p:txBody>
        </p:sp>
        <p:sp>
          <p:nvSpPr>
            <p:cNvPr id="13356" name="Rectangle 241"/>
            <p:cNvSpPr>
              <a:spLocks noChangeArrowheads="1"/>
            </p:cNvSpPr>
            <p:nvPr/>
          </p:nvSpPr>
          <p:spPr bwMode="auto">
            <a:xfrm>
              <a:off x="3937" y="144"/>
              <a:ext cx="16" cy="16"/>
            </a:xfrm>
            <a:prstGeom prst="rect">
              <a:avLst/>
            </a:prstGeom>
            <a:solidFill>
              <a:srgbClr val="232323"/>
            </a:solidFill>
            <a:ln w="9525">
              <a:noFill/>
              <a:miter lim="800000"/>
              <a:headEnd/>
              <a:tailEnd/>
            </a:ln>
          </p:spPr>
          <p:txBody>
            <a:bodyPr/>
            <a:lstStyle/>
            <a:p>
              <a:endParaRPr lang="el-GR"/>
            </a:p>
          </p:txBody>
        </p:sp>
        <p:sp>
          <p:nvSpPr>
            <p:cNvPr id="13357" name="Rectangle 242"/>
            <p:cNvSpPr>
              <a:spLocks noChangeArrowheads="1"/>
            </p:cNvSpPr>
            <p:nvPr/>
          </p:nvSpPr>
          <p:spPr bwMode="auto">
            <a:xfrm>
              <a:off x="3873" y="144"/>
              <a:ext cx="16" cy="16"/>
            </a:xfrm>
            <a:prstGeom prst="rect">
              <a:avLst/>
            </a:prstGeom>
            <a:solidFill>
              <a:srgbClr val="232323"/>
            </a:solidFill>
            <a:ln w="9525">
              <a:noFill/>
              <a:miter lim="800000"/>
              <a:headEnd/>
              <a:tailEnd/>
            </a:ln>
          </p:spPr>
          <p:txBody>
            <a:bodyPr/>
            <a:lstStyle/>
            <a:p>
              <a:endParaRPr lang="el-GR"/>
            </a:p>
          </p:txBody>
        </p:sp>
        <p:sp>
          <p:nvSpPr>
            <p:cNvPr id="13358" name="Rectangle 243"/>
            <p:cNvSpPr>
              <a:spLocks noChangeArrowheads="1"/>
            </p:cNvSpPr>
            <p:nvPr/>
          </p:nvSpPr>
          <p:spPr bwMode="auto">
            <a:xfrm>
              <a:off x="3809" y="144"/>
              <a:ext cx="16" cy="16"/>
            </a:xfrm>
            <a:prstGeom prst="rect">
              <a:avLst/>
            </a:prstGeom>
            <a:solidFill>
              <a:srgbClr val="232323"/>
            </a:solidFill>
            <a:ln w="9525">
              <a:noFill/>
              <a:miter lim="800000"/>
              <a:headEnd/>
              <a:tailEnd/>
            </a:ln>
          </p:spPr>
          <p:txBody>
            <a:bodyPr/>
            <a:lstStyle/>
            <a:p>
              <a:endParaRPr lang="el-GR"/>
            </a:p>
          </p:txBody>
        </p:sp>
        <p:sp>
          <p:nvSpPr>
            <p:cNvPr id="13359" name="Rectangle 244"/>
            <p:cNvSpPr>
              <a:spLocks noChangeArrowheads="1"/>
            </p:cNvSpPr>
            <p:nvPr/>
          </p:nvSpPr>
          <p:spPr bwMode="auto">
            <a:xfrm>
              <a:off x="3745" y="144"/>
              <a:ext cx="16" cy="16"/>
            </a:xfrm>
            <a:prstGeom prst="rect">
              <a:avLst/>
            </a:prstGeom>
            <a:solidFill>
              <a:srgbClr val="232323"/>
            </a:solidFill>
            <a:ln w="9525">
              <a:noFill/>
              <a:miter lim="800000"/>
              <a:headEnd/>
              <a:tailEnd/>
            </a:ln>
          </p:spPr>
          <p:txBody>
            <a:bodyPr/>
            <a:lstStyle/>
            <a:p>
              <a:endParaRPr lang="el-GR"/>
            </a:p>
          </p:txBody>
        </p:sp>
        <p:sp>
          <p:nvSpPr>
            <p:cNvPr id="13360" name="Rectangle 245"/>
            <p:cNvSpPr>
              <a:spLocks noChangeArrowheads="1"/>
            </p:cNvSpPr>
            <p:nvPr/>
          </p:nvSpPr>
          <p:spPr bwMode="auto">
            <a:xfrm>
              <a:off x="3681" y="144"/>
              <a:ext cx="16" cy="16"/>
            </a:xfrm>
            <a:prstGeom prst="rect">
              <a:avLst/>
            </a:prstGeom>
            <a:solidFill>
              <a:srgbClr val="232323"/>
            </a:solidFill>
            <a:ln w="9525">
              <a:noFill/>
              <a:miter lim="800000"/>
              <a:headEnd/>
              <a:tailEnd/>
            </a:ln>
          </p:spPr>
          <p:txBody>
            <a:bodyPr/>
            <a:lstStyle/>
            <a:p>
              <a:endParaRPr lang="el-GR"/>
            </a:p>
          </p:txBody>
        </p:sp>
        <p:sp>
          <p:nvSpPr>
            <p:cNvPr id="13361" name="Rectangle 246"/>
            <p:cNvSpPr>
              <a:spLocks noChangeArrowheads="1"/>
            </p:cNvSpPr>
            <p:nvPr/>
          </p:nvSpPr>
          <p:spPr bwMode="auto">
            <a:xfrm>
              <a:off x="3617" y="144"/>
              <a:ext cx="16" cy="16"/>
            </a:xfrm>
            <a:prstGeom prst="rect">
              <a:avLst/>
            </a:prstGeom>
            <a:solidFill>
              <a:srgbClr val="232323"/>
            </a:solidFill>
            <a:ln w="9525">
              <a:noFill/>
              <a:miter lim="800000"/>
              <a:headEnd/>
              <a:tailEnd/>
            </a:ln>
          </p:spPr>
          <p:txBody>
            <a:bodyPr/>
            <a:lstStyle/>
            <a:p>
              <a:endParaRPr lang="el-GR"/>
            </a:p>
          </p:txBody>
        </p:sp>
        <p:sp>
          <p:nvSpPr>
            <p:cNvPr id="13362" name="Rectangle 247"/>
            <p:cNvSpPr>
              <a:spLocks noChangeArrowheads="1"/>
            </p:cNvSpPr>
            <p:nvPr/>
          </p:nvSpPr>
          <p:spPr bwMode="auto">
            <a:xfrm>
              <a:off x="3553" y="144"/>
              <a:ext cx="16" cy="16"/>
            </a:xfrm>
            <a:prstGeom prst="rect">
              <a:avLst/>
            </a:prstGeom>
            <a:solidFill>
              <a:srgbClr val="232323"/>
            </a:solidFill>
            <a:ln w="9525">
              <a:noFill/>
              <a:miter lim="800000"/>
              <a:headEnd/>
              <a:tailEnd/>
            </a:ln>
          </p:spPr>
          <p:txBody>
            <a:bodyPr/>
            <a:lstStyle/>
            <a:p>
              <a:endParaRPr lang="el-GR"/>
            </a:p>
          </p:txBody>
        </p:sp>
        <p:sp>
          <p:nvSpPr>
            <p:cNvPr id="13363" name="Rectangle 248"/>
            <p:cNvSpPr>
              <a:spLocks noChangeArrowheads="1"/>
            </p:cNvSpPr>
            <p:nvPr/>
          </p:nvSpPr>
          <p:spPr bwMode="auto">
            <a:xfrm>
              <a:off x="3489" y="144"/>
              <a:ext cx="16" cy="16"/>
            </a:xfrm>
            <a:prstGeom prst="rect">
              <a:avLst/>
            </a:prstGeom>
            <a:solidFill>
              <a:srgbClr val="232323"/>
            </a:solidFill>
            <a:ln w="9525">
              <a:noFill/>
              <a:miter lim="800000"/>
              <a:headEnd/>
              <a:tailEnd/>
            </a:ln>
          </p:spPr>
          <p:txBody>
            <a:bodyPr/>
            <a:lstStyle/>
            <a:p>
              <a:endParaRPr lang="el-GR"/>
            </a:p>
          </p:txBody>
        </p:sp>
        <p:sp>
          <p:nvSpPr>
            <p:cNvPr id="13364" name="Rectangle 249"/>
            <p:cNvSpPr>
              <a:spLocks noChangeArrowheads="1"/>
            </p:cNvSpPr>
            <p:nvPr/>
          </p:nvSpPr>
          <p:spPr bwMode="auto">
            <a:xfrm>
              <a:off x="3425" y="144"/>
              <a:ext cx="16" cy="16"/>
            </a:xfrm>
            <a:prstGeom prst="rect">
              <a:avLst/>
            </a:prstGeom>
            <a:solidFill>
              <a:srgbClr val="232323"/>
            </a:solidFill>
            <a:ln w="9525">
              <a:noFill/>
              <a:miter lim="800000"/>
              <a:headEnd/>
              <a:tailEnd/>
            </a:ln>
          </p:spPr>
          <p:txBody>
            <a:bodyPr/>
            <a:lstStyle/>
            <a:p>
              <a:endParaRPr lang="el-GR"/>
            </a:p>
          </p:txBody>
        </p:sp>
        <p:sp>
          <p:nvSpPr>
            <p:cNvPr id="13365" name="Rectangle 250"/>
            <p:cNvSpPr>
              <a:spLocks noChangeArrowheads="1"/>
            </p:cNvSpPr>
            <p:nvPr/>
          </p:nvSpPr>
          <p:spPr bwMode="auto">
            <a:xfrm>
              <a:off x="3361" y="144"/>
              <a:ext cx="16" cy="16"/>
            </a:xfrm>
            <a:prstGeom prst="rect">
              <a:avLst/>
            </a:prstGeom>
            <a:solidFill>
              <a:srgbClr val="232323"/>
            </a:solidFill>
            <a:ln w="9525">
              <a:noFill/>
              <a:miter lim="800000"/>
              <a:headEnd/>
              <a:tailEnd/>
            </a:ln>
          </p:spPr>
          <p:txBody>
            <a:bodyPr/>
            <a:lstStyle/>
            <a:p>
              <a:endParaRPr lang="el-GR"/>
            </a:p>
          </p:txBody>
        </p:sp>
        <p:sp>
          <p:nvSpPr>
            <p:cNvPr id="13366" name="Rectangle 251"/>
            <p:cNvSpPr>
              <a:spLocks noChangeArrowheads="1"/>
            </p:cNvSpPr>
            <p:nvPr/>
          </p:nvSpPr>
          <p:spPr bwMode="auto">
            <a:xfrm>
              <a:off x="3297" y="144"/>
              <a:ext cx="16" cy="16"/>
            </a:xfrm>
            <a:prstGeom prst="rect">
              <a:avLst/>
            </a:prstGeom>
            <a:solidFill>
              <a:srgbClr val="232323"/>
            </a:solidFill>
            <a:ln w="9525">
              <a:noFill/>
              <a:miter lim="800000"/>
              <a:headEnd/>
              <a:tailEnd/>
            </a:ln>
          </p:spPr>
          <p:txBody>
            <a:bodyPr/>
            <a:lstStyle/>
            <a:p>
              <a:endParaRPr lang="el-GR"/>
            </a:p>
          </p:txBody>
        </p:sp>
        <p:sp>
          <p:nvSpPr>
            <p:cNvPr id="13367" name="Rectangle 252"/>
            <p:cNvSpPr>
              <a:spLocks noChangeArrowheads="1"/>
            </p:cNvSpPr>
            <p:nvPr/>
          </p:nvSpPr>
          <p:spPr bwMode="auto">
            <a:xfrm>
              <a:off x="3233" y="144"/>
              <a:ext cx="16" cy="16"/>
            </a:xfrm>
            <a:prstGeom prst="rect">
              <a:avLst/>
            </a:prstGeom>
            <a:solidFill>
              <a:srgbClr val="232323"/>
            </a:solidFill>
            <a:ln w="9525">
              <a:noFill/>
              <a:miter lim="800000"/>
              <a:headEnd/>
              <a:tailEnd/>
            </a:ln>
          </p:spPr>
          <p:txBody>
            <a:bodyPr/>
            <a:lstStyle/>
            <a:p>
              <a:endParaRPr lang="el-GR"/>
            </a:p>
          </p:txBody>
        </p:sp>
        <p:sp>
          <p:nvSpPr>
            <p:cNvPr id="13368" name="Rectangle 253"/>
            <p:cNvSpPr>
              <a:spLocks noChangeArrowheads="1"/>
            </p:cNvSpPr>
            <p:nvPr/>
          </p:nvSpPr>
          <p:spPr bwMode="auto">
            <a:xfrm>
              <a:off x="3169" y="144"/>
              <a:ext cx="16" cy="16"/>
            </a:xfrm>
            <a:prstGeom prst="rect">
              <a:avLst/>
            </a:prstGeom>
            <a:solidFill>
              <a:srgbClr val="232323"/>
            </a:solidFill>
            <a:ln w="9525">
              <a:noFill/>
              <a:miter lim="800000"/>
              <a:headEnd/>
              <a:tailEnd/>
            </a:ln>
          </p:spPr>
          <p:txBody>
            <a:bodyPr/>
            <a:lstStyle/>
            <a:p>
              <a:endParaRPr lang="el-GR"/>
            </a:p>
          </p:txBody>
        </p:sp>
        <p:sp>
          <p:nvSpPr>
            <p:cNvPr id="13369" name="Rectangle 254"/>
            <p:cNvSpPr>
              <a:spLocks noChangeArrowheads="1"/>
            </p:cNvSpPr>
            <p:nvPr/>
          </p:nvSpPr>
          <p:spPr bwMode="auto">
            <a:xfrm>
              <a:off x="3105" y="144"/>
              <a:ext cx="16" cy="16"/>
            </a:xfrm>
            <a:prstGeom prst="rect">
              <a:avLst/>
            </a:prstGeom>
            <a:solidFill>
              <a:srgbClr val="232323"/>
            </a:solidFill>
            <a:ln w="9525">
              <a:noFill/>
              <a:miter lim="800000"/>
              <a:headEnd/>
              <a:tailEnd/>
            </a:ln>
          </p:spPr>
          <p:txBody>
            <a:bodyPr/>
            <a:lstStyle/>
            <a:p>
              <a:endParaRPr lang="el-GR"/>
            </a:p>
          </p:txBody>
        </p:sp>
        <p:sp>
          <p:nvSpPr>
            <p:cNvPr id="13370" name="Rectangle 255"/>
            <p:cNvSpPr>
              <a:spLocks noChangeArrowheads="1"/>
            </p:cNvSpPr>
            <p:nvPr/>
          </p:nvSpPr>
          <p:spPr bwMode="auto">
            <a:xfrm>
              <a:off x="3041" y="144"/>
              <a:ext cx="16" cy="16"/>
            </a:xfrm>
            <a:prstGeom prst="rect">
              <a:avLst/>
            </a:prstGeom>
            <a:solidFill>
              <a:srgbClr val="232323"/>
            </a:solidFill>
            <a:ln w="9525">
              <a:noFill/>
              <a:miter lim="800000"/>
              <a:headEnd/>
              <a:tailEnd/>
            </a:ln>
          </p:spPr>
          <p:txBody>
            <a:bodyPr/>
            <a:lstStyle/>
            <a:p>
              <a:endParaRPr lang="el-GR"/>
            </a:p>
          </p:txBody>
        </p:sp>
        <p:sp>
          <p:nvSpPr>
            <p:cNvPr id="13371" name="Rectangle 256"/>
            <p:cNvSpPr>
              <a:spLocks noChangeArrowheads="1"/>
            </p:cNvSpPr>
            <p:nvPr/>
          </p:nvSpPr>
          <p:spPr bwMode="auto">
            <a:xfrm>
              <a:off x="2977" y="144"/>
              <a:ext cx="16" cy="16"/>
            </a:xfrm>
            <a:prstGeom prst="rect">
              <a:avLst/>
            </a:prstGeom>
            <a:solidFill>
              <a:srgbClr val="232323"/>
            </a:solidFill>
            <a:ln w="9525">
              <a:noFill/>
              <a:miter lim="800000"/>
              <a:headEnd/>
              <a:tailEnd/>
            </a:ln>
          </p:spPr>
          <p:txBody>
            <a:bodyPr/>
            <a:lstStyle/>
            <a:p>
              <a:endParaRPr lang="el-GR"/>
            </a:p>
          </p:txBody>
        </p:sp>
        <p:sp>
          <p:nvSpPr>
            <p:cNvPr id="13372" name="Rectangle 257"/>
            <p:cNvSpPr>
              <a:spLocks noChangeArrowheads="1"/>
            </p:cNvSpPr>
            <p:nvPr/>
          </p:nvSpPr>
          <p:spPr bwMode="auto">
            <a:xfrm>
              <a:off x="2913" y="144"/>
              <a:ext cx="16" cy="16"/>
            </a:xfrm>
            <a:prstGeom prst="rect">
              <a:avLst/>
            </a:prstGeom>
            <a:solidFill>
              <a:srgbClr val="232323"/>
            </a:solidFill>
            <a:ln w="9525">
              <a:noFill/>
              <a:miter lim="800000"/>
              <a:headEnd/>
              <a:tailEnd/>
            </a:ln>
          </p:spPr>
          <p:txBody>
            <a:bodyPr/>
            <a:lstStyle/>
            <a:p>
              <a:endParaRPr lang="el-GR"/>
            </a:p>
          </p:txBody>
        </p:sp>
        <p:sp>
          <p:nvSpPr>
            <p:cNvPr id="13373" name="Rectangle 258"/>
            <p:cNvSpPr>
              <a:spLocks noChangeArrowheads="1"/>
            </p:cNvSpPr>
            <p:nvPr/>
          </p:nvSpPr>
          <p:spPr bwMode="auto">
            <a:xfrm>
              <a:off x="2848" y="144"/>
              <a:ext cx="16" cy="16"/>
            </a:xfrm>
            <a:prstGeom prst="rect">
              <a:avLst/>
            </a:prstGeom>
            <a:solidFill>
              <a:srgbClr val="232323"/>
            </a:solidFill>
            <a:ln w="9525">
              <a:noFill/>
              <a:miter lim="800000"/>
              <a:headEnd/>
              <a:tailEnd/>
            </a:ln>
          </p:spPr>
          <p:txBody>
            <a:bodyPr/>
            <a:lstStyle/>
            <a:p>
              <a:endParaRPr lang="el-GR"/>
            </a:p>
          </p:txBody>
        </p:sp>
        <p:sp>
          <p:nvSpPr>
            <p:cNvPr id="13374" name="Rectangle 259"/>
            <p:cNvSpPr>
              <a:spLocks noChangeArrowheads="1"/>
            </p:cNvSpPr>
            <p:nvPr/>
          </p:nvSpPr>
          <p:spPr bwMode="auto">
            <a:xfrm>
              <a:off x="2784" y="144"/>
              <a:ext cx="16" cy="16"/>
            </a:xfrm>
            <a:prstGeom prst="rect">
              <a:avLst/>
            </a:prstGeom>
            <a:solidFill>
              <a:srgbClr val="232323"/>
            </a:solidFill>
            <a:ln w="9525">
              <a:noFill/>
              <a:miter lim="800000"/>
              <a:headEnd/>
              <a:tailEnd/>
            </a:ln>
          </p:spPr>
          <p:txBody>
            <a:bodyPr/>
            <a:lstStyle/>
            <a:p>
              <a:endParaRPr lang="el-GR"/>
            </a:p>
          </p:txBody>
        </p:sp>
        <p:sp>
          <p:nvSpPr>
            <p:cNvPr id="13375" name="Rectangle 260"/>
            <p:cNvSpPr>
              <a:spLocks noChangeArrowheads="1"/>
            </p:cNvSpPr>
            <p:nvPr/>
          </p:nvSpPr>
          <p:spPr bwMode="auto">
            <a:xfrm>
              <a:off x="2720" y="144"/>
              <a:ext cx="16" cy="16"/>
            </a:xfrm>
            <a:prstGeom prst="rect">
              <a:avLst/>
            </a:prstGeom>
            <a:solidFill>
              <a:srgbClr val="232323"/>
            </a:solidFill>
            <a:ln w="9525">
              <a:noFill/>
              <a:miter lim="800000"/>
              <a:headEnd/>
              <a:tailEnd/>
            </a:ln>
          </p:spPr>
          <p:txBody>
            <a:bodyPr/>
            <a:lstStyle/>
            <a:p>
              <a:endParaRPr lang="el-GR"/>
            </a:p>
          </p:txBody>
        </p:sp>
        <p:sp>
          <p:nvSpPr>
            <p:cNvPr id="13376" name="Rectangle 261"/>
            <p:cNvSpPr>
              <a:spLocks noChangeArrowheads="1"/>
            </p:cNvSpPr>
            <p:nvPr/>
          </p:nvSpPr>
          <p:spPr bwMode="auto">
            <a:xfrm>
              <a:off x="2656" y="144"/>
              <a:ext cx="16" cy="16"/>
            </a:xfrm>
            <a:prstGeom prst="rect">
              <a:avLst/>
            </a:prstGeom>
            <a:solidFill>
              <a:srgbClr val="232323"/>
            </a:solidFill>
            <a:ln w="9525">
              <a:noFill/>
              <a:miter lim="800000"/>
              <a:headEnd/>
              <a:tailEnd/>
            </a:ln>
          </p:spPr>
          <p:txBody>
            <a:bodyPr/>
            <a:lstStyle/>
            <a:p>
              <a:endParaRPr lang="el-GR"/>
            </a:p>
          </p:txBody>
        </p:sp>
        <p:sp>
          <p:nvSpPr>
            <p:cNvPr id="13377" name="Rectangle 262"/>
            <p:cNvSpPr>
              <a:spLocks noChangeArrowheads="1"/>
            </p:cNvSpPr>
            <p:nvPr/>
          </p:nvSpPr>
          <p:spPr bwMode="auto">
            <a:xfrm>
              <a:off x="2592" y="144"/>
              <a:ext cx="16" cy="16"/>
            </a:xfrm>
            <a:prstGeom prst="rect">
              <a:avLst/>
            </a:prstGeom>
            <a:solidFill>
              <a:srgbClr val="232323"/>
            </a:solidFill>
            <a:ln w="9525">
              <a:noFill/>
              <a:miter lim="800000"/>
              <a:headEnd/>
              <a:tailEnd/>
            </a:ln>
          </p:spPr>
          <p:txBody>
            <a:bodyPr/>
            <a:lstStyle/>
            <a:p>
              <a:endParaRPr lang="el-GR"/>
            </a:p>
          </p:txBody>
        </p:sp>
        <p:sp>
          <p:nvSpPr>
            <p:cNvPr id="13378" name="Rectangle 263"/>
            <p:cNvSpPr>
              <a:spLocks noChangeArrowheads="1"/>
            </p:cNvSpPr>
            <p:nvPr/>
          </p:nvSpPr>
          <p:spPr bwMode="auto">
            <a:xfrm>
              <a:off x="2528" y="144"/>
              <a:ext cx="16" cy="16"/>
            </a:xfrm>
            <a:prstGeom prst="rect">
              <a:avLst/>
            </a:prstGeom>
            <a:solidFill>
              <a:srgbClr val="232323"/>
            </a:solidFill>
            <a:ln w="9525">
              <a:noFill/>
              <a:miter lim="800000"/>
              <a:headEnd/>
              <a:tailEnd/>
            </a:ln>
          </p:spPr>
          <p:txBody>
            <a:bodyPr/>
            <a:lstStyle/>
            <a:p>
              <a:endParaRPr lang="el-GR"/>
            </a:p>
          </p:txBody>
        </p:sp>
        <p:sp>
          <p:nvSpPr>
            <p:cNvPr id="13379" name="Rectangle 264"/>
            <p:cNvSpPr>
              <a:spLocks noChangeArrowheads="1"/>
            </p:cNvSpPr>
            <p:nvPr/>
          </p:nvSpPr>
          <p:spPr bwMode="auto">
            <a:xfrm>
              <a:off x="2464" y="144"/>
              <a:ext cx="16" cy="16"/>
            </a:xfrm>
            <a:prstGeom prst="rect">
              <a:avLst/>
            </a:prstGeom>
            <a:solidFill>
              <a:srgbClr val="232323"/>
            </a:solidFill>
            <a:ln w="9525">
              <a:noFill/>
              <a:miter lim="800000"/>
              <a:headEnd/>
              <a:tailEnd/>
            </a:ln>
          </p:spPr>
          <p:txBody>
            <a:bodyPr/>
            <a:lstStyle/>
            <a:p>
              <a:endParaRPr lang="el-GR"/>
            </a:p>
          </p:txBody>
        </p:sp>
        <p:sp>
          <p:nvSpPr>
            <p:cNvPr id="13380" name="Rectangle 265"/>
            <p:cNvSpPr>
              <a:spLocks noChangeArrowheads="1"/>
            </p:cNvSpPr>
            <p:nvPr/>
          </p:nvSpPr>
          <p:spPr bwMode="auto">
            <a:xfrm>
              <a:off x="2400" y="144"/>
              <a:ext cx="16" cy="16"/>
            </a:xfrm>
            <a:prstGeom prst="rect">
              <a:avLst/>
            </a:prstGeom>
            <a:solidFill>
              <a:srgbClr val="232323"/>
            </a:solidFill>
            <a:ln w="9525">
              <a:noFill/>
              <a:miter lim="800000"/>
              <a:headEnd/>
              <a:tailEnd/>
            </a:ln>
          </p:spPr>
          <p:txBody>
            <a:bodyPr/>
            <a:lstStyle/>
            <a:p>
              <a:endParaRPr lang="el-GR"/>
            </a:p>
          </p:txBody>
        </p:sp>
        <p:sp>
          <p:nvSpPr>
            <p:cNvPr id="13381" name="Rectangle 266"/>
            <p:cNvSpPr>
              <a:spLocks noChangeArrowheads="1"/>
            </p:cNvSpPr>
            <p:nvPr/>
          </p:nvSpPr>
          <p:spPr bwMode="auto">
            <a:xfrm>
              <a:off x="2336" y="144"/>
              <a:ext cx="16" cy="16"/>
            </a:xfrm>
            <a:prstGeom prst="rect">
              <a:avLst/>
            </a:prstGeom>
            <a:solidFill>
              <a:srgbClr val="232323"/>
            </a:solidFill>
            <a:ln w="9525">
              <a:noFill/>
              <a:miter lim="800000"/>
              <a:headEnd/>
              <a:tailEnd/>
            </a:ln>
          </p:spPr>
          <p:txBody>
            <a:bodyPr/>
            <a:lstStyle/>
            <a:p>
              <a:endParaRPr lang="el-GR"/>
            </a:p>
          </p:txBody>
        </p:sp>
        <p:sp>
          <p:nvSpPr>
            <p:cNvPr id="13382" name="Rectangle 267"/>
            <p:cNvSpPr>
              <a:spLocks noChangeArrowheads="1"/>
            </p:cNvSpPr>
            <p:nvPr/>
          </p:nvSpPr>
          <p:spPr bwMode="auto">
            <a:xfrm>
              <a:off x="2272" y="144"/>
              <a:ext cx="16" cy="16"/>
            </a:xfrm>
            <a:prstGeom prst="rect">
              <a:avLst/>
            </a:prstGeom>
            <a:solidFill>
              <a:srgbClr val="232323"/>
            </a:solidFill>
            <a:ln w="9525">
              <a:noFill/>
              <a:miter lim="800000"/>
              <a:headEnd/>
              <a:tailEnd/>
            </a:ln>
          </p:spPr>
          <p:txBody>
            <a:bodyPr/>
            <a:lstStyle/>
            <a:p>
              <a:endParaRPr lang="el-GR"/>
            </a:p>
          </p:txBody>
        </p:sp>
        <p:sp>
          <p:nvSpPr>
            <p:cNvPr id="13383" name="Rectangle 268"/>
            <p:cNvSpPr>
              <a:spLocks noChangeArrowheads="1"/>
            </p:cNvSpPr>
            <p:nvPr/>
          </p:nvSpPr>
          <p:spPr bwMode="auto">
            <a:xfrm>
              <a:off x="2208" y="144"/>
              <a:ext cx="16" cy="16"/>
            </a:xfrm>
            <a:prstGeom prst="rect">
              <a:avLst/>
            </a:prstGeom>
            <a:solidFill>
              <a:srgbClr val="232323"/>
            </a:solidFill>
            <a:ln w="9525">
              <a:noFill/>
              <a:miter lim="800000"/>
              <a:headEnd/>
              <a:tailEnd/>
            </a:ln>
          </p:spPr>
          <p:txBody>
            <a:bodyPr/>
            <a:lstStyle/>
            <a:p>
              <a:endParaRPr lang="el-GR"/>
            </a:p>
          </p:txBody>
        </p:sp>
        <p:sp>
          <p:nvSpPr>
            <p:cNvPr id="13384" name="Rectangle 269"/>
            <p:cNvSpPr>
              <a:spLocks noChangeArrowheads="1"/>
            </p:cNvSpPr>
            <p:nvPr/>
          </p:nvSpPr>
          <p:spPr bwMode="auto">
            <a:xfrm>
              <a:off x="2144" y="144"/>
              <a:ext cx="16" cy="16"/>
            </a:xfrm>
            <a:prstGeom prst="rect">
              <a:avLst/>
            </a:prstGeom>
            <a:solidFill>
              <a:srgbClr val="232323"/>
            </a:solidFill>
            <a:ln w="9525">
              <a:noFill/>
              <a:miter lim="800000"/>
              <a:headEnd/>
              <a:tailEnd/>
            </a:ln>
          </p:spPr>
          <p:txBody>
            <a:bodyPr/>
            <a:lstStyle/>
            <a:p>
              <a:endParaRPr lang="el-GR"/>
            </a:p>
          </p:txBody>
        </p:sp>
        <p:sp>
          <p:nvSpPr>
            <p:cNvPr id="13385" name="Rectangle 270"/>
            <p:cNvSpPr>
              <a:spLocks noChangeArrowheads="1"/>
            </p:cNvSpPr>
            <p:nvPr/>
          </p:nvSpPr>
          <p:spPr bwMode="auto">
            <a:xfrm>
              <a:off x="2080" y="144"/>
              <a:ext cx="16" cy="16"/>
            </a:xfrm>
            <a:prstGeom prst="rect">
              <a:avLst/>
            </a:prstGeom>
            <a:solidFill>
              <a:srgbClr val="232323"/>
            </a:solidFill>
            <a:ln w="9525">
              <a:noFill/>
              <a:miter lim="800000"/>
              <a:headEnd/>
              <a:tailEnd/>
            </a:ln>
          </p:spPr>
          <p:txBody>
            <a:bodyPr/>
            <a:lstStyle/>
            <a:p>
              <a:endParaRPr lang="el-GR"/>
            </a:p>
          </p:txBody>
        </p:sp>
        <p:sp>
          <p:nvSpPr>
            <p:cNvPr id="13386" name="Rectangle 271"/>
            <p:cNvSpPr>
              <a:spLocks noChangeArrowheads="1"/>
            </p:cNvSpPr>
            <p:nvPr/>
          </p:nvSpPr>
          <p:spPr bwMode="auto">
            <a:xfrm>
              <a:off x="2016" y="144"/>
              <a:ext cx="16" cy="16"/>
            </a:xfrm>
            <a:prstGeom prst="rect">
              <a:avLst/>
            </a:prstGeom>
            <a:solidFill>
              <a:srgbClr val="232323"/>
            </a:solidFill>
            <a:ln w="9525">
              <a:noFill/>
              <a:miter lim="800000"/>
              <a:headEnd/>
              <a:tailEnd/>
            </a:ln>
          </p:spPr>
          <p:txBody>
            <a:bodyPr/>
            <a:lstStyle/>
            <a:p>
              <a:endParaRPr lang="el-GR"/>
            </a:p>
          </p:txBody>
        </p:sp>
        <p:sp>
          <p:nvSpPr>
            <p:cNvPr id="13387" name="Rectangle 272"/>
            <p:cNvSpPr>
              <a:spLocks noChangeArrowheads="1"/>
            </p:cNvSpPr>
            <p:nvPr/>
          </p:nvSpPr>
          <p:spPr bwMode="auto">
            <a:xfrm>
              <a:off x="1952" y="144"/>
              <a:ext cx="16" cy="16"/>
            </a:xfrm>
            <a:prstGeom prst="rect">
              <a:avLst/>
            </a:prstGeom>
            <a:solidFill>
              <a:srgbClr val="232323"/>
            </a:solidFill>
            <a:ln w="9525">
              <a:noFill/>
              <a:miter lim="800000"/>
              <a:headEnd/>
              <a:tailEnd/>
            </a:ln>
          </p:spPr>
          <p:txBody>
            <a:bodyPr/>
            <a:lstStyle/>
            <a:p>
              <a:endParaRPr lang="el-GR"/>
            </a:p>
          </p:txBody>
        </p:sp>
        <p:sp>
          <p:nvSpPr>
            <p:cNvPr id="13388" name="Rectangle 273"/>
            <p:cNvSpPr>
              <a:spLocks noChangeArrowheads="1"/>
            </p:cNvSpPr>
            <p:nvPr/>
          </p:nvSpPr>
          <p:spPr bwMode="auto">
            <a:xfrm>
              <a:off x="1888" y="144"/>
              <a:ext cx="16" cy="16"/>
            </a:xfrm>
            <a:prstGeom prst="rect">
              <a:avLst/>
            </a:prstGeom>
            <a:solidFill>
              <a:srgbClr val="232323"/>
            </a:solidFill>
            <a:ln w="9525">
              <a:noFill/>
              <a:miter lim="800000"/>
              <a:headEnd/>
              <a:tailEnd/>
            </a:ln>
          </p:spPr>
          <p:txBody>
            <a:bodyPr/>
            <a:lstStyle/>
            <a:p>
              <a:endParaRPr lang="el-GR"/>
            </a:p>
          </p:txBody>
        </p:sp>
        <p:sp>
          <p:nvSpPr>
            <p:cNvPr id="13389" name="Rectangle 274"/>
            <p:cNvSpPr>
              <a:spLocks noChangeArrowheads="1"/>
            </p:cNvSpPr>
            <p:nvPr/>
          </p:nvSpPr>
          <p:spPr bwMode="auto">
            <a:xfrm>
              <a:off x="1824" y="144"/>
              <a:ext cx="16" cy="16"/>
            </a:xfrm>
            <a:prstGeom prst="rect">
              <a:avLst/>
            </a:prstGeom>
            <a:solidFill>
              <a:srgbClr val="232323"/>
            </a:solidFill>
            <a:ln w="9525">
              <a:noFill/>
              <a:miter lim="800000"/>
              <a:headEnd/>
              <a:tailEnd/>
            </a:ln>
          </p:spPr>
          <p:txBody>
            <a:bodyPr/>
            <a:lstStyle/>
            <a:p>
              <a:endParaRPr lang="el-GR"/>
            </a:p>
          </p:txBody>
        </p:sp>
        <p:sp>
          <p:nvSpPr>
            <p:cNvPr id="13390" name="Rectangle 275"/>
            <p:cNvSpPr>
              <a:spLocks noChangeArrowheads="1"/>
            </p:cNvSpPr>
            <p:nvPr/>
          </p:nvSpPr>
          <p:spPr bwMode="auto">
            <a:xfrm>
              <a:off x="1760" y="144"/>
              <a:ext cx="16" cy="16"/>
            </a:xfrm>
            <a:prstGeom prst="rect">
              <a:avLst/>
            </a:prstGeom>
            <a:solidFill>
              <a:srgbClr val="232323"/>
            </a:solidFill>
            <a:ln w="9525">
              <a:noFill/>
              <a:miter lim="800000"/>
              <a:headEnd/>
              <a:tailEnd/>
            </a:ln>
          </p:spPr>
          <p:txBody>
            <a:bodyPr/>
            <a:lstStyle/>
            <a:p>
              <a:endParaRPr lang="el-GR"/>
            </a:p>
          </p:txBody>
        </p:sp>
        <p:sp>
          <p:nvSpPr>
            <p:cNvPr id="13391" name="Rectangle 276"/>
            <p:cNvSpPr>
              <a:spLocks noChangeArrowheads="1"/>
            </p:cNvSpPr>
            <p:nvPr/>
          </p:nvSpPr>
          <p:spPr bwMode="auto">
            <a:xfrm>
              <a:off x="1696" y="144"/>
              <a:ext cx="16" cy="16"/>
            </a:xfrm>
            <a:prstGeom prst="rect">
              <a:avLst/>
            </a:prstGeom>
            <a:solidFill>
              <a:srgbClr val="232323"/>
            </a:solidFill>
            <a:ln w="9525">
              <a:noFill/>
              <a:miter lim="800000"/>
              <a:headEnd/>
              <a:tailEnd/>
            </a:ln>
          </p:spPr>
          <p:txBody>
            <a:bodyPr/>
            <a:lstStyle/>
            <a:p>
              <a:endParaRPr lang="el-GR"/>
            </a:p>
          </p:txBody>
        </p:sp>
        <p:sp>
          <p:nvSpPr>
            <p:cNvPr id="13392" name="Rectangle 277"/>
            <p:cNvSpPr>
              <a:spLocks noChangeArrowheads="1"/>
            </p:cNvSpPr>
            <p:nvPr/>
          </p:nvSpPr>
          <p:spPr bwMode="auto">
            <a:xfrm>
              <a:off x="1632" y="144"/>
              <a:ext cx="16" cy="16"/>
            </a:xfrm>
            <a:prstGeom prst="rect">
              <a:avLst/>
            </a:prstGeom>
            <a:solidFill>
              <a:srgbClr val="232323"/>
            </a:solidFill>
            <a:ln w="9525">
              <a:noFill/>
              <a:miter lim="800000"/>
              <a:headEnd/>
              <a:tailEnd/>
            </a:ln>
          </p:spPr>
          <p:txBody>
            <a:bodyPr/>
            <a:lstStyle/>
            <a:p>
              <a:endParaRPr lang="el-GR"/>
            </a:p>
          </p:txBody>
        </p:sp>
        <p:sp>
          <p:nvSpPr>
            <p:cNvPr id="13393" name="Rectangle 278"/>
            <p:cNvSpPr>
              <a:spLocks noChangeArrowheads="1"/>
            </p:cNvSpPr>
            <p:nvPr/>
          </p:nvSpPr>
          <p:spPr bwMode="auto">
            <a:xfrm>
              <a:off x="1568" y="144"/>
              <a:ext cx="16" cy="16"/>
            </a:xfrm>
            <a:prstGeom prst="rect">
              <a:avLst/>
            </a:prstGeom>
            <a:solidFill>
              <a:srgbClr val="232323"/>
            </a:solidFill>
            <a:ln w="9525">
              <a:noFill/>
              <a:miter lim="800000"/>
              <a:headEnd/>
              <a:tailEnd/>
            </a:ln>
          </p:spPr>
          <p:txBody>
            <a:bodyPr/>
            <a:lstStyle/>
            <a:p>
              <a:endParaRPr lang="el-GR"/>
            </a:p>
          </p:txBody>
        </p:sp>
        <p:sp>
          <p:nvSpPr>
            <p:cNvPr id="13394" name="Rectangle 279"/>
            <p:cNvSpPr>
              <a:spLocks noChangeArrowheads="1"/>
            </p:cNvSpPr>
            <p:nvPr/>
          </p:nvSpPr>
          <p:spPr bwMode="auto">
            <a:xfrm>
              <a:off x="1504" y="144"/>
              <a:ext cx="16" cy="16"/>
            </a:xfrm>
            <a:prstGeom prst="rect">
              <a:avLst/>
            </a:prstGeom>
            <a:solidFill>
              <a:srgbClr val="232323"/>
            </a:solidFill>
            <a:ln w="9525">
              <a:noFill/>
              <a:miter lim="800000"/>
              <a:headEnd/>
              <a:tailEnd/>
            </a:ln>
          </p:spPr>
          <p:txBody>
            <a:bodyPr/>
            <a:lstStyle/>
            <a:p>
              <a:endParaRPr lang="el-GR"/>
            </a:p>
          </p:txBody>
        </p:sp>
        <p:sp>
          <p:nvSpPr>
            <p:cNvPr id="13395" name="Rectangle 280"/>
            <p:cNvSpPr>
              <a:spLocks noChangeArrowheads="1"/>
            </p:cNvSpPr>
            <p:nvPr/>
          </p:nvSpPr>
          <p:spPr bwMode="auto">
            <a:xfrm>
              <a:off x="1440" y="144"/>
              <a:ext cx="16" cy="16"/>
            </a:xfrm>
            <a:prstGeom prst="rect">
              <a:avLst/>
            </a:prstGeom>
            <a:solidFill>
              <a:srgbClr val="232323"/>
            </a:solidFill>
            <a:ln w="9525">
              <a:noFill/>
              <a:miter lim="800000"/>
              <a:headEnd/>
              <a:tailEnd/>
            </a:ln>
          </p:spPr>
          <p:txBody>
            <a:bodyPr/>
            <a:lstStyle/>
            <a:p>
              <a:endParaRPr lang="el-GR"/>
            </a:p>
          </p:txBody>
        </p:sp>
        <p:sp>
          <p:nvSpPr>
            <p:cNvPr id="13396" name="Rectangle 281"/>
            <p:cNvSpPr>
              <a:spLocks noChangeArrowheads="1"/>
            </p:cNvSpPr>
            <p:nvPr/>
          </p:nvSpPr>
          <p:spPr bwMode="auto">
            <a:xfrm>
              <a:off x="1376" y="144"/>
              <a:ext cx="16" cy="16"/>
            </a:xfrm>
            <a:prstGeom prst="rect">
              <a:avLst/>
            </a:prstGeom>
            <a:solidFill>
              <a:srgbClr val="232323"/>
            </a:solidFill>
            <a:ln w="9525">
              <a:noFill/>
              <a:miter lim="800000"/>
              <a:headEnd/>
              <a:tailEnd/>
            </a:ln>
          </p:spPr>
          <p:txBody>
            <a:bodyPr/>
            <a:lstStyle/>
            <a:p>
              <a:endParaRPr lang="el-GR"/>
            </a:p>
          </p:txBody>
        </p:sp>
        <p:sp>
          <p:nvSpPr>
            <p:cNvPr id="13397" name="Rectangle 282"/>
            <p:cNvSpPr>
              <a:spLocks noChangeArrowheads="1"/>
            </p:cNvSpPr>
            <p:nvPr/>
          </p:nvSpPr>
          <p:spPr bwMode="auto">
            <a:xfrm>
              <a:off x="1312" y="144"/>
              <a:ext cx="16" cy="16"/>
            </a:xfrm>
            <a:prstGeom prst="rect">
              <a:avLst/>
            </a:prstGeom>
            <a:solidFill>
              <a:srgbClr val="232323"/>
            </a:solidFill>
            <a:ln w="9525">
              <a:noFill/>
              <a:miter lim="800000"/>
              <a:headEnd/>
              <a:tailEnd/>
            </a:ln>
          </p:spPr>
          <p:txBody>
            <a:bodyPr/>
            <a:lstStyle/>
            <a:p>
              <a:endParaRPr lang="el-GR"/>
            </a:p>
          </p:txBody>
        </p:sp>
        <p:sp>
          <p:nvSpPr>
            <p:cNvPr id="13398" name="Rectangle 283"/>
            <p:cNvSpPr>
              <a:spLocks noChangeArrowheads="1"/>
            </p:cNvSpPr>
            <p:nvPr/>
          </p:nvSpPr>
          <p:spPr bwMode="auto">
            <a:xfrm>
              <a:off x="1248" y="144"/>
              <a:ext cx="16" cy="16"/>
            </a:xfrm>
            <a:prstGeom prst="rect">
              <a:avLst/>
            </a:prstGeom>
            <a:solidFill>
              <a:srgbClr val="232323"/>
            </a:solidFill>
            <a:ln w="9525">
              <a:noFill/>
              <a:miter lim="800000"/>
              <a:headEnd/>
              <a:tailEnd/>
            </a:ln>
          </p:spPr>
          <p:txBody>
            <a:bodyPr/>
            <a:lstStyle/>
            <a:p>
              <a:endParaRPr lang="el-GR"/>
            </a:p>
          </p:txBody>
        </p:sp>
        <p:sp>
          <p:nvSpPr>
            <p:cNvPr id="13399" name="Rectangle 284"/>
            <p:cNvSpPr>
              <a:spLocks noChangeArrowheads="1"/>
            </p:cNvSpPr>
            <p:nvPr/>
          </p:nvSpPr>
          <p:spPr bwMode="auto">
            <a:xfrm>
              <a:off x="1184" y="144"/>
              <a:ext cx="16" cy="16"/>
            </a:xfrm>
            <a:prstGeom prst="rect">
              <a:avLst/>
            </a:prstGeom>
            <a:solidFill>
              <a:srgbClr val="232323"/>
            </a:solidFill>
            <a:ln w="9525">
              <a:noFill/>
              <a:miter lim="800000"/>
              <a:headEnd/>
              <a:tailEnd/>
            </a:ln>
          </p:spPr>
          <p:txBody>
            <a:bodyPr/>
            <a:lstStyle/>
            <a:p>
              <a:endParaRPr lang="el-GR"/>
            </a:p>
          </p:txBody>
        </p:sp>
        <p:sp>
          <p:nvSpPr>
            <p:cNvPr id="13400" name="Rectangle 285"/>
            <p:cNvSpPr>
              <a:spLocks noChangeArrowheads="1"/>
            </p:cNvSpPr>
            <p:nvPr/>
          </p:nvSpPr>
          <p:spPr bwMode="auto">
            <a:xfrm>
              <a:off x="1120" y="144"/>
              <a:ext cx="16" cy="16"/>
            </a:xfrm>
            <a:prstGeom prst="rect">
              <a:avLst/>
            </a:prstGeom>
            <a:solidFill>
              <a:srgbClr val="232323"/>
            </a:solidFill>
            <a:ln w="9525">
              <a:noFill/>
              <a:miter lim="800000"/>
              <a:headEnd/>
              <a:tailEnd/>
            </a:ln>
          </p:spPr>
          <p:txBody>
            <a:bodyPr/>
            <a:lstStyle/>
            <a:p>
              <a:endParaRPr lang="el-GR"/>
            </a:p>
          </p:txBody>
        </p:sp>
        <p:sp>
          <p:nvSpPr>
            <p:cNvPr id="13401" name="Rectangle 286"/>
            <p:cNvSpPr>
              <a:spLocks noChangeArrowheads="1"/>
            </p:cNvSpPr>
            <p:nvPr/>
          </p:nvSpPr>
          <p:spPr bwMode="auto">
            <a:xfrm>
              <a:off x="1056" y="144"/>
              <a:ext cx="16" cy="16"/>
            </a:xfrm>
            <a:prstGeom prst="rect">
              <a:avLst/>
            </a:prstGeom>
            <a:solidFill>
              <a:srgbClr val="232323"/>
            </a:solidFill>
            <a:ln w="9525">
              <a:noFill/>
              <a:miter lim="800000"/>
              <a:headEnd/>
              <a:tailEnd/>
            </a:ln>
          </p:spPr>
          <p:txBody>
            <a:bodyPr/>
            <a:lstStyle/>
            <a:p>
              <a:endParaRPr lang="el-GR"/>
            </a:p>
          </p:txBody>
        </p:sp>
        <p:sp>
          <p:nvSpPr>
            <p:cNvPr id="13402" name="Rectangle 287"/>
            <p:cNvSpPr>
              <a:spLocks noChangeArrowheads="1"/>
            </p:cNvSpPr>
            <p:nvPr/>
          </p:nvSpPr>
          <p:spPr bwMode="auto">
            <a:xfrm>
              <a:off x="992" y="144"/>
              <a:ext cx="16" cy="16"/>
            </a:xfrm>
            <a:prstGeom prst="rect">
              <a:avLst/>
            </a:prstGeom>
            <a:solidFill>
              <a:srgbClr val="232323"/>
            </a:solidFill>
            <a:ln w="9525">
              <a:noFill/>
              <a:miter lim="800000"/>
              <a:headEnd/>
              <a:tailEnd/>
            </a:ln>
          </p:spPr>
          <p:txBody>
            <a:bodyPr/>
            <a:lstStyle/>
            <a:p>
              <a:endParaRPr lang="el-GR"/>
            </a:p>
          </p:txBody>
        </p:sp>
        <p:sp>
          <p:nvSpPr>
            <p:cNvPr id="13403" name="Rectangle 288"/>
            <p:cNvSpPr>
              <a:spLocks noChangeArrowheads="1"/>
            </p:cNvSpPr>
            <p:nvPr/>
          </p:nvSpPr>
          <p:spPr bwMode="auto">
            <a:xfrm>
              <a:off x="928" y="144"/>
              <a:ext cx="16" cy="16"/>
            </a:xfrm>
            <a:prstGeom prst="rect">
              <a:avLst/>
            </a:prstGeom>
            <a:solidFill>
              <a:srgbClr val="232323"/>
            </a:solidFill>
            <a:ln w="9525">
              <a:noFill/>
              <a:miter lim="800000"/>
              <a:headEnd/>
              <a:tailEnd/>
            </a:ln>
          </p:spPr>
          <p:txBody>
            <a:bodyPr/>
            <a:lstStyle/>
            <a:p>
              <a:endParaRPr lang="el-GR"/>
            </a:p>
          </p:txBody>
        </p:sp>
        <p:sp>
          <p:nvSpPr>
            <p:cNvPr id="13404" name="Rectangle 289"/>
            <p:cNvSpPr>
              <a:spLocks noChangeArrowheads="1"/>
            </p:cNvSpPr>
            <p:nvPr/>
          </p:nvSpPr>
          <p:spPr bwMode="auto">
            <a:xfrm>
              <a:off x="864" y="144"/>
              <a:ext cx="16" cy="16"/>
            </a:xfrm>
            <a:prstGeom prst="rect">
              <a:avLst/>
            </a:prstGeom>
            <a:solidFill>
              <a:srgbClr val="232323"/>
            </a:solidFill>
            <a:ln w="9525">
              <a:noFill/>
              <a:miter lim="800000"/>
              <a:headEnd/>
              <a:tailEnd/>
            </a:ln>
          </p:spPr>
          <p:txBody>
            <a:bodyPr/>
            <a:lstStyle/>
            <a:p>
              <a:endParaRPr lang="el-GR"/>
            </a:p>
          </p:txBody>
        </p:sp>
        <p:sp>
          <p:nvSpPr>
            <p:cNvPr id="13405" name="Rectangle 290"/>
            <p:cNvSpPr>
              <a:spLocks noChangeArrowheads="1"/>
            </p:cNvSpPr>
            <p:nvPr/>
          </p:nvSpPr>
          <p:spPr bwMode="auto">
            <a:xfrm>
              <a:off x="800" y="144"/>
              <a:ext cx="16" cy="16"/>
            </a:xfrm>
            <a:prstGeom prst="rect">
              <a:avLst/>
            </a:prstGeom>
            <a:solidFill>
              <a:srgbClr val="232323"/>
            </a:solidFill>
            <a:ln w="9525">
              <a:noFill/>
              <a:miter lim="800000"/>
              <a:headEnd/>
              <a:tailEnd/>
            </a:ln>
          </p:spPr>
          <p:txBody>
            <a:bodyPr/>
            <a:lstStyle/>
            <a:p>
              <a:endParaRPr lang="el-GR"/>
            </a:p>
          </p:txBody>
        </p:sp>
        <p:sp>
          <p:nvSpPr>
            <p:cNvPr id="13406" name="Rectangle 291"/>
            <p:cNvSpPr>
              <a:spLocks noChangeArrowheads="1"/>
            </p:cNvSpPr>
            <p:nvPr/>
          </p:nvSpPr>
          <p:spPr bwMode="auto">
            <a:xfrm>
              <a:off x="736" y="144"/>
              <a:ext cx="16" cy="16"/>
            </a:xfrm>
            <a:prstGeom prst="rect">
              <a:avLst/>
            </a:prstGeom>
            <a:solidFill>
              <a:srgbClr val="232323"/>
            </a:solidFill>
            <a:ln w="9525">
              <a:noFill/>
              <a:miter lim="800000"/>
              <a:headEnd/>
              <a:tailEnd/>
            </a:ln>
          </p:spPr>
          <p:txBody>
            <a:bodyPr/>
            <a:lstStyle/>
            <a:p>
              <a:endParaRPr lang="el-GR"/>
            </a:p>
          </p:txBody>
        </p:sp>
        <p:sp>
          <p:nvSpPr>
            <p:cNvPr id="13407" name="Rectangle 292"/>
            <p:cNvSpPr>
              <a:spLocks noChangeArrowheads="1"/>
            </p:cNvSpPr>
            <p:nvPr/>
          </p:nvSpPr>
          <p:spPr bwMode="auto">
            <a:xfrm>
              <a:off x="672" y="144"/>
              <a:ext cx="16" cy="16"/>
            </a:xfrm>
            <a:prstGeom prst="rect">
              <a:avLst/>
            </a:prstGeom>
            <a:solidFill>
              <a:srgbClr val="232323"/>
            </a:solidFill>
            <a:ln w="9525">
              <a:noFill/>
              <a:miter lim="800000"/>
              <a:headEnd/>
              <a:tailEnd/>
            </a:ln>
          </p:spPr>
          <p:txBody>
            <a:bodyPr/>
            <a:lstStyle/>
            <a:p>
              <a:endParaRPr lang="el-GR"/>
            </a:p>
          </p:txBody>
        </p:sp>
        <p:sp>
          <p:nvSpPr>
            <p:cNvPr id="13408" name="Rectangle 293"/>
            <p:cNvSpPr>
              <a:spLocks noChangeArrowheads="1"/>
            </p:cNvSpPr>
            <p:nvPr/>
          </p:nvSpPr>
          <p:spPr bwMode="auto">
            <a:xfrm>
              <a:off x="608" y="144"/>
              <a:ext cx="16" cy="16"/>
            </a:xfrm>
            <a:prstGeom prst="rect">
              <a:avLst/>
            </a:prstGeom>
            <a:solidFill>
              <a:srgbClr val="232323"/>
            </a:solidFill>
            <a:ln w="9525">
              <a:noFill/>
              <a:miter lim="800000"/>
              <a:headEnd/>
              <a:tailEnd/>
            </a:ln>
          </p:spPr>
          <p:txBody>
            <a:bodyPr/>
            <a:lstStyle/>
            <a:p>
              <a:endParaRPr lang="el-GR"/>
            </a:p>
          </p:txBody>
        </p:sp>
        <p:sp>
          <p:nvSpPr>
            <p:cNvPr id="13409" name="Rectangle 294"/>
            <p:cNvSpPr>
              <a:spLocks noChangeArrowheads="1"/>
            </p:cNvSpPr>
            <p:nvPr/>
          </p:nvSpPr>
          <p:spPr bwMode="auto">
            <a:xfrm>
              <a:off x="544" y="144"/>
              <a:ext cx="16" cy="16"/>
            </a:xfrm>
            <a:prstGeom prst="rect">
              <a:avLst/>
            </a:prstGeom>
            <a:solidFill>
              <a:srgbClr val="232323"/>
            </a:solidFill>
            <a:ln w="9525">
              <a:noFill/>
              <a:miter lim="800000"/>
              <a:headEnd/>
              <a:tailEnd/>
            </a:ln>
          </p:spPr>
          <p:txBody>
            <a:bodyPr/>
            <a:lstStyle/>
            <a:p>
              <a:endParaRPr lang="el-GR"/>
            </a:p>
          </p:txBody>
        </p:sp>
        <p:sp>
          <p:nvSpPr>
            <p:cNvPr id="13410" name="Rectangle 295"/>
            <p:cNvSpPr>
              <a:spLocks noChangeArrowheads="1"/>
            </p:cNvSpPr>
            <p:nvPr/>
          </p:nvSpPr>
          <p:spPr bwMode="auto">
            <a:xfrm>
              <a:off x="480" y="144"/>
              <a:ext cx="16" cy="16"/>
            </a:xfrm>
            <a:prstGeom prst="rect">
              <a:avLst/>
            </a:prstGeom>
            <a:solidFill>
              <a:srgbClr val="232323"/>
            </a:solidFill>
            <a:ln w="9525">
              <a:noFill/>
              <a:miter lim="800000"/>
              <a:headEnd/>
              <a:tailEnd/>
            </a:ln>
          </p:spPr>
          <p:txBody>
            <a:bodyPr/>
            <a:lstStyle/>
            <a:p>
              <a:endParaRPr lang="el-GR"/>
            </a:p>
          </p:txBody>
        </p:sp>
        <p:sp>
          <p:nvSpPr>
            <p:cNvPr id="13411" name="Rectangle 296"/>
            <p:cNvSpPr>
              <a:spLocks noChangeArrowheads="1"/>
            </p:cNvSpPr>
            <p:nvPr/>
          </p:nvSpPr>
          <p:spPr bwMode="auto">
            <a:xfrm>
              <a:off x="416" y="144"/>
              <a:ext cx="16" cy="16"/>
            </a:xfrm>
            <a:prstGeom prst="rect">
              <a:avLst/>
            </a:prstGeom>
            <a:solidFill>
              <a:srgbClr val="232323"/>
            </a:solidFill>
            <a:ln w="9525">
              <a:noFill/>
              <a:miter lim="800000"/>
              <a:headEnd/>
              <a:tailEnd/>
            </a:ln>
          </p:spPr>
          <p:txBody>
            <a:bodyPr/>
            <a:lstStyle/>
            <a:p>
              <a:endParaRPr lang="el-GR"/>
            </a:p>
          </p:txBody>
        </p:sp>
        <p:sp>
          <p:nvSpPr>
            <p:cNvPr id="13412" name="Rectangle 297"/>
            <p:cNvSpPr>
              <a:spLocks noChangeArrowheads="1"/>
            </p:cNvSpPr>
            <p:nvPr/>
          </p:nvSpPr>
          <p:spPr bwMode="auto">
            <a:xfrm>
              <a:off x="352" y="144"/>
              <a:ext cx="16" cy="16"/>
            </a:xfrm>
            <a:prstGeom prst="rect">
              <a:avLst/>
            </a:prstGeom>
            <a:solidFill>
              <a:srgbClr val="232323"/>
            </a:solidFill>
            <a:ln w="9525">
              <a:noFill/>
              <a:miter lim="800000"/>
              <a:headEnd/>
              <a:tailEnd/>
            </a:ln>
          </p:spPr>
          <p:txBody>
            <a:bodyPr/>
            <a:lstStyle/>
            <a:p>
              <a:endParaRPr lang="el-GR"/>
            </a:p>
          </p:txBody>
        </p:sp>
        <p:sp>
          <p:nvSpPr>
            <p:cNvPr id="13413" name="Rectangle 298"/>
            <p:cNvSpPr>
              <a:spLocks noChangeArrowheads="1"/>
            </p:cNvSpPr>
            <p:nvPr/>
          </p:nvSpPr>
          <p:spPr bwMode="auto">
            <a:xfrm>
              <a:off x="288" y="144"/>
              <a:ext cx="16" cy="16"/>
            </a:xfrm>
            <a:prstGeom prst="rect">
              <a:avLst/>
            </a:prstGeom>
            <a:solidFill>
              <a:srgbClr val="232323"/>
            </a:solidFill>
            <a:ln w="9525">
              <a:noFill/>
              <a:miter lim="800000"/>
              <a:headEnd/>
              <a:tailEnd/>
            </a:ln>
          </p:spPr>
          <p:txBody>
            <a:bodyPr/>
            <a:lstStyle/>
            <a:p>
              <a:endParaRPr lang="el-GR"/>
            </a:p>
          </p:txBody>
        </p:sp>
        <p:sp>
          <p:nvSpPr>
            <p:cNvPr id="13414" name="Rectangle 299"/>
            <p:cNvSpPr>
              <a:spLocks noChangeArrowheads="1"/>
            </p:cNvSpPr>
            <p:nvPr/>
          </p:nvSpPr>
          <p:spPr bwMode="auto">
            <a:xfrm>
              <a:off x="224" y="144"/>
              <a:ext cx="16" cy="16"/>
            </a:xfrm>
            <a:prstGeom prst="rect">
              <a:avLst/>
            </a:prstGeom>
            <a:solidFill>
              <a:srgbClr val="232323"/>
            </a:solidFill>
            <a:ln w="9525">
              <a:noFill/>
              <a:miter lim="800000"/>
              <a:headEnd/>
              <a:tailEnd/>
            </a:ln>
          </p:spPr>
          <p:txBody>
            <a:bodyPr/>
            <a:lstStyle/>
            <a:p>
              <a:endParaRPr lang="el-GR"/>
            </a:p>
          </p:txBody>
        </p:sp>
        <p:sp>
          <p:nvSpPr>
            <p:cNvPr id="13415" name="Rectangle 300"/>
            <p:cNvSpPr>
              <a:spLocks noChangeArrowheads="1"/>
            </p:cNvSpPr>
            <p:nvPr/>
          </p:nvSpPr>
          <p:spPr bwMode="auto">
            <a:xfrm>
              <a:off x="160" y="144"/>
              <a:ext cx="16" cy="16"/>
            </a:xfrm>
            <a:prstGeom prst="rect">
              <a:avLst/>
            </a:prstGeom>
            <a:solidFill>
              <a:srgbClr val="232323"/>
            </a:solidFill>
            <a:ln w="9525">
              <a:noFill/>
              <a:miter lim="800000"/>
              <a:headEnd/>
              <a:tailEnd/>
            </a:ln>
          </p:spPr>
          <p:txBody>
            <a:bodyPr/>
            <a:lstStyle/>
            <a:p>
              <a:endParaRPr lang="el-GR"/>
            </a:p>
          </p:txBody>
        </p:sp>
        <p:sp>
          <p:nvSpPr>
            <p:cNvPr id="13416" name="Rectangle 301"/>
            <p:cNvSpPr>
              <a:spLocks noChangeArrowheads="1"/>
            </p:cNvSpPr>
            <p:nvPr/>
          </p:nvSpPr>
          <p:spPr bwMode="auto">
            <a:xfrm>
              <a:off x="112" y="144"/>
              <a:ext cx="1" cy="16"/>
            </a:xfrm>
            <a:prstGeom prst="rect">
              <a:avLst/>
            </a:prstGeom>
            <a:solidFill>
              <a:srgbClr val="232323"/>
            </a:solidFill>
            <a:ln w="9525">
              <a:noFill/>
              <a:miter lim="800000"/>
              <a:headEnd/>
              <a:tailEnd/>
            </a:ln>
          </p:spPr>
          <p:txBody>
            <a:bodyPr/>
            <a:lstStyle/>
            <a:p>
              <a:endParaRPr lang="el-GR"/>
            </a:p>
          </p:txBody>
        </p:sp>
      </p:grpSp>
      <p:sp>
        <p:nvSpPr>
          <p:cNvPr id="13315" name="Rectangle 302"/>
          <p:cNvSpPr>
            <a:spLocks noChangeArrowheads="1"/>
          </p:cNvSpPr>
          <p:nvPr/>
        </p:nvSpPr>
        <p:spPr bwMode="auto">
          <a:xfrm>
            <a:off x="542925" y="6111875"/>
            <a:ext cx="152400" cy="365125"/>
          </a:xfrm>
          <a:prstGeom prst="rect">
            <a:avLst/>
          </a:prstGeom>
          <a:noFill/>
          <a:ln w="9525">
            <a:noFill/>
            <a:miter lim="800000"/>
            <a:headEnd/>
            <a:tailEnd/>
          </a:ln>
        </p:spPr>
        <p:txBody>
          <a:bodyPr wrap="none" lIns="0" tIns="0" rIns="0" bIns="0">
            <a:spAutoFit/>
          </a:bodyPr>
          <a:lstStyle/>
          <a:p>
            <a:pPr eaLnBrk="0" hangingPunct="0"/>
            <a:r>
              <a:rPr lang="en-US" sz="2400" b="1">
                <a:solidFill>
                  <a:srgbClr val="FFFFFF"/>
                </a:solidFill>
                <a:latin typeface="Times New Roman" pitchFamily="18" charset="0"/>
              </a:rPr>
              <a:t>3</a:t>
            </a:r>
            <a:endParaRPr lang="en-US" sz="2400">
              <a:latin typeface="Times New Roman" pitchFamily="18" charset="0"/>
            </a:endParaRPr>
          </a:p>
        </p:txBody>
      </p:sp>
      <p:pic>
        <p:nvPicPr>
          <p:cNvPr id="13316" name="Picture 303" descr="childfront"/>
          <p:cNvPicPr>
            <a:picLocks noChangeAspect="1" noChangeArrowheads="1"/>
          </p:cNvPicPr>
          <p:nvPr/>
        </p:nvPicPr>
        <p:blipFill>
          <a:blip r:embed="rId3" cstate="print"/>
          <a:srcRect/>
          <a:stretch>
            <a:fillRect/>
          </a:stretch>
        </p:blipFill>
        <p:spPr bwMode="auto">
          <a:xfrm>
            <a:off x="0" y="333375"/>
            <a:ext cx="4156075" cy="6080125"/>
          </a:xfrm>
          <a:prstGeom prst="rect">
            <a:avLst/>
          </a:prstGeom>
          <a:noFill/>
          <a:ln w="9525">
            <a:noFill/>
            <a:miter lim="800000"/>
            <a:headEnd/>
            <a:tailEnd/>
          </a:ln>
        </p:spPr>
      </p:pic>
      <p:pic>
        <p:nvPicPr>
          <p:cNvPr id="129328" name="Picture 304" descr="childwithlawyer"/>
          <p:cNvPicPr>
            <a:picLocks noChangeAspect="1" noChangeArrowheads="1"/>
          </p:cNvPicPr>
          <p:nvPr/>
        </p:nvPicPr>
        <p:blipFill>
          <a:blip r:embed="rId4" cstate="print"/>
          <a:srcRect/>
          <a:stretch>
            <a:fillRect/>
          </a:stretch>
        </p:blipFill>
        <p:spPr bwMode="auto">
          <a:xfrm>
            <a:off x="4211638" y="333375"/>
            <a:ext cx="4932362" cy="60483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9328"/>
                                        </p:tgtEl>
                                        <p:attrNameLst>
                                          <p:attrName>style.visibility</p:attrName>
                                        </p:attrNameLst>
                                      </p:cBhvr>
                                      <p:to>
                                        <p:strVal val="visible"/>
                                      </p:to>
                                    </p:set>
                                    <p:animScale>
                                      <p:cBhvr>
                                        <p:cTn id="7" dur="2000" decel="50000" fill="hold">
                                          <p:stCondLst>
                                            <p:cond delay="0"/>
                                          </p:stCondLst>
                                        </p:cTn>
                                        <p:tgtEl>
                                          <p:spTgt spid="129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29328"/>
                                        </p:tgtEl>
                                        <p:attrNameLst>
                                          <p:attrName>ppt_x</p:attrName>
                                          <p:attrName>ppt_y</p:attrName>
                                        </p:attrNameLst>
                                      </p:cBhvr>
                                    </p:animMotion>
                                    <p:animEffect transition="in" filter="fade">
                                      <p:cBhvr>
                                        <p:cTn id="9" dur="2000"/>
                                        <p:tgtEl>
                                          <p:spTgt spid="12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908175" y="457200"/>
            <a:ext cx="6778625" cy="5668963"/>
          </a:xfrm>
        </p:spPr>
        <p:txBody>
          <a:bodyPr/>
          <a:lstStyle/>
          <a:p>
            <a:pPr algn="ctr" eaLnBrk="1" hangingPunct="1">
              <a:lnSpc>
                <a:spcPct val="80000"/>
              </a:lnSpc>
              <a:buFontTx/>
              <a:buNone/>
            </a:pPr>
            <a:r>
              <a:rPr lang="el-GR" altLang="zh-CN" sz="2200" smtClean="0">
                <a:latin typeface="Times New Roman" pitchFamily="18" charset="0"/>
              </a:rPr>
              <a:t>Η ραγδαία ανάπτυξη της τεχνολογίας ενθουσιάζει πολλούς επιστήμονες και επενδυτές</a:t>
            </a:r>
            <a:r>
              <a:rPr lang="en-US" altLang="zh-CN" sz="2200" smtClean="0">
                <a:latin typeface="Times New Roman" pitchFamily="18" charset="0"/>
                <a:ea typeface="SimSun" pitchFamily="2" charset="-122"/>
              </a:rPr>
              <a:t>.</a:t>
            </a:r>
          </a:p>
          <a:p>
            <a:pPr eaLnBrk="1" hangingPunct="1">
              <a:lnSpc>
                <a:spcPct val="80000"/>
              </a:lnSpc>
              <a:buFontTx/>
              <a:buNone/>
            </a:pPr>
            <a:endParaRPr lang="el-GR" altLang="zh-CN" sz="2200" smtClean="0">
              <a:latin typeface="Times New Roman" pitchFamily="18" charset="0"/>
            </a:endParaRPr>
          </a:p>
          <a:p>
            <a:pPr eaLnBrk="1" hangingPunct="1">
              <a:lnSpc>
                <a:spcPct val="80000"/>
              </a:lnSpc>
              <a:buFontTx/>
              <a:buNone/>
            </a:pPr>
            <a:endParaRPr lang="en-US" altLang="zh-CN" sz="2200" smtClean="0">
              <a:latin typeface="Times New Roman" pitchFamily="18" charset="0"/>
              <a:ea typeface="SimSun" pitchFamily="2" charset="-122"/>
            </a:endParaRPr>
          </a:p>
          <a:p>
            <a:pPr eaLnBrk="1" hangingPunct="1">
              <a:lnSpc>
                <a:spcPct val="80000"/>
              </a:lnSpc>
              <a:buFontTx/>
              <a:buNone/>
            </a:pPr>
            <a:r>
              <a:rPr lang="el-GR" altLang="zh-CN" sz="2200" b="1" u="sng" smtClean="0">
                <a:latin typeface="Times New Roman" pitchFamily="18" charset="0"/>
              </a:rPr>
              <a:t>Σήμερα:</a:t>
            </a:r>
          </a:p>
          <a:p>
            <a:pPr eaLnBrk="1" hangingPunct="1">
              <a:lnSpc>
                <a:spcPct val="80000"/>
              </a:lnSpc>
              <a:buFontTx/>
              <a:buNone/>
            </a:pPr>
            <a:endParaRPr lang="en-US" altLang="zh-CN" sz="2200" u="sng" smtClean="0">
              <a:latin typeface="Times New Roman" pitchFamily="18" charset="0"/>
              <a:ea typeface="SimSun" pitchFamily="2" charset="-122"/>
            </a:endParaRPr>
          </a:p>
          <a:p>
            <a:pPr eaLnBrk="1" hangingPunct="1">
              <a:lnSpc>
                <a:spcPct val="80000"/>
              </a:lnSpc>
            </a:pPr>
            <a:r>
              <a:rPr lang="el-GR" altLang="zh-CN" sz="2200" smtClean="0">
                <a:latin typeface="Times New Roman" pitchFamily="18" charset="0"/>
              </a:rPr>
              <a:t>Έχουμε φυτά πιο ανθεκτικά σε ασθένειες και παράσιτα, στην παγωνιά και ξηρασία. </a:t>
            </a:r>
          </a:p>
          <a:p>
            <a:pPr eaLnBrk="1" hangingPunct="1">
              <a:lnSpc>
                <a:spcPct val="80000"/>
              </a:lnSpc>
            </a:pPr>
            <a:endParaRPr lang="en-US" altLang="zh-CN" sz="2200" smtClean="0">
              <a:latin typeface="Times New Roman" pitchFamily="18" charset="0"/>
              <a:ea typeface="SimSun" pitchFamily="2" charset="-122"/>
            </a:endParaRPr>
          </a:p>
          <a:p>
            <a:pPr eaLnBrk="1" hangingPunct="1">
              <a:lnSpc>
                <a:spcPct val="80000"/>
              </a:lnSpc>
            </a:pPr>
            <a:r>
              <a:rPr lang="el-GR" altLang="zh-CN" sz="2200" smtClean="0">
                <a:latin typeface="Times New Roman" pitchFamily="18" charset="0"/>
              </a:rPr>
              <a:t>Ελπίζουμε στη δημιουργία βακτηρίων που διαλύουν πετρελαιοκηλίδες και τοξικά απόβλητα. </a:t>
            </a:r>
          </a:p>
          <a:p>
            <a:pPr eaLnBrk="1" hangingPunct="1">
              <a:lnSpc>
                <a:spcPct val="80000"/>
              </a:lnSpc>
            </a:pPr>
            <a:endParaRPr lang="el-GR" altLang="zh-CN" sz="2200" smtClean="0">
              <a:latin typeface="Times New Roman" pitchFamily="18" charset="0"/>
            </a:endParaRPr>
          </a:p>
          <a:p>
            <a:pPr eaLnBrk="1" hangingPunct="1">
              <a:lnSpc>
                <a:spcPct val="80000"/>
              </a:lnSpc>
            </a:pPr>
            <a:endParaRPr lang="el-GR" altLang="zh-CN" sz="2200" smtClean="0">
              <a:latin typeface="Times New Roman" pitchFamily="18" charset="0"/>
            </a:endParaRPr>
          </a:p>
          <a:p>
            <a:pPr eaLnBrk="1" hangingPunct="1">
              <a:lnSpc>
                <a:spcPct val="80000"/>
              </a:lnSpc>
            </a:pPr>
            <a:endParaRPr lang="en-US" altLang="zh-CN" sz="2200" smtClean="0">
              <a:latin typeface="Times New Roman" pitchFamily="18" charset="0"/>
              <a:ea typeface="SimSun" pitchFamily="2" charset="-122"/>
            </a:endParaRPr>
          </a:p>
          <a:p>
            <a:pPr eaLnBrk="1" hangingPunct="1">
              <a:lnSpc>
                <a:spcPct val="80000"/>
              </a:lnSpc>
            </a:pPr>
            <a:r>
              <a:rPr lang="el-GR" altLang="zh-CN" sz="2200" smtClean="0">
                <a:latin typeface="Times New Roman" pitchFamily="18" charset="0"/>
              </a:rPr>
              <a:t>Προσμένουμε με αγωνία νέα εμβόλια, θεραπευτικές ορμόνες και φάρμακα που να καταπολεμούν </a:t>
            </a:r>
            <a:r>
              <a:rPr lang="en-US" altLang="zh-CN" sz="2200" smtClean="0">
                <a:latin typeface="Times New Roman" pitchFamily="18" charset="0"/>
                <a:ea typeface="SimSun" pitchFamily="2" charset="-122"/>
              </a:rPr>
              <a:t>AIDS</a:t>
            </a:r>
            <a:r>
              <a:rPr lang="el-GR" altLang="zh-CN" sz="2200" smtClean="0">
                <a:latin typeface="Times New Roman" pitchFamily="18" charset="0"/>
              </a:rPr>
              <a:t> και καρκίνο. </a:t>
            </a:r>
            <a:endParaRPr lang="en-US" altLang="zh-CN" sz="2200" smtClean="0">
              <a:latin typeface="Times New Roman" pitchFamily="18" charset="0"/>
              <a:ea typeface="SimSun" pitchFamily="2" charset="-122"/>
            </a:endParaRPr>
          </a:p>
        </p:txBody>
      </p:sp>
      <p:pic>
        <p:nvPicPr>
          <p:cNvPr id="14339" name="Picture 3" descr="ddt_bad_tomato"/>
          <p:cNvPicPr>
            <a:picLocks noChangeAspect="1" noChangeArrowheads="1"/>
          </p:cNvPicPr>
          <p:nvPr/>
        </p:nvPicPr>
        <p:blipFill>
          <a:blip r:embed="rId3" cstate="print"/>
          <a:srcRect/>
          <a:stretch>
            <a:fillRect/>
          </a:stretch>
        </p:blipFill>
        <p:spPr bwMode="auto">
          <a:xfrm>
            <a:off x="7696200" y="1447800"/>
            <a:ext cx="814388" cy="909638"/>
          </a:xfrm>
          <a:prstGeom prst="rect">
            <a:avLst/>
          </a:prstGeom>
          <a:noFill/>
          <a:ln w="9525">
            <a:solidFill>
              <a:schemeClr val="tx2"/>
            </a:solidFill>
            <a:miter lim="800000"/>
            <a:headEnd/>
            <a:tailEnd/>
          </a:ln>
        </p:spPr>
      </p:pic>
      <p:pic>
        <p:nvPicPr>
          <p:cNvPr id="14340" name="Picture 4" descr="tovima"/>
          <p:cNvPicPr>
            <a:picLocks noChangeAspect="1" noChangeArrowheads="1"/>
          </p:cNvPicPr>
          <p:nvPr/>
        </p:nvPicPr>
        <p:blipFill>
          <a:blip r:embed="rId4" cstate="print"/>
          <a:srcRect/>
          <a:stretch>
            <a:fillRect/>
          </a:stretch>
        </p:blipFill>
        <p:spPr bwMode="auto">
          <a:xfrm>
            <a:off x="2339975" y="4149725"/>
            <a:ext cx="942975" cy="779463"/>
          </a:xfrm>
          <a:prstGeom prst="rect">
            <a:avLst/>
          </a:prstGeom>
          <a:noFill/>
          <a:ln w="9525">
            <a:noFill/>
            <a:miter lim="800000"/>
            <a:headEnd/>
            <a:tailEnd/>
          </a:ln>
        </p:spPr>
      </p:pic>
      <p:pic>
        <p:nvPicPr>
          <p:cNvPr id="14341" name="Picture 5" descr="www"/>
          <p:cNvPicPr>
            <a:picLocks noChangeAspect="1" noChangeArrowheads="1"/>
          </p:cNvPicPr>
          <p:nvPr/>
        </p:nvPicPr>
        <p:blipFill>
          <a:blip r:embed="rId5" cstate="print"/>
          <a:srcRect/>
          <a:stretch>
            <a:fillRect/>
          </a:stretch>
        </p:blipFill>
        <p:spPr bwMode="auto">
          <a:xfrm>
            <a:off x="6443663" y="5734050"/>
            <a:ext cx="990600" cy="792163"/>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763713" y="533400"/>
            <a:ext cx="6237287" cy="5592763"/>
          </a:xfrm>
        </p:spPr>
        <p:txBody>
          <a:bodyPr/>
          <a:lstStyle/>
          <a:p>
            <a:pPr eaLnBrk="1" hangingPunct="1">
              <a:lnSpc>
                <a:spcPct val="80000"/>
              </a:lnSpc>
            </a:pPr>
            <a:r>
              <a:rPr lang="el-GR" altLang="zh-CN" sz="2000" smtClean="0">
                <a:latin typeface="Times New Roman" pitchFamily="18" charset="0"/>
              </a:rPr>
              <a:t>Κάνουμε σχέδια για ζώα χωρίς πόδια ώστε να μην σπαταλούν ενέργεια με το να κινούνται, και για πουλερικά χωρίς πούπουλα για να μην χρειάζονται καθάρισμα.</a:t>
            </a:r>
          </a:p>
          <a:p>
            <a:pPr eaLnBrk="1" hangingPunct="1">
              <a:lnSpc>
                <a:spcPct val="80000"/>
              </a:lnSpc>
            </a:pPr>
            <a:endParaRPr lang="el-GR" altLang="zh-CN" sz="2000" smtClean="0">
              <a:latin typeface="Times New Roman" pitchFamily="18" charset="0"/>
            </a:endParaRPr>
          </a:p>
          <a:p>
            <a:pPr eaLnBrk="1" hangingPunct="1">
              <a:lnSpc>
                <a:spcPct val="80000"/>
              </a:lnSpc>
            </a:pPr>
            <a:endParaRPr lang="en-US" altLang="zh-CN" sz="2000" smtClean="0">
              <a:latin typeface="Times New Roman" pitchFamily="18" charset="0"/>
              <a:ea typeface="SimSun" pitchFamily="2" charset="-122"/>
            </a:endParaRPr>
          </a:p>
          <a:p>
            <a:pPr eaLnBrk="1" hangingPunct="1">
              <a:lnSpc>
                <a:spcPct val="80000"/>
              </a:lnSpc>
            </a:pPr>
            <a:r>
              <a:rPr lang="el-GR" altLang="zh-CN" sz="2000" smtClean="0">
                <a:latin typeface="Times New Roman" pitchFamily="18" charset="0"/>
              </a:rPr>
              <a:t>Έχουμε ήδη φράουλες που αντιστέκονται στην παγωνιά και μικρές αγελάδες που παράγουν περισσότερο γάλα. </a:t>
            </a:r>
            <a:endParaRPr lang="en-US" sz="2000" smtClean="0">
              <a:latin typeface="Times New Roman" pitchFamily="18" charset="0"/>
            </a:endParaRPr>
          </a:p>
          <a:p>
            <a:pPr eaLnBrk="1" hangingPunct="1">
              <a:lnSpc>
                <a:spcPct val="80000"/>
              </a:lnSpc>
              <a:buFontTx/>
              <a:buNone/>
            </a:pPr>
            <a:endParaRPr lang="el-GR" altLang="zh-CN" sz="2000" smtClean="0">
              <a:latin typeface="Times New Roman" pitchFamily="18" charset="0"/>
            </a:endParaRPr>
          </a:p>
          <a:p>
            <a:pPr eaLnBrk="1" hangingPunct="1">
              <a:lnSpc>
                <a:spcPct val="80000"/>
              </a:lnSpc>
              <a:buFontTx/>
              <a:buNone/>
            </a:pPr>
            <a:endParaRPr lang="el-GR" altLang="zh-CN" sz="2000" smtClean="0">
              <a:latin typeface="Times New Roman" pitchFamily="18" charset="0"/>
            </a:endParaRPr>
          </a:p>
          <a:p>
            <a:pPr eaLnBrk="1" hangingPunct="1">
              <a:lnSpc>
                <a:spcPct val="80000"/>
              </a:lnSpc>
              <a:buFontTx/>
              <a:buNone/>
            </a:pPr>
            <a:endParaRPr lang="el-GR" altLang="zh-CN" sz="2000" smtClean="0">
              <a:latin typeface="Times New Roman" pitchFamily="18" charset="0"/>
            </a:endParaRPr>
          </a:p>
          <a:p>
            <a:pPr eaLnBrk="1" hangingPunct="1">
              <a:lnSpc>
                <a:spcPct val="80000"/>
              </a:lnSpc>
              <a:buFontTx/>
              <a:buNone/>
            </a:pPr>
            <a:endParaRPr lang="el-GR" altLang="zh-CN" sz="2000" smtClean="0">
              <a:latin typeface="Times New Roman" pitchFamily="18" charset="0"/>
            </a:endParaRPr>
          </a:p>
          <a:p>
            <a:pPr algn="ctr" eaLnBrk="1" hangingPunct="1">
              <a:lnSpc>
                <a:spcPct val="80000"/>
              </a:lnSpc>
              <a:buFontTx/>
              <a:buNone/>
            </a:pPr>
            <a:r>
              <a:rPr lang="el-GR" altLang="zh-CN" sz="2000" smtClean="0">
                <a:latin typeface="Times New Roman" pitchFamily="18" charset="0"/>
              </a:rPr>
              <a:t>Το ίδιο γρήγορα με την τεχνολογία αυξάνονται και οι </a:t>
            </a:r>
            <a:endParaRPr lang="en-US" altLang="zh-CN" sz="2000" smtClean="0">
              <a:latin typeface="Times New Roman" pitchFamily="18" charset="0"/>
              <a:ea typeface="SimSun" pitchFamily="2" charset="-122"/>
            </a:endParaRPr>
          </a:p>
          <a:p>
            <a:pPr algn="ctr" eaLnBrk="1" hangingPunct="1">
              <a:lnSpc>
                <a:spcPct val="80000"/>
              </a:lnSpc>
              <a:buFontTx/>
              <a:buNone/>
            </a:pPr>
            <a:r>
              <a:rPr lang="el-GR" altLang="zh-CN" sz="2000" smtClean="0">
                <a:latin typeface="Times New Roman" pitchFamily="18" charset="0"/>
              </a:rPr>
              <a:t>κριτικές και οι φόβοι μας για καταστάσεις πλέον μη </a:t>
            </a:r>
            <a:endParaRPr lang="en-US" altLang="zh-CN" sz="2000" smtClean="0">
              <a:latin typeface="Times New Roman" pitchFamily="18" charset="0"/>
              <a:ea typeface="SimSun" pitchFamily="2" charset="-122"/>
            </a:endParaRPr>
          </a:p>
          <a:p>
            <a:pPr algn="ctr" eaLnBrk="1" hangingPunct="1">
              <a:lnSpc>
                <a:spcPct val="80000"/>
              </a:lnSpc>
              <a:buFontTx/>
              <a:buNone/>
            </a:pPr>
            <a:r>
              <a:rPr lang="el-GR" altLang="zh-CN" sz="2000" smtClean="0">
                <a:latin typeface="Times New Roman" pitchFamily="18" charset="0"/>
              </a:rPr>
              <a:t>ελεγχόμενες και μη ανατρέψιμες παρεμβάσεις στο </a:t>
            </a:r>
            <a:endParaRPr lang="en-US" altLang="zh-CN" sz="2000" smtClean="0">
              <a:latin typeface="Times New Roman" pitchFamily="18" charset="0"/>
              <a:ea typeface="SimSun" pitchFamily="2" charset="-122"/>
            </a:endParaRPr>
          </a:p>
          <a:p>
            <a:pPr algn="ctr" eaLnBrk="1" hangingPunct="1">
              <a:lnSpc>
                <a:spcPct val="80000"/>
              </a:lnSpc>
              <a:buFontTx/>
              <a:buNone/>
            </a:pPr>
            <a:r>
              <a:rPr lang="el-GR" altLang="zh-CN" sz="2000" smtClean="0">
                <a:latin typeface="Times New Roman" pitchFamily="18" charset="0"/>
              </a:rPr>
              <a:t>περιβάλλον. </a:t>
            </a:r>
            <a:endParaRPr lang="en-US" sz="2000" smtClean="0">
              <a:latin typeface="Times New Roman" pitchFamily="18" charset="0"/>
            </a:endParaRPr>
          </a:p>
        </p:txBody>
      </p:sp>
      <p:sp>
        <p:nvSpPr>
          <p:cNvPr id="15363" name="AutoShape 3"/>
          <p:cNvSpPr>
            <a:spLocks noChangeArrowheads="1"/>
          </p:cNvSpPr>
          <p:nvPr/>
        </p:nvSpPr>
        <p:spPr bwMode="auto">
          <a:xfrm>
            <a:off x="4419600" y="3581400"/>
            <a:ext cx="609600" cy="533400"/>
          </a:xfrm>
          <a:prstGeom prst="downArrow">
            <a:avLst>
              <a:gd name="adj1" fmla="val 50000"/>
              <a:gd name="adj2" fmla="val 25000"/>
            </a:avLst>
          </a:prstGeom>
          <a:solidFill>
            <a:schemeClr val="tx2"/>
          </a:solidFill>
          <a:ln w="9525">
            <a:solidFill>
              <a:schemeClr val="tx1"/>
            </a:solidFill>
            <a:miter lim="800000"/>
            <a:headEnd/>
            <a:tailEnd/>
          </a:ln>
        </p:spPr>
        <p:txBody>
          <a:bodyPr wrap="none" anchor="ctr"/>
          <a:lstStyle/>
          <a:p>
            <a:endParaRPr lang="el-GR"/>
          </a:p>
        </p:txBody>
      </p:sp>
      <p:pic>
        <p:nvPicPr>
          <p:cNvPr id="15364" name="Picture 4" descr="athens"/>
          <p:cNvPicPr>
            <a:picLocks noChangeAspect="1" noChangeArrowheads="1"/>
          </p:cNvPicPr>
          <p:nvPr/>
        </p:nvPicPr>
        <p:blipFill>
          <a:blip r:embed="rId3" cstate="print"/>
          <a:srcRect/>
          <a:stretch>
            <a:fillRect/>
          </a:stretch>
        </p:blipFill>
        <p:spPr bwMode="auto">
          <a:xfrm>
            <a:off x="7524750" y="1700213"/>
            <a:ext cx="1425575" cy="22098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l-GR" smtClean="0"/>
          </a:p>
        </p:txBody>
      </p:sp>
      <p:sp>
        <p:nvSpPr>
          <p:cNvPr id="16387" name="Rectangle 3"/>
          <p:cNvSpPr>
            <a:spLocks noGrp="1" noChangeArrowheads="1"/>
          </p:cNvSpPr>
          <p:nvPr>
            <p:ph type="body" idx="1"/>
          </p:nvPr>
        </p:nvSpPr>
        <p:spPr/>
        <p:txBody>
          <a:bodyPr/>
          <a:lstStyle/>
          <a:p>
            <a:pPr algn="ctr" eaLnBrk="1" hangingPunct="1">
              <a:buFontTx/>
              <a:buNone/>
            </a:pPr>
            <a:endParaRPr lang="el-GR" altLang="zh-CN" sz="2400" b="1" smtClean="0">
              <a:latin typeface="Times New Roman" pitchFamily="18" charset="0"/>
            </a:endParaRPr>
          </a:p>
          <a:p>
            <a:pPr algn="ctr" eaLnBrk="1" hangingPunct="1">
              <a:buFontTx/>
              <a:buNone/>
            </a:pPr>
            <a:r>
              <a:rPr lang="el-GR" altLang="zh-CN" sz="2200" b="1" smtClean="0">
                <a:latin typeface="Times New Roman" pitchFamily="18" charset="0"/>
              </a:rPr>
              <a:t>Πόση επικινδυνότητα είμαστε αποφασισμένοι να δεχτούμε; </a:t>
            </a:r>
          </a:p>
          <a:p>
            <a:pPr algn="ctr" eaLnBrk="1" hangingPunct="1">
              <a:buFontTx/>
              <a:buNone/>
            </a:pPr>
            <a:endParaRPr lang="el-GR" altLang="zh-CN" sz="2200" b="1" smtClean="0">
              <a:latin typeface="Times New Roman" pitchFamily="18" charset="0"/>
            </a:endParaRPr>
          </a:p>
          <a:p>
            <a:pPr algn="ctr" eaLnBrk="1" hangingPunct="1">
              <a:buFontTx/>
              <a:buNone/>
            </a:pPr>
            <a:endParaRPr lang="el-GR" altLang="zh-CN" sz="2200" b="1" smtClean="0">
              <a:latin typeface="Times New Roman" pitchFamily="18" charset="0"/>
            </a:endParaRPr>
          </a:p>
          <a:p>
            <a:pPr algn="ctr" eaLnBrk="1" hangingPunct="1">
              <a:buFontTx/>
              <a:buNone/>
            </a:pPr>
            <a:r>
              <a:rPr lang="el-GR" altLang="zh-CN" sz="2200" b="1" smtClean="0">
                <a:latin typeface="Times New Roman" pitchFamily="18" charset="0"/>
              </a:rPr>
              <a:t>Τι σημαίνει ποιότητα ζωής; </a:t>
            </a:r>
          </a:p>
          <a:p>
            <a:pPr algn="ctr" eaLnBrk="1" hangingPunct="1">
              <a:buFontTx/>
              <a:buNone/>
            </a:pPr>
            <a:endParaRPr lang="el-GR" altLang="zh-CN" sz="2200" b="1" smtClean="0">
              <a:latin typeface="Times New Roman" pitchFamily="18" charset="0"/>
            </a:endParaRPr>
          </a:p>
          <a:p>
            <a:pPr algn="ctr" eaLnBrk="1" hangingPunct="1">
              <a:buFontTx/>
              <a:buNone/>
            </a:pPr>
            <a:endParaRPr lang="el-GR" altLang="zh-CN" sz="2200" b="1" smtClean="0">
              <a:latin typeface="Times New Roman" pitchFamily="18" charset="0"/>
            </a:endParaRPr>
          </a:p>
          <a:p>
            <a:pPr algn="ctr" eaLnBrk="1" hangingPunct="1">
              <a:buFontTx/>
              <a:buNone/>
            </a:pPr>
            <a:r>
              <a:rPr lang="el-GR" altLang="zh-CN" sz="2200" b="1" smtClean="0">
                <a:latin typeface="Times New Roman" pitchFamily="18" charset="0"/>
              </a:rPr>
              <a:t>Ποιες πληροφορίες ανταποκρίνονται στην πραγματικότητα και ποιος αποφασίζει για ποιόν;</a:t>
            </a:r>
            <a:r>
              <a:rPr lang="el-GR" altLang="zh-CN" sz="2400" b="1" smtClean="0">
                <a:latin typeface="Times New Roman" pitchFamily="18" charset="0"/>
              </a:rPr>
              <a:t> </a:t>
            </a:r>
            <a:endParaRPr lang="en-US" sz="2400" b="1" smtClean="0">
              <a:latin typeface="Times New Roman" pitchFamily="18" charset="0"/>
            </a:endParaRPr>
          </a:p>
          <a:p>
            <a:pPr eaLnBrk="1" hangingPunct="1"/>
            <a:endParaRPr lang="en-US" sz="2400" b="1" smtClean="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l-GR" sz="3000" b="1" smtClean="0">
                <a:latin typeface="Times New Roman" pitchFamily="18" charset="0"/>
              </a:rPr>
              <a:t>Περιβάλλον </a:t>
            </a:r>
            <a:r>
              <a:rPr lang="el-GR" sz="3000" b="1" smtClean="0"/>
              <a:t>–</a:t>
            </a:r>
            <a:r>
              <a:rPr lang="el-GR" sz="3000" b="1" smtClean="0">
                <a:latin typeface="Times New Roman" pitchFamily="18" charset="0"/>
              </a:rPr>
              <a:t> Άνθρωπος - Εκπαίδευση</a:t>
            </a:r>
            <a:endParaRPr lang="en-US" sz="3000" b="1" smtClean="0">
              <a:latin typeface="Times New Roman" pitchFamily="18" charset="0"/>
            </a:endParaRPr>
          </a:p>
        </p:txBody>
      </p:sp>
      <p:sp>
        <p:nvSpPr>
          <p:cNvPr id="17411" name="Rectangle 3"/>
          <p:cNvSpPr>
            <a:spLocks noGrp="1" noChangeArrowheads="1"/>
          </p:cNvSpPr>
          <p:nvPr>
            <p:ph type="body" idx="1"/>
          </p:nvPr>
        </p:nvSpPr>
        <p:spPr>
          <a:xfrm>
            <a:off x="2195513" y="1600200"/>
            <a:ext cx="6802437" cy="4781550"/>
          </a:xfrm>
        </p:spPr>
        <p:txBody>
          <a:bodyPr/>
          <a:lstStyle/>
          <a:p>
            <a:pPr eaLnBrk="1" hangingPunct="1">
              <a:lnSpc>
                <a:spcPct val="90000"/>
              </a:lnSpc>
              <a:buFontTx/>
              <a:buNone/>
            </a:pPr>
            <a:r>
              <a:rPr lang="el-GR" altLang="zh-CN" sz="2200" smtClean="0">
                <a:latin typeface="Times New Roman" pitchFamily="18" charset="0"/>
              </a:rPr>
              <a:t>Αυτοί που σήμερα εκπαιδεύονται θα πρέπει να κάνουν ότι </a:t>
            </a:r>
          </a:p>
          <a:p>
            <a:pPr eaLnBrk="1" hangingPunct="1">
              <a:lnSpc>
                <a:spcPct val="90000"/>
              </a:lnSpc>
              <a:buFontTx/>
              <a:buNone/>
            </a:pPr>
            <a:r>
              <a:rPr lang="el-GR" altLang="zh-CN" sz="2200" smtClean="0">
                <a:latin typeface="Times New Roman" pitchFamily="18" charset="0"/>
              </a:rPr>
              <a:t>εμείς δεν κάναμε ή έχουμε αποτύχει</a:t>
            </a:r>
            <a:r>
              <a:rPr lang="el-GR" altLang="zh-CN" sz="2200" smtClean="0"/>
              <a:t>…</a:t>
            </a:r>
            <a:r>
              <a:rPr lang="el-GR" altLang="zh-CN" sz="2200" smtClean="0">
                <a:latin typeface="Times New Roman" pitchFamily="18" charset="0"/>
              </a:rPr>
              <a:t>.</a:t>
            </a:r>
          </a:p>
          <a:p>
            <a:pPr eaLnBrk="1" hangingPunct="1">
              <a:lnSpc>
                <a:spcPct val="90000"/>
              </a:lnSpc>
              <a:buFontTx/>
              <a:buNone/>
            </a:pPr>
            <a:endParaRPr lang="el-GR" altLang="zh-CN" sz="2200" smtClean="0">
              <a:latin typeface="Times New Roman" pitchFamily="18" charset="0"/>
            </a:endParaRPr>
          </a:p>
          <a:p>
            <a:pPr eaLnBrk="1" hangingPunct="1">
              <a:lnSpc>
                <a:spcPct val="90000"/>
              </a:lnSpc>
              <a:buFontTx/>
              <a:buNone/>
            </a:pPr>
            <a:r>
              <a:rPr lang="el-GR" altLang="zh-CN" sz="2200" b="1" u="sng" smtClean="0">
                <a:latin typeface="Times New Roman" pitchFamily="18" charset="0"/>
              </a:rPr>
              <a:t>Θα πρέπει:</a:t>
            </a:r>
          </a:p>
          <a:p>
            <a:pPr eaLnBrk="1" hangingPunct="1">
              <a:lnSpc>
                <a:spcPct val="90000"/>
              </a:lnSpc>
            </a:pPr>
            <a:endParaRPr lang="el-GR" altLang="zh-CN" sz="2200" smtClean="0">
              <a:latin typeface="Times New Roman" pitchFamily="18" charset="0"/>
            </a:endParaRPr>
          </a:p>
          <a:p>
            <a:pPr eaLnBrk="1" hangingPunct="1">
              <a:lnSpc>
                <a:spcPct val="90000"/>
              </a:lnSpc>
            </a:pPr>
            <a:r>
              <a:rPr lang="el-GR" altLang="zh-CN" sz="2200" smtClean="0">
                <a:latin typeface="Times New Roman" pitchFamily="18" charset="0"/>
              </a:rPr>
              <a:t>Να σταθεροποιήσουν τον παγκόσμιο πληθυσμό.</a:t>
            </a:r>
          </a:p>
          <a:p>
            <a:pPr eaLnBrk="1" hangingPunct="1">
              <a:lnSpc>
                <a:spcPct val="90000"/>
              </a:lnSpc>
            </a:pPr>
            <a:endParaRPr lang="el-GR" altLang="zh-CN" sz="2200" smtClean="0">
              <a:latin typeface="Times New Roman" pitchFamily="18" charset="0"/>
            </a:endParaRPr>
          </a:p>
          <a:p>
            <a:pPr eaLnBrk="1" hangingPunct="1">
              <a:lnSpc>
                <a:spcPct val="90000"/>
              </a:lnSpc>
            </a:pPr>
            <a:r>
              <a:rPr lang="el-GR" altLang="zh-CN" sz="2200" smtClean="0">
                <a:latin typeface="Times New Roman" pitchFamily="18" charset="0"/>
              </a:rPr>
              <a:t>Να μειώσουν τις εκπομπές αερίων του θερμοκηπίου που απειλούν να αλλάξουν το κλίμα.</a:t>
            </a:r>
          </a:p>
          <a:p>
            <a:pPr eaLnBrk="1" hangingPunct="1">
              <a:lnSpc>
                <a:spcPct val="90000"/>
              </a:lnSpc>
            </a:pPr>
            <a:endParaRPr lang="el-GR" altLang="zh-CN" sz="2200" smtClean="0">
              <a:latin typeface="Times New Roman" pitchFamily="18" charset="0"/>
            </a:endParaRPr>
          </a:p>
          <a:p>
            <a:pPr eaLnBrk="1" hangingPunct="1">
              <a:lnSpc>
                <a:spcPct val="90000"/>
              </a:lnSpc>
            </a:pPr>
            <a:r>
              <a:rPr lang="el-GR" altLang="zh-CN" sz="2200" smtClean="0">
                <a:latin typeface="Times New Roman" pitchFamily="18" charset="0"/>
              </a:rPr>
              <a:t>Να προστατέψουν τη βιοποικιλότητα.</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l-GR" sz="3000" b="1" smtClean="0">
                <a:latin typeface="Times New Roman" pitchFamily="18" charset="0"/>
              </a:rPr>
              <a:t>Περιβάλλον </a:t>
            </a:r>
            <a:r>
              <a:rPr lang="el-GR" sz="3000" b="1" smtClean="0"/>
              <a:t>–</a:t>
            </a:r>
            <a:r>
              <a:rPr lang="el-GR" sz="3000" b="1" smtClean="0">
                <a:latin typeface="Times New Roman" pitchFamily="18" charset="0"/>
              </a:rPr>
              <a:t> Άνθρωπος - Εκπαίδευση</a:t>
            </a:r>
            <a:endParaRPr lang="en-US" sz="3000" b="1" smtClean="0">
              <a:latin typeface="Times New Roman" pitchFamily="18" charset="0"/>
            </a:endParaRPr>
          </a:p>
        </p:txBody>
      </p:sp>
      <p:sp>
        <p:nvSpPr>
          <p:cNvPr id="18435" name="Rectangle 3"/>
          <p:cNvSpPr>
            <a:spLocks noGrp="1" noChangeArrowheads="1"/>
          </p:cNvSpPr>
          <p:nvPr>
            <p:ph type="body" idx="1"/>
          </p:nvPr>
        </p:nvSpPr>
        <p:spPr>
          <a:xfrm>
            <a:off x="2268538" y="1600200"/>
            <a:ext cx="6729412" cy="4525963"/>
          </a:xfrm>
        </p:spPr>
        <p:txBody>
          <a:bodyPr/>
          <a:lstStyle/>
          <a:p>
            <a:pPr eaLnBrk="1" hangingPunct="1">
              <a:lnSpc>
                <a:spcPct val="80000"/>
              </a:lnSpc>
            </a:pPr>
            <a:r>
              <a:rPr lang="el-GR" altLang="zh-CN" sz="2200" smtClean="0">
                <a:latin typeface="Times New Roman" pitchFamily="18" charset="0"/>
              </a:rPr>
              <a:t>Να αποτρέψουν την καταστροφή των δασών σε οποιοδήποτε μέρος του πλανήτη και να διατηρήσουν την ποιότητα του εδάφους.</a:t>
            </a:r>
          </a:p>
          <a:p>
            <a:pPr eaLnBrk="1" hangingPunct="1">
              <a:lnSpc>
                <a:spcPct val="80000"/>
              </a:lnSpc>
            </a:pPr>
            <a:endParaRPr lang="el-GR" altLang="zh-CN" sz="2200" smtClean="0">
              <a:latin typeface="Times New Roman" pitchFamily="18" charset="0"/>
            </a:endParaRPr>
          </a:p>
          <a:p>
            <a:pPr eaLnBrk="1" hangingPunct="1">
              <a:lnSpc>
                <a:spcPct val="80000"/>
              </a:lnSpc>
            </a:pPr>
            <a:r>
              <a:rPr lang="el-GR" altLang="zh-CN" sz="2200" smtClean="0">
                <a:latin typeface="Times New Roman" pitchFamily="18" charset="0"/>
              </a:rPr>
              <a:t>Να μάθουν να χρησιμοποιούν αποδοτικά την ενέργεια και τα υλικά.</a:t>
            </a:r>
          </a:p>
          <a:p>
            <a:pPr eaLnBrk="1" hangingPunct="1">
              <a:lnSpc>
                <a:spcPct val="80000"/>
              </a:lnSpc>
            </a:pPr>
            <a:endParaRPr lang="el-GR" altLang="zh-CN" sz="2200" smtClean="0">
              <a:latin typeface="Times New Roman" pitchFamily="18" charset="0"/>
            </a:endParaRPr>
          </a:p>
          <a:p>
            <a:pPr eaLnBrk="1" hangingPunct="1">
              <a:lnSpc>
                <a:spcPct val="80000"/>
              </a:lnSpc>
            </a:pPr>
            <a:r>
              <a:rPr lang="el-GR" altLang="zh-CN" sz="2200" smtClean="0">
                <a:latin typeface="Times New Roman" pitchFamily="18" charset="0"/>
              </a:rPr>
              <a:t>Θα πρέπει να μάθουν πώς να διατηρούν ένα ακμάζοντα πολιτισμό.</a:t>
            </a:r>
          </a:p>
          <a:p>
            <a:pPr eaLnBrk="1" hangingPunct="1">
              <a:lnSpc>
                <a:spcPct val="80000"/>
              </a:lnSpc>
            </a:pPr>
            <a:endParaRPr lang="el-GR" altLang="zh-CN" sz="2200" smtClean="0">
              <a:latin typeface="Times New Roman" pitchFamily="18" charset="0"/>
            </a:endParaRPr>
          </a:p>
          <a:p>
            <a:pPr eaLnBrk="1" hangingPunct="1">
              <a:lnSpc>
                <a:spcPct val="80000"/>
              </a:lnSpc>
            </a:pPr>
            <a:r>
              <a:rPr lang="el-GR" altLang="zh-CN" sz="2200" smtClean="0">
                <a:latin typeface="Times New Roman" pitchFamily="18" charset="0"/>
              </a:rPr>
              <a:t>Θα πρέπει να ξανακτίσουν τις οικονομίες ώστε να μειώσουν τα απορρίμματα και την ρύπανση.</a:t>
            </a:r>
          </a:p>
          <a:p>
            <a:pPr eaLnBrk="1" hangingPunct="1">
              <a:lnSpc>
                <a:spcPct val="80000"/>
              </a:lnSpc>
            </a:pPr>
            <a:endParaRPr lang="el-GR" altLang="zh-CN" sz="2200" smtClean="0">
              <a:latin typeface="Times New Roman" pitchFamily="18" charset="0"/>
            </a:endParaRPr>
          </a:p>
        </p:txBody>
      </p:sp>
      <p:pic>
        <p:nvPicPr>
          <p:cNvPr id="18436" name="Picture 4" descr="rec320"/>
          <p:cNvPicPr>
            <a:picLocks noChangeAspect="1" noChangeArrowheads="1" noCrop="1"/>
          </p:cNvPicPr>
          <p:nvPr/>
        </p:nvPicPr>
        <p:blipFill>
          <a:blip r:embed="rId3" cstate="print"/>
          <a:srcRect/>
          <a:stretch>
            <a:fillRect/>
          </a:stretch>
        </p:blipFill>
        <p:spPr bwMode="auto">
          <a:xfrm>
            <a:off x="7162800" y="5372100"/>
            <a:ext cx="1981200" cy="1485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l-GR" dirty="0" smtClean="0">
                <a:latin typeface="Calibri"/>
                <a:cs typeface="Calibri"/>
              </a:rPr>
              <a:t>Άδειες Χρήσης</a:t>
            </a:r>
            <a:endParaRPr lang="el-GR" dirty="0">
              <a:latin typeface="Calibri"/>
              <a:cs typeface="Calibri"/>
            </a:endParaRPr>
          </a:p>
        </p:txBody>
      </p:sp>
      <p:sp>
        <p:nvSpPr>
          <p:cNvPr id="9" name="Subtitle 8"/>
          <p:cNvSpPr>
            <a:spLocks noGrp="1"/>
          </p:cNvSpPr>
          <p:nvPr>
            <p:ph idx="1"/>
          </p:nvPr>
        </p:nvSpPr>
        <p:spPr/>
        <p:txBody>
          <a:bodyPr>
            <a:normAutofit/>
          </a:bodyPr>
          <a:lstStyle/>
          <a:p>
            <a:pPr>
              <a:defRPr/>
            </a:pPr>
            <a:r>
              <a:rPr lang="el-GR" sz="3600" dirty="0" smtClean="0">
                <a:latin typeface="Calibri"/>
                <a:cs typeface="Calibri"/>
              </a:rPr>
              <a:t>Το παρόν εκπαιδευτικό υλικό υπόκειται σε</a:t>
            </a:r>
            <a:r>
              <a:rPr lang="en-US" sz="3600" dirty="0" smtClean="0">
                <a:latin typeface="Calibri"/>
                <a:cs typeface="Calibri"/>
              </a:rPr>
              <a:t> </a:t>
            </a:r>
            <a:r>
              <a:rPr lang="el-GR" sz="3600" dirty="0" smtClean="0">
                <a:latin typeface="Calibri"/>
                <a:cs typeface="Calibri"/>
              </a:rPr>
              <a:t>άδειες χρήσης </a:t>
            </a:r>
            <a:r>
              <a:rPr lang="en-US" sz="3600" dirty="0" smtClean="0">
                <a:latin typeface="Calibri"/>
                <a:cs typeface="Calibri"/>
              </a:rPr>
              <a:t>Creative Commons. </a:t>
            </a:r>
          </a:p>
          <a:p>
            <a:pPr>
              <a:defRPr/>
            </a:pPr>
            <a:r>
              <a:rPr lang="el-GR" sz="3600" dirty="0" smtClean="0">
                <a:latin typeface="Calibri"/>
                <a:cs typeface="Calibri"/>
              </a:rPr>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24A52A6F-9FC2-BB46-8A50-159FB0730DD3}" type="slidenum">
              <a:rPr lang="el-GR" smtClean="0"/>
              <a:pPr>
                <a:defRPr/>
              </a:pPr>
              <a:t>2</a:t>
            </a:fld>
            <a:endParaRPr lang="el-GR" dirty="0"/>
          </a:p>
        </p:txBody>
      </p:sp>
    </p:spTree>
    <p:extLst>
      <p:ext uri="{BB962C8B-B14F-4D97-AF65-F5344CB8AC3E}">
        <p14:creationId xmlns:p14="http://schemas.microsoft.com/office/powerpoint/2010/main" val="12990063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l-GR" sz="3000" b="1" smtClean="0">
                <a:latin typeface="Times New Roman" pitchFamily="18" charset="0"/>
              </a:rPr>
              <a:t>Περιβάλλον </a:t>
            </a:r>
            <a:r>
              <a:rPr lang="el-GR" sz="3000" b="1" smtClean="0"/>
              <a:t>–</a:t>
            </a:r>
            <a:r>
              <a:rPr lang="el-GR" sz="3000" b="1" smtClean="0">
                <a:latin typeface="Times New Roman" pitchFamily="18" charset="0"/>
              </a:rPr>
              <a:t> Άνθρωπος - Εκπαίδευση</a:t>
            </a:r>
            <a:endParaRPr lang="en-US" sz="3000" b="1" smtClean="0">
              <a:latin typeface="Times New Roman" pitchFamily="18" charset="0"/>
            </a:endParaRPr>
          </a:p>
        </p:txBody>
      </p:sp>
      <p:sp>
        <p:nvSpPr>
          <p:cNvPr id="19459" name="Rectangle 3"/>
          <p:cNvSpPr>
            <a:spLocks noGrp="1" noChangeArrowheads="1"/>
          </p:cNvSpPr>
          <p:nvPr>
            <p:ph type="body" idx="1"/>
          </p:nvPr>
        </p:nvSpPr>
        <p:spPr/>
        <p:txBody>
          <a:bodyPr/>
          <a:lstStyle/>
          <a:p>
            <a:pPr eaLnBrk="1" hangingPunct="1"/>
            <a:r>
              <a:rPr lang="el-GR" altLang="zh-CN" sz="2200" smtClean="0">
                <a:latin typeface="Times New Roman" pitchFamily="18" charset="0"/>
              </a:rPr>
              <a:t>Θα πρέπει να μάθουν πώς να χειρίζονται τις ανανεώσιμες πηγές αειφορικά.</a:t>
            </a:r>
            <a:endParaRPr lang="en-US" sz="2200" smtClean="0">
              <a:latin typeface="Times New Roman" pitchFamily="18" charset="0"/>
            </a:endParaRPr>
          </a:p>
          <a:p>
            <a:pPr eaLnBrk="1" hangingPunct="1"/>
            <a:endParaRPr lang="el-GR" altLang="zh-CN" sz="2200" smtClean="0">
              <a:latin typeface="Times New Roman" pitchFamily="18" charset="0"/>
            </a:endParaRPr>
          </a:p>
          <a:p>
            <a:pPr eaLnBrk="1" hangingPunct="1"/>
            <a:r>
              <a:rPr lang="el-GR" altLang="zh-CN" sz="2200" smtClean="0">
                <a:latin typeface="Times New Roman" pitchFamily="18" charset="0"/>
              </a:rPr>
              <a:t>Θα πρέπει να ξεκινήσουν την αποκατάσταση του περιβάλλοντος</a:t>
            </a:r>
          </a:p>
          <a:p>
            <a:pPr eaLnBrk="1" hangingPunct="1"/>
            <a:endParaRPr lang="el-GR" altLang="zh-CN" sz="2200" smtClean="0">
              <a:latin typeface="Times New Roman" pitchFamily="18" charset="0"/>
            </a:endParaRPr>
          </a:p>
          <a:p>
            <a:pPr eaLnBrk="1" hangingPunct="1"/>
            <a:r>
              <a:rPr lang="el-GR" altLang="zh-CN" sz="2200" smtClean="0">
                <a:latin typeface="Times New Roman" pitchFamily="18" charset="0"/>
              </a:rPr>
              <a:t>Και επιπλέον πρέπει όλα αυτά να τα πραγματοποιήσουν όσο θα μειώνουν και τις επιδεινούμενες κοινωνικές, εθνικές και φυλετικές ανισότητες.</a:t>
            </a:r>
          </a:p>
          <a:p>
            <a:pPr eaLnBrk="1" hangingPunct="1">
              <a:buFontTx/>
              <a:buNone/>
            </a:pPr>
            <a:endParaRPr lang="el-GR" altLang="zh-CN" sz="2200" b="1" smtClean="0">
              <a:latin typeface="Times New Roman" pitchFamily="18" charset="0"/>
            </a:endParaRPr>
          </a:p>
        </p:txBody>
      </p:sp>
      <p:pic>
        <p:nvPicPr>
          <p:cNvPr id="19460" name="Picture 4" descr="www"/>
          <p:cNvPicPr>
            <a:picLocks noChangeAspect="1" noChangeArrowheads="1"/>
          </p:cNvPicPr>
          <p:nvPr/>
        </p:nvPicPr>
        <p:blipFill>
          <a:blip r:embed="rId3" cstate="print"/>
          <a:srcRect/>
          <a:stretch>
            <a:fillRect/>
          </a:stretch>
        </p:blipFill>
        <p:spPr bwMode="auto">
          <a:xfrm>
            <a:off x="7862888" y="4572000"/>
            <a:ext cx="1281112" cy="228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l-GR" smtClean="0"/>
          </a:p>
        </p:txBody>
      </p:sp>
      <p:sp>
        <p:nvSpPr>
          <p:cNvPr id="20483" name="Rectangle 3"/>
          <p:cNvSpPr>
            <a:spLocks noGrp="1" noChangeArrowheads="1"/>
          </p:cNvSpPr>
          <p:nvPr>
            <p:ph type="body" idx="1"/>
          </p:nvPr>
        </p:nvSpPr>
        <p:spPr/>
        <p:txBody>
          <a:bodyPr/>
          <a:lstStyle/>
          <a:p>
            <a:pPr algn="ctr" eaLnBrk="1" hangingPunct="1">
              <a:buFontTx/>
              <a:buNone/>
            </a:pPr>
            <a:endParaRPr lang="el-GR" altLang="zh-CN" sz="2400" b="1" smtClean="0">
              <a:latin typeface="Times New Roman" pitchFamily="18" charset="0"/>
            </a:endParaRPr>
          </a:p>
          <a:p>
            <a:pPr algn="ctr" eaLnBrk="1" hangingPunct="1">
              <a:buFontTx/>
              <a:buNone/>
            </a:pPr>
            <a:endParaRPr lang="el-GR" altLang="zh-CN" sz="2400" b="1" smtClean="0">
              <a:latin typeface="Times New Roman" pitchFamily="18" charset="0"/>
            </a:endParaRPr>
          </a:p>
          <a:p>
            <a:pPr algn="ctr" eaLnBrk="1" hangingPunct="1">
              <a:buFontTx/>
              <a:buNone/>
            </a:pPr>
            <a:endParaRPr lang="el-GR" altLang="zh-CN" sz="2400" b="1" smtClean="0">
              <a:latin typeface="Times New Roman" pitchFamily="18" charset="0"/>
            </a:endParaRPr>
          </a:p>
          <a:p>
            <a:pPr algn="ctr" eaLnBrk="1" hangingPunct="1">
              <a:lnSpc>
                <a:spcPct val="110000"/>
              </a:lnSpc>
              <a:buFontTx/>
              <a:buNone/>
            </a:pPr>
            <a:r>
              <a:rPr lang="el-GR" altLang="zh-CN" sz="2400" b="1" smtClean="0">
                <a:latin typeface="Times New Roman" pitchFamily="18" charset="0"/>
              </a:rPr>
              <a:t>Καμιά γενιά δεν αντιμετώπισε ένα τόσο </a:t>
            </a:r>
          </a:p>
          <a:p>
            <a:pPr algn="ctr" eaLnBrk="1" hangingPunct="1">
              <a:lnSpc>
                <a:spcPct val="110000"/>
              </a:lnSpc>
              <a:buFontTx/>
              <a:buNone/>
            </a:pPr>
            <a:r>
              <a:rPr lang="el-GR" altLang="zh-CN" sz="2400" b="1" smtClean="0">
                <a:latin typeface="Times New Roman" pitchFamily="18" charset="0"/>
              </a:rPr>
              <a:t>αποθαρρυντικό πρόγραμμα.</a:t>
            </a:r>
            <a:endParaRPr lang="en-US" sz="2400" b="1" smtClean="0">
              <a:latin typeface="Times New Roman" pitchFamily="18" charset="0"/>
            </a:endParaRPr>
          </a:p>
          <a:p>
            <a:pPr eaLnBrk="1" hangingPunct="1"/>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l-GR" sz="3600" b="1" smtClean="0">
              <a:latin typeface="Times New Roman" pitchFamily="18" charset="0"/>
            </a:endParaRPr>
          </a:p>
        </p:txBody>
      </p:sp>
      <p:sp>
        <p:nvSpPr>
          <p:cNvPr id="21507" name="Rectangle 3"/>
          <p:cNvSpPr>
            <a:spLocks noGrp="1" noChangeArrowheads="1"/>
          </p:cNvSpPr>
          <p:nvPr>
            <p:ph type="body" idx="1"/>
          </p:nvPr>
        </p:nvSpPr>
        <p:spPr>
          <a:xfrm>
            <a:off x="2124075" y="1600200"/>
            <a:ext cx="6873875" cy="4525963"/>
          </a:xfrm>
        </p:spPr>
        <p:txBody>
          <a:bodyPr/>
          <a:lstStyle/>
          <a:p>
            <a:pPr algn="ctr" eaLnBrk="1" hangingPunct="1">
              <a:buFontTx/>
              <a:buNone/>
            </a:pPr>
            <a:r>
              <a:rPr lang="el-GR" altLang="zh-CN" sz="2200" smtClean="0">
                <a:latin typeface="Times New Roman" pitchFamily="18" charset="0"/>
              </a:rPr>
              <a:t>Στα περιβαλλοντικά θέματα έχουμε να επιλέξουμε μεταξύ </a:t>
            </a:r>
          </a:p>
          <a:p>
            <a:pPr algn="ctr" eaLnBrk="1" hangingPunct="1">
              <a:buFontTx/>
              <a:buNone/>
            </a:pPr>
            <a:r>
              <a:rPr lang="el-GR" altLang="zh-CN" sz="2200" b="1" smtClean="0">
                <a:latin typeface="Times New Roman" pitchFamily="18" charset="0"/>
              </a:rPr>
              <a:t>κακού </a:t>
            </a:r>
            <a:r>
              <a:rPr lang="el-GR" altLang="zh-CN" sz="2200" smtClean="0">
                <a:latin typeface="Times New Roman" pitchFamily="18" charset="0"/>
              </a:rPr>
              <a:t>και</a:t>
            </a:r>
            <a:r>
              <a:rPr lang="el-GR" altLang="zh-CN" sz="2200" b="1" smtClean="0">
                <a:latin typeface="Times New Roman" pitchFamily="18" charset="0"/>
              </a:rPr>
              <a:t> κακού</a:t>
            </a:r>
            <a:r>
              <a:rPr lang="el-GR" altLang="zh-CN" sz="2200" smtClean="0">
                <a:latin typeface="Times New Roman" pitchFamily="18" charset="0"/>
              </a:rPr>
              <a:t>. </a:t>
            </a:r>
          </a:p>
          <a:p>
            <a:pPr algn="ctr" eaLnBrk="1" hangingPunct="1">
              <a:buFontTx/>
              <a:buNone/>
            </a:pPr>
            <a:endParaRPr lang="el-GR" altLang="zh-CN" sz="2200" b="1" smtClean="0">
              <a:latin typeface="Times New Roman" pitchFamily="18" charset="0"/>
            </a:endParaRPr>
          </a:p>
          <a:p>
            <a:pPr algn="ctr" eaLnBrk="1" hangingPunct="1">
              <a:buFontTx/>
              <a:buNone/>
            </a:pPr>
            <a:endParaRPr lang="el-GR" altLang="zh-CN" sz="2200" b="1" smtClean="0">
              <a:latin typeface="Times New Roman" pitchFamily="18" charset="0"/>
            </a:endParaRPr>
          </a:p>
          <a:p>
            <a:pPr algn="ctr" eaLnBrk="1" hangingPunct="1">
              <a:buFontTx/>
              <a:buNone/>
            </a:pPr>
            <a:endParaRPr lang="el-GR" altLang="zh-CN" sz="2200" b="1" smtClean="0">
              <a:latin typeface="Times New Roman" pitchFamily="18" charset="0"/>
            </a:endParaRPr>
          </a:p>
          <a:p>
            <a:pPr algn="ctr" eaLnBrk="1" hangingPunct="1">
              <a:buFontTx/>
              <a:buNone/>
            </a:pPr>
            <a:r>
              <a:rPr lang="el-GR" altLang="zh-CN" sz="2200" b="1" smtClean="0">
                <a:latin typeface="Times New Roman" pitchFamily="18" charset="0"/>
              </a:rPr>
              <a:t>Αλλά αυτοί που πρέπει να επιλέξουμε την ποιότητα ζωής </a:t>
            </a:r>
          </a:p>
          <a:p>
            <a:pPr algn="ctr" eaLnBrk="1" hangingPunct="1">
              <a:buFontTx/>
              <a:buNone/>
            </a:pPr>
            <a:r>
              <a:rPr lang="el-GR" altLang="zh-CN" sz="2200" b="1" smtClean="0">
                <a:latin typeface="Times New Roman" pitchFamily="18" charset="0"/>
              </a:rPr>
              <a:t>μας είμαστε εμείς. </a:t>
            </a:r>
          </a:p>
          <a:p>
            <a:pPr algn="ctr" eaLnBrk="1" hangingPunct="1">
              <a:buFontTx/>
              <a:buNone/>
            </a:pPr>
            <a:endParaRPr lang="el-GR" altLang="zh-CN" sz="2200" b="1" smtClean="0">
              <a:latin typeface="Times New Roman" pitchFamily="18" charset="0"/>
            </a:endParaRPr>
          </a:p>
          <a:p>
            <a:pPr eaLnBrk="1" hangingPunct="1"/>
            <a:r>
              <a:rPr lang="el-GR" altLang="zh-CN" sz="2200" b="1" smtClean="0">
                <a:latin typeface="Times New Roman" pitchFamily="18" charset="0"/>
              </a:rPr>
              <a:t>Ινδία</a:t>
            </a:r>
          </a:p>
          <a:p>
            <a:pPr eaLnBrk="1" hangingPunct="1"/>
            <a:r>
              <a:rPr lang="el-GR" altLang="zh-CN" sz="2200" b="1" smtClean="0">
                <a:latin typeface="Times New Roman" pitchFamily="18" charset="0"/>
              </a:rPr>
              <a:t>Αφρική</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astania"/>
          <p:cNvPicPr>
            <a:picLocks noChangeAspect="1" noChangeArrowheads="1"/>
          </p:cNvPicPr>
          <p:nvPr/>
        </p:nvPicPr>
        <p:blipFill>
          <a:blip r:embed="rId3" cstate="print"/>
          <a:srcRect/>
          <a:stretch>
            <a:fillRect/>
          </a:stretch>
        </p:blipFill>
        <p:spPr bwMode="auto">
          <a:xfrm>
            <a:off x="0" y="692150"/>
            <a:ext cx="3671888" cy="2498725"/>
          </a:xfrm>
          <a:prstGeom prst="rect">
            <a:avLst/>
          </a:prstGeom>
          <a:noFill/>
          <a:ln w="9525">
            <a:noFill/>
            <a:miter lim="800000"/>
            <a:headEnd/>
            <a:tailEnd/>
          </a:ln>
        </p:spPr>
      </p:pic>
      <p:pic>
        <p:nvPicPr>
          <p:cNvPr id="22531" name="Picture 3" descr="k_ardan"/>
          <p:cNvPicPr>
            <a:picLocks noChangeAspect="1" noChangeArrowheads="1"/>
          </p:cNvPicPr>
          <p:nvPr/>
        </p:nvPicPr>
        <p:blipFill>
          <a:blip r:embed="rId4" cstate="print"/>
          <a:srcRect/>
          <a:stretch>
            <a:fillRect/>
          </a:stretch>
        </p:blipFill>
        <p:spPr bwMode="auto">
          <a:xfrm>
            <a:off x="4067175" y="3429000"/>
            <a:ext cx="4392613" cy="323215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4140200" y="692150"/>
            <a:ext cx="3944938" cy="2454275"/>
          </a:xfrm>
          <a:prstGeom prst="rect">
            <a:avLst/>
          </a:prstGeom>
          <a:noFill/>
          <a:ln w="9525">
            <a:noFill/>
            <a:miter lim="800000"/>
            <a:headEnd/>
            <a:tailEnd/>
          </a:ln>
        </p:spPr>
      </p:pic>
      <p:pic>
        <p:nvPicPr>
          <p:cNvPr id="22533" name="Picture 5"/>
          <p:cNvPicPr>
            <a:picLocks noChangeAspect="1" noChangeArrowheads="1"/>
          </p:cNvPicPr>
          <p:nvPr/>
        </p:nvPicPr>
        <p:blipFill>
          <a:blip r:embed="rId6" cstate="print"/>
          <a:srcRect/>
          <a:stretch>
            <a:fillRect/>
          </a:stretch>
        </p:blipFill>
        <p:spPr bwMode="auto">
          <a:xfrm>
            <a:off x="0" y="3644900"/>
            <a:ext cx="3384550" cy="2952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682750" y="274638"/>
            <a:ext cx="8070850" cy="1143000"/>
          </a:xfrm>
        </p:spPr>
        <p:txBody>
          <a:bodyPr/>
          <a:lstStyle/>
          <a:p>
            <a:pPr eaLnBrk="1" hangingPunct="1"/>
            <a:r>
              <a:rPr lang="el-GR" sz="3100" b="1" smtClean="0">
                <a:latin typeface="Bookman Old Style" pitchFamily="18" charset="0"/>
              </a:rPr>
              <a:t>Γιατί χρειαζόμαστε τους καρχαρίες;</a:t>
            </a:r>
            <a:endParaRPr lang="en-US" sz="3100" b="1" smtClean="0">
              <a:latin typeface="Bookman Old Style" pitchFamily="18" charset="0"/>
            </a:endParaRPr>
          </a:p>
        </p:txBody>
      </p:sp>
      <p:sp>
        <p:nvSpPr>
          <p:cNvPr id="23555" name="Rectangle 3"/>
          <p:cNvSpPr>
            <a:spLocks noGrp="1" noChangeArrowheads="1"/>
          </p:cNvSpPr>
          <p:nvPr>
            <p:ph idx="4294967295"/>
          </p:nvPr>
        </p:nvSpPr>
        <p:spPr/>
        <p:txBody>
          <a:bodyPr/>
          <a:lstStyle/>
          <a:p>
            <a:pPr eaLnBrk="1" hangingPunct="1">
              <a:lnSpc>
                <a:spcPct val="150000"/>
              </a:lnSpc>
              <a:buFont typeface="Wingdings" pitchFamily="2" charset="2"/>
              <a:buChar char="Ø"/>
            </a:pPr>
            <a:r>
              <a:rPr lang="el-GR" sz="2400" smtClean="0">
                <a:latin typeface="Bookman Old Style" pitchFamily="18" charset="0"/>
              </a:rPr>
              <a:t>Υπάρχουν εδώ και 400 χρόνια</a:t>
            </a:r>
          </a:p>
          <a:p>
            <a:pPr eaLnBrk="1" hangingPunct="1">
              <a:lnSpc>
                <a:spcPct val="150000"/>
              </a:lnSpc>
              <a:buFont typeface="Wingdings" pitchFamily="2" charset="2"/>
              <a:buChar char="Ø"/>
            </a:pPr>
            <a:r>
              <a:rPr lang="el-GR" sz="2400" b="1" i="1" smtClean="0">
                <a:latin typeface="Bookman Old Style" pitchFamily="18" charset="0"/>
              </a:rPr>
              <a:t>350 είδη</a:t>
            </a:r>
            <a:r>
              <a:rPr lang="el-GR" sz="2400" smtClean="0">
                <a:latin typeface="Bookman Old Style" pitchFamily="18" charset="0"/>
              </a:rPr>
              <a:t>: μέγεθος χρυσόψαρου έως 18 </a:t>
            </a:r>
            <a:r>
              <a:rPr lang="en-US" sz="2400" smtClean="0">
                <a:latin typeface="Bookman Old Style" pitchFamily="18" charset="0"/>
              </a:rPr>
              <a:t>m</a:t>
            </a:r>
            <a:endParaRPr lang="el-GR" sz="2400" smtClean="0">
              <a:latin typeface="Bookman Old Style" pitchFamily="18" charset="0"/>
            </a:endParaRPr>
          </a:p>
          <a:p>
            <a:pPr eaLnBrk="1" hangingPunct="1">
              <a:buFontTx/>
              <a:buNone/>
            </a:pPr>
            <a:endParaRPr lang="el-GR" smtClean="0"/>
          </a:p>
          <a:p>
            <a:pPr eaLnBrk="1" hangingPunct="1">
              <a:buFontTx/>
              <a:buNone/>
            </a:pPr>
            <a:endParaRPr lang="en-US" smtClean="0"/>
          </a:p>
        </p:txBody>
      </p:sp>
      <p:pic>
        <p:nvPicPr>
          <p:cNvPr id="338948" name="Picture 4" descr="C:\Documents and Settings\user\Desktop\sharpnose.jpg"/>
          <p:cNvPicPr>
            <a:picLocks noChangeAspect="1" noChangeArrowheads="1"/>
          </p:cNvPicPr>
          <p:nvPr/>
        </p:nvPicPr>
        <p:blipFill>
          <a:blip r:embed="rId2" cstate="print"/>
          <a:srcRect/>
          <a:stretch>
            <a:fillRect/>
          </a:stretch>
        </p:blipFill>
        <p:spPr bwMode="auto">
          <a:xfrm>
            <a:off x="5715000" y="4267200"/>
            <a:ext cx="2800350" cy="2000250"/>
          </a:xfrm>
          <a:prstGeom prst="rect">
            <a:avLst/>
          </a:prstGeom>
          <a:noFill/>
          <a:ln w="12700">
            <a:solidFill>
              <a:schemeClr val="accent6">
                <a:lumMod val="50000"/>
              </a:schemeClr>
            </a:solidFill>
          </a:ln>
        </p:spPr>
      </p:pic>
      <p:pic>
        <p:nvPicPr>
          <p:cNvPr id="338951" name="Picture 7"/>
          <p:cNvPicPr>
            <a:picLocks noChangeAspect="1" noChangeArrowheads="1"/>
          </p:cNvPicPr>
          <p:nvPr/>
        </p:nvPicPr>
        <p:blipFill>
          <a:blip r:embed="rId3" cstate="print"/>
          <a:srcRect/>
          <a:stretch>
            <a:fillRect/>
          </a:stretch>
        </p:blipFill>
        <p:spPr bwMode="auto">
          <a:xfrm>
            <a:off x="2438400" y="3048000"/>
            <a:ext cx="2994025" cy="2238375"/>
          </a:xfrm>
          <a:prstGeom prst="rect">
            <a:avLst/>
          </a:prstGeom>
          <a:noFill/>
          <a:ln w="12700">
            <a:solidFill>
              <a:schemeClr val="accent6">
                <a:lumMod val="50000"/>
              </a:schemeClr>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682750" y="274638"/>
            <a:ext cx="7766050" cy="1143000"/>
          </a:xfrm>
        </p:spPr>
        <p:txBody>
          <a:bodyPr/>
          <a:lstStyle/>
          <a:p>
            <a:pPr eaLnBrk="1" hangingPunct="1"/>
            <a:r>
              <a:rPr lang="el-GR" sz="3100" b="1" smtClean="0">
                <a:latin typeface="Bookman Old Style" pitchFamily="18" charset="0"/>
              </a:rPr>
              <a:t>Γιατί χρειαζόμαστε τους καρχαρίες;</a:t>
            </a:r>
            <a:endParaRPr lang="en-US" sz="3100" b="1" smtClean="0">
              <a:latin typeface="Bookman Old Style" pitchFamily="18" charset="0"/>
            </a:endParaRPr>
          </a:p>
        </p:txBody>
      </p:sp>
      <p:sp>
        <p:nvSpPr>
          <p:cNvPr id="24579" name="Rectangle 3"/>
          <p:cNvSpPr>
            <a:spLocks noGrp="1" noChangeArrowheads="1"/>
          </p:cNvSpPr>
          <p:nvPr>
            <p:ph idx="4294967295"/>
          </p:nvPr>
        </p:nvSpPr>
        <p:spPr>
          <a:xfrm>
            <a:off x="1908175" y="1600200"/>
            <a:ext cx="7089775" cy="4525963"/>
          </a:xfrm>
        </p:spPr>
        <p:txBody>
          <a:bodyPr/>
          <a:lstStyle/>
          <a:p>
            <a:pPr eaLnBrk="1" hangingPunct="1">
              <a:buFontTx/>
              <a:buNone/>
            </a:pPr>
            <a:r>
              <a:rPr lang="el-GR" sz="2400" smtClean="0">
                <a:latin typeface="Bookman Old Style" pitchFamily="18" charset="0"/>
              </a:rPr>
              <a:t>Εκτελούν </a:t>
            </a:r>
            <a:r>
              <a:rPr lang="el-GR" sz="2400" u="sng" smtClean="0">
                <a:latin typeface="Bookman Old Style" pitchFamily="18" charset="0"/>
              </a:rPr>
              <a:t>πολύτιμες υπηρεσίες</a:t>
            </a:r>
            <a:r>
              <a:rPr lang="el-GR" sz="2400" smtClean="0">
                <a:latin typeface="Bookman Old Style" pitchFamily="18" charset="0"/>
              </a:rPr>
              <a:t> τόσο για εμάς, </a:t>
            </a:r>
            <a:endParaRPr lang="en-US" sz="2400" smtClean="0">
              <a:latin typeface="Bookman Old Style" pitchFamily="18" charset="0"/>
            </a:endParaRPr>
          </a:p>
          <a:p>
            <a:pPr eaLnBrk="1" hangingPunct="1">
              <a:buFontTx/>
              <a:buNone/>
            </a:pPr>
            <a:r>
              <a:rPr lang="el-GR" sz="2400" smtClean="0">
                <a:latin typeface="Bookman Old Style" pitchFamily="18" charset="0"/>
              </a:rPr>
              <a:t>όσο και για τα άλλα είδη:</a:t>
            </a:r>
            <a:endParaRPr lang="en-US" sz="2400" smtClean="0">
              <a:latin typeface="Bookman Old Style" pitchFamily="18" charset="0"/>
            </a:endParaRPr>
          </a:p>
          <a:p>
            <a:pPr eaLnBrk="1" hangingPunct="1">
              <a:buFontTx/>
              <a:buNone/>
            </a:pPr>
            <a:endParaRPr lang="el-GR" sz="2400" smtClean="0">
              <a:latin typeface="Bookman Old Style" pitchFamily="18" charset="0"/>
            </a:endParaRPr>
          </a:p>
          <a:p>
            <a:pPr eaLnBrk="1" hangingPunct="1">
              <a:lnSpc>
                <a:spcPct val="150000"/>
              </a:lnSpc>
              <a:buFont typeface="Wingdings" pitchFamily="2" charset="2"/>
              <a:buChar char="Ø"/>
            </a:pPr>
            <a:r>
              <a:rPr lang="el-GR" sz="2400" smtClean="0">
                <a:latin typeface="Bookman Old Style" pitchFamily="18" charset="0"/>
              </a:rPr>
              <a:t>Βοηθούν στον έλεγχο του αριθμού άλλων αρπακτικών στον ωκεανό,</a:t>
            </a:r>
          </a:p>
          <a:p>
            <a:pPr eaLnBrk="1" hangingPunct="1">
              <a:lnSpc>
                <a:spcPct val="150000"/>
              </a:lnSpc>
              <a:buFont typeface="Wingdings" pitchFamily="2" charset="2"/>
              <a:buChar char="Ø"/>
            </a:pPr>
            <a:r>
              <a:rPr lang="el-GR" sz="2400" smtClean="0">
                <a:latin typeface="Bookman Old Style" pitchFamily="18" charset="0"/>
              </a:rPr>
              <a:t>Τρώνε τραυματισμένα και άρρωστα ζώα, διατηρώντας τα υπόλοιπα είδη πιο υγιή. </a:t>
            </a:r>
          </a:p>
          <a:p>
            <a:pPr eaLnBrk="1" hangingPunct="1"/>
            <a:endParaRPr lang="el-GR" smtClean="0"/>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682750" y="274638"/>
            <a:ext cx="7766050" cy="1143000"/>
          </a:xfrm>
        </p:spPr>
        <p:txBody>
          <a:bodyPr/>
          <a:lstStyle/>
          <a:p>
            <a:pPr eaLnBrk="1" hangingPunct="1"/>
            <a:r>
              <a:rPr lang="el-GR" sz="3100" b="1" smtClean="0">
                <a:latin typeface="Bookman Old Style" pitchFamily="18" charset="0"/>
              </a:rPr>
              <a:t>Γιατί χρειαζόμαστε τους καρχαρίες;</a:t>
            </a:r>
            <a:endParaRPr lang="en-US" sz="3100" b="1" smtClean="0">
              <a:latin typeface="Bookman Old Style" pitchFamily="18" charset="0"/>
            </a:endParaRPr>
          </a:p>
        </p:txBody>
      </p:sp>
      <p:sp>
        <p:nvSpPr>
          <p:cNvPr id="25603" name="Rectangle 3"/>
          <p:cNvSpPr>
            <a:spLocks noGrp="1" noChangeArrowheads="1"/>
          </p:cNvSpPr>
          <p:nvPr>
            <p:ph idx="4294967295"/>
          </p:nvPr>
        </p:nvSpPr>
        <p:spPr/>
        <p:txBody>
          <a:bodyPr/>
          <a:lstStyle/>
          <a:p>
            <a:pPr algn="ctr" eaLnBrk="1" hangingPunct="1">
              <a:buFontTx/>
              <a:buNone/>
            </a:pPr>
            <a:r>
              <a:rPr lang="el-GR" sz="2400" smtClean="0">
                <a:latin typeface="Bookman Old Style" pitchFamily="18" charset="0"/>
              </a:rPr>
              <a:t>Αν κολυμπάτε στον ωκεανό έχετε </a:t>
            </a:r>
            <a:r>
              <a:rPr lang="el-GR" sz="2400" i="1" smtClean="0">
                <a:latin typeface="Bookman Old Style" pitchFamily="18" charset="0"/>
              </a:rPr>
              <a:t>150 φορές </a:t>
            </a:r>
          </a:p>
          <a:p>
            <a:pPr algn="ctr" eaLnBrk="1" hangingPunct="1">
              <a:buFontTx/>
              <a:buNone/>
            </a:pPr>
            <a:r>
              <a:rPr lang="el-GR" sz="2400" smtClean="0">
                <a:latin typeface="Bookman Old Style" pitchFamily="18" charset="0"/>
              </a:rPr>
              <a:t>περισσότερες πιθανότητες να σκοτωθείτε από </a:t>
            </a:r>
          </a:p>
          <a:p>
            <a:pPr algn="ctr" eaLnBrk="1" hangingPunct="1">
              <a:buFontTx/>
              <a:buNone/>
            </a:pPr>
            <a:r>
              <a:rPr lang="el-GR" sz="2400" smtClean="0">
                <a:latin typeface="Bookman Old Style" pitchFamily="18" charset="0"/>
              </a:rPr>
              <a:t>κεραυνό, παρά από καρχαρία.</a:t>
            </a:r>
          </a:p>
          <a:p>
            <a:pPr eaLnBrk="1" hangingPunct="1">
              <a:buFontTx/>
              <a:buNone/>
            </a:pPr>
            <a:endParaRPr lang="el-GR" sz="2400" smtClean="0">
              <a:latin typeface="Bookman Old Style" pitchFamily="18" charset="0"/>
            </a:endParaRPr>
          </a:p>
          <a:p>
            <a:pPr eaLnBrk="1" hangingPunct="1">
              <a:buFontTx/>
              <a:buNone/>
            </a:pPr>
            <a:endParaRPr lang="el-GR" sz="2400" smtClean="0">
              <a:latin typeface="Bookman Old Style" pitchFamily="18" charset="0"/>
            </a:endParaRPr>
          </a:p>
          <a:p>
            <a:pPr algn="ctr" eaLnBrk="1" hangingPunct="1">
              <a:lnSpc>
                <a:spcPct val="150000"/>
              </a:lnSpc>
              <a:buFontTx/>
              <a:buNone/>
            </a:pPr>
            <a:r>
              <a:rPr lang="el-GR" sz="2400" smtClean="0">
                <a:latin typeface="Bookman Old Style" pitchFamily="18" charset="0"/>
              </a:rPr>
              <a:t>Για κάθε καρχαρία που τραυματίζει ένα άτομο,</a:t>
            </a:r>
          </a:p>
          <a:p>
            <a:pPr algn="ctr" eaLnBrk="1" hangingPunct="1">
              <a:lnSpc>
                <a:spcPct val="150000"/>
              </a:lnSpc>
              <a:buFontTx/>
              <a:buNone/>
            </a:pPr>
            <a:r>
              <a:rPr lang="el-GR" sz="2400" smtClean="0">
                <a:latin typeface="Bookman Old Style" pitchFamily="18" charset="0"/>
              </a:rPr>
              <a:t>σκοτώνουμε 1 εκατομμύριο καρχαρίες</a:t>
            </a:r>
          </a:p>
          <a:p>
            <a:pPr algn="ctr" eaLnBrk="1" hangingPunct="1">
              <a:buFontTx/>
              <a:buNone/>
            </a:pPr>
            <a:r>
              <a:rPr lang="el-GR" sz="2400" smtClean="0">
                <a:latin typeface="Bookman Old Style" pitchFamily="18" charset="0"/>
              </a:rPr>
              <a:t>↓</a:t>
            </a:r>
          </a:p>
          <a:p>
            <a:pPr algn="ctr" eaLnBrk="1" hangingPunct="1">
              <a:buFontTx/>
              <a:buNone/>
            </a:pPr>
            <a:r>
              <a:rPr lang="el-GR" sz="2400" smtClean="0">
                <a:latin typeface="Bookman Old Style" pitchFamily="18" charset="0"/>
              </a:rPr>
              <a:t>100 000 000 το χρόνο</a:t>
            </a:r>
            <a:endParaRPr lang="en-US" sz="2400" smtClean="0">
              <a:latin typeface="Bookman Old Style" pitchFamily="18" charset="0"/>
            </a:endParaRPr>
          </a:p>
        </p:txBody>
      </p:sp>
      <p:pic>
        <p:nvPicPr>
          <p:cNvPr id="340996" name="Picture 4"/>
          <p:cNvPicPr>
            <a:picLocks noChangeAspect="1" noChangeArrowheads="1"/>
          </p:cNvPicPr>
          <p:nvPr/>
        </p:nvPicPr>
        <p:blipFill>
          <a:blip r:embed="rId2" cstate="print"/>
          <a:srcRect/>
          <a:stretch>
            <a:fillRect/>
          </a:stretch>
        </p:blipFill>
        <p:spPr bwMode="auto">
          <a:xfrm>
            <a:off x="381000" y="1676400"/>
            <a:ext cx="1214438" cy="1728788"/>
          </a:xfrm>
          <a:prstGeom prst="rect">
            <a:avLst/>
          </a:prstGeom>
          <a:noFill/>
          <a:ln w="9525">
            <a:solidFill>
              <a:schemeClr val="accent6">
                <a:lumMod val="50000"/>
              </a:schemeClr>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682750" y="274638"/>
            <a:ext cx="7766050" cy="1143000"/>
          </a:xfrm>
        </p:spPr>
        <p:txBody>
          <a:bodyPr/>
          <a:lstStyle/>
          <a:p>
            <a:pPr eaLnBrk="1" hangingPunct="1"/>
            <a:r>
              <a:rPr lang="el-GR" sz="3100" b="1" smtClean="0">
                <a:latin typeface="Bookman Old Style" pitchFamily="18" charset="0"/>
              </a:rPr>
              <a:t>Γιατί χρειαζόμαστε τους καρχαρίες;</a:t>
            </a:r>
            <a:endParaRPr lang="en-US" sz="3100" b="1" smtClean="0">
              <a:latin typeface="Bookman Old Style" pitchFamily="18" charset="0"/>
            </a:endParaRPr>
          </a:p>
        </p:txBody>
      </p:sp>
      <p:sp>
        <p:nvSpPr>
          <p:cNvPr id="26627" name="Rectangle 3"/>
          <p:cNvSpPr>
            <a:spLocks noGrp="1" noChangeArrowheads="1"/>
          </p:cNvSpPr>
          <p:nvPr>
            <p:ph idx="4294967295"/>
          </p:nvPr>
        </p:nvSpPr>
        <p:spPr/>
        <p:txBody>
          <a:bodyPr/>
          <a:lstStyle/>
          <a:p>
            <a:pPr eaLnBrk="1" hangingPunct="1">
              <a:lnSpc>
                <a:spcPct val="80000"/>
              </a:lnSpc>
              <a:buFontTx/>
              <a:buNone/>
            </a:pPr>
            <a:r>
              <a:rPr lang="el-GR" sz="2400" smtClean="0">
                <a:latin typeface="Bookman Old Style" pitchFamily="18" charset="0"/>
              </a:rPr>
              <a:t>Οι καρχαρίες αλιεύονται για:</a:t>
            </a:r>
          </a:p>
          <a:p>
            <a:pPr eaLnBrk="1" hangingPunct="1">
              <a:lnSpc>
                <a:spcPct val="80000"/>
              </a:lnSpc>
              <a:buFontTx/>
              <a:buNone/>
            </a:pPr>
            <a:endParaRPr lang="el-GR" sz="2400" smtClean="0">
              <a:latin typeface="Bookman Old Style" pitchFamily="18" charset="0"/>
            </a:endParaRPr>
          </a:p>
          <a:p>
            <a:pPr eaLnBrk="1" hangingPunct="1">
              <a:lnSpc>
                <a:spcPct val="80000"/>
              </a:lnSpc>
            </a:pPr>
            <a:r>
              <a:rPr lang="el-GR" sz="2400" smtClean="0">
                <a:latin typeface="Bookman Old Style" pitchFamily="18" charset="0"/>
              </a:rPr>
              <a:t>Λέπια,</a:t>
            </a:r>
          </a:p>
          <a:p>
            <a:pPr eaLnBrk="1" hangingPunct="1">
              <a:lnSpc>
                <a:spcPct val="80000"/>
              </a:lnSpc>
            </a:pPr>
            <a:r>
              <a:rPr lang="el-GR" sz="2400" smtClean="0">
                <a:latin typeface="Bookman Old Style" pitchFamily="18" charset="0"/>
              </a:rPr>
              <a:t>Ρύγχος (συστατικό σούπας = 80€)</a:t>
            </a:r>
          </a:p>
          <a:p>
            <a:pPr eaLnBrk="1" hangingPunct="1">
              <a:lnSpc>
                <a:spcPct val="80000"/>
              </a:lnSpc>
            </a:pPr>
            <a:r>
              <a:rPr lang="el-GR" sz="2400" smtClean="0">
                <a:latin typeface="Bookman Old Style" pitchFamily="18" charset="0"/>
              </a:rPr>
              <a:t>Συκώτι,</a:t>
            </a:r>
          </a:p>
          <a:p>
            <a:pPr eaLnBrk="1" hangingPunct="1">
              <a:lnSpc>
                <a:spcPct val="80000"/>
              </a:lnSpc>
            </a:pPr>
            <a:r>
              <a:rPr lang="el-GR" sz="2400" smtClean="0">
                <a:latin typeface="Bookman Old Style" pitchFamily="18" charset="0"/>
              </a:rPr>
              <a:t>Κρέας,</a:t>
            </a:r>
          </a:p>
          <a:p>
            <a:pPr eaLnBrk="1" hangingPunct="1">
              <a:lnSpc>
                <a:spcPct val="80000"/>
              </a:lnSpc>
            </a:pPr>
            <a:r>
              <a:rPr lang="el-GR" sz="2400" smtClean="0">
                <a:latin typeface="Bookman Old Style" pitchFamily="18" charset="0"/>
              </a:rPr>
              <a:t>Σαγόνια</a:t>
            </a:r>
          </a:p>
          <a:p>
            <a:pPr eaLnBrk="1" hangingPunct="1">
              <a:lnSpc>
                <a:spcPct val="80000"/>
              </a:lnSpc>
              <a:buFontTx/>
              <a:buNone/>
            </a:pPr>
            <a:endParaRPr lang="el-GR" sz="2800" smtClean="0"/>
          </a:p>
          <a:p>
            <a:pPr algn="ctr" eaLnBrk="1" hangingPunct="1">
              <a:lnSpc>
                <a:spcPct val="80000"/>
              </a:lnSpc>
              <a:buFontTx/>
              <a:buNone/>
            </a:pPr>
            <a:r>
              <a:rPr lang="el-GR" sz="2400" smtClean="0">
                <a:latin typeface="Bookman Old Style" pitchFamily="18" charset="0"/>
              </a:rPr>
              <a:t>Γεννούν κάθε 2 χρόνια, χρειάζονται 10-30</a:t>
            </a:r>
          </a:p>
          <a:p>
            <a:pPr algn="ctr" eaLnBrk="1" hangingPunct="1">
              <a:lnSpc>
                <a:spcPct val="80000"/>
              </a:lnSpc>
              <a:buFontTx/>
              <a:buNone/>
            </a:pPr>
            <a:r>
              <a:rPr lang="el-GR" sz="2400" smtClean="0">
                <a:latin typeface="Bookman Old Style" pitchFamily="18" charset="0"/>
              </a:rPr>
              <a:t>χρόνια για να φτάσουν σε περίοδο</a:t>
            </a:r>
          </a:p>
          <a:p>
            <a:pPr algn="ctr" eaLnBrk="1" hangingPunct="1">
              <a:lnSpc>
                <a:spcPct val="80000"/>
              </a:lnSpc>
              <a:buFontTx/>
              <a:buNone/>
            </a:pPr>
            <a:r>
              <a:rPr lang="el-GR" sz="2400" smtClean="0">
                <a:latin typeface="Bookman Old Style" pitchFamily="18" charset="0"/>
              </a:rPr>
              <a:t>αναπαραγωγής και 24 μήνες περίοδο </a:t>
            </a:r>
          </a:p>
          <a:p>
            <a:pPr algn="ctr" eaLnBrk="1" hangingPunct="1">
              <a:lnSpc>
                <a:spcPct val="80000"/>
              </a:lnSpc>
              <a:buFontTx/>
              <a:buNone/>
            </a:pPr>
            <a:r>
              <a:rPr lang="el-GR" sz="2400" smtClean="0">
                <a:latin typeface="Bookman Old Style" pitchFamily="18" charset="0"/>
              </a:rPr>
              <a:t>κύηση (κάποια είδη). </a:t>
            </a:r>
            <a:endParaRPr lang="en-US" sz="2400" smtClean="0">
              <a:latin typeface="Bookman Old Style" pitchFamily="18" charset="0"/>
            </a:endParaRPr>
          </a:p>
        </p:txBody>
      </p:sp>
      <p:pic>
        <p:nvPicPr>
          <p:cNvPr id="342020" name="Picture 4" descr="C:\Documents and Settings\user\Desktop\shark-fin.jpg"/>
          <p:cNvPicPr>
            <a:picLocks noChangeAspect="1" noChangeArrowheads="1"/>
          </p:cNvPicPr>
          <p:nvPr/>
        </p:nvPicPr>
        <p:blipFill>
          <a:blip r:embed="rId2" cstate="print"/>
          <a:srcRect/>
          <a:stretch>
            <a:fillRect/>
          </a:stretch>
        </p:blipFill>
        <p:spPr bwMode="auto">
          <a:xfrm>
            <a:off x="6400800" y="3200400"/>
            <a:ext cx="1720850" cy="1228725"/>
          </a:xfrm>
          <a:prstGeom prst="rect">
            <a:avLst/>
          </a:prstGeom>
          <a:noFill/>
          <a:ln>
            <a:solidFill>
              <a:schemeClr val="accent6">
                <a:lumMod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algn="ctr" eaLnBrk="1" hangingPunct="1"/>
            <a:r>
              <a:rPr lang="el-GR" sz="3000" b="1" smtClean="0">
                <a:latin typeface="Times New Roman" pitchFamily="18" charset="0"/>
                <a:cs typeface="Times New Roman" pitchFamily="18" charset="0"/>
              </a:rPr>
              <a:t>Βασικά Δικαιώματα Ανθρώπου</a:t>
            </a:r>
          </a:p>
        </p:txBody>
      </p:sp>
      <p:sp>
        <p:nvSpPr>
          <p:cNvPr id="27651" name="Content Placeholder 2"/>
          <p:cNvSpPr>
            <a:spLocks noGrp="1"/>
          </p:cNvSpPr>
          <p:nvPr>
            <p:ph idx="4294967295"/>
          </p:nvPr>
        </p:nvSpPr>
        <p:spPr/>
        <p:txBody>
          <a:bodyPr/>
          <a:lstStyle/>
          <a:p>
            <a:pPr eaLnBrk="1" hangingPunct="1">
              <a:buFontTx/>
              <a:buNone/>
            </a:pPr>
            <a:endParaRPr lang="el-GR" sz="2400" smtClean="0">
              <a:latin typeface="Times New Roman" pitchFamily="18" charset="0"/>
              <a:cs typeface="Times New Roman" pitchFamily="18" charset="0"/>
            </a:endParaRPr>
          </a:p>
          <a:p>
            <a:pPr algn="ctr" eaLnBrk="1" hangingPunct="1">
              <a:buFontTx/>
              <a:buNone/>
            </a:pPr>
            <a:endParaRPr lang="el-GR" sz="2400" b="1" smtClean="0">
              <a:latin typeface="Times New Roman" pitchFamily="18" charset="0"/>
              <a:cs typeface="Times New Roman" pitchFamily="18" charset="0"/>
            </a:endParaRPr>
          </a:p>
          <a:p>
            <a:pPr algn="ctr" eaLnBrk="1" hangingPunct="1">
              <a:buFontTx/>
              <a:buNone/>
            </a:pPr>
            <a:endParaRPr lang="el-GR" sz="2400" b="1" smtClean="0">
              <a:latin typeface="Times New Roman" pitchFamily="18" charset="0"/>
              <a:cs typeface="Times New Roman" pitchFamily="18" charset="0"/>
            </a:endParaRPr>
          </a:p>
          <a:p>
            <a:pPr algn="ctr" eaLnBrk="1" hangingPunct="1">
              <a:buFontTx/>
              <a:buNone/>
            </a:pPr>
            <a:endParaRPr lang="el-GR" sz="2400" b="1" smtClean="0">
              <a:latin typeface="Times New Roman" pitchFamily="18" charset="0"/>
              <a:cs typeface="Times New Roman" pitchFamily="18" charset="0"/>
            </a:endParaRPr>
          </a:p>
        </p:txBody>
      </p:sp>
      <p:grpSp>
        <p:nvGrpSpPr>
          <p:cNvPr id="27652" name="Group 15"/>
          <p:cNvGrpSpPr>
            <a:grpSpLocks/>
          </p:cNvGrpSpPr>
          <p:nvPr/>
        </p:nvGrpSpPr>
        <p:grpSpPr bwMode="auto">
          <a:xfrm>
            <a:off x="1403350" y="1412875"/>
            <a:ext cx="7577138" cy="3048000"/>
            <a:chOff x="500034" y="2357430"/>
            <a:chExt cx="8143932" cy="3357586"/>
          </a:xfrm>
        </p:grpSpPr>
        <p:sp>
          <p:nvSpPr>
            <p:cNvPr id="27653" name="Rectangle 3"/>
            <p:cNvSpPr>
              <a:spLocks noChangeArrowheads="1"/>
            </p:cNvSpPr>
            <p:nvPr/>
          </p:nvSpPr>
          <p:spPr bwMode="auto">
            <a:xfrm>
              <a:off x="2928926" y="2357430"/>
              <a:ext cx="3214710" cy="714380"/>
            </a:xfrm>
            <a:prstGeom prst="rect">
              <a:avLst/>
            </a:prstGeom>
            <a:solidFill>
              <a:srgbClr val="FFFF99"/>
            </a:solidFill>
            <a:ln w="25400" algn="ctr">
              <a:solidFill>
                <a:schemeClr val="tx2"/>
              </a:solidFill>
              <a:miter lim="800000"/>
              <a:headEnd/>
              <a:tailEnd/>
            </a:ln>
          </p:spPr>
          <p:txBody>
            <a:bodyPr anchor="ctr"/>
            <a:lstStyle/>
            <a:p>
              <a:pPr algn="ctr"/>
              <a:r>
                <a:rPr lang="el-GR" sz="2200" b="1">
                  <a:latin typeface="Times New Roman" pitchFamily="18" charset="0"/>
                  <a:cs typeface="Times New Roman" pitchFamily="18" charset="0"/>
                </a:rPr>
                <a:t>Δικαιώματα Ανθρώπου</a:t>
              </a:r>
            </a:p>
          </p:txBody>
        </p:sp>
        <p:sp>
          <p:nvSpPr>
            <p:cNvPr id="27654" name="Rectangle 4"/>
            <p:cNvSpPr>
              <a:spLocks noChangeArrowheads="1"/>
            </p:cNvSpPr>
            <p:nvPr/>
          </p:nvSpPr>
          <p:spPr bwMode="auto">
            <a:xfrm>
              <a:off x="500034" y="4786322"/>
              <a:ext cx="2428892" cy="714380"/>
            </a:xfrm>
            <a:prstGeom prst="rect">
              <a:avLst/>
            </a:prstGeom>
            <a:solidFill>
              <a:srgbClr val="B9CDE5"/>
            </a:solidFill>
            <a:ln w="25400" algn="ctr">
              <a:solidFill>
                <a:schemeClr val="tx2"/>
              </a:solidFill>
              <a:miter lim="800000"/>
              <a:headEnd/>
              <a:tailEnd/>
            </a:ln>
          </p:spPr>
          <p:txBody>
            <a:bodyPr anchor="ctr"/>
            <a:lstStyle/>
            <a:p>
              <a:pPr algn="ctr"/>
              <a:r>
                <a:rPr lang="el-GR" sz="2200" b="1">
                  <a:latin typeface="Times New Roman" pitchFamily="18" charset="0"/>
                  <a:cs typeface="Times New Roman" pitchFamily="18" charset="0"/>
                </a:rPr>
                <a:t>Καθαρός Αέρας</a:t>
              </a:r>
            </a:p>
          </p:txBody>
        </p:sp>
        <p:sp>
          <p:nvSpPr>
            <p:cNvPr id="27655" name="Rectangle 5"/>
            <p:cNvSpPr>
              <a:spLocks noChangeArrowheads="1"/>
            </p:cNvSpPr>
            <p:nvPr/>
          </p:nvSpPr>
          <p:spPr bwMode="auto">
            <a:xfrm>
              <a:off x="3428992" y="5000636"/>
              <a:ext cx="2214578" cy="714380"/>
            </a:xfrm>
            <a:prstGeom prst="rect">
              <a:avLst/>
            </a:prstGeom>
            <a:solidFill>
              <a:srgbClr val="558ED5"/>
            </a:solidFill>
            <a:ln w="25400" algn="ctr">
              <a:solidFill>
                <a:schemeClr val="tx2"/>
              </a:solidFill>
              <a:miter lim="800000"/>
              <a:headEnd/>
              <a:tailEnd/>
            </a:ln>
          </p:spPr>
          <p:txBody>
            <a:bodyPr anchor="ctr"/>
            <a:lstStyle/>
            <a:p>
              <a:pPr algn="ctr"/>
              <a:r>
                <a:rPr lang="el-GR" sz="2200" b="1">
                  <a:latin typeface="Times New Roman" pitchFamily="18" charset="0"/>
                  <a:cs typeface="Times New Roman" pitchFamily="18" charset="0"/>
                </a:rPr>
                <a:t>Καθαρό Νερό</a:t>
              </a:r>
            </a:p>
          </p:txBody>
        </p:sp>
        <p:sp>
          <p:nvSpPr>
            <p:cNvPr id="27656" name="Rectangle 6"/>
            <p:cNvSpPr>
              <a:spLocks noChangeArrowheads="1"/>
            </p:cNvSpPr>
            <p:nvPr/>
          </p:nvSpPr>
          <p:spPr bwMode="auto">
            <a:xfrm>
              <a:off x="6215074" y="4786322"/>
              <a:ext cx="2428892" cy="714380"/>
            </a:xfrm>
            <a:prstGeom prst="rect">
              <a:avLst/>
            </a:prstGeom>
            <a:solidFill>
              <a:srgbClr val="C4BD97"/>
            </a:solidFill>
            <a:ln w="25400" algn="ctr">
              <a:solidFill>
                <a:schemeClr val="tx2"/>
              </a:solidFill>
              <a:miter lim="800000"/>
              <a:headEnd/>
              <a:tailEnd/>
            </a:ln>
          </p:spPr>
          <p:txBody>
            <a:bodyPr anchor="ctr"/>
            <a:lstStyle/>
            <a:p>
              <a:pPr algn="ctr"/>
              <a:r>
                <a:rPr lang="el-GR" sz="2200" b="1">
                  <a:latin typeface="Times New Roman" pitchFamily="18" charset="0"/>
                  <a:cs typeface="Times New Roman" pitchFamily="18" charset="0"/>
                </a:rPr>
                <a:t>Καθαρό Έδαφος</a:t>
              </a:r>
            </a:p>
          </p:txBody>
        </p:sp>
        <p:cxnSp>
          <p:nvCxnSpPr>
            <p:cNvPr id="9" name="Elbow Connector 8"/>
            <p:cNvCxnSpPr>
              <a:stCxn id="27653" idx="2"/>
              <a:endCxn id="27654" idx="0"/>
            </p:cNvCxnSpPr>
            <p:nvPr/>
          </p:nvCxnSpPr>
          <p:spPr>
            <a:xfrm rot="5400000">
              <a:off x="2269069" y="2518481"/>
              <a:ext cx="1713768" cy="2822138"/>
            </a:xfrm>
            <a:prstGeom prst="bentConnector3">
              <a:avLst>
                <a:gd name="adj1" fmla="val 50000"/>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7653" idx="2"/>
              <a:endCxn id="27656" idx="0"/>
            </p:cNvCxnSpPr>
            <p:nvPr/>
          </p:nvCxnSpPr>
          <p:spPr>
            <a:xfrm rot="16200000" flipH="1">
              <a:off x="5126185" y="2483503"/>
              <a:ext cx="1713768" cy="2892094"/>
            </a:xfrm>
            <a:prstGeom prst="bentConnector3">
              <a:avLst>
                <a:gd name="adj1" fmla="val 50000"/>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653" idx="2"/>
              <a:endCxn id="27655" idx="0"/>
            </p:cNvCxnSpPr>
            <p:nvPr/>
          </p:nvCxnSpPr>
          <p:spPr>
            <a:xfrm rot="5400000">
              <a:off x="3571738" y="4036244"/>
              <a:ext cx="1928863" cy="170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sz="3000" b="1" smtClean="0">
                <a:latin typeface="Times New Roman" pitchFamily="18" charset="0"/>
              </a:rPr>
              <a:t>Rachel Carson</a:t>
            </a:r>
            <a:endParaRPr lang="el-GR" sz="3000" b="1" smtClean="0">
              <a:latin typeface="Times New Roman" pitchFamily="18" charset="0"/>
            </a:endParaRPr>
          </a:p>
        </p:txBody>
      </p:sp>
      <p:sp>
        <p:nvSpPr>
          <p:cNvPr id="28675" name="Rectangle 3"/>
          <p:cNvSpPr>
            <a:spLocks noGrp="1" noChangeArrowheads="1"/>
          </p:cNvSpPr>
          <p:nvPr>
            <p:ph type="body" idx="1"/>
          </p:nvPr>
        </p:nvSpPr>
        <p:spPr>
          <a:xfrm>
            <a:off x="2971800" y="1295400"/>
            <a:ext cx="5867400" cy="5334000"/>
          </a:xfrm>
        </p:spPr>
        <p:txBody>
          <a:bodyPr/>
          <a:lstStyle/>
          <a:p>
            <a:pPr algn="ctr" eaLnBrk="1" hangingPunct="1">
              <a:buFontTx/>
              <a:buNone/>
            </a:pPr>
            <a:r>
              <a:rPr lang="el-GR" sz="2200" smtClean="0">
                <a:latin typeface="Times New Roman" pitchFamily="18" charset="0"/>
                <a:cs typeface="Times New Roman" pitchFamily="18" charset="0"/>
              </a:rPr>
              <a:t>Το 1962, η </a:t>
            </a:r>
            <a:r>
              <a:rPr lang="en-US" sz="2200" smtClean="0">
                <a:latin typeface="Times New Roman" pitchFamily="18" charset="0"/>
                <a:cs typeface="Times New Roman" pitchFamily="18" charset="0"/>
              </a:rPr>
              <a:t>Rachel Carson </a:t>
            </a:r>
            <a:r>
              <a:rPr lang="el-GR" sz="2200" smtClean="0">
                <a:latin typeface="Times New Roman" pitchFamily="18" charset="0"/>
                <a:cs typeface="Times New Roman" pitchFamily="18" charset="0"/>
              </a:rPr>
              <a:t>σημάδεψε την απαρχή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της περιβαλλοντικής επανάστασης με την έκδοση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του βιβλίου της </a:t>
            </a:r>
            <a:r>
              <a:rPr lang="el-GR" sz="2200" b="1" u="sng" smtClean="0">
                <a:latin typeface="Times New Roman" pitchFamily="18" charset="0"/>
                <a:cs typeface="Times New Roman" pitchFamily="18" charset="0"/>
              </a:rPr>
              <a:t>Η Σιωπηλή Άνοιξη</a:t>
            </a:r>
            <a:r>
              <a:rPr lang="el-GR" sz="2200" smtClean="0">
                <a:latin typeface="Times New Roman" pitchFamily="18" charset="0"/>
                <a:cs typeface="Times New Roman" pitchFamily="18" charset="0"/>
              </a:rPr>
              <a:t>. Η </a:t>
            </a:r>
            <a:r>
              <a:rPr lang="en-US" sz="2200" smtClean="0">
                <a:latin typeface="Times New Roman" pitchFamily="18" charset="0"/>
                <a:cs typeface="Times New Roman" pitchFamily="18" charset="0"/>
              </a:rPr>
              <a:t>Carson</a:t>
            </a:r>
            <a:r>
              <a:rPr lang="el-GR" sz="2200" smtClean="0">
                <a:latin typeface="Times New Roman" pitchFamily="18" charset="0"/>
                <a:cs typeface="Times New Roman" pitchFamily="18" charset="0"/>
              </a:rPr>
              <a:t>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είχε εκπαιδευτεί ως θαλάσσια βιολόγος και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συνεργαζόταν με το Αμερικανικό Γραφείο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Αλιείας.</a:t>
            </a:r>
          </a:p>
          <a:p>
            <a:pPr eaLnBrk="1" hangingPunct="1">
              <a:buFontTx/>
              <a:buNone/>
            </a:pPr>
            <a:endParaRPr lang="el-GR" sz="2200" smtClean="0">
              <a:latin typeface="Times New Roman" pitchFamily="18" charset="0"/>
              <a:cs typeface="Times New Roman" pitchFamily="18" charset="0"/>
            </a:endParaRPr>
          </a:p>
          <a:p>
            <a:pPr eaLnBrk="1" hangingPunct="1">
              <a:buFontTx/>
              <a:buNone/>
            </a:pPr>
            <a:endParaRPr lang="el-GR" sz="2200" smtClean="0">
              <a:latin typeface="Times New Roman" pitchFamily="18" charset="0"/>
              <a:cs typeface="Times New Roman" pitchFamily="18" charset="0"/>
            </a:endParaRPr>
          </a:p>
          <a:p>
            <a:pPr eaLnBrk="1" hangingPunct="1">
              <a:buFontTx/>
              <a:buNone/>
            </a:pPr>
            <a:endParaRPr lang="el-GR" sz="2200" smtClean="0">
              <a:latin typeface="Times New Roman" pitchFamily="18" charset="0"/>
              <a:cs typeface="Times New Roman" pitchFamily="18" charset="0"/>
            </a:endParaRPr>
          </a:p>
          <a:p>
            <a:pPr eaLnBrk="1" hangingPunct="1">
              <a:buFontTx/>
              <a:buNone/>
            </a:pPr>
            <a:endParaRPr lang="el-GR" sz="2200" smtClean="0">
              <a:latin typeface="Times New Roman" pitchFamily="18" charset="0"/>
              <a:cs typeface="Times New Roman" pitchFamily="18" charset="0"/>
            </a:endParaRPr>
          </a:p>
        </p:txBody>
      </p:sp>
      <p:pic>
        <p:nvPicPr>
          <p:cNvPr id="28676" name="Picture 4" descr="rachelmikro"/>
          <p:cNvPicPr>
            <a:picLocks noChangeAspect="1" noChangeArrowheads="1"/>
          </p:cNvPicPr>
          <p:nvPr/>
        </p:nvPicPr>
        <p:blipFill>
          <a:blip r:embed="rId3" cstate="print"/>
          <a:srcRect/>
          <a:stretch>
            <a:fillRect/>
          </a:stretch>
        </p:blipFill>
        <p:spPr bwMode="auto">
          <a:xfrm>
            <a:off x="1219200" y="685800"/>
            <a:ext cx="1778000" cy="2286000"/>
          </a:xfrm>
          <a:prstGeom prst="rect">
            <a:avLst/>
          </a:prstGeom>
          <a:noFill/>
          <a:ln w="9525">
            <a:solidFill>
              <a:schemeClr val="tx2"/>
            </a:solidFill>
            <a:miter lim="800000"/>
            <a:headEnd/>
            <a:tailEnd/>
          </a:ln>
        </p:spPr>
      </p:pic>
      <p:pic>
        <p:nvPicPr>
          <p:cNvPr id="28677" name="Picture 5" descr="carson - silent spring"/>
          <p:cNvPicPr>
            <a:picLocks noChangeAspect="1" noChangeArrowheads="1"/>
          </p:cNvPicPr>
          <p:nvPr/>
        </p:nvPicPr>
        <p:blipFill>
          <a:blip r:embed="rId4" cstate="print"/>
          <a:srcRect/>
          <a:stretch>
            <a:fillRect/>
          </a:stretch>
        </p:blipFill>
        <p:spPr bwMode="auto">
          <a:xfrm>
            <a:off x="7353300" y="3581400"/>
            <a:ext cx="1368425" cy="1828800"/>
          </a:xfrm>
          <a:prstGeom prst="rect">
            <a:avLst/>
          </a:prstGeom>
          <a:noFill/>
          <a:ln w="9525">
            <a:noFill/>
            <a:miter lim="800000"/>
            <a:headEnd/>
            <a:tailEnd/>
          </a:ln>
        </p:spPr>
      </p:pic>
      <p:sp>
        <p:nvSpPr>
          <p:cNvPr id="28678" name="Rectangle 6"/>
          <p:cNvSpPr>
            <a:spLocks noChangeArrowheads="1"/>
          </p:cNvSpPr>
          <p:nvPr/>
        </p:nvSpPr>
        <p:spPr bwMode="auto">
          <a:xfrm>
            <a:off x="1908175" y="2286000"/>
            <a:ext cx="5102225" cy="4038600"/>
          </a:xfrm>
          <a:prstGeom prst="rect">
            <a:avLst/>
          </a:prstGeom>
          <a:noFill/>
          <a:ln w="9525">
            <a:noFill/>
            <a:miter lim="800000"/>
            <a:headEnd/>
            <a:tailEnd/>
          </a:ln>
        </p:spPr>
        <p:txBody>
          <a:bodyPr/>
          <a:lstStyle/>
          <a:p>
            <a:pPr marL="342900" indent="-342900" algn="ctr">
              <a:spcBef>
                <a:spcPct val="20000"/>
              </a:spcBef>
            </a:pPr>
            <a:endParaRPr lang="el-GR" sz="2200">
              <a:latin typeface="Times New Roman" pitchFamily="18" charset="0"/>
              <a:cs typeface="Times New Roman" pitchFamily="18" charset="0"/>
            </a:endParaRPr>
          </a:p>
          <a:p>
            <a:pPr marL="342900" indent="-342900">
              <a:spcBef>
                <a:spcPct val="20000"/>
              </a:spcBef>
            </a:pPr>
            <a:endParaRPr lang="el-GR" sz="2200">
              <a:latin typeface="Times New Roman" pitchFamily="18" charset="0"/>
              <a:cs typeface="Times New Roman" pitchFamily="18" charset="0"/>
            </a:endParaRPr>
          </a:p>
          <a:p>
            <a:pPr marL="342900" indent="-342900">
              <a:spcBef>
                <a:spcPct val="20000"/>
              </a:spcBef>
            </a:pPr>
            <a:endParaRPr lang="el-GR" sz="2200">
              <a:latin typeface="Times New Roman" pitchFamily="18" charset="0"/>
              <a:cs typeface="Times New Roman" pitchFamily="18" charset="0"/>
            </a:endParaRPr>
          </a:p>
          <a:p>
            <a:pPr marL="342900" indent="-342900">
              <a:spcBef>
                <a:spcPct val="20000"/>
              </a:spcBef>
            </a:pPr>
            <a:endParaRPr lang="el-GR" sz="2200">
              <a:latin typeface="Times New Roman" pitchFamily="18" charset="0"/>
              <a:cs typeface="Times New Roman" pitchFamily="18" charset="0"/>
            </a:endParaRPr>
          </a:p>
          <a:p>
            <a:pPr marL="342900" indent="-342900">
              <a:spcBef>
                <a:spcPct val="20000"/>
              </a:spcBef>
            </a:pPr>
            <a:endParaRPr lang="el-GR" sz="2200">
              <a:latin typeface="Times New Roman" pitchFamily="18" charset="0"/>
              <a:cs typeface="Times New Roman" pitchFamily="18" charset="0"/>
            </a:endParaRPr>
          </a:p>
          <a:p>
            <a:pPr marL="342900" indent="-342900">
              <a:spcBef>
                <a:spcPct val="20000"/>
              </a:spcBef>
            </a:pPr>
            <a:r>
              <a:rPr lang="el-GR" sz="2200">
                <a:latin typeface="Times New Roman" pitchFamily="18" charset="0"/>
                <a:cs typeface="Times New Roman" pitchFamily="18" charset="0"/>
              </a:rPr>
              <a:t>Γι’ αυτό και τα πρώτα της βιβλία – όπως το </a:t>
            </a:r>
            <a:r>
              <a:rPr lang="en-US" sz="2200">
                <a:latin typeface="Times New Roman" pitchFamily="18" charset="0"/>
                <a:cs typeface="Times New Roman" pitchFamily="18" charset="0"/>
              </a:rPr>
              <a:t>The Sea Around Us, </a:t>
            </a:r>
            <a:r>
              <a:rPr lang="el-GR" sz="2200">
                <a:latin typeface="Times New Roman" pitchFamily="18" charset="0"/>
                <a:cs typeface="Times New Roman" pitchFamily="18" charset="0"/>
              </a:rPr>
              <a:t>που εκδόθηκε το 1951, καθώς και το </a:t>
            </a:r>
            <a:r>
              <a:rPr lang="en-US" sz="2200">
                <a:latin typeface="Times New Roman" pitchFamily="18" charset="0"/>
                <a:cs typeface="Times New Roman" pitchFamily="18" charset="0"/>
              </a:rPr>
              <a:t>On the Edge of the Sea, </a:t>
            </a:r>
            <a:r>
              <a:rPr lang="el-GR" sz="2200">
                <a:latin typeface="Times New Roman" pitchFamily="18" charset="0"/>
                <a:cs typeface="Times New Roman" pitchFamily="18" charset="0"/>
              </a:rPr>
              <a:t>που εκδόθηκε το 1955 – αναφέρονταν στη θαλάσσια ζωή.</a:t>
            </a:r>
            <a:r>
              <a:rPr lang="el-GR" sz="2400">
                <a:cs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4000" dirty="0" smtClean="0">
                <a:latin typeface="Calibri"/>
                <a:cs typeface="Calibri"/>
              </a:rPr>
              <a:t>Χρηματοδότηση</a:t>
            </a:r>
            <a:endParaRPr lang="el-GR" sz="4000" dirty="0">
              <a:latin typeface="Calibri"/>
              <a:cs typeface="Calibri"/>
            </a:endParaRPr>
          </a:p>
        </p:txBody>
      </p:sp>
      <p:sp>
        <p:nvSpPr>
          <p:cNvPr id="3" name="Content Placeholder 2"/>
          <p:cNvSpPr>
            <a:spLocks noGrp="1"/>
          </p:cNvSpPr>
          <p:nvPr>
            <p:ph idx="1"/>
          </p:nvPr>
        </p:nvSpPr>
        <p:spPr>
          <a:xfrm>
            <a:off x="468313" y="1484313"/>
            <a:ext cx="8229600" cy="4525962"/>
          </a:xfrm>
        </p:spPr>
        <p:txBody>
          <a:bodyPr>
            <a:noAutofit/>
          </a:bodyPr>
          <a:lstStyle/>
          <a:p>
            <a:pPr>
              <a:defRPr/>
            </a:pPr>
            <a:r>
              <a:rPr lang="el-GR" sz="2400" dirty="0" smtClean="0">
                <a:latin typeface="Calibri"/>
                <a:cs typeface="Calibri"/>
              </a:rPr>
              <a:t>Το παρόν εκπαιδευτικό υλικό έχει αναπτυχθεί στα πλαίσια του εκπαιδευτικού έργου του διδάσκοντα.</a:t>
            </a:r>
            <a:endParaRPr lang="en-US" sz="2400" dirty="0" smtClean="0">
              <a:latin typeface="Calibri"/>
              <a:cs typeface="Calibri"/>
            </a:endParaRPr>
          </a:p>
          <a:p>
            <a:pPr>
              <a:defRPr/>
            </a:pPr>
            <a:r>
              <a:rPr lang="el-GR" sz="2400" dirty="0" smtClean="0">
                <a:latin typeface="Calibri"/>
                <a:cs typeface="Calibri"/>
              </a:rPr>
              <a:t>Το έργο «</a:t>
            </a:r>
            <a:r>
              <a:rPr lang="el-GR" sz="2400" b="1" dirty="0" smtClean="0">
                <a:latin typeface="Calibri"/>
                <a:cs typeface="Calibri"/>
              </a:rPr>
              <a:t>Ανοικτά Ακαδημαϊκά Μαθήματα στο Πανεπιστήμιο Αιγαίου</a:t>
            </a:r>
            <a:r>
              <a:rPr lang="el-GR" sz="2400" dirty="0" smtClean="0">
                <a:latin typeface="Calibri"/>
                <a:cs typeface="Calibri"/>
              </a:rPr>
              <a:t>» έχει χρηματοδοτήσει μόνο τη αναδιαμόρφωση του εκπαιδευτικού υλικού. </a:t>
            </a:r>
          </a:p>
          <a:p>
            <a:pPr>
              <a:defRPr/>
            </a:pPr>
            <a:r>
              <a:rPr lang="el-GR" sz="2400" dirty="0" smtClean="0">
                <a:latin typeface="Calibri"/>
                <a:cs typeface="Calibri"/>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013325"/>
            <a:ext cx="6478587"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αριθμού διαφάνειας 5"/>
          <p:cNvSpPr>
            <a:spLocks noGrp="1"/>
          </p:cNvSpPr>
          <p:nvPr>
            <p:ph type="sldNum" sz="quarter" idx="12"/>
          </p:nvPr>
        </p:nvSpPr>
        <p:spPr/>
        <p:txBody>
          <a:bodyPr/>
          <a:lstStyle/>
          <a:p>
            <a:pPr>
              <a:defRPr/>
            </a:pPr>
            <a:fld id="{D1E4862E-2FDA-BE46-B4A1-BE0DE455A509}" type="slidenum">
              <a:rPr lang="el-GR" smtClean="0"/>
              <a:pPr>
                <a:defRPr/>
              </a:pPr>
              <a:t>3</a:t>
            </a:fld>
            <a:endParaRPr lang="el-GR" dirty="0"/>
          </a:p>
        </p:txBody>
      </p:sp>
    </p:spTree>
    <p:extLst>
      <p:ext uri="{BB962C8B-B14F-4D97-AF65-F5344CB8AC3E}">
        <p14:creationId xmlns:p14="http://schemas.microsoft.com/office/powerpoint/2010/main" val="22339963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sz="3000" b="1" smtClean="0">
                <a:latin typeface="Times New Roman" pitchFamily="18" charset="0"/>
              </a:rPr>
              <a:t>Rachel Carson</a:t>
            </a:r>
            <a:endParaRPr lang="el-GR" sz="3000" b="1" smtClean="0">
              <a:latin typeface="Times New Roman" pitchFamily="18" charset="0"/>
            </a:endParaRPr>
          </a:p>
        </p:txBody>
      </p:sp>
      <p:sp>
        <p:nvSpPr>
          <p:cNvPr id="29699" name="Rectangle 3"/>
          <p:cNvSpPr>
            <a:spLocks noGrp="1" noChangeArrowheads="1"/>
          </p:cNvSpPr>
          <p:nvPr>
            <p:ph type="body" idx="1"/>
          </p:nvPr>
        </p:nvSpPr>
        <p:spPr>
          <a:xfrm>
            <a:off x="2124075" y="1412875"/>
            <a:ext cx="6873875" cy="4713288"/>
          </a:xfrm>
        </p:spPr>
        <p:txBody>
          <a:bodyPr/>
          <a:lstStyle/>
          <a:p>
            <a:pPr algn="ctr" eaLnBrk="1" hangingPunct="1">
              <a:buFontTx/>
              <a:buNone/>
            </a:pPr>
            <a:r>
              <a:rPr lang="el-GR" sz="2200" smtClean="0">
                <a:latin typeface="Times New Roman" pitchFamily="18" charset="0"/>
                <a:cs typeface="Times New Roman" pitchFamily="18" charset="0"/>
              </a:rPr>
              <a:t>Ιδιαίτερη έμφαση έδωσε η</a:t>
            </a:r>
            <a:r>
              <a:rPr lang="en-US" sz="2200" b="1" smtClean="0">
                <a:latin typeface="Times New Roman" pitchFamily="18" charset="0"/>
                <a:cs typeface="Times New Roman" pitchFamily="18" charset="0"/>
              </a:rPr>
              <a:t> </a:t>
            </a:r>
            <a:r>
              <a:rPr lang="en-US" sz="2200" smtClean="0">
                <a:latin typeface="Times New Roman" pitchFamily="18" charset="0"/>
                <a:cs typeface="Times New Roman" pitchFamily="18" charset="0"/>
              </a:rPr>
              <a:t>Carson</a:t>
            </a:r>
            <a:r>
              <a:rPr lang="el-GR" sz="2200" smtClean="0">
                <a:latin typeface="Times New Roman" pitchFamily="18" charset="0"/>
                <a:cs typeface="Times New Roman" pitchFamily="18" charset="0"/>
              </a:rPr>
              <a:t> στις συνέπειες από τη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χρήση του </a:t>
            </a:r>
            <a:r>
              <a:rPr lang="en-US" sz="2200" smtClean="0">
                <a:latin typeface="Times New Roman" pitchFamily="18" charset="0"/>
                <a:cs typeface="Times New Roman" pitchFamily="18" charset="0"/>
              </a:rPr>
              <a:t>DDT. </a:t>
            </a:r>
            <a:endParaRPr lang="el-GR" sz="2200" smtClean="0">
              <a:latin typeface="Times New Roman" pitchFamily="18" charset="0"/>
              <a:cs typeface="Times New Roman" pitchFamily="18" charset="0"/>
            </a:endParaRPr>
          </a:p>
          <a:p>
            <a:pPr algn="ctr" eaLnBrk="1" hangingPunct="1">
              <a:buFontTx/>
              <a:buNone/>
            </a:pPr>
            <a:endParaRPr lang="el-GR"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Το </a:t>
            </a:r>
            <a:r>
              <a:rPr lang="en-US" sz="2200" smtClean="0">
                <a:latin typeface="Times New Roman" pitchFamily="18" charset="0"/>
                <a:cs typeface="Times New Roman" pitchFamily="18" charset="0"/>
              </a:rPr>
              <a:t>DDT</a:t>
            </a:r>
            <a:r>
              <a:rPr lang="el-GR" sz="2200" smtClean="0">
                <a:latin typeface="Times New Roman" pitchFamily="18" charset="0"/>
                <a:cs typeface="Times New Roman" pitchFamily="18" charset="0"/>
              </a:rPr>
              <a:t> συντέθηκε για πρώτη φορά το 1874, αλλά οι </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εντομοκτόνες του ιδιότητες ανακαλύφθηκαν αργότερα από</a:t>
            </a:r>
            <a:endParaRPr lang="en-US"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τον </a:t>
            </a:r>
            <a:r>
              <a:rPr lang="en-US" sz="2200" smtClean="0">
                <a:latin typeface="Times New Roman" pitchFamily="18" charset="0"/>
                <a:cs typeface="Times New Roman" pitchFamily="18" charset="0"/>
              </a:rPr>
              <a:t>Paul Muller. </a:t>
            </a:r>
            <a:endParaRPr lang="el-GR" sz="2200" smtClean="0">
              <a:latin typeface="Times New Roman" pitchFamily="18" charset="0"/>
              <a:cs typeface="Times New Roman" pitchFamily="18" charset="0"/>
            </a:endParaRPr>
          </a:p>
          <a:p>
            <a:pPr algn="ctr" eaLnBrk="1" hangingPunct="1">
              <a:buFontTx/>
              <a:buNone/>
            </a:pPr>
            <a:endParaRPr lang="el-GR" sz="2200" smtClean="0">
              <a:latin typeface="Times New Roman" pitchFamily="18" charset="0"/>
              <a:cs typeface="Times New Roman" pitchFamily="18" charset="0"/>
            </a:endParaRPr>
          </a:p>
          <a:p>
            <a:pPr algn="ctr" eaLnBrk="1" hangingPunct="1">
              <a:buFontTx/>
              <a:buNone/>
            </a:pPr>
            <a:endParaRPr lang="el-GR" sz="2200" smtClean="0">
              <a:latin typeface="Times New Roman" pitchFamily="18" charset="0"/>
              <a:cs typeface="Times New Roman" pitchFamily="18" charset="0"/>
            </a:endParaRPr>
          </a:p>
          <a:p>
            <a:pPr eaLnBrk="1" hangingPunct="1">
              <a:buFont typeface="Wingdings" pitchFamily="2" charset="2"/>
              <a:buChar char="ü"/>
            </a:pPr>
            <a:r>
              <a:rPr lang="el-GR" sz="2200" smtClean="0">
                <a:latin typeface="Times New Roman" pitchFamily="18" charset="0"/>
                <a:cs typeface="Times New Roman" pitchFamily="18" charset="0"/>
              </a:rPr>
              <a:t>Η ανακάλυψη αυτή χαιρετίστηκε ως </a:t>
            </a:r>
          </a:p>
          <a:p>
            <a:pPr eaLnBrk="1" hangingPunct="1">
              <a:buFontTx/>
              <a:buNone/>
            </a:pPr>
            <a:r>
              <a:rPr lang="el-GR" sz="2200" smtClean="0">
                <a:latin typeface="Times New Roman" pitchFamily="18" charset="0"/>
                <a:cs typeface="Times New Roman" pitchFamily="18" charset="0"/>
              </a:rPr>
              <a:t>μεγάλο επιστημονικό επίτευγμα και </a:t>
            </a:r>
          </a:p>
          <a:p>
            <a:pPr eaLnBrk="1" hangingPunct="1">
              <a:buFontTx/>
              <a:buNone/>
            </a:pPr>
            <a:r>
              <a:rPr lang="el-GR" sz="2200" smtClean="0">
                <a:latin typeface="Times New Roman" pitchFamily="18" charset="0"/>
                <a:cs typeface="Times New Roman" pitchFamily="18" charset="0"/>
              </a:rPr>
              <a:t>χάρισε στον </a:t>
            </a:r>
            <a:r>
              <a:rPr lang="en-US" sz="2200" smtClean="0">
                <a:latin typeface="Times New Roman" pitchFamily="18" charset="0"/>
                <a:cs typeface="Times New Roman" pitchFamily="18" charset="0"/>
              </a:rPr>
              <a:t>Muller </a:t>
            </a:r>
            <a:r>
              <a:rPr lang="el-GR" sz="2200" smtClean="0">
                <a:latin typeface="Times New Roman" pitchFamily="18" charset="0"/>
                <a:cs typeface="Times New Roman" pitchFamily="18" charset="0"/>
              </a:rPr>
              <a:t>το βραβείο Νόμπελ.</a:t>
            </a:r>
          </a:p>
          <a:p>
            <a:pPr eaLnBrk="1" hangingPunct="1">
              <a:buFontTx/>
              <a:buNone/>
            </a:pPr>
            <a:endParaRPr lang="el-GR" sz="2200" smtClean="0">
              <a:latin typeface="Times New Roman" pitchFamily="18" charset="0"/>
            </a:endParaRPr>
          </a:p>
        </p:txBody>
      </p:sp>
      <p:pic>
        <p:nvPicPr>
          <p:cNvPr id="29700" name="Picture 4" descr="muller_160"/>
          <p:cNvPicPr>
            <a:picLocks noChangeAspect="1" noChangeArrowheads="1"/>
          </p:cNvPicPr>
          <p:nvPr/>
        </p:nvPicPr>
        <p:blipFill>
          <a:blip r:embed="rId3" cstate="print"/>
          <a:srcRect/>
          <a:stretch>
            <a:fillRect/>
          </a:stretch>
        </p:blipFill>
        <p:spPr bwMode="auto">
          <a:xfrm>
            <a:off x="6934200" y="3962400"/>
            <a:ext cx="1711325" cy="25146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0723" name="Rectangle 3"/>
          <p:cNvSpPr>
            <a:spLocks noGrp="1" noChangeArrowheads="1"/>
          </p:cNvSpPr>
          <p:nvPr>
            <p:ph type="body" sz="half" idx="1"/>
          </p:nvPr>
        </p:nvSpPr>
        <p:spPr>
          <a:xfrm>
            <a:off x="2590800" y="1066800"/>
            <a:ext cx="6553200" cy="1900238"/>
          </a:xfrm>
        </p:spPr>
        <p:txBody>
          <a:bodyPr/>
          <a:lstStyle/>
          <a:p>
            <a:pPr marL="0" indent="0" algn="r" eaLnBrk="1" hangingPunct="1">
              <a:lnSpc>
                <a:spcPct val="150000"/>
              </a:lnSpc>
              <a:buFontTx/>
              <a:buNone/>
            </a:pPr>
            <a:r>
              <a:rPr lang="el-GR" sz="2400" b="1" u="sng" smtClean="0">
                <a:latin typeface="Times New Roman" pitchFamily="18" charset="0"/>
                <a:cs typeface="Times New Roman" pitchFamily="18" charset="0"/>
              </a:rPr>
              <a:t>1956, </a:t>
            </a:r>
            <a:r>
              <a:rPr lang="en-US" sz="2400" b="1" u="sng" smtClean="0">
                <a:latin typeface="Times New Roman" pitchFamily="18" charset="0"/>
                <a:cs typeface="Times New Roman" pitchFamily="18" charset="0"/>
              </a:rPr>
              <a:t>Minamata </a:t>
            </a:r>
            <a:r>
              <a:rPr lang="el-GR" sz="2400" b="1" u="sng" smtClean="0">
                <a:latin typeface="Times New Roman" pitchFamily="18" charset="0"/>
                <a:cs typeface="Times New Roman" pitchFamily="18" charset="0"/>
              </a:rPr>
              <a:t>της Ιαπωνίας</a:t>
            </a:r>
            <a:endParaRPr lang="el-GR" sz="2400" b="1" smtClean="0">
              <a:latin typeface="Times New Roman" pitchFamily="18" charset="0"/>
              <a:cs typeface="Times New Roman" pitchFamily="18" charset="0"/>
            </a:endParaRPr>
          </a:p>
        </p:txBody>
      </p:sp>
      <p:pic>
        <p:nvPicPr>
          <p:cNvPr id="30724" name="Picture 4" descr="image1"/>
          <p:cNvPicPr>
            <a:picLocks noGrp="1" noChangeAspect="1" noChangeArrowheads="1"/>
          </p:cNvPicPr>
          <p:nvPr>
            <p:ph sz="quarter" idx="2"/>
          </p:nvPr>
        </p:nvPicPr>
        <p:blipFill>
          <a:blip r:embed="rId3" cstate="print"/>
          <a:srcRect/>
          <a:stretch>
            <a:fillRect/>
          </a:stretch>
        </p:blipFill>
        <p:spPr>
          <a:xfrm>
            <a:off x="1447800" y="1447800"/>
            <a:ext cx="2743200" cy="2212975"/>
          </a:xfrm>
          <a:noFill/>
          <a:ln w="28575">
            <a:solidFill>
              <a:schemeClr val="tx2"/>
            </a:solidFill>
          </a:ln>
        </p:spPr>
      </p:pic>
      <p:sp>
        <p:nvSpPr>
          <p:cNvPr id="30725" name="Rectangle 5"/>
          <p:cNvSpPr>
            <a:spLocks noChangeArrowheads="1"/>
          </p:cNvSpPr>
          <p:nvPr/>
        </p:nvSpPr>
        <p:spPr bwMode="auto">
          <a:xfrm>
            <a:off x="4114800" y="2438400"/>
            <a:ext cx="5029200" cy="1179513"/>
          </a:xfrm>
          <a:prstGeom prst="rect">
            <a:avLst/>
          </a:prstGeom>
          <a:noFill/>
          <a:ln w="9525" algn="ctr">
            <a:noFill/>
            <a:miter lim="800000"/>
            <a:headEnd/>
            <a:tailEnd/>
          </a:ln>
        </p:spPr>
        <p:txBody>
          <a:bodyPr>
            <a:spAutoFit/>
          </a:bodyPr>
          <a:lstStyle/>
          <a:p>
            <a:pPr algn="ctr">
              <a:lnSpc>
                <a:spcPct val="110000"/>
              </a:lnSpc>
              <a:spcBef>
                <a:spcPct val="20000"/>
              </a:spcBef>
              <a:buClr>
                <a:schemeClr val="tx2"/>
              </a:buClr>
              <a:buSzPct val="70000"/>
              <a:buFont typeface="Wingdings" pitchFamily="2" charset="2"/>
              <a:buBlip>
                <a:blip r:embed="rId4"/>
              </a:buBlip>
            </a:pPr>
            <a:r>
              <a:rPr lang="en-US" sz="2400">
                <a:latin typeface="Times New Roman" pitchFamily="18" charset="0"/>
                <a:cs typeface="Times New Roman" pitchFamily="18" charset="0"/>
              </a:rPr>
              <a:t> </a:t>
            </a:r>
            <a:r>
              <a:rPr lang="el-GR" sz="2200">
                <a:solidFill>
                  <a:schemeClr val="tx2"/>
                </a:solidFill>
                <a:latin typeface="Times New Roman" pitchFamily="18" charset="0"/>
                <a:cs typeface="Times New Roman" pitchFamily="18" charset="0"/>
              </a:rPr>
              <a:t>μεταλλική δηλητηρίαση από υδράργυρο</a:t>
            </a:r>
            <a:r>
              <a:rPr lang="en-US" sz="2200">
                <a:solidFill>
                  <a:schemeClr val="tx2"/>
                </a:solidFill>
                <a:latin typeface="Times New Roman" pitchFamily="18" charset="0"/>
                <a:cs typeface="Times New Roman" pitchFamily="18" charset="0"/>
              </a:rPr>
              <a:t>.</a:t>
            </a:r>
            <a:endParaRPr lang="el-GR" sz="2200">
              <a:solidFill>
                <a:schemeClr val="tx2"/>
              </a:solidFill>
              <a:latin typeface="Times New Roman" pitchFamily="18" charset="0"/>
              <a:cs typeface="Times New Roman" pitchFamily="18" charset="0"/>
            </a:endParaRPr>
          </a:p>
          <a:p>
            <a:pPr algn="ctr">
              <a:lnSpc>
                <a:spcPct val="110000"/>
              </a:lnSpc>
              <a:spcBef>
                <a:spcPct val="20000"/>
              </a:spcBef>
              <a:buClr>
                <a:schemeClr val="tx2"/>
              </a:buClr>
              <a:buSzPct val="70000"/>
              <a:buFont typeface="Wingdings" pitchFamily="2" charset="2"/>
              <a:buNone/>
            </a:pPr>
            <a:endParaRPr lang="el-GR" sz="1600">
              <a:solidFill>
                <a:schemeClr val="tx2"/>
              </a:solidFill>
              <a:latin typeface="Times New Roman" pitchFamily="18" charset="0"/>
              <a:cs typeface="Times New Roman" pitchFamily="18" charset="0"/>
            </a:endParaRPr>
          </a:p>
        </p:txBody>
      </p:sp>
      <p:pic>
        <p:nvPicPr>
          <p:cNvPr id="30726" name="Picture 6" descr="image6"/>
          <p:cNvPicPr>
            <a:picLocks noGrp="1" noChangeAspect="1" noChangeArrowheads="1"/>
          </p:cNvPicPr>
          <p:nvPr>
            <p:ph sz="quarter" idx="3"/>
          </p:nvPr>
        </p:nvPicPr>
        <p:blipFill>
          <a:blip r:embed="rId5" cstate="print"/>
          <a:srcRect/>
          <a:stretch>
            <a:fillRect/>
          </a:stretch>
        </p:blipFill>
        <p:spPr>
          <a:xfrm>
            <a:off x="6821488" y="3962400"/>
            <a:ext cx="1852612" cy="2514600"/>
          </a:xfrm>
          <a:noFill/>
          <a:ln w="28575">
            <a:solidFill>
              <a:schemeClr val="tx2"/>
            </a:solidFill>
          </a:ln>
        </p:spPr>
      </p:pic>
      <p:sp>
        <p:nvSpPr>
          <p:cNvPr id="30727" name="Rectangle 7"/>
          <p:cNvSpPr>
            <a:spLocks noChangeArrowheads="1"/>
          </p:cNvSpPr>
          <p:nvPr/>
        </p:nvSpPr>
        <p:spPr bwMode="auto">
          <a:xfrm>
            <a:off x="2051050" y="4005263"/>
            <a:ext cx="4419600" cy="1933575"/>
          </a:xfrm>
          <a:prstGeom prst="rect">
            <a:avLst/>
          </a:prstGeom>
          <a:noFill/>
          <a:ln w="9525">
            <a:noFill/>
            <a:miter lim="800000"/>
            <a:headEnd/>
            <a:tailEnd/>
          </a:ln>
        </p:spPr>
        <p:txBody>
          <a:bodyPr>
            <a:spAutoFit/>
          </a:bodyPr>
          <a:lstStyle/>
          <a:p>
            <a:pPr algn="ctr">
              <a:lnSpc>
                <a:spcPct val="110000"/>
              </a:lnSpc>
              <a:spcBef>
                <a:spcPct val="20000"/>
              </a:spcBef>
              <a:buClr>
                <a:schemeClr val="tx2"/>
              </a:buClr>
              <a:buSzPct val="70000"/>
              <a:buFont typeface="Wingdings" pitchFamily="2" charset="2"/>
              <a:buNone/>
            </a:pPr>
            <a:r>
              <a:rPr lang="el-GR" sz="2200">
                <a:solidFill>
                  <a:schemeClr val="tx2"/>
                </a:solidFill>
                <a:latin typeface="Times New Roman" pitchFamily="18" charset="0"/>
              </a:rPr>
              <a:t>Το μοναδικό εργοστάσιο της περιοχής που παρήγαγε βινυλοχλωρίδιο, έριχνε τα λύματά του, που περιείχαν υδράργυρο, στον κόλπο.</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1747" name="Rectangle 3"/>
          <p:cNvSpPr>
            <a:spLocks noGrp="1" noChangeArrowheads="1"/>
          </p:cNvSpPr>
          <p:nvPr>
            <p:ph type="body" idx="1"/>
          </p:nvPr>
        </p:nvSpPr>
        <p:spPr>
          <a:xfrm>
            <a:off x="1371600" y="1701800"/>
            <a:ext cx="7543800" cy="4851400"/>
          </a:xfrm>
        </p:spPr>
        <p:txBody>
          <a:bodyPr/>
          <a:lstStyle/>
          <a:p>
            <a:pPr marL="0" indent="0" algn="ctr" eaLnBrk="1" hangingPunct="1">
              <a:lnSpc>
                <a:spcPct val="110000"/>
              </a:lnSpc>
              <a:buFontTx/>
              <a:buNone/>
            </a:pPr>
            <a:endParaRPr lang="el-GR" smtClean="0"/>
          </a:p>
          <a:p>
            <a:pPr marL="0" indent="0" algn="ctr" eaLnBrk="1" hangingPunct="1">
              <a:lnSpc>
                <a:spcPct val="110000"/>
              </a:lnSpc>
              <a:buFontTx/>
              <a:buNone/>
            </a:pPr>
            <a:endParaRPr lang="el-GR" smtClean="0"/>
          </a:p>
          <a:p>
            <a:pPr marL="0" indent="0" algn="r" eaLnBrk="1" hangingPunct="1">
              <a:lnSpc>
                <a:spcPct val="110000"/>
              </a:lnSpc>
              <a:buFontTx/>
              <a:buNone/>
            </a:pPr>
            <a:endParaRPr lang="el-GR" sz="2600" u="sng" smtClean="0">
              <a:latin typeface="Times New Roman" pitchFamily="18" charset="0"/>
              <a:cs typeface="Times New Roman" pitchFamily="18" charset="0"/>
            </a:endParaRPr>
          </a:p>
          <a:p>
            <a:pPr marL="0" indent="0" algn="r" eaLnBrk="1" hangingPunct="1">
              <a:lnSpc>
                <a:spcPct val="110000"/>
              </a:lnSpc>
              <a:buFontTx/>
              <a:buNone/>
            </a:pPr>
            <a:r>
              <a:rPr lang="el-GR" sz="2200" u="sng" smtClean="0">
                <a:latin typeface="Times New Roman" pitchFamily="18" charset="0"/>
                <a:cs typeface="Times New Roman" pitchFamily="18" charset="0"/>
              </a:rPr>
              <a:t>Τελικός απολογισμός:</a:t>
            </a:r>
            <a:r>
              <a:rPr lang="el-GR" sz="2200" smtClean="0">
                <a:latin typeface="Times New Roman" pitchFamily="18" charset="0"/>
                <a:cs typeface="Times New Roman" pitchFamily="18" charset="0"/>
              </a:rPr>
              <a:t>	</a:t>
            </a:r>
            <a:endParaRPr lang="el-GR" sz="2200" smtClean="0">
              <a:latin typeface="Times New Roman" pitchFamily="18" charset="0"/>
            </a:endParaRPr>
          </a:p>
          <a:p>
            <a:pPr marL="0" indent="0" algn="ctr" eaLnBrk="1" hangingPunct="1">
              <a:lnSpc>
                <a:spcPct val="110000"/>
              </a:lnSpc>
              <a:buFontTx/>
              <a:buNone/>
            </a:pPr>
            <a:r>
              <a:rPr lang="el-GR" sz="2200" smtClean="0">
                <a:latin typeface="Times New Roman" pitchFamily="18" charset="0"/>
                <a:cs typeface="Times New Roman" pitchFamily="18" charset="0"/>
              </a:rPr>
              <a:t>	</a:t>
            </a:r>
          </a:p>
          <a:p>
            <a:pPr marL="0" indent="0" algn="ctr" eaLnBrk="1" hangingPunct="1">
              <a:lnSpc>
                <a:spcPct val="150000"/>
              </a:lnSpc>
              <a:buFontTx/>
              <a:buNone/>
            </a:pPr>
            <a:r>
              <a:rPr lang="el-GR" sz="2200" smtClean="0">
                <a:latin typeface="Times New Roman" pitchFamily="18" charset="0"/>
                <a:cs typeface="Times New Roman" pitchFamily="18" charset="0"/>
              </a:rPr>
              <a:t>2.000 περιπτώσεις, εκ των οποίων: </a:t>
            </a:r>
          </a:p>
          <a:p>
            <a:pPr marL="0" indent="0" algn="ctr" eaLnBrk="1" hangingPunct="1">
              <a:lnSpc>
                <a:spcPct val="150000"/>
              </a:lnSpc>
              <a:buFontTx/>
              <a:buNone/>
            </a:pPr>
            <a:r>
              <a:rPr lang="el-GR" sz="2200" smtClean="0">
                <a:latin typeface="Times New Roman" pitchFamily="18" charset="0"/>
                <a:cs typeface="Times New Roman" pitchFamily="18" charset="0"/>
              </a:rPr>
              <a:t>44 άτομα πέθαναν, ενώ 700 άτομα υπέστησαν μόνιμες ανικανότητες. Τελικά πάνω από 9.000 άτομα. </a:t>
            </a:r>
          </a:p>
        </p:txBody>
      </p:sp>
      <p:pic>
        <p:nvPicPr>
          <p:cNvPr id="31748" name="Picture 4" descr="www"/>
          <p:cNvPicPr>
            <a:picLocks noChangeAspect="1" noChangeArrowheads="1"/>
          </p:cNvPicPr>
          <p:nvPr/>
        </p:nvPicPr>
        <p:blipFill>
          <a:blip r:embed="rId3" cstate="print"/>
          <a:srcRect/>
          <a:stretch>
            <a:fillRect/>
          </a:stretch>
        </p:blipFill>
        <p:spPr bwMode="auto">
          <a:xfrm>
            <a:off x="2555875" y="1557338"/>
            <a:ext cx="1917700" cy="2667000"/>
          </a:xfrm>
          <a:prstGeom prst="rect">
            <a:avLst/>
          </a:prstGeom>
          <a:noFill/>
          <a:ln w="9525">
            <a:solidFill>
              <a:schemeClr val="tx2"/>
            </a:solidFill>
            <a:miter lim="800000"/>
            <a:headEnd/>
            <a:tailEnd/>
          </a:ln>
        </p:spPr>
      </p:pic>
      <p:sp>
        <p:nvSpPr>
          <p:cNvPr id="31749" name="Rectangle 5"/>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1956, </a:t>
            </a:r>
            <a:r>
              <a:rPr lang="en-US" sz="2400" b="1" u="sng">
                <a:latin typeface="Times New Roman" pitchFamily="18" charset="0"/>
                <a:cs typeface="Times New Roman" pitchFamily="18" charset="0"/>
              </a:rPr>
              <a:t>Minamata </a:t>
            </a:r>
            <a:r>
              <a:rPr lang="el-GR" sz="2400" b="1" u="sng">
                <a:latin typeface="Times New Roman" pitchFamily="18" charset="0"/>
                <a:cs typeface="Times New Roman" pitchFamily="18" charset="0"/>
              </a:rPr>
              <a:t>της Ιαπωνίας</a:t>
            </a:r>
            <a:endParaRPr lang="el-GR" sz="2400" b="1">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2771" name="Rectangle 3"/>
          <p:cNvSpPr>
            <a:spLocks noGrp="1" noChangeArrowheads="1"/>
          </p:cNvSpPr>
          <p:nvPr>
            <p:ph type="body" sz="half" idx="1"/>
          </p:nvPr>
        </p:nvSpPr>
        <p:spPr>
          <a:xfrm>
            <a:off x="5029200" y="1676400"/>
            <a:ext cx="3927475" cy="5334000"/>
          </a:xfrm>
        </p:spPr>
        <p:txBody>
          <a:bodyPr/>
          <a:lstStyle/>
          <a:p>
            <a:pPr marL="0" indent="0" algn="ctr" eaLnBrk="1" hangingPunct="1">
              <a:lnSpc>
                <a:spcPct val="130000"/>
              </a:lnSpc>
              <a:buFontTx/>
              <a:buNone/>
            </a:pPr>
            <a:r>
              <a:rPr lang="el-GR" sz="2200" smtClean="0">
                <a:latin typeface="Times New Roman" pitchFamily="18" charset="0"/>
                <a:cs typeface="Times New Roman" pitchFamily="18" charset="0"/>
              </a:rPr>
              <a:t>Βόρεια Θάλασσα, κοντά στο </a:t>
            </a:r>
            <a:r>
              <a:rPr lang="en-US" sz="2200" smtClean="0">
                <a:latin typeface="Times New Roman" pitchFamily="18" charset="0"/>
                <a:cs typeface="Times New Roman" pitchFamily="18" charset="0"/>
              </a:rPr>
              <a:t>Cornwall </a:t>
            </a:r>
            <a:r>
              <a:rPr lang="el-GR" sz="2200" smtClean="0">
                <a:latin typeface="Times New Roman" pitchFamily="18" charset="0"/>
                <a:cs typeface="Times New Roman" pitchFamily="18" charset="0"/>
              </a:rPr>
              <a:t>της Βρετανίας. </a:t>
            </a:r>
            <a:endParaRPr lang="en-US" sz="2200" smtClean="0">
              <a:latin typeface="Times New Roman" pitchFamily="18" charset="0"/>
              <a:cs typeface="Times New Roman" pitchFamily="18" charset="0"/>
            </a:endParaRPr>
          </a:p>
          <a:p>
            <a:pPr marL="0" indent="0" algn="ctr" eaLnBrk="1" hangingPunct="1">
              <a:lnSpc>
                <a:spcPct val="130000"/>
              </a:lnSpc>
              <a:buFontTx/>
              <a:buNone/>
            </a:pPr>
            <a:endParaRPr lang="el-GR" sz="2200" smtClean="0">
              <a:latin typeface="Times New Roman" pitchFamily="18" charset="0"/>
              <a:cs typeface="Times New Roman" pitchFamily="18" charset="0"/>
            </a:endParaRPr>
          </a:p>
          <a:p>
            <a:pPr marL="0" indent="0" algn="ctr" eaLnBrk="1" hangingPunct="1">
              <a:lnSpc>
                <a:spcPct val="130000"/>
              </a:lnSpc>
              <a:buFontTx/>
              <a:buNone/>
            </a:pPr>
            <a:endParaRPr lang="el-GR" sz="2200" smtClean="0">
              <a:latin typeface="Times New Roman" pitchFamily="18" charset="0"/>
              <a:cs typeface="Times New Roman" pitchFamily="18" charset="0"/>
            </a:endParaRPr>
          </a:p>
          <a:p>
            <a:pPr marL="0" indent="0" algn="ctr" eaLnBrk="1" hangingPunct="1">
              <a:lnSpc>
                <a:spcPct val="130000"/>
              </a:lnSpc>
              <a:buFontTx/>
              <a:buNone/>
            </a:pPr>
            <a:endParaRPr lang="el-GR" sz="2200" smtClean="0">
              <a:latin typeface="Times New Roman" pitchFamily="18" charset="0"/>
              <a:cs typeface="Times New Roman" pitchFamily="18" charset="0"/>
            </a:endParaRPr>
          </a:p>
          <a:p>
            <a:pPr marL="0" indent="0" algn="ctr" eaLnBrk="1" hangingPunct="1">
              <a:lnSpc>
                <a:spcPct val="130000"/>
              </a:lnSpc>
              <a:buFontTx/>
              <a:buNone/>
            </a:pPr>
            <a:endParaRPr lang="en-US" sz="2200" smtClean="0">
              <a:latin typeface="Times New Roman" pitchFamily="18" charset="0"/>
              <a:cs typeface="Times New Roman" pitchFamily="18" charset="0"/>
            </a:endParaRPr>
          </a:p>
          <a:p>
            <a:pPr marL="0" indent="0" algn="ctr" eaLnBrk="1" hangingPunct="1">
              <a:lnSpc>
                <a:spcPct val="130000"/>
              </a:lnSpc>
              <a:buFontTx/>
              <a:buNone/>
            </a:pPr>
            <a:endParaRPr lang="en-US" sz="2200" smtClean="0">
              <a:latin typeface="Times New Roman" pitchFamily="18" charset="0"/>
              <a:cs typeface="Times New Roman" pitchFamily="18" charset="0"/>
            </a:endParaRPr>
          </a:p>
          <a:p>
            <a:pPr marL="0" indent="0" algn="ctr" eaLnBrk="1" hangingPunct="1">
              <a:lnSpc>
                <a:spcPct val="130000"/>
              </a:lnSpc>
              <a:buFontTx/>
              <a:buNone/>
            </a:pPr>
            <a:endParaRPr lang="el-GR" sz="2200" smtClean="0">
              <a:latin typeface="Times New Roman" pitchFamily="18" charset="0"/>
              <a:cs typeface="Times New Roman" pitchFamily="18" charset="0"/>
            </a:endParaRPr>
          </a:p>
          <a:p>
            <a:pPr marL="0" indent="0" algn="ctr" eaLnBrk="1" hangingPunct="1">
              <a:lnSpc>
                <a:spcPct val="130000"/>
              </a:lnSpc>
              <a:buFontTx/>
              <a:buNone/>
            </a:pPr>
            <a:r>
              <a:rPr lang="el-GR" sz="2200" smtClean="0">
                <a:latin typeface="Times New Roman" pitchFamily="18" charset="0"/>
                <a:cs typeface="Times New Roman" pitchFamily="18" charset="0"/>
              </a:rPr>
              <a:t>διαρροή 117.000 τόνων πετρελαίου</a:t>
            </a:r>
          </a:p>
          <a:p>
            <a:pPr marL="0" indent="0" algn="ctr" eaLnBrk="1" hangingPunct="1">
              <a:lnSpc>
                <a:spcPct val="130000"/>
              </a:lnSpc>
              <a:buFontTx/>
              <a:buNone/>
            </a:pPr>
            <a:endParaRPr lang="el-GR" sz="2200" smtClean="0">
              <a:cs typeface="Times New Roman" pitchFamily="18" charset="0"/>
            </a:endParaRPr>
          </a:p>
        </p:txBody>
      </p:sp>
      <p:pic>
        <p:nvPicPr>
          <p:cNvPr id="32772" name="Picture 4" descr="image8"/>
          <p:cNvPicPr>
            <a:picLocks noGrp="1" noChangeAspect="1" noChangeArrowheads="1"/>
          </p:cNvPicPr>
          <p:nvPr>
            <p:ph sz="half" idx="2"/>
          </p:nvPr>
        </p:nvPicPr>
        <p:blipFill>
          <a:blip r:embed="rId3" cstate="print"/>
          <a:srcRect/>
          <a:stretch>
            <a:fillRect/>
          </a:stretch>
        </p:blipFill>
        <p:spPr>
          <a:xfrm>
            <a:off x="2339975" y="2349500"/>
            <a:ext cx="3089275" cy="4114800"/>
          </a:xfrm>
          <a:noFill/>
          <a:ln w="28575">
            <a:solidFill>
              <a:schemeClr val="tx2"/>
            </a:solidFill>
          </a:ln>
        </p:spPr>
      </p:pic>
      <p:sp>
        <p:nvSpPr>
          <p:cNvPr id="32773" name="Rectangle 5"/>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1967, Δεξαμενόπλοιο </a:t>
            </a:r>
            <a:r>
              <a:rPr lang="en-US" sz="2400" b="1" u="sng">
                <a:latin typeface="Times New Roman" pitchFamily="18" charset="0"/>
                <a:cs typeface="Times New Roman" pitchFamily="18" charset="0"/>
              </a:rPr>
              <a:t>Torrey Canyon</a:t>
            </a:r>
            <a:r>
              <a:rPr lang="en-US" sz="2200" b="1" u="sng">
                <a:latin typeface="Times New Roman" pitchFamily="18" charset="0"/>
              </a:rPr>
              <a:t> </a:t>
            </a:r>
            <a:endParaRPr lang="el-GR" sz="2200" b="1" u="sng">
              <a:latin typeface="Times New Roman" pitchFamily="18" charset="0"/>
            </a:endParaRPr>
          </a:p>
        </p:txBody>
      </p:sp>
      <p:pic>
        <p:nvPicPr>
          <p:cNvPr id="32774" name="Picture 6" descr="www"/>
          <p:cNvPicPr>
            <a:picLocks noChangeAspect="1" noChangeArrowheads="1"/>
          </p:cNvPicPr>
          <p:nvPr/>
        </p:nvPicPr>
        <p:blipFill>
          <a:blip r:embed="rId4" cstate="print"/>
          <a:srcRect/>
          <a:stretch>
            <a:fillRect/>
          </a:stretch>
        </p:blipFill>
        <p:spPr bwMode="auto">
          <a:xfrm>
            <a:off x="5943600" y="2971800"/>
            <a:ext cx="2270125" cy="229552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3795" name="Rectangle 3"/>
          <p:cNvSpPr>
            <a:spLocks noGrp="1" noChangeArrowheads="1"/>
          </p:cNvSpPr>
          <p:nvPr>
            <p:ph type="body" sz="half" idx="1"/>
          </p:nvPr>
        </p:nvSpPr>
        <p:spPr>
          <a:xfrm>
            <a:off x="4191000" y="6137275"/>
            <a:ext cx="4773613" cy="720725"/>
          </a:xfrm>
        </p:spPr>
        <p:txBody>
          <a:bodyPr/>
          <a:lstStyle/>
          <a:p>
            <a:pPr marL="0" indent="0" eaLnBrk="1" hangingPunct="1">
              <a:lnSpc>
                <a:spcPct val="130000"/>
              </a:lnSpc>
              <a:buFontTx/>
              <a:buNone/>
            </a:pPr>
            <a:r>
              <a:rPr lang="el-GR" sz="2200" smtClean="0">
                <a:latin typeface="Times New Roman" pitchFamily="18" charset="0"/>
                <a:cs typeface="Times New Roman" pitchFamily="18" charset="0"/>
              </a:rPr>
              <a:t>χρήση του απορρυπαντικού</a:t>
            </a:r>
            <a:r>
              <a:rPr lang="en-US" sz="2200" smtClean="0">
                <a:latin typeface="Times New Roman" pitchFamily="18" charset="0"/>
                <a:cs typeface="Times New Roman" pitchFamily="18" charset="0"/>
              </a:rPr>
              <a:t> </a:t>
            </a:r>
            <a:r>
              <a:rPr lang="el-GR" sz="2200" smtClean="0">
                <a:latin typeface="Times New Roman" pitchFamily="18" charset="0"/>
                <a:cs typeface="Times New Roman" pitchFamily="18" charset="0"/>
              </a:rPr>
              <a:t>«ΒΡ 1002»</a:t>
            </a:r>
          </a:p>
        </p:txBody>
      </p:sp>
      <p:pic>
        <p:nvPicPr>
          <p:cNvPr id="33796" name="Picture 4" descr="image9"/>
          <p:cNvPicPr>
            <a:picLocks noGrp="1" noChangeAspect="1" noChangeArrowheads="1"/>
          </p:cNvPicPr>
          <p:nvPr>
            <p:ph sz="quarter" idx="2"/>
          </p:nvPr>
        </p:nvPicPr>
        <p:blipFill>
          <a:blip r:embed="rId3" cstate="print"/>
          <a:srcRect/>
          <a:stretch>
            <a:fillRect/>
          </a:stretch>
        </p:blipFill>
        <p:spPr>
          <a:xfrm>
            <a:off x="4648200" y="3200400"/>
            <a:ext cx="2154238" cy="2997200"/>
          </a:xfrm>
          <a:noFill/>
          <a:ln w="28575">
            <a:solidFill>
              <a:schemeClr val="tx2"/>
            </a:solidFill>
          </a:ln>
        </p:spPr>
      </p:pic>
      <p:pic>
        <p:nvPicPr>
          <p:cNvPr id="33797" name="Picture 5" descr="image11"/>
          <p:cNvPicPr>
            <a:picLocks noGrp="1" noChangeAspect="1" noChangeArrowheads="1"/>
          </p:cNvPicPr>
          <p:nvPr>
            <p:ph sz="quarter" idx="3"/>
          </p:nvPr>
        </p:nvPicPr>
        <p:blipFill>
          <a:blip r:embed="rId4" cstate="print"/>
          <a:srcRect/>
          <a:stretch>
            <a:fillRect/>
          </a:stretch>
        </p:blipFill>
        <p:spPr>
          <a:xfrm>
            <a:off x="6629400" y="2057400"/>
            <a:ext cx="2108200" cy="2362200"/>
          </a:xfrm>
          <a:noFill/>
          <a:ln w="28575">
            <a:solidFill>
              <a:schemeClr val="tx2"/>
            </a:solidFill>
          </a:ln>
        </p:spPr>
      </p:pic>
      <p:pic>
        <p:nvPicPr>
          <p:cNvPr id="33798" name="Picture 6" descr="image10"/>
          <p:cNvPicPr>
            <a:picLocks noChangeAspect="1" noChangeArrowheads="1"/>
          </p:cNvPicPr>
          <p:nvPr/>
        </p:nvPicPr>
        <p:blipFill>
          <a:blip r:embed="rId5" cstate="print"/>
          <a:srcRect/>
          <a:stretch>
            <a:fillRect/>
          </a:stretch>
        </p:blipFill>
        <p:spPr bwMode="auto">
          <a:xfrm>
            <a:off x="179388" y="1125538"/>
            <a:ext cx="2819400" cy="2116137"/>
          </a:xfrm>
          <a:prstGeom prst="rect">
            <a:avLst/>
          </a:prstGeom>
          <a:noFill/>
          <a:ln w="28575">
            <a:solidFill>
              <a:schemeClr val="tx2"/>
            </a:solidFill>
            <a:miter lim="800000"/>
            <a:headEnd/>
            <a:tailEnd/>
          </a:ln>
        </p:spPr>
      </p:pic>
      <p:pic>
        <p:nvPicPr>
          <p:cNvPr id="33799" name="Picture 7" descr="image12"/>
          <p:cNvPicPr>
            <a:picLocks noChangeAspect="1" noChangeArrowheads="1"/>
          </p:cNvPicPr>
          <p:nvPr/>
        </p:nvPicPr>
        <p:blipFill>
          <a:blip r:embed="rId6" cstate="print"/>
          <a:srcRect/>
          <a:stretch>
            <a:fillRect/>
          </a:stretch>
        </p:blipFill>
        <p:spPr bwMode="auto">
          <a:xfrm>
            <a:off x="2484438" y="3500438"/>
            <a:ext cx="1770062" cy="2514600"/>
          </a:xfrm>
          <a:prstGeom prst="rect">
            <a:avLst/>
          </a:prstGeom>
          <a:noFill/>
          <a:ln w="28575">
            <a:solidFill>
              <a:schemeClr val="tx2"/>
            </a:solidFill>
            <a:miter lim="800000"/>
            <a:headEnd/>
            <a:tailEnd/>
          </a:ln>
        </p:spPr>
      </p:pic>
      <p:sp>
        <p:nvSpPr>
          <p:cNvPr id="33800" name="Rectangle 8"/>
          <p:cNvSpPr>
            <a:spLocks noChangeArrowheads="1"/>
          </p:cNvSpPr>
          <p:nvPr/>
        </p:nvSpPr>
        <p:spPr bwMode="auto">
          <a:xfrm>
            <a:off x="3132138" y="1700213"/>
            <a:ext cx="2808287" cy="1800225"/>
          </a:xfrm>
          <a:prstGeom prst="rect">
            <a:avLst/>
          </a:prstGeom>
          <a:noFill/>
          <a:ln w="9525">
            <a:noFill/>
            <a:miter lim="800000"/>
            <a:headEnd/>
            <a:tailEnd/>
          </a:ln>
        </p:spPr>
        <p:txBody>
          <a:bodyPr/>
          <a:lstStyle/>
          <a:p>
            <a:pPr algn="ctr">
              <a:lnSpc>
                <a:spcPct val="130000"/>
              </a:lnSpc>
              <a:spcBef>
                <a:spcPct val="20000"/>
              </a:spcBef>
            </a:pPr>
            <a:r>
              <a:rPr lang="el-GR" sz="2200">
                <a:latin typeface="Times New Roman" pitchFamily="18" charset="0"/>
                <a:cs typeface="Times New Roman" pitchFamily="18" charset="0"/>
              </a:rPr>
              <a:t>Θάνατος πουλιών και κάθε είδους θαλάσσια ζωή.</a:t>
            </a:r>
          </a:p>
        </p:txBody>
      </p:sp>
      <p:sp>
        <p:nvSpPr>
          <p:cNvPr id="33801" name="Rectangle 9"/>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1967, Δεξαμενόπλοιο </a:t>
            </a:r>
            <a:r>
              <a:rPr lang="en-US" sz="2400" b="1" u="sng">
                <a:latin typeface="Times New Roman" pitchFamily="18" charset="0"/>
                <a:cs typeface="Times New Roman" pitchFamily="18" charset="0"/>
              </a:rPr>
              <a:t>Torrey Canyon</a:t>
            </a:r>
            <a:r>
              <a:rPr lang="en-US" sz="2200" b="1" u="sng">
                <a:latin typeface="Times New Roman" pitchFamily="18" charset="0"/>
              </a:rPr>
              <a:t> </a:t>
            </a:r>
            <a:endParaRPr lang="el-GR" sz="2200" b="1" u="sng">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4819" name="Rectangle 3"/>
          <p:cNvSpPr>
            <a:spLocks noGrp="1" noChangeArrowheads="1"/>
          </p:cNvSpPr>
          <p:nvPr>
            <p:ph type="body" sz="half" idx="1"/>
          </p:nvPr>
        </p:nvSpPr>
        <p:spPr>
          <a:xfrm>
            <a:off x="1682750" y="1905000"/>
            <a:ext cx="3617913" cy="2286000"/>
          </a:xfrm>
        </p:spPr>
        <p:txBody>
          <a:bodyPr/>
          <a:lstStyle/>
          <a:p>
            <a:pPr marL="0" indent="0" algn="ctr" eaLnBrk="1" hangingPunct="1">
              <a:lnSpc>
                <a:spcPct val="160000"/>
              </a:lnSpc>
              <a:buFontTx/>
              <a:buNone/>
            </a:pPr>
            <a:r>
              <a:rPr lang="en-US" sz="2200" smtClean="0">
                <a:latin typeface="Times New Roman" pitchFamily="18" charset="0"/>
                <a:cs typeface="Times New Roman" pitchFamily="18" charset="0"/>
              </a:rPr>
              <a:t>O</a:t>
            </a:r>
            <a:r>
              <a:rPr lang="el-GR" sz="2200" smtClean="0">
                <a:latin typeface="Times New Roman" pitchFamily="18" charset="0"/>
                <a:cs typeface="Times New Roman" pitchFamily="18" charset="0"/>
              </a:rPr>
              <a:t> ασφαλιστικός δίσκος ενός αντιδραστήρα έσκασε και διέφυγαν στην ατμόσφαιρα περίπου 2 </a:t>
            </a:r>
            <a:r>
              <a:rPr lang="en-US" sz="2200" smtClean="0">
                <a:latin typeface="Times New Roman" pitchFamily="18" charset="0"/>
                <a:cs typeface="Times New Roman" pitchFamily="18" charset="0"/>
              </a:rPr>
              <a:t>kg </a:t>
            </a:r>
            <a:r>
              <a:rPr lang="el-GR" sz="2200" smtClean="0">
                <a:latin typeface="Times New Roman" pitchFamily="18" charset="0"/>
                <a:cs typeface="Times New Roman" pitchFamily="18" charset="0"/>
              </a:rPr>
              <a:t>διοξίνης</a:t>
            </a:r>
            <a:r>
              <a:rPr lang="en-US" sz="2200" smtClean="0">
                <a:latin typeface="Times New Roman" pitchFamily="18" charset="0"/>
                <a:cs typeface="Times New Roman" pitchFamily="18" charset="0"/>
              </a:rPr>
              <a:t>.</a:t>
            </a:r>
            <a:endParaRPr lang="el-GR" sz="2200" smtClean="0">
              <a:latin typeface="Times New Roman" pitchFamily="18" charset="0"/>
              <a:cs typeface="Times New Roman" pitchFamily="18" charset="0"/>
            </a:endParaRPr>
          </a:p>
        </p:txBody>
      </p:sp>
      <p:pic>
        <p:nvPicPr>
          <p:cNvPr id="34820" name="Picture 4" descr="image13"/>
          <p:cNvPicPr>
            <a:picLocks noGrp="1" noChangeAspect="1" noChangeArrowheads="1"/>
          </p:cNvPicPr>
          <p:nvPr>
            <p:ph sz="quarter" idx="2"/>
          </p:nvPr>
        </p:nvPicPr>
        <p:blipFill>
          <a:blip r:embed="rId3" cstate="print"/>
          <a:srcRect/>
          <a:stretch>
            <a:fillRect/>
          </a:stretch>
        </p:blipFill>
        <p:spPr>
          <a:xfrm>
            <a:off x="2700338" y="4437063"/>
            <a:ext cx="2438400" cy="2008187"/>
          </a:xfrm>
          <a:noFill/>
          <a:ln w="28575">
            <a:solidFill>
              <a:schemeClr val="tx2"/>
            </a:solidFill>
          </a:ln>
        </p:spPr>
      </p:pic>
      <p:pic>
        <p:nvPicPr>
          <p:cNvPr id="34821" name="Picture 5" descr="image14"/>
          <p:cNvPicPr>
            <a:picLocks noGrp="1" noChangeAspect="1" noChangeArrowheads="1"/>
          </p:cNvPicPr>
          <p:nvPr>
            <p:ph sz="quarter" idx="3"/>
          </p:nvPr>
        </p:nvPicPr>
        <p:blipFill>
          <a:blip r:embed="rId4" cstate="print"/>
          <a:srcRect/>
          <a:stretch>
            <a:fillRect/>
          </a:stretch>
        </p:blipFill>
        <p:spPr>
          <a:xfrm>
            <a:off x="5918200" y="2514600"/>
            <a:ext cx="3079750" cy="2146300"/>
          </a:xfrm>
          <a:noFill/>
          <a:ln w="28575">
            <a:solidFill>
              <a:schemeClr val="tx2"/>
            </a:solidFill>
          </a:ln>
        </p:spPr>
      </p:pic>
      <p:sp>
        <p:nvSpPr>
          <p:cNvPr id="34822" name="Rectangle 6"/>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1976, εργοστάσιο </a:t>
            </a:r>
            <a:r>
              <a:rPr lang="en-US" sz="2400" b="1" u="sng">
                <a:latin typeface="Times New Roman" pitchFamily="18" charset="0"/>
                <a:cs typeface="Times New Roman" pitchFamily="18" charset="0"/>
              </a:rPr>
              <a:t>ICMESA </a:t>
            </a:r>
            <a:r>
              <a:rPr lang="el-GR" sz="2400" b="1" u="sng">
                <a:latin typeface="Times New Roman" pitchFamily="18" charset="0"/>
                <a:cs typeface="Times New Roman" pitchFamily="18" charset="0"/>
              </a:rPr>
              <a:t>(</a:t>
            </a:r>
            <a:r>
              <a:rPr lang="en-US" sz="2400" b="1" u="sng">
                <a:latin typeface="Times New Roman" pitchFamily="18" charset="0"/>
                <a:cs typeface="Times New Roman" pitchFamily="18" charset="0"/>
              </a:rPr>
              <a:t>Seveso</a:t>
            </a:r>
            <a:r>
              <a:rPr lang="el-GR" sz="2400" b="1" u="sng">
                <a:latin typeface="Times New Roman" pitchFamily="18" charset="0"/>
                <a:cs typeface="Times New Roman" pitchFamily="18" charset="0"/>
              </a:rPr>
              <a:t> Ιταλίας)</a:t>
            </a:r>
            <a:r>
              <a:rPr lang="en-US" sz="2400" b="1" u="sng">
                <a:latin typeface="Times New Roman" pitchFamily="18" charset="0"/>
                <a:cs typeface="Times New Roman" pitchFamily="18" charset="0"/>
              </a:rPr>
              <a:t> </a:t>
            </a:r>
            <a:endParaRPr lang="el-GR" sz="2400" b="1" u="sng">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pic>
        <p:nvPicPr>
          <p:cNvPr id="35843" name="Picture 3" descr="image24"/>
          <p:cNvPicPr>
            <a:picLocks noGrp="1" noChangeAspect="1" noChangeArrowheads="1"/>
          </p:cNvPicPr>
          <p:nvPr>
            <p:ph sz="quarter" idx="2"/>
          </p:nvPr>
        </p:nvPicPr>
        <p:blipFill>
          <a:blip r:embed="rId3" cstate="print"/>
          <a:srcRect/>
          <a:stretch>
            <a:fillRect/>
          </a:stretch>
        </p:blipFill>
        <p:spPr>
          <a:xfrm>
            <a:off x="1295400" y="1219200"/>
            <a:ext cx="2160588" cy="2297113"/>
          </a:xfrm>
          <a:noFill/>
          <a:ln w="28575">
            <a:solidFill>
              <a:schemeClr val="tx2"/>
            </a:solidFill>
          </a:ln>
        </p:spPr>
      </p:pic>
      <p:pic>
        <p:nvPicPr>
          <p:cNvPr id="35844" name="Picture 4" descr="image18"/>
          <p:cNvPicPr>
            <a:picLocks noGrp="1" noChangeAspect="1" noChangeArrowheads="1"/>
          </p:cNvPicPr>
          <p:nvPr>
            <p:ph sz="quarter" idx="3"/>
          </p:nvPr>
        </p:nvPicPr>
        <p:blipFill>
          <a:blip r:embed="rId4" cstate="print"/>
          <a:srcRect/>
          <a:stretch>
            <a:fillRect/>
          </a:stretch>
        </p:blipFill>
        <p:spPr>
          <a:xfrm>
            <a:off x="4224338" y="2895600"/>
            <a:ext cx="2466975" cy="2178050"/>
          </a:xfrm>
          <a:ln w="28575">
            <a:solidFill>
              <a:schemeClr val="tx2"/>
            </a:solidFill>
          </a:ln>
        </p:spPr>
      </p:pic>
      <p:pic>
        <p:nvPicPr>
          <p:cNvPr id="35845" name="Picture 5" descr="image21"/>
          <p:cNvPicPr>
            <a:picLocks noChangeAspect="1" noChangeArrowheads="1"/>
          </p:cNvPicPr>
          <p:nvPr/>
        </p:nvPicPr>
        <p:blipFill>
          <a:blip r:embed="rId5" cstate="print"/>
          <a:srcRect/>
          <a:stretch>
            <a:fillRect/>
          </a:stretch>
        </p:blipFill>
        <p:spPr bwMode="auto">
          <a:xfrm>
            <a:off x="7086600" y="3657600"/>
            <a:ext cx="1725613" cy="2449513"/>
          </a:xfrm>
          <a:prstGeom prst="rect">
            <a:avLst/>
          </a:prstGeom>
          <a:noFill/>
          <a:ln w="28575">
            <a:solidFill>
              <a:schemeClr val="tx2"/>
            </a:solidFill>
            <a:miter lim="800000"/>
            <a:headEnd/>
            <a:tailEnd/>
          </a:ln>
        </p:spPr>
      </p:pic>
      <p:sp>
        <p:nvSpPr>
          <p:cNvPr id="35846" name="Rectangle 6"/>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1978, </a:t>
            </a:r>
            <a:r>
              <a:rPr lang="en-US" sz="2400" b="1" u="sng">
                <a:latin typeface="Times New Roman" pitchFamily="18" charset="0"/>
              </a:rPr>
              <a:t>Love Canal</a:t>
            </a:r>
            <a:endParaRPr lang="el-GR" sz="2400" b="1" u="sng">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6867" name="Rectangle 3"/>
          <p:cNvSpPr>
            <a:spLocks noGrp="1" noChangeArrowheads="1"/>
          </p:cNvSpPr>
          <p:nvPr>
            <p:ph type="body" sz="half" idx="1"/>
          </p:nvPr>
        </p:nvSpPr>
        <p:spPr>
          <a:xfrm>
            <a:off x="2916238" y="2349500"/>
            <a:ext cx="3579812" cy="4114800"/>
          </a:xfrm>
        </p:spPr>
        <p:txBody>
          <a:bodyPr/>
          <a:lstStyle/>
          <a:p>
            <a:pPr marL="0" indent="0" algn="ctr" eaLnBrk="1" hangingPunct="1">
              <a:lnSpc>
                <a:spcPct val="140000"/>
              </a:lnSpc>
              <a:buFontTx/>
              <a:buNone/>
            </a:pPr>
            <a:endParaRPr lang="en-US" sz="2700" smtClean="0"/>
          </a:p>
          <a:p>
            <a:pPr marL="0" indent="0" algn="ctr" eaLnBrk="1" hangingPunct="1">
              <a:lnSpc>
                <a:spcPct val="140000"/>
              </a:lnSpc>
              <a:buFontTx/>
              <a:buNone/>
            </a:pPr>
            <a:r>
              <a:rPr lang="en-US" sz="2200" smtClean="0">
                <a:latin typeface="Times New Roman" pitchFamily="18" charset="0"/>
                <a:cs typeface="Times New Roman" pitchFamily="18" charset="0"/>
              </a:rPr>
              <a:t>H</a:t>
            </a:r>
            <a:r>
              <a:rPr lang="el-GR" sz="2200" smtClean="0">
                <a:latin typeface="Times New Roman" pitchFamily="18" charset="0"/>
                <a:cs typeface="Times New Roman" pitchFamily="18" charset="0"/>
              </a:rPr>
              <a:t> εταιρία που το εκμεταλλευόταν </a:t>
            </a:r>
            <a:r>
              <a:rPr lang="el-GR" sz="2200" u="sng" smtClean="0">
                <a:latin typeface="Times New Roman" pitchFamily="18" charset="0"/>
                <a:cs typeface="Times New Roman" pitchFamily="18" charset="0"/>
              </a:rPr>
              <a:t>το πούλησε για 1 δολάριο</a:t>
            </a:r>
            <a:r>
              <a:rPr lang="el-GR" sz="2200" smtClean="0">
                <a:latin typeface="Times New Roman" pitchFamily="18" charset="0"/>
                <a:cs typeface="Times New Roman" pitchFamily="18" charset="0"/>
              </a:rPr>
              <a:t> στην πόλη </a:t>
            </a:r>
            <a:r>
              <a:rPr lang="en-US" sz="2200" smtClean="0">
                <a:latin typeface="Times New Roman" pitchFamily="18" charset="0"/>
                <a:cs typeface="Times New Roman" pitchFamily="18" charset="0"/>
              </a:rPr>
              <a:t>Niagara Falls. </a:t>
            </a:r>
            <a:r>
              <a:rPr lang="el-GR" sz="2200" smtClean="0">
                <a:latin typeface="Times New Roman" pitchFamily="18" charset="0"/>
                <a:cs typeface="Times New Roman" pitchFamily="18" charset="0"/>
              </a:rPr>
              <a:t> </a:t>
            </a:r>
          </a:p>
        </p:txBody>
      </p:sp>
      <p:pic>
        <p:nvPicPr>
          <p:cNvPr id="36868" name="Picture 4" descr="image22"/>
          <p:cNvPicPr>
            <a:picLocks noGrp="1" noChangeAspect="1" noChangeArrowheads="1"/>
          </p:cNvPicPr>
          <p:nvPr>
            <p:ph sz="quarter" idx="2"/>
          </p:nvPr>
        </p:nvPicPr>
        <p:blipFill>
          <a:blip r:embed="rId3" cstate="print"/>
          <a:srcRect/>
          <a:stretch>
            <a:fillRect/>
          </a:stretch>
        </p:blipFill>
        <p:spPr>
          <a:xfrm>
            <a:off x="6300788" y="1773238"/>
            <a:ext cx="2657475" cy="1854200"/>
          </a:xfrm>
          <a:noFill/>
          <a:ln w="28575">
            <a:solidFill>
              <a:schemeClr val="tx2"/>
            </a:solidFill>
          </a:ln>
        </p:spPr>
      </p:pic>
      <p:pic>
        <p:nvPicPr>
          <p:cNvPr id="36869" name="Picture 5" descr="image20"/>
          <p:cNvPicPr>
            <a:picLocks noGrp="1" noChangeAspect="1" noChangeArrowheads="1"/>
          </p:cNvPicPr>
          <p:nvPr>
            <p:ph sz="quarter" idx="3"/>
          </p:nvPr>
        </p:nvPicPr>
        <p:blipFill>
          <a:blip r:embed="rId4" cstate="print"/>
          <a:srcRect/>
          <a:stretch>
            <a:fillRect/>
          </a:stretch>
        </p:blipFill>
        <p:spPr>
          <a:xfrm>
            <a:off x="6588125" y="4724400"/>
            <a:ext cx="2286000" cy="1870075"/>
          </a:xfrm>
          <a:noFill/>
          <a:ln w="28575">
            <a:solidFill>
              <a:schemeClr val="tx2"/>
            </a:solidFill>
          </a:ln>
        </p:spPr>
      </p:pic>
      <p:pic>
        <p:nvPicPr>
          <p:cNvPr id="36870" name="Picture 6" descr="image23"/>
          <p:cNvPicPr>
            <a:picLocks noChangeAspect="1" noChangeArrowheads="1"/>
          </p:cNvPicPr>
          <p:nvPr/>
        </p:nvPicPr>
        <p:blipFill>
          <a:blip r:embed="rId5" cstate="print"/>
          <a:srcRect/>
          <a:stretch>
            <a:fillRect/>
          </a:stretch>
        </p:blipFill>
        <p:spPr bwMode="auto">
          <a:xfrm>
            <a:off x="3276600" y="5013325"/>
            <a:ext cx="2373313" cy="1644650"/>
          </a:xfrm>
          <a:prstGeom prst="rect">
            <a:avLst/>
          </a:prstGeom>
          <a:noFill/>
          <a:ln w="28575">
            <a:solidFill>
              <a:schemeClr val="tx2"/>
            </a:solidFill>
            <a:miter lim="800000"/>
            <a:headEnd/>
            <a:tailEnd/>
          </a:ln>
        </p:spPr>
      </p:pic>
      <p:pic>
        <p:nvPicPr>
          <p:cNvPr id="36871" name="Picture 7" descr="image19"/>
          <p:cNvPicPr>
            <a:picLocks noChangeAspect="1" noChangeArrowheads="1"/>
          </p:cNvPicPr>
          <p:nvPr/>
        </p:nvPicPr>
        <p:blipFill>
          <a:blip r:embed="rId6" cstate="print"/>
          <a:srcRect/>
          <a:stretch>
            <a:fillRect/>
          </a:stretch>
        </p:blipFill>
        <p:spPr bwMode="auto">
          <a:xfrm>
            <a:off x="971550" y="1700213"/>
            <a:ext cx="2232025" cy="1820862"/>
          </a:xfrm>
          <a:prstGeom prst="rect">
            <a:avLst/>
          </a:prstGeom>
          <a:noFill/>
          <a:ln w="28575">
            <a:solidFill>
              <a:schemeClr val="tx2"/>
            </a:solidFill>
            <a:miter lim="800000"/>
            <a:headEnd/>
            <a:tailEnd/>
          </a:ln>
        </p:spPr>
      </p:pic>
      <p:sp>
        <p:nvSpPr>
          <p:cNvPr id="36872" name="Rectangle 8"/>
          <p:cNvSpPr>
            <a:spLocks noChangeArrowheads="1"/>
          </p:cNvSpPr>
          <p:nvPr/>
        </p:nvSpPr>
        <p:spPr bwMode="auto">
          <a:xfrm>
            <a:off x="2590800" y="106680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1978, </a:t>
            </a:r>
            <a:r>
              <a:rPr lang="en-US" sz="2400" b="1" u="sng">
                <a:latin typeface="Times New Roman" pitchFamily="18" charset="0"/>
              </a:rPr>
              <a:t>Love Canal</a:t>
            </a:r>
            <a:endParaRPr lang="el-GR" sz="2400" b="1" u="sng">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pic>
        <p:nvPicPr>
          <p:cNvPr id="37891" name="Picture 3" descr="image26"/>
          <p:cNvPicPr>
            <a:picLocks noGrp="1" noChangeAspect="1" noChangeArrowheads="1"/>
          </p:cNvPicPr>
          <p:nvPr>
            <p:ph sz="quarter" idx="2"/>
          </p:nvPr>
        </p:nvPicPr>
        <p:blipFill>
          <a:blip r:embed="rId3" cstate="print"/>
          <a:srcRect/>
          <a:stretch>
            <a:fillRect/>
          </a:stretch>
        </p:blipFill>
        <p:spPr>
          <a:xfrm>
            <a:off x="2555875" y="4076700"/>
            <a:ext cx="2895600" cy="2546350"/>
          </a:xfrm>
          <a:noFill/>
          <a:ln>
            <a:solidFill>
              <a:schemeClr val="tx2"/>
            </a:solidFill>
          </a:ln>
        </p:spPr>
      </p:pic>
      <p:sp>
        <p:nvSpPr>
          <p:cNvPr id="37892" name="Rectangle 4"/>
          <p:cNvSpPr>
            <a:spLocks noChangeArrowheads="1"/>
          </p:cNvSpPr>
          <p:nvPr/>
        </p:nvSpPr>
        <p:spPr bwMode="auto">
          <a:xfrm>
            <a:off x="3962400" y="1828800"/>
            <a:ext cx="4824413" cy="2243138"/>
          </a:xfrm>
          <a:prstGeom prst="rect">
            <a:avLst/>
          </a:prstGeom>
          <a:noFill/>
          <a:ln w="9525">
            <a:noFill/>
            <a:miter lim="800000"/>
            <a:headEnd/>
            <a:tailEnd/>
          </a:ln>
        </p:spPr>
        <p:txBody>
          <a:bodyPr/>
          <a:lstStyle/>
          <a:p>
            <a:pPr algn="ctr">
              <a:lnSpc>
                <a:spcPct val="120000"/>
              </a:lnSpc>
              <a:spcBef>
                <a:spcPct val="20000"/>
              </a:spcBef>
            </a:pPr>
            <a:r>
              <a:rPr lang="el-GR" sz="2200">
                <a:latin typeface="Times New Roman" pitchFamily="18" charset="0"/>
                <a:cs typeface="Times New Roman" pitchFamily="18" charset="0"/>
              </a:rPr>
              <a:t>Ο πυρηνικός αντιδραστήρας του εργοστασίου πυρηνικής ενέργειας παθαίνει μερική τήξη.</a:t>
            </a:r>
          </a:p>
          <a:p>
            <a:pPr algn="ctr">
              <a:lnSpc>
                <a:spcPct val="120000"/>
              </a:lnSpc>
              <a:spcBef>
                <a:spcPct val="20000"/>
              </a:spcBef>
            </a:pPr>
            <a:endParaRPr lang="el-GR" sz="2200">
              <a:latin typeface="Times New Roman" pitchFamily="18" charset="0"/>
              <a:cs typeface="Times New Roman" pitchFamily="18" charset="0"/>
            </a:endParaRPr>
          </a:p>
          <a:p>
            <a:pPr algn="ctr">
              <a:lnSpc>
                <a:spcPct val="120000"/>
              </a:lnSpc>
              <a:spcBef>
                <a:spcPct val="20000"/>
              </a:spcBef>
              <a:buSzPct val="70000"/>
              <a:buFontTx/>
              <a:buBlip>
                <a:blip r:embed="rId4"/>
              </a:buBlip>
            </a:pPr>
            <a:r>
              <a:rPr lang="el-GR" sz="2200">
                <a:latin typeface="Times New Roman" pitchFamily="18" charset="0"/>
                <a:cs typeface="Times New Roman" pitchFamily="18" charset="0"/>
              </a:rPr>
              <a:t> διαρροή ραδιενέργειας στις γύρω περιοχές. </a:t>
            </a:r>
          </a:p>
        </p:txBody>
      </p:sp>
      <p:pic>
        <p:nvPicPr>
          <p:cNvPr id="37893" name="Picture 5" descr="image28"/>
          <p:cNvPicPr>
            <a:picLocks noGrp="1" noChangeAspect="1" noChangeArrowheads="1"/>
          </p:cNvPicPr>
          <p:nvPr>
            <p:ph sz="quarter" idx="3"/>
          </p:nvPr>
        </p:nvPicPr>
        <p:blipFill>
          <a:blip r:embed="rId5" cstate="print"/>
          <a:srcRect/>
          <a:stretch>
            <a:fillRect/>
          </a:stretch>
        </p:blipFill>
        <p:spPr>
          <a:xfrm>
            <a:off x="6934200" y="4572000"/>
            <a:ext cx="1676400" cy="1981200"/>
          </a:xfrm>
          <a:noFill/>
          <a:ln>
            <a:solidFill>
              <a:schemeClr val="tx2"/>
            </a:solidFill>
          </a:ln>
        </p:spPr>
      </p:pic>
      <p:sp>
        <p:nvSpPr>
          <p:cNvPr id="37894" name="Rectangle 6"/>
          <p:cNvSpPr>
            <a:spLocks noChangeArrowheads="1"/>
          </p:cNvSpPr>
          <p:nvPr/>
        </p:nvSpPr>
        <p:spPr bwMode="auto">
          <a:xfrm>
            <a:off x="2209800" y="990600"/>
            <a:ext cx="6934200" cy="1900238"/>
          </a:xfrm>
          <a:prstGeom prst="rect">
            <a:avLst/>
          </a:prstGeom>
          <a:noFill/>
          <a:ln w="9525">
            <a:noFill/>
            <a:miter lim="800000"/>
            <a:headEnd/>
            <a:tailEnd/>
          </a:ln>
        </p:spPr>
        <p:txBody>
          <a:bodyPr/>
          <a:lstStyle/>
          <a:p>
            <a:pPr algn="r">
              <a:lnSpc>
                <a:spcPct val="150000"/>
              </a:lnSpc>
              <a:spcBef>
                <a:spcPct val="20000"/>
              </a:spcBef>
            </a:pPr>
            <a:r>
              <a:rPr lang="en-US" sz="2400" b="1" u="sng">
                <a:latin typeface="Times New Roman" pitchFamily="18" charset="0"/>
                <a:cs typeface="Times New Roman" pitchFamily="18" charset="0"/>
              </a:rPr>
              <a:t>1979</a:t>
            </a:r>
            <a:r>
              <a:rPr lang="el-GR" sz="2400" b="1" u="sng">
                <a:latin typeface="Times New Roman" pitchFamily="18" charset="0"/>
                <a:cs typeface="Times New Roman" pitchFamily="18" charset="0"/>
              </a:rPr>
              <a:t>: </a:t>
            </a:r>
            <a:r>
              <a:rPr lang="en-US" sz="2400" b="1" u="sng">
                <a:latin typeface="Times New Roman" pitchFamily="18" charset="0"/>
                <a:cs typeface="Times New Roman" pitchFamily="18" charset="0"/>
              </a:rPr>
              <a:t>Three Mile Island, Pennsylvania </a:t>
            </a:r>
            <a:r>
              <a:rPr lang="el-GR" sz="2400" b="1" u="sng">
                <a:latin typeface="Times New Roman" pitchFamily="18" charset="0"/>
                <a:cs typeface="Times New Roman" pitchFamily="18" charset="0"/>
              </a:rPr>
              <a:t>των Η.Π.Α.</a:t>
            </a:r>
            <a:r>
              <a:rPr lang="el-GR" sz="2700"/>
              <a:t> </a:t>
            </a:r>
          </a:p>
        </p:txBody>
      </p:sp>
      <p:pic>
        <p:nvPicPr>
          <p:cNvPr id="37895" name="Picture 7" descr="www"/>
          <p:cNvPicPr>
            <a:picLocks noChangeAspect="1" noChangeArrowheads="1"/>
          </p:cNvPicPr>
          <p:nvPr/>
        </p:nvPicPr>
        <p:blipFill>
          <a:blip r:embed="rId6" cstate="print"/>
          <a:srcRect/>
          <a:stretch>
            <a:fillRect/>
          </a:stretch>
        </p:blipFill>
        <p:spPr bwMode="auto">
          <a:xfrm>
            <a:off x="1219200" y="1676400"/>
            <a:ext cx="2200275" cy="220027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38915" name="Rectangle 3"/>
          <p:cNvSpPr>
            <a:spLocks noGrp="1" noChangeArrowheads="1"/>
          </p:cNvSpPr>
          <p:nvPr>
            <p:ph type="body" sz="half" idx="1"/>
          </p:nvPr>
        </p:nvSpPr>
        <p:spPr>
          <a:xfrm>
            <a:off x="762000" y="1828800"/>
            <a:ext cx="4084638" cy="2735263"/>
          </a:xfrm>
        </p:spPr>
        <p:txBody>
          <a:bodyPr/>
          <a:lstStyle/>
          <a:p>
            <a:pPr marL="0" indent="0" algn="ctr" eaLnBrk="1" hangingPunct="1">
              <a:lnSpc>
                <a:spcPct val="110000"/>
              </a:lnSpc>
              <a:buSzPct val="70000"/>
              <a:buFontTx/>
              <a:buBlip>
                <a:blip r:embed="rId3"/>
              </a:buBlip>
            </a:pPr>
            <a:r>
              <a:rPr lang="en-US" sz="2700" smtClean="0">
                <a:cs typeface="Times New Roman" pitchFamily="18" charset="0"/>
              </a:rPr>
              <a:t> </a:t>
            </a:r>
            <a:r>
              <a:rPr lang="el-GR" sz="2200" smtClean="0">
                <a:latin typeface="Times New Roman" pitchFamily="18" charset="0"/>
                <a:cs typeface="Times New Roman" pitchFamily="18" charset="0"/>
              </a:rPr>
              <a:t>114.000 άνθρωποι αναγκάστηκαν να εγκαταλείψουν την περιοχή, </a:t>
            </a:r>
            <a:endParaRPr lang="en-US" sz="2200" smtClean="0">
              <a:latin typeface="Times New Roman" pitchFamily="18" charset="0"/>
              <a:cs typeface="Times New Roman" pitchFamily="18" charset="0"/>
            </a:endParaRPr>
          </a:p>
          <a:p>
            <a:pPr marL="0" indent="0" algn="ctr" eaLnBrk="1" hangingPunct="1">
              <a:lnSpc>
                <a:spcPct val="110000"/>
              </a:lnSpc>
              <a:buSzPct val="70000"/>
              <a:buFontTx/>
              <a:buBlip>
                <a:blip r:embed="rId3"/>
              </a:buBlip>
            </a:pPr>
            <a:r>
              <a:rPr lang="en-US" sz="2200" smtClean="0">
                <a:latin typeface="Times New Roman" pitchFamily="18" charset="0"/>
                <a:cs typeface="Times New Roman" pitchFamily="18" charset="0"/>
              </a:rPr>
              <a:t> </a:t>
            </a:r>
            <a:r>
              <a:rPr lang="el-GR" sz="2200" smtClean="0">
                <a:latin typeface="Times New Roman" pitchFamily="18" charset="0"/>
                <a:cs typeface="Times New Roman" pitchFamily="18" charset="0"/>
              </a:rPr>
              <a:t>κανένας θάνατος, </a:t>
            </a:r>
          </a:p>
          <a:p>
            <a:pPr marL="0" indent="0" algn="ctr" eaLnBrk="1" hangingPunct="1">
              <a:lnSpc>
                <a:spcPct val="110000"/>
              </a:lnSpc>
              <a:buSzPct val="70000"/>
              <a:buFontTx/>
              <a:buBlip>
                <a:blip r:embed="rId3"/>
              </a:buBlip>
            </a:pPr>
            <a:r>
              <a:rPr lang="el-GR" sz="2200" smtClean="0">
                <a:latin typeface="Times New Roman" pitchFamily="18" charset="0"/>
                <a:cs typeface="Times New Roman" pitchFamily="18" charset="0"/>
              </a:rPr>
              <a:t> μακροπρόθεσμες επιπτώσεις στην υγεία.</a:t>
            </a:r>
          </a:p>
        </p:txBody>
      </p:sp>
      <p:pic>
        <p:nvPicPr>
          <p:cNvPr id="38916" name="Picture 4" descr="image27"/>
          <p:cNvPicPr>
            <a:picLocks noGrp="1" noChangeAspect="1" noChangeArrowheads="1"/>
          </p:cNvPicPr>
          <p:nvPr>
            <p:ph sz="quarter" idx="2"/>
          </p:nvPr>
        </p:nvPicPr>
        <p:blipFill>
          <a:blip r:embed="rId4" cstate="print"/>
          <a:srcRect/>
          <a:stretch>
            <a:fillRect/>
          </a:stretch>
        </p:blipFill>
        <p:spPr>
          <a:xfrm>
            <a:off x="7054850" y="1752600"/>
            <a:ext cx="2089150" cy="2743200"/>
          </a:xfrm>
          <a:noFill/>
          <a:ln w="28575">
            <a:solidFill>
              <a:schemeClr val="tx1"/>
            </a:solidFill>
          </a:ln>
        </p:spPr>
      </p:pic>
      <p:pic>
        <p:nvPicPr>
          <p:cNvPr id="38917" name="Picture 5" descr="image29"/>
          <p:cNvPicPr>
            <a:picLocks noGrp="1" noChangeAspect="1" noChangeArrowheads="1"/>
          </p:cNvPicPr>
          <p:nvPr>
            <p:ph sz="quarter" idx="3"/>
          </p:nvPr>
        </p:nvPicPr>
        <p:blipFill>
          <a:blip r:embed="rId5" cstate="print"/>
          <a:srcRect/>
          <a:stretch>
            <a:fillRect/>
          </a:stretch>
        </p:blipFill>
        <p:spPr>
          <a:xfrm>
            <a:off x="5148263" y="2971800"/>
            <a:ext cx="2036762" cy="1925638"/>
          </a:xfrm>
          <a:noFill/>
          <a:ln w="28575">
            <a:solidFill>
              <a:schemeClr val="tx1"/>
            </a:solidFill>
          </a:ln>
        </p:spPr>
      </p:pic>
      <p:sp>
        <p:nvSpPr>
          <p:cNvPr id="38918" name="Rectangle 6"/>
          <p:cNvSpPr>
            <a:spLocks noChangeArrowheads="1"/>
          </p:cNvSpPr>
          <p:nvPr/>
        </p:nvSpPr>
        <p:spPr bwMode="auto">
          <a:xfrm>
            <a:off x="4103688" y="4953000"/>
            <a:ext cx="5040312" cy="2133600"/>
          </a:xfrm>
          <a:prstGeom prst="rect">
            <a:avLst/>
          </a:prstGeom>
          <a:noFill/>
          <a:ln w="9525">
            <a:noFill/>
            <a:miter lim="800000"/>
            <a:headEnd/>
            <a:tailEnd/>
          </a:ln>
        </p:spPr>
        <p:txBody>
          <a:bodyPr/>
          <a:lstStyle/>
          <a:p>
            <a:pPr algn="ctr">
              <a:lnSpc>
                <a:spcPct val="110000"/>
              </a:lnSpc>
              <a:spcBef>
                <a:spcPct val="20000"/>
              </a:spcBef>
            </a:pPr>
            <a:r>
              <a:rPr lang="el-GR" sz="2200">
                <a:latin typeface="Times New Roman" pitchFamily="18" charset="0"/>
                <a:cs typeface="Times New Roman" pitchFamily="18" charset="0"/>
              </a:rPr>
              <a:t>Αποκατάσταση και καθαρισμός</a:t>
            </a:r>
            <a:endParaRPr lang="en-US" sz="2200">
              <a:latin typeface="Times New Roman" pitchFamily="18" charset="0"/>
              <a:cs typeface="Times New Roman" pitchFamily="18" charset="0"/>
            </a:endParaRPr>
          </a:p>
          <a:p>
            <a:pPr algn="ctr">
              <a:lnSpc>
                <a:spcPct val="110000"/>
              </a:lnSpc>
              <a:spcBef>
                <a:spcPct val="20000"/>
              </a:spcBef>
              <a:buSzPct val="70000"/>
              <a:buFontTx/>
              <a:buBlip>
                <a:blip r:embed="rId3"/>
              </a:buBlip>
            </a:pPr>
            <a:r>
              <a:rPr lang="en-US" sz="2200">
                <a:latin typeface="Times New Roman" pitchFamily="18" charset="0"/>
                <a:cs typeface="Times New Roman" pitchFamily="18" charset="0"/>
              </a:rPr>
              <a:t> </a:t>
            </a:r>
            <a:r>
              <a:rPr lang="el-GR" sz="2200">
                <a:latin typeface="Times New Roman" pitchFamily="18" charset="0"/>
                <a:cs typeface="Times New Roman" pitchFamily="18" charset="0"/>
              </a:rPr>
              <a:t>$1 δισεκατομμύριο</a:t>
            </a:r>
          </a:p>
          <a:p>
            <a:pPr algn="ctr">
              <a:lnSpc>
                <a:spcPct val="110000"/>
              </a:lnSpc>
              <a:spcBef>
                <a:spcPct val="20000"/>
              </a:spcBef>
              <a:buFontTx/>
              <a:buChar char="•"/>
            </a:pPr>
            <a:endParaRPr lang="el-GR" sz="1600">
              <a:latin typeface="Times New Roman" pitchFamily="18" charset="0"/>
              <a:cs typeface="Times New Roman" pitchFamily="18" charset="0"/>
            </a:endParaRPr>
          </a:p>
          <a:p>
            <a:pPr algn="ctr">
              <a:lnSpc>
                <a:spcPct val="110000"/>
              </a:lnSpc>
              <a:spcBef>
                <a:spcPct val="20000"/>
              </a:spcBef>
            </a:pPr>
            <a:r>
              <a:rPr lang="el-GR" sz="2200" u="sng">
                <a:latin typeface="Times New Roman" pitchFamily="18" charset="0"/>
                <a:cs typeface="Times New Roman" pitchFamily="18" charset="0"/>
              </a:rPr>
              <a:t>Ευαισθητοποίηση κοινής γνώμης</a:t>
            </a:r>
          </a:p>
        </p:txBody>
      </p:sp>
      <p:sp>
        <p:nvSpPr>
          <p:cNvPr id="38919" name="Rectangle 7"/>
          <p:cNvSpPr>
            <a:spLocks noChangeArrowheads="1"/>
          </p:cNvSpPr>
          <p:nvPr/>
        </p:nvSpPr>
        <p:spPr bwMode="auto">
          <a:xfrm>
            <a:off x="2209800" y="990600"/>
            <a:ext cx="6934200" cy="1900238"/>
          </a:xfrm>
          <a:prstGeom prst="rect">
            <a:avLst/>
          </a:prstGeom>
          <a:noFill/>
          <a:ln w="9525">
            <a:noFill/>
            <a:miter lim="800000"/>
            <a:headEnd/>
            <a:tailEnd/>
          </a:ln>
        </p:spPr>
        <p:txBody>
          <a:bodyPr/>
          <a:lstStyle/>
          <a:p>
            <a:pPr algn="r">
              <a:lnSpc>
                <a:spcPct val="150000"/>
              </a:lnSpc>
              <a:spcBef>
                <a:spcPct val="20000"/>
              </a:spcBef>
            </a:pPr>
            <a:r>
              <a:rPr lang="en-US" sz="2400" b="1" u="sng">
                <a:latin typeface="Times New Roman" pitchFamily="18" charset="0"/>
                <a:cs typeface="Times New Roman" pitchFamily="18" charset="0"/>
              </a:rPr>
              <a:t>1979</a:t>
            </a:r>
            <a:r>
              <a:rPr lang="el-GR" sz="2400" b="1" u="sng">
                <a:latin typeface="Times New Roman" pitchFamily="18" charset="0"/>
                <a:cs typeface="Times New Roman" pitchFamily="18" charset="0"/>
              </a:rPr>
              <a:t>: </a:t>
            </a:r>
            <a:r>
              <a:rPr lang="en-US" sz="2400" b="1" u="sng">
                <a:latin typeface="Times New Roman" pitchFamily="18" charset="0"/>
                <a:cs typeface="Times New Roman" pitchFamily="18" charset="0"/>
              </a:rPr>
              <a:t>Three Mile Island, Pennsylvania </a:t>
            </a:r>
            <a:r>
              <a:rPr lang="el-GR" sz="2400" b="1" u="sng">
                <a:latin typeface="Times New Roman" pitchFamily="18" charset="0"/>
                <a:cs typeface="Times New Roman" pitchFamily="18" charset="0"/>
              </a:rPr>
              <a:t>των Η.Π.Α.</a:t>
            </a:r>
            <a:r>
              <a:rPr lang="el-GR" sz="2400"/>
              <a:t> </a:t>
            </a:r>
          </a:p>
        </p:txBody>
      </p:sp>
      <p:pic>
        <p:nvPicPr>
          <p:cNvPr id="38920" name="Picture 8" descr="www"/>
          <p:cNvPicPr>
            <a:picLocks noChangeAspect="1" noChangeArrowheads="1"/>
          </p:cNvPicPr>
          <p:nvPr/>
        </p:nvPicPr>
        <p:blipFill>
          <a:blip r:embed="rId6" cstate="print"/>
          <a:srcRect/>
          <a:stretch>
            <a:fillRect/>
          </a:stretch>
        </p:blipFill>
        <p:spPr bwMode="auto">
          <a:xfrm>
            <a:off x="2484438" y="4797425"/>
            <a:ext cx="1828800" cy="1635125"/>
          </a:xfrm>
          <a:prstGeom prst="rect">
            <a:avLst/>
          </a:prstGeom>
          <a:noFill/>
          <a:ln w="12700">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577850"/>
            <a:ext cx="7772400" cy="1470025"/>
          </a:xfrm>
        </p:spPr>
        <p:txBody>
          <a:bodyPr/>
          <a:lstStyle/>
          <a:p>
            <a:pPr eaLnBrk="1" hangingPunct="1"/>
            <a:r>
              <a:rPr lang="el-GR" sz="4000" smtClean="0">
                <a:latin typeface="Bookman Old Style" pitchFamily="18" charset="0"/>
              </a:rPr>
              <a:t>Πανεπιστήμιο Αιγαίου </a:t>
            </a:r>
            <a:r>
              <a:rPr lang="el-GR" sz="4000" smtClean="0"/>
              <a:t/>
            </a:r>
            <a:br>
              <a:rPr lang="el-GR" sz="4000" smtClean="0"/>
            </a:br>
            <a:endParaRPr lang="en-US" sz="4000" smtClean="0"/>
          </a:p>
        </p:txBody>
      </p:sp>
      <p:sp>
        <p:nvSpPr>
          <p:cNvPr id="3075" name="Rectangle 3"/>
          <p:cNvSpPr>
            <a:spLocks noGrp="1" noChangeArrowheads="1"/>
          </p:cNvSpPr>
          <p:nvPr>
            <p:ph type="subTitle" idx="4294967295"/>
          </p:nvPr>
        </p:nvSpPr>
        <p:spPr>
          <a:xfrm>
            <a:off x="3962400" y="3048000"/>
            <a:ext cx="5181600" cy="2438400"/>
          </a:xfrm>
        </p:spPr>
        <p:txBody>
          <a:bodyPr/>
          <a:lstStyle/>
          <a:p>
            <a:pPr marL="0" indent="0" algn="ctr" eaLnBrk="1" hangingPunct="1">
              <a:buFontTx/>
              <a:buNone/>
            </a:pPr>
            <a:r>
              <a:rPr lang="el-GR" sz="2800" b="1" smtClean="0">
                <a:latin typeface="Bookman Old Style" pitchFamily="18" charset="0"/>
              </a:rPr>
              <a:t>Εργαστήριο Περιβαλλοντικής Εκπαίδευσης, Αγωγής &amp; Επικοινωνίας</a:t>
            </a:r>
            <a:endParaRPr lang="en-US" sz="2800" b="1" smtClean="0">
              <a:latin typeface="Bookman Old Style" pitchFamily="18" charset="0"/>
            </a:endParaRPr>
          </a:p>
        </p:txBody>
      </p:sp>
      <p:sp>
        <p:nvSpPr>
          <p:cNvPr id="3076" name="Rectangle 4"/>
          <p:cNvSpPr>
            <a:spLocks noChangeArrowheads="1"/>
          </p:cNvSpPr>
          <p:nvPr/>
        </p:nvSpPr>
        <p:spPr bwMode="auto">
          <a:xfrm>
            <a:off x="3048000" y="1600200"/>
            <a:ext cx="7467600" cy="1470025"/>
          </a:xfrm>
          <a:prstGeom prst="rect">
            <a:avLst/>
          </a:prstGeom>
          <a:noFill/>
          <a:ln w="9525">
            <a:noFill/>
            <a:miter lim="800000"/>
            <a:headEnd/>
            <a:tailEnd/>
          </a:ln>
        </p:spPr>
        <p:txBody>
          <a:bodyPr anchor="b"/>
          <a:lstStyle/>
          <a:p>
            <a:r>
              <a:rPr lang="el-GR" sz="4000">
                <a:solidFill>
                  <a:schemeClr val="tx2"/>
                </a:solidFill>
                <a:latin typeface="Bookman Old Style" pitchFamily="18" charset="0"/>
              </a:rPr>
              <a:t>Τμήμα Περιβάλλοντος </a:t>
            </a:r>
            <a:r>
              <a:rPr lang="el-GR" sz="4400">
                <a:solidFill>
                  <a:schemeClr val="tx2"/>
                </a:solidFill>
                <a:latin typeface="Garamond" pitchFamily="18" charset="0"/>
              </a:rPr>
              <a:t/>
            </a:r>
            <a:br>
              <a:rPr lang="el-GR" sz="4400">
                <a:solidFill>
                  <a:schemeClr val="tx2"/>
                </a:solidFill>
                <a:latin typeface="Garamond" pitchFamily="18" charset="0"/>
              </a:rPr>
            </a:br>
            <a:endParaRPr lang="en-US" sz="4400">
              <a:solidFill>
                <a:schemeClr val="tx2"/>
              </a:solidFill>
              <a:latin typeface="Garamond" pitchFamily="18" charset="0"/>
            </a:endParaRPr>
          </a:p>
        </p:txBody>
      </p:sp>
      <p:sp>
        <p:nvSpPr>
          <p:cNvPr id="3077" name="Rectangle 5"/>
          <p:cNvSpPr>
            <a:spLocks noChangeArrowheads="1"/>
          </p:cNvSpPr>
          <p:nvPr/>
        </p:nvSpPr>
        <p:spPr bwMode="auto">
          <a:xfrm>
            <a:off x="0" y="5791200"/>
            <a:ext cx="6400800" cy="838200"/>
          </a:xfrm>
          <a:prstGeom prst="rect">
            <a:avLst/>
          </a:prstGeom>
          <a:noFill/>
          <a:ln w="9525">
            <a:noFill/>
            <a:miter lim="800000"/>
            <a:headEnd/>
            <a:tailEnd/>
          </a:ln>
        </p:spPr>
        <p:txBody>
          <a:bodyPr/>
          <a:lstStyle/>
          <a:p>
            <a:pPr>
              <a:spcBef>
                <a:spcPct val="20000"/>
              </a:spcBef>
            </a:pPr>
            <a:endParaRPr lang="el-GR" sz="2400">
              <a:solidFill>
                <a:schemeClr val="tx2"/>
              </a:solidFill>
              <a:latin typeface="Times New Roman" pitchFamily="18" charset="0"/>
            </a:endParaRPr>
          </a:p>
          <a:p>
            <a:pPr>
              <a:spcBef>
                <a:spcPct val="20000"/>
              </a:spcBef>
            </a:pPr>
            <a:r>
              <a:rPr lang="el-GR" sz="2400" b="1" u="sng">
                <a:solidFill>
                  <a:schemeClr val="tx2"/>
                </a:solidFill>
                <a:latin typeface="Times New Roman" pitchFamily="18" charset="0"/>
              </a:rPr>
              <a:t>Καθηγήτρια:</a:t>
            </a:r>
            <a:r>
              <a:rPr lang="el-GR" sz="2400">
                <a:solidFill>
                  <a:schemeClr val="tx2"/>
                </a:solidFill>
                <a:latin typeface="Times New Roman" pitchFamily="18" charset="0"/>
              </a:rPr>
              <a:t> </a:t>
            </a:r>
            <a:r>
              <a:rPr lang="en-US" sz="2400">
                <a:solidFill>
                  <a:schemeClr val="tx2"/>
                </a:solidFill>
                <a:latin typeface="Times New Roman" pitchFamily="18" charset="0"/>
              </a:rPr>
              <a:t>	</a:t>
            </a:r>
            <a:r>
              <a:rPr lang="el-GR" sz="2400">
                <a:solidFill>
                  <a:schemeClr val="tx2"/>
                </a:solidFill>
                <a:latin typeface="Times New Roman" pitchFamily="18" charset="0"/>
              </a:rPr>
              <a:t>Κωνσταντίνα Σκαναβή</a:t>
            </a:r>
            <a:endParaRPr lang="en-US" sz="2400">
              <a:solidFill>
                <a:schemeClr val="tx2"/>
              </a:solidFill>
              <a:latin typeface="Times New Roman" pitchFamily="18" charset="0"/>
            </a:endParaRPr>
          </a:p>
        </p:txBody>
      </p:sp>
      <p:pic>
        <p:nvPicPr>
          <p:cNvPr id="3078" name="Picture 8" descr="SignWHITE_Ergastiriou"/>
          <p:cNvPicPr>
            <a:picLocks noChangeAspect="1" noChangeArrowheads="1"/>
          </p:cNvPicPr>
          <p:nvPr/>
        </p:nvPicPr>
        <p:blipFill>
          <a:blip r:embed="rId3" cstate="print"/>
          <a:srcRect/>
          <a:stretch>
            <a:fillRect/>
          </a:stretch>
        </p:blipFill>
        <p:spPr bwMode="auto">
          <a:xfrm>
            <a:off x="7543800" y="5943600"/>
            <a:ext cx="1447800" cy="693738"/>
          </a:xfrm>
          <a:prstGeom prst="rect">
            <a:avLst/>
          </a:prstGeom>
          <a:noFill/>
          <a:ln w="9525">
            <a:noFill/>
            <a:miter lim="800000"/>
            <a:headEnd/>
            <a:tailEnd/>
          </a:ln>
        </p:spPr>
      </p:pic>
      <p:sp>
        <p:nvSpPr>
          <p:cNvPr id="3079" name="Rectangle 9" descr="sfiga trans"/>
          <p:cNvSpPr>
            <a:spLocks noChangeArrowheads="1"/>
          </p:cNvSpPr>
          <p:nvPr/>
        </p:nvSpPr>
        <p:spPr bwMode="auto">
          <a:xfrm>
            <a:off x="914400" y="1600200"/>
            <a:ext cx="1173163" cy="1085850"/>
          </a:xfrm>
          <a:prstGeom prst="rect">
            <a:avLst/>
          </a:prstGeom>
          <a:blipFill dpi="0" rotWithShape="1">
            <a:blip r:embed="rId4" cstate="print"/>
            <a:srcRect/>
            <a:stretch>
              <a:fillRect/>
            </a:stretch>
          </a:blipFill>
          <a:ln w="9525">
            <a:noFill/>
            <a:miter lim="800000"/>
            <a:headEnd/>
            <a:tailEnd/>
          </a:ln>
        </p:spPr>
        <p:txBody>
          <a:bodyPr/>
          <a:lstStyle/>
          <a:p>
            <a:pPr algn="ctr"/>
            <a:endParaRPr lang="el-GR"/>
          </a:p>
        </p:txBody>
      </p:sp>
      <p:sp>
        <p:nvSpPr>
          <p:cNvPr id="3080" name="Rectangle 10" descr="authentiko_transparent"/>
          <p:cNvSpPr>
            <a:spLocks noChangeArrowheads="1"/>
          </p:cNvSpPr>
          <p:nvPr/>
        </p:nvSpPr>
        <p:spPr bwMode="auto">
          <a:xfrm>
            <a:off x="6477000" y="381000"/>
            <a:ext cx="1173163" cy="1081088"/>
          </a:xfrm>
          <a:prstGeom prst="rect">
            <a:avLst/>
          </a:prstGeom>
          <a:blipFill dpi="0" rotWithShape="1">
            <a:blip r:embed="rId5" cstate="print"/>
            <a:srcRect/>
            <a:stretch>
              <a:fillRect/>
            </a:stretch>
          </a:blipFill>
          <a:ln w="9525">
            <a:noFill/>
            <a:miter lim="800000"/>
            <a:headEnd/>
            <a:tailEnd/>
          </a:ln>
        </p:spPr>
        <p:txBody>
          <a:bodyP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pic>
        <p:nvPicPr>
          <p:cNvPr id="39939" name="Picture 3" descr="image31"/>
          <p:cNvPicPr>
            <a:picLocks noGrp="1" noChangeAspect="1" noChangeArrowheads="1"/>
          </p:cNvPicPr>
          <p:nvPr>
            <p:ph sz="half" idx="2"/>
          </p:nvPr>
        </p:nvPicPr>
        <p:blipFill>
          <a:blip r:embed="rId3" cstate="print"/>
          <a:srcRect/>
          <a:stretch>
            <a:fillRect/>
          </a:stretch>
        </p:blipFill>
        <p:spPr>
          <a:xfrm>
            <a:off x="2411413" y="3644900"/>
            <a:ext cx="3200400" cy="2646363"/>
          </a:xfrm>
          <a:noFill/>
          <a:ln w="28575">
            <a:solidFill>
              <a:schemeClr val="tx1"/>
            </a:solidFill>
          </a:ln>
        </p:spPr>
      </p:pic>
      <p:sp>
        <p:nvSpPr>
          <p:cNvPr id="39940" name="Rectangle 4"/>
          <p:cNvSpPr>
            <a:spLocks noChangeArrowheads="1"/>
          </p:cNvSpPr>
          <p:nvPr/>
        </p:nvSpPr>
        <p:spPr bwMode="auto">
          <a:xfrm>
            <a:off x="684213" y="4292600"/>
            <a:ext cx="7775575" cy="2232025"/>
          </a:xfrm>
          <a:prstGeom prst="rect">
            <a:avLst/>
          </a:prstGeom>
          <a:noFill/>
          <a:ln w="9525">
            <a:noFill/>
            <a:miter lim="800000"/>
            <a:headEnd/>
            <a:tailEnd/>
          </a:ln>
        </p:spPr>
        <p:txBody>
          <a:bodyPr/>
          <a:lstStyle/>
          <a:p>
            <a:pPr algn="ctr">
              <a:lnSpc>
                <a:spcPct val="110000"/>
              </a:lnSpc>
              <a:spcBef>
                <a:spcPct val="20000"/>
              </a:spcBef>
            </a:pPr>
            <a:endParaRPr lang="el-GR" sz="2300"/>
          </a:p>
        </p:txBody>
      </p:sp>
      <p:sp>
        <p:nvSpPr>
          <p:cNvPr id="39941" name="Rectangle 5"/>
          <p:cNvSpPr>
            <a:spLocks noChangeArrowheads="1"/>
          </p:cNvSpPr>
          <p:nvPr/>
        </p:nvSpPr>
        <p:spPr bwMode="auto">
          <a:xfrm>
            <a:off x="1042988" y="1700213"/>
            <a:ext cx="4249737" cy="1871662"/>
          </a:xfrm>
          <a:prstGeom prst="rect">
            <a:avLst/>
          </a:prstGeom>
          <a:noFill/>
          <a:ln w="9525">
            <a:noFill/>
            <a:miter lim="800000"/>
            <a:headEnd/>
            <a:tailEnd/>
          </a:ln>
        </p:spPr>
        <p:txBody>
          <a:bodyPr/>
          <a:lstStyle/>
          <a:p>
            <a:pPr algn="ctr">
              <a:lnSpc>
                <a:spcPct val="110000"/>
              </a:lnSpc>
              <a:spcBef>
                <a:spcPct val="20000"/>
              </a:spcBef>
              <a:buSzPct val="70000"/>
              <a:buFontTx/>
              <a:buBlip>
                <a:blip r:embed="rId4"/>
              </a:buBlip>
            </a:pPr>
            <a:r>
              <a:rPr lang="el-GR" sz="2700">
                <a:cs typeface="Times New Roman" pitchFamily="18" charset="0"/>
              </a:rPr>
              <a:t> </a:t>
            </a:r>
            <a:r>
              <a:rPr lang="el-GR" sz="2200">
                <a:latin typeface="Times New Roman" pitchFamily="18" charset="0"/>
                <a:cs typeface="Times New Roman" pitchFamily="18" charset="0"/>
              </a:rPr>
              <a:t>Ένας παραπονούμενος εργαζόμενος πρόσθεσε νερό σε μια δεξαμενή ισοκυανικού μεθυλίου.</a:t>
            </a:r>
          </a:p>
        </p:txBody>
      </p:sp>
      <p:sp>
        <p:nvSpPr>
          <p:cNvPr id="39942" name="Rectangle 6"/>
          <p:cNvSpPr>
            <a:spLocks noChangeArrowheads="1"/>
          </p:cNvSpPr>
          <p:nvPr/>
        </p:nvSpPr>
        <p:spPr bwMode="auto">
          <a:xfrm>
            <a:off x="5183188" y="2420938"/>
            <a:ext cx="3960812" cy="1871662"/>
          </a:xfrm>
          <a:prstGeom prst="rect">
            <a:avLst/>
          </a:prstGeom>
          <a:noFill/>
          <a:ln w="9525">
            <a:noFill/>
            <a:miter lim="800000"/>
            <a:headEnd/>
            <a:tailEnd/>
          </a:ln>
        </p:spPr>
        <p:txBody>
          <a:bodyPr/>
          <a:lstStyle/>
          <a:p>
            <a:pPr algn="ctr">
              <a:lnSpc>
                <a:spcPct val="110000"/>
              </a:lnSpc>
              <a:spcBef>
                <a:spcPct val="20000"/>
              </a:spcBef>
              <a:buSzPct val="70000"/>
              <a:buFontTx/>
              <a:buBlip>
                <a:blip r:embed="rId4"/>
              </a:buBlip>
            </a:pPr>
            <a:r>
              <a:rPr lang="el-GR" sz="2700">
                <a:cs typeface="Times New Roman" pitchFamily="18" charset="0"/>
              </a:rPr>
              <a:t> </a:t>
            </a:r>
            <a:r>
              <a:rPr lang="el-GR" sz="2200">
                <a:cs typeface="Times New Roman" pitchFamily="18" charset="0"/>
              </a:rPr>
              <a:t>Η χημική αντίδραση προκάλεσε την έκρηξη της δεξαμενής.</a:t>
            </a:r>
          </a:p>
        </p:txBody>
      </p:sp>
      <p:sp>
        <p:nvSpPr>
          <p:cNvPr id="39943" name="Rectangle 7"/>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1984:</a:t>
            </a:r>
            <a:r>
              <a:rPr lang="en-US" sz="2400" b="1" u="sng">
                <a:latin typeface="Times New Roman" pitchFamily="18" charset="0"/>
                <a:cs typeface="Times New Roman" pitchFamily="18" charset="0"/>
              </a:rPr>
              <a:t> </a:t>
            </a:r>
            <a:r>
              <a:rPr lang="el-GR" sz="2400" b="1" u="sng">
                <a:latin typeface="Times New Roman" pitchFamily="18" charset="0"/>
                <a:cs typeface="Times New Roman" pitchFamily="18" charset="0"/>
              </a:rPr>
              <a:t>εργοστάσιο παραγωγής παρασιτοκτόνων της </a:t>
            </a:r>
            <a:r>
              <a:rPr lang="en-US" sz="2400" b="1" u="sng">
                <a:latin typeface="Times New Roman" pitchFamily="18" charset="0"/>
                <a:cs typeface="Times New Roman" pitchFamily="18" charset="0"/>
              </a:rPr>
              <a:t>Union Carbide </a:t>
            </a:r>
            <a:r>
              <a:rPr lang="el-GR" sz="2400" b="1" u="sng">
                <a:latin typeface="Times New Roman" pitchFamily="18" charset="0"/>
                <a:cs typeface="Times New Roman" pitchFamily="18" charset="0"/>
              </a:rPr>
              <a:t>στο </a:t>
            </a:r>
            <a:r>
              <a:rPr lang="en-US" sz="2400" b="1" u="sng">
                <a:latin typeface="Times New Roman" pitchFamily="18" charset="0"/>
                <a:cs typeface="Times New Roman" pitchFamily="18" charset="0"/>
              </a:rPr>
              <a:t>Bhopal.</a:t>
            </a:r>
            <a:endParaRPr lang="el-GR" sz="2400" b="1" u="sng">
              <a:latin typeface="Times New Roman" pitchFamily="18" charset="0"/>
              <a:cs typeface="Times New Roman" pitchFamily="18" charset="0"/>
            </a:endParaRPr>
          </a:p>
        </p:txBody>
      </p:sp>
      <p:pic>
        <p:nvPicPr>
          <p:cNvPr id="39944" name="Picture 8" descr="Chemicals1"/>
          <p:cNvPicPr>
            <a:picLocks noChangeAspect="1" noChangeArrowheads="1"/>
          </p:cNvPicPr>
          <p:nvPr/>
        </p:nvPicPr>
        <p:blipFill>
          <a:blip r:embed="rId5" cstate="print"/>
          <a:srcRect/>
          <a:stretch>
            <a:fillRect/>
          </a:stretch>
        </p:blipFill>
        <p:spPr bwMode="auto">
          <a:xfrm>
            <a:off x="6172200" y="4800600"/>
            <a:ext cx="1443038"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0963" name="Rectangle 3"/>
          <p:cNvSpPr>
            <a:spLocks noGrp="1" noChangeArrowheads="1"/>
          </p:cNvSpPr>
          <p:nvPr>
            <p:ph type="body" sz="half" idx="1"/>
          </p:nvPr>
        </p:nvSpPr>
        <p:spPr>
          <a:xfrm>
            <a:off x="4464050" y="2286000"/>
            <a:ext cx="4908550" cy="2663825"/>
          </a:xfrm>
        </p:spPr>
        <p:txBody>
          <a:bodyPr/>
          <a:lstStyle/>
          <a:p>
            <a:pPr marL="0" indent="0" algn="ctr" eaLnBrk="1" hangingPunct="1">
              <a:lnSpc>
                <a:spcPct val="110000"/>
              </a:lnSpc>
              <a:buFontTx/>
              <a:buNone/>
            </a:pPr>
            <a:r>
              <a:rPr lang="el-GR" sz="2200" smtClean="0">
                <a:latin typeface="Times New Roman" pitchFamily="18" charset="0"/>
                <a:cs typeface="Times New Roman" pitchFamily="18" charset="0"/>
              </a:rPr>
              <a:t>Επίσημος απολογισμός </a:t>
            </a:r>
            <a:r>
              <a:rPr lang="el-GR" sz="2200" u="sng" smtClean="0">
                <a:latin typeface="Times New Roman" pitchFamily="18" charset="0"/>
                <a:cs typeface="Times New Roman" pitchFamily="18" charset="0"/>
              </a:rPr>
              <a:t>1.754 νεκροί</a:t>
            </a:r>
          </a:p>
          <a:p>
            <a:pPr marL="0" indent="0" algn="ctr" eaLnBrk="1" hangingPunct="1">
              <a:lnSpc>
                <a:spcPct val="110000"/>
              </a:lnSpc>
              <a:buFontTx/>
              <a:buNone/>
            </a:pPr>
            <a:r>
              <a:rPr lang="el-GR" sz="2200" smtClean="0">
                <a:latin typeface="Times New Roman" pitchFamily="18" charset="0"/>
                <a:cs typeface="Times New Roman" pitchFamily="18" charset="0"/>
              </a:rPr>
              <a:t>(ορισμένες αναφορές τους ανεβάζουν στις 10.000). </a:t>
            </a:r>
          </a:p>
          <a:p>
            <a:pPr marL="0" indent="0" algn="ctr" eaLnBrk="1" hangingPunct="1">
              <a:lnSpc>
                <a:spcPct val="110000"/>
              </a:lnSpc>
              <a:buFontTx/>
              <a:buNone/>
            </a:pPr>
            <a:r>
              <a:rPr lang="el-GR" sz="2200" smtClean="0">
                <a:latin typeface="Times New Roman" pitchFamily="18" charset="0"/>
                <a:cs typeface="Times New Roman" pitchFamily="18" charset="0"/>
              </a:rPr>
              <a:t>200.000 άτομα έπαθαν μόνιμες βλάβες της υγείας τους.</a:t>
            </a:r>
          </a:p>
        </p:txBody>
      </p:sp>
      <p:pic>
        <p:nvPicPr>
          <p:cNvPr id="40964" name="Picture 4" descr="image30"/>
          <p:cNvPicPr>
            <a:picLocks noGrp="1" noChangeAspect="1" noChangeArrowheads="1"/>
          </p:cNvPicPr>
          <p:nvPr>
            <p:ph sz="quarter" idx="2"/>
          </p:nvPr>
        </p:nvPicPr>
        <p:blipFill>
          <a:blip r:embed="rId3" cstate="print"/>
          <a:srcRect/>
          <a:stretch>
            <a:fillRect/>
          </a:stretch>
        </p:blipFill>
        <p:spPr>
          <a:xfrm>
            <a:off x="539750" y="1628775"/>
            <a:ext cx="3810000" cy="2514600"/>
          </a:xfrm>
          <a:noFill/>
          <a:ln w="28575">
            <a:solidFill>
              <a:schemeClr val="tx1"/>
            </a:solidFill>
          </a:ln>
        </p:spPr>
      </p:pic>
      <p:pic>
        <p:nvPicPr>
          <p:cNvPr id="40965" name="Picture 5" descr="image33"/>
          <p:cNvPicPr>
            <a:picLocks noGrp="1" noChangeAspect="1" noChangeArrowheads="1"/>
          </p:cNvPicPr>
          <p:nvPr>
            <p:ph sz="quarter" idx="3"/>
          </p:nvPr>
        </p:nvPicPr>
        <p:blipFill>
          <a:blip r:embed="rId4" cstate="print"/>
          <a:srcRect/>
          <a:stretch>
            <a:fillRect/>
          </a:stretch>
        </p:blipFill>
        <p:spPr>
          <a:xfrm>
            <a:off x="6096000" y="4495800"/>
            <a:ext cx="2819400" cy="2176463"/>
          </a:xfrm>
          <a:noFill/>
          <a:ln w="28575">
            <a:solidFill>
              <a:schemeClr val="tx1"/>
            </a:solidFill>
          </a:ln>
        </p:spPr>
      </p:pic>
      <p:sp>
        <p:nvSpPr>
          <p:cNvPr id="40966" name="Rectangle 6"/>
          <p:cNvSpPr>
            <a:spLocks noChangeArrowheads="1"/>
          </p:cNvSpPr>
          <p:nvPr/>
        </p:nvSpPr>
        <p:spPr bwMode="auto">
          <a:xfrm>
            <a:off x="2051050" y="4437063"/>
            <a:ext cx="4105275" cy="1873250"/>
          </a:xfrm>
          <a:prstGeom prst="rect">
            <a:avLst/>
          </a:prstGeom>
          <a:noFill/>
          <a:ln w="9525">
            <a:noFill/>
            <a:miter lim="800000"/>
            <a:headEnd/>
            <a:tailEnd/>
          </a:ln>
        </p:spPr>
        <p:txBody>
          <a:bodyPr/>
          <a:lstStyle/>
          <a:p>
            <a:pPr algn="ctr">
              <a:spcBef>
                <a:spcPct val="20000"/>
              </a:spcBef>
            </a:pPr>
            <a:r>
              <a:rPr lang="el-GR" sz="2200">
                <a:latin typeface="Times New Roman" pitchFamily="18" charset="0"/>
                <a:cs typeface="Times New Roman" pitchFamily="18" charset="0"/>
              </a:rPr>
              <a:t>Ευθύνες στην εταιρία παραγωγής.</a:t>
            </a:r>
          </a:p>
          <a:p>
            <a:pPr algn="ctr">
              <a:spcBef>
                <a:spcPct val="20000"/>
              </a:spcBef>
            </a:pPr>
            <a:endParaRPr lang="el-GR" sz="2200">
              <a:latin typeface="Times New Roman" pitchFamily="18" charset="0"/>
              <a:cs typeface="Times New Roman" pitchFamily="18" charset="0"/>
            </a:endParaRPr>
          </a:p>
          <a:p>
            <a:pPr algn="ctr">
              <a:spcBef>
                <a:spcPct val="20000"/>
              </a:spcBef>
            </a:pPr>
            <a:r>
              <a:rPr lang="el-GR" sz="2200">
                <a:latin typeface="Times New Roman" pitchFamily="18" charset="0"/>
                <a:cs typeface="Times New Roman" pitchFamily="18" charset="0"/>
              </a:rPr>
              <a:t>Πρόστιμο 470 εκατομμυρίων δολαρίων.</a:t>
            </a:r>
          </a:p>
        </p:txBody>
      </p:sp>
      <p:sp>
        <p:nvSpPr>
          <p:cNvPr id="40967" name="Rectangle 7"/>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1984:</a:t>
            </a:r>
            <a:r>
              <a:rPr lang="en-US" sz="2400" b="1" u="sng">
                <a:latin typeface="Times New Roman" pitchFamily="18" charset="0"/>
                <a:cs typeface="Times New Roman" pitchFamily="18" charset="0"/>
              </a:rPr>
              <a:t> </a:t>
            </a:r>
            <a:r>
              <a:rPr lang="el-GR" sz="2400" b="1" u="sng">
                <a:latin typeface="Times New Roman" pitchFamily="18" charset="0"/>
                <a:cs typeface="Times New Roman" pitchFamily="18" charset="0"/>
              </a:rPr>
              <a:t>εργοστάσιο παραγωγής παρασιτοκτόνων της </a:t>
            </a:r>
            <a:r>
              <a:rPr lang="en-US" sz="2400" b="1" u="sng">
                <a:latin typeface="Times New Roman" pitchFamily="18" charset="0"/>
                <a:cs typeface="Times New Roman" pitchFamily="18" charset="0"/>
              </a:rPr>
              <a:t>Union Carbide </a:t>
            </a:r>
            <a:r>
              <a:rPr lang="el-GR" sz="2400" b="1" u="sng">
                <a:latin typeface="Times New Roman" pitchFamily="18" charset="0"/>
                <a:cs typeface="Times New Roman" pitchFamily="18" charset="0"/>
              </a:rPr>
              <a:t>στο </a:t>
            </a:r>
            <a:r>
              <a:rPr lang="en-US" sz="2400" b="1" u="sng">
                <a:latin typeface="Times New Roman" pitchFamily="18" charset="0"/>
                <a:cs typeface="Times New Roman" pitchFamily="18" charset="0"/>
              </a:rPr>
              <a:t>Bhopal.</a:t>
            </a:r>
            <a:endParaRPr lang="el-GR" sz="2400" b="1" u="sng">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1987" name="Rectangle 3"/>
          <p:cNvSpPr>
            <a:spLocks noGrp="1" noChangeArrowheads="1"/>
          </p:cNvSpPr>
          <p:nvPr>
            <p:ph type="body" sz="half" idx="1"/>
          </p:nvPr>
        </p:nvSpPr>
        <p:spPr>
          <a:xfrm>
            <a:off x="3779838" y="1700213"/>
            <a:ext cx="3621087" cy="4191000"/>
          </a:xfrm>
        </p:spPr>
        <p:txBody>
          <a:bodyPr/>
          <a:lstStyle/>
          <a:p>
            <a:pPr marL="0" indent="0" algn="ctr" eaLnBrk="1" hangingPunct="1">
              <a:lnSpc>
                <a:spcPct val="120000"/>
              </a:lnSpc>
              <a:buFontTx/>
              <a:buNone/>
            </a:pPr>
            <a:r>
              <a:rPr lang="el-GR" sz="2200" smtClean="0">
                <a:latin typeface="Times New Roman" pitchFamily="18" charset="0"/>
                <a:cs typeface="Times New Roman" pitchFamily="18" charset="0"/>
              </a:rPr>
              <a:t>…μια σειρά ανθρώπινων λαθών και παρατυπιών στο σύστημα ασφαλείας του αντιδραστήρα…</a:t>
            </a:r>
            <a:r>
              <a:rPr lang="el-GR" sz="3100" smtClean="0">
                <a:latin typeface="Times New Roman" pitchFamily="18" charset="0"/>
                <a:cs typeface="Times New Roman" pitchFamily="18" charset="0"/>
              </a:rPr>
              <a:t>  </a:t>
            </a:r>
          </a:p>
        </p:txBody>
      </p:sp>
      <p:pic>
        <p:nvPicPr>
          <p:cNvPr id="41988" name="Picture 4" descr="image34"/>
          <p:cNvPicPr>
            <a:picLocks noGrp="1" noChangeAspect="1" noChangeArrowheads="1"/>
          </p:cNvPicPr>
          <p:nvPr>
            <p:ph sz="quarter" idx="2"/>
          </p:nvPr>
        </p:nvPicPr>
        <p:blipFill>
          <a:blip r:embed="rId3" cstate="print"/>
          <a:srcRect/>
          <a:stretch>
            <a:fillRect/>
          </a:stretch>
        </p:blipFill>
        <p:spPr>
          <a:xfrm>
            <a:off x="6227763" y="3860800"/>
            <a:ext cx="2254250" cy="2422525"/>
          </a:xfrm>
          <a:noFill/>
          <a:ln w="28575">
            <a:solidFill>
              <a:schemeClr val="tx2"/>
            </a:solidFill>
          </a:ln>
        </p:spPr>
      </p:pic>
      <p:pic>
        <p:nvPicPr>
          <p:cNvPr id="41989" name="Picture 5" descr="image35"/>
          <p:cNvPicPr>
            <a:picLocks noGrp="1" noChangeAspect="1" noChangeArrowheads="1"/>
          </p:cNvPicPr>
          <p:nvPr>
            <p:ph sz="quarter" idx="3"/>
          </p:nvPr>
        </p:nvPicPr>
        <p:blipFill>
          <a:blip r:embed="rId4" cstate="print"/>
          <a:srcRect/>
          <a:stretch>
            <a:fillRect/>
          </a:stretch>
        </p:blipFill>
        <p:spPr>
          <a:xfrm>
            <a:off x="3348038" y="3860800"/>
            <a:ext cx="2087562" cy="2447925"/>
          </a:xfrm>
          <a:noFill/>
          <a:ln w="28575">
            <a:solidFill>
              <a:schemeClr val="tx2"/>
            </a:solidFill>
          </a:ln>
        </p:spPr>
      </p:pic>
      <p:sp>
        <p:nvSpPr>
          <p:cNvPr id="41990" name="Rectangle 6"/>
          <p:cNvSpPr>
            <a:spLocks noChangeArrowheads="1"/>
          </p:cNvSpPr>
          <p:nvPr/>
        </p:nvSpPr>
        <p:spPr bwMode="auto">
          <a:xfrm>
            <a:off x="1066800" y="10668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1986:  </a:t>
            </a:r>
            <a:r>
              <a:rPr lang="en-US" sz="2400" b="1" u="sng">
                <a:latin typeface="Times New Roman" pitchFamily="18" charset="0"/>
                <a:cs typeface="Times New Roman" pitchFamily="18" charset="0"/>
              </a:rPr>
              <a:t>Chernobyl, </a:t>
            </a:r>
            <a:r>
              <a:rPr lang="el-GR" sz="2400" b="1" u="sng">
                <a:latin typeface="Times New Roman" pitchFamily="18" charset="0"/>
                <a:cs typeface="Times New Roman" pitchFamily="18" charset="0"/>
              </a:rPr>
              <a:t>εργοστάσιο πυρηνικής ενέργειας</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3011" name="Rectangle 3"/>
          <p:cNvSpPr>
            <a:spLocks noGrp="1" noChangeArrowheads="1"/>
          </p:cNvSpPr>
          <p:nvPr>
            <p:ph type="body" idx="1"/>
          </p:nvPr>
        </p:nvSpPr>
        <p:spPr>
          <a:xfrm>
            <a:off x="1371600" y="1773238"/>
            <a:ext cx="7410450" cy="4392612"/>
          </a:xfrm>
        </p:spPr>
        <p:txBody>
          <a:bodyPr/>
          <a:lstStyle/>
          <a:p>
            <a:pPr marL="0" indent="0" eaLnBrk="1" hangingPunct="1">
              <a:lnSpc>
                <a:spcPct val="120000"/>
              </a:lnSpc>
              <a:buFontTx/>
              <a:buNone/>
            </a:pPr>
            <a:endParaRPr lang="el-GR" smtClean="0">
              <a:cs typeface="Times New Roman" pitchFamily="18" charset="0"/>
            </a:endParaRPr>
          </a:p>
          <a:p>
            <a:pPr marL="0" indent="0" algn="ctr" eaLnBrk="1" hangingPunct="1">
              <a:lnSpc>
                <a:spcPct val="120000"/>
              </a:lnSpc>
              <a:buFont typeface="Wingdings" pitchFamily="2" charset="2"/>
              <a:buNone/>
            </a:pPr>
            <a:r>
              <a:rPr lang="el-GR" sz="2200" smtClean="0">
                <a:latin typeface="Times New Roman" pitchFamily="18" charset="0"/>
                <a:cs typeface="Times New Roman" pitchFamily="18" charset="0"/>
              </a:rPr>
              <a:t>Ανθρώπινα θύματα: 31</a:t>
            </a:r>
          </a:p>
          <a:p>
            <a:pPr marL="0" indent="0" algn="ctr" eaLnBrk="1" hangingPunct="1">
              <a:lnSpc>
                <a:spcPct val="120000"/>
              </a:lnSpc>
              <a:buFont typeface="Wingdings" pitchFamily="2" charset="2"/>
              <a:buNone/>
            </a:pPr>
            <a:endParaRPr lang="el-GR" sz="2200" smtClean="0">
              <a:latin typeface="Times New Roman" pitchFamily="18" charset="0"/>
              <a:cs typeface="Times New Roman" pitchFamily="18" charset="0"/>
            </a:endParaRPr>
          </a:p>
          <a:p>
            <a:pPr marL="0" indent="0" algn="ctr" eaLnBrk="1" hangingPunct="1">
              <a:lnSpc>
                <a:spcPct val="120000"/>
              </a:lnSpc>
              <a:buFont typeface="Wingdings" pitchFamily="2" charset="2"/>
              <a:buNone/>
            </a:pPr>
            <a:r>
              <a:rPr lang="el-GR" sz="2200" smtClean="0">
                <a:latin typeface="Times New Roman" pitchFamily="18" charset="0"/>
                <a:cs typeface="Times New Roman" pitchFamily="18" charset="0"/>
              </a:rPr>
              <a:t>Ασθενείς που εκδήλωσαν καρκίνους, θυρεοειδείς όγκους, στειρότητα και καταρράκτη στα μάτια, εξαιτίας του ατυχήματος: 576.000.</a:t>
            </a:r>
          </a:p>
        </p:txBody>
      </p:sp>
      <p:sp>
        <p:nvSpPr>
          <p:cNvPr id="43012" name="Rectangle 4"/>
          <p:cNvSpPr>
            <a:spLocks noChangeArrowheads="1"/>
          </p:cNvSpPr>
          <p:nvPr/>
        </p:nvSpPr>
        <p:spPr bwMode="auto">
          <a:xfrm>
            <a:off x="1066800" y="10668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1986:  </a:t>
            </a:r>
            <a:r>
              <a:rPr lang="en-US" sz="2400" b="1" u="sng">
                <a:latin typeface="Times New Roman" pitchFamily="18" charset="0"/>
                <a:cs typeface="Times New Roman" pitchFamily="18" charset="0"/>
              </a:rPr>
              <a:t>Chernobyl, </a:t>
            </a:r>
            <a:r>
              <a:rPr lang="el-GR" sz="2400" b="1" u="sng">
                <a:latin typeface="Times New Roman" pitchFamily="18" charset="0"/>
                <a:cs typeface="Times New Roman" pitchFamily="18" charset="0"/>
              </a:rPr>
              <a:t>εργοστάσιο πυρηνικής ενέργειας</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4035" name="Rectangle 3"/>
          <p:cNvSpPr>
            <a:spLocks noGrp="1" noChangeArrowheads="1"/>
          </p:cNvSpPr>
          <p:nvPr>
            <p:ph type="body" sz="half" idx="1"/>
          </p:nvPr>
        </p:nvSpPr>
        <p:spPr>
          <a:xfrm>
            <a:off x="1116013" y="1628775"/>
            <a:ext cx="4281487" cy="2152650"/>
          </a:xfrm>
        </p:spPr>
        <p:txBody>
          <a:bodyPr/>
          <a:lstStyle/>
          <a:p>
            <a:pPr marL="0" indent="0" algn="ctr" eaLnBrk="1" hangingPunct="1">
              <a:lnSpc>
                <a:spcPct val="160000"/>
              </a:lnSpc>
              <a:buSzPct val="70000"/>
              <a:buFont typeface="Wingdings" pitchFamily="2" charset="2"/>
              <a:buChar char="Ø"/>
            </a:pPr>
            <a:r>
              <a:rPr lang="el-GR" sz="2300" smtClean="0">
                <a:latin typeface="Times New Roman" pitchFamily="18" charset="0"/>
                <a:cs typeface="Times New Roman" pitchFamily="18" charset="0"/>
              </a:rPr>
              <a:t> </a:t>
            </a:r>
            <a:r>
              <a:rPr lang="el-GR" sz="2200" smtClean="0">
                <a:latin typeface="Times New Roman" pitchFamily="18" charset="0"/>
                <a:cs typeface="Times New Roman" pitchFamily="18" charset="0"/>
              </a:rPr>
              <a:t>76.000 τόνοι ακατέργαστου πετρελαίου σε 12 ώρες.</a:t>
            </a:r>
          </a:p>
          <a:p>
            <a:pPr marL="0" indent="0" algn="ctr" eaLnBrk="1" hangingPunct="1">
              <a:lnSpc>
                <a:spcPct val="120000"/>
              </a:lnSpc>
              <a:buSzPct val="70000"/>
              <a:buFont typeface="Wingdings" pitchFamily="2" charset="2"/>
              <a:buChar char="Ø"/>
            </a:pPr>
            <a:r>
              <a:rPr lang="el-GR" sz="2200" smtClean="0">
                <a:latin typeface="Times New Roman" pitchFamily="18" charset="0"/>
                <a:cs typeface="Times New Roman" pitchFamily="18" charset="0"/>
              </a:rPr>
              <a:t> Παρθένα ακτογραμμή 5.100 χλμ. </a:t>
            </a:r>
            <a:endParaRPr lang="en-US" sz="2200" smtClean="0">
              <a:latin typeface="Times New Roman" pitchFamily="18" charset="0"/>
              <a:cs typeface="Times New Roman" pitchFamily="18" charset="0"/>
            </a:endParaRPr>
          </a:p>
          <a:p>
            <a:pPr marL="0" indent="0" algn="ctr" eaLnBrk="1" hangingPunct="1">
              <a:lnSpc>
                <a:spcPct val="120000"/>
              </a:lnSpc>
              <a:buSzPct val="70000"/>
              <a:buFont typeface="Wingdings" pitchFamily="2" charset="2"/>
              <a:buChar char="Ø"/>
            </a:pPr>
            <a:r>
              <a:rPr lang="el-GR" sz="2200" smtClean="0">
                <a:latin typeface="Times New Roman" pitchFamily="18" charset="0"/>
                <a:cs typeface="Times New Roman" pitchFamily="18" charset="0"/>
              </a:rPr>
              <a:t> 250.000 πτηνά.</a:t>
            </a:r>
          </a:p>
        </p:txBody>
      </p:sp>
      <p:pic>
        <p:nvPicPr>
          <p:cNvPr id="44036" name="Picture 4" descr="image40"/>
          <p:cNvPicPr>
            <a:picLocks noGrp="1" noChangeAspect="1" noChangeArrowheads="1"/>
          </p:cNvPicPr>
          <p:nvPr>
            <p:ph sz="quarter" idx="2"/>
          </p:nvPr>
        </p:nvPicPr>
        <p:blipFill>
          <a:blip r:embed="rId3" cstate="print"/>
          <a:srcRect/>
          <a:stretch>
            <a:fillRect/>
          </a:stretch>
        </p:blipFill>
        <p:spPr>
          <a:xfrm>
            <a:off x="2916238" y="3860800"/>
            <a:ext cx="3048000" cy="2768600"/>
          </a:xfrm>
          <a:noFill/>
          <a:ln w="28575">
            <a:solidFill>
              <a:schemeClr val="tx2"/>
            </a:solidFill>
          </a:ln>
        </p:spPr>
      </p:pic>
      <p:pic>
        <p:nvPicPr>
          <p:cNvPr id="44037" name="Picture 5" descr="image42"/>
          <p:cNvPicPr>
            <a:picLocks noGrp="1" noChangeAspect="1" noChangeArrowheads="1"/>
          </p:cNvPicPr>
          <p:nvPr>
            <p:ph sz="quarter" idx="3"/>
          </p:nvPr>
        </p:nvPicPr>
        <p:blipFill>
          <a:blip r:embed="rId4" cstate="print"/>
          <a:srcRect/>
          <a:stretch>
            <a:fillRect/>
          </a:stretch>
        </p:blipFill>
        <p:spPr>
          <a:xfrm>
            <a:off x="7150100" y="2209800"/>
            <a:ext cx="1779588" cy="2586038"/>
          </a:xfrm>
          <a:noFill/>
          <a:ln w="28575">
            <a:solidFill>
              <a:schemeClr val="tx2"/>
            </a:solidFill>
          </a:ln>
        </p:spPr>
      </p:pic>
      <p:sp>
        <p:nvSpPr>
          <p:cNvPr id="44038" name="Rectangle 6"/>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1989: δεξαμενόπλοιο </a:t>
            </a:r>
            <a:r>
              <a:rPr lang="en-US" sz="2400" b="1" u="sng">
                <a:latin typeface="Times New Roman" pitchFamily="18" charset="0"/>
                <a:cs typeface="Times New Roman" pitchFamily="18" charset="0"/>
              </a:rPr>
              <a:t>Exxon</a:t>
            </a:r>
            <a:r>
              <a:rPr lang="el-GR" sz="2400" b="1" u="sng">
                <a:latin typeface="Times New Roman" pitchFamily="18" charset="0"/>
                <a:cs typeface="Times New Roman" pitchFamily="18" charset="0"/>
              </a:rPr>
              <a:t> </a:t>
            </a:r>
            <a:r>
              <a:rPr lang="en-US" sz="2400" b="1" u="sng">
                <a:latin typeface="Times New Roman" pitchFamily="18" charset="0"/>
                <a:cs typeface="Times New Roman" pitchFamily="18" charset="0"/>
              </a:rPr>
              <a:t>Valdez </a:t>
            </a:r>
            <a:r>
              <a:rPr lang="el-GR" sz="2400" b="1" u="sng">
                <a:latin typeface="Times New Roman" pitchFamily="18" charset="0"/>
                <a:cs typeface="Times New Roman" pitchFamily="18" charset="0"/>
              </a:rPr>
              <a:t>(πορθμός </a:t>
            </a:r>
            <a:r>
              <a:rPr lang="en-US" sz="2400" b="1" u="sng">
                <a:latin typeface="Times New Roman" pitchFamily="18" charset="0"/>
                <a:cs typeface="Times New Roman" pitchFamily="18" charset="0"/>
              </a:rPr>
              <a:t>Prince William</a:t>
            </a:r>
            <a:r>
              <a:rPr lang="el-GR" sz="2400" b="1" u="sng">
                <a:latin typeface="Times New Roman" pitchFamily="18" charset="0"/>
                <a:cs typeface="Times New Roman" pitchFamily="18" charset="0"/>
              </a:rPr>
              <a:t>, στην Αλάσκα)</a:t>
            </a:r>
          </a:p>
        </p:txBody>
      </p:sp>
      <p:sp>
        <p:nvSpPr>
          <p:cNvPr id="44039" name="Rectangle 7"/>
          <p:cNvSpPr>
            <a:spLocks noChangeArrowheads="1"/>
          </p:cNvSpPr>
          <p:nvPr/>
        </p:nvSpPr>
        <p:spPr bwMode="auto">
          <a:xfrm>
            <a:off x="6084888" y="5084763"/>
            <a:ext cx="2876550" cy="1397000"/>
          </a:xfrm>
          <a:prstGeom prst="rect">
            <a:avLst/>
          </a:prstGeom>
          <a:noFill/>
          <a:ln w="9525">
            <a:noFill/>
            <a:miter lim="800000"/>
            <a:headEnd/>
            <a:tailEnd/>
          </a:ln>
        </p:spPr>
        <p:txBody>
          <a:bodyPr>
            <a:spAutoFit/>
          </a:bodyPr>
          <a:lstStyle/>
          <a:p>
            <a:pPr algn="ctr">
              <a:lnSpc>
                <a:spcPct val="130000"/>
              </a:lnSpc>
              <a:spcBef>
                <a:spcPct val="20000"/>
              </a:spcBef>
            </a:pPr>
            <a:r>
              <a:rPr lang="el-GR" sz="2200">
                <a:solidFill>
                  <a:schemeClr val="tx2"/>
                </a:solidFill>
                <a:latin typeface="Times New Roman" pitchFamily="18" charset="0"/>
              </a:rPr>
              <a:t>Ολικό ποσό που δαπανήθηκε: 1,28 εκατομμύρια δολάρια.</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5059" name="Rectangle 3"/>
          <p:cNvSpPr>
            <a:spLocks noGrp="1" noChangeArrowheads="1"/>
          </p:cNvSpPr>
          <p:nvPr>
            <p:ph type="body" sz="half" idx="1"/>
          </p:nvPr>
        </p:nvSpPr>
        <p:spPr>
          <a:xfrm>
            <a:off x="3429000" y="2514600"/>
            <a:ext cx="3149600" cy="4116388"/>
          </a:xfrm>
        </p:spPr>
        <p:txBody>
          <a:bodyPr/>
          <a:lstStyle/>
          <a:p>
            <a:pPr marL="0" indent="0" algn="ctr" eaLnBrk="1" hangingPunct="1">
              <a:lnSpc>
                <a:spcPct val="130000"/>
              </a:lnSpc>
              <a:buFontTx/>
              <a:buNone/>
            </a:pPr>
            <a:endParaRPr lang="el-GR" sz="2200" smtClean="0">
              <a:latin typeface="Times New Roman" pitchFamily="18" charset="0"/>
              <a:cs typeface="Times New Roman" pitchFamily="18" charset="0"/>
            </a:endParaRPr>
          </a:p>
          <a:p>
            <a:pPr marL="0" indent="0" algn="ctr" eaLnBrk="1" hangingPunct="1">
              <a:lnSpc>
                <a:spcPct val="130000"/>
              </a:lnSpc>
              <a:buFontTx/>
              <a:buNone/>
            </a:pPr>
            <a:r>
              <a:rPr lang="el-GR" sz="2200" smtClean="0">
                <a:latin typeface="Times New Roman" pitchFamily="18" charset="0"/>
                <a:cs typeface="Times New Roman" pitchFamily="18" charset="0"/>
              </a:rPr>
              <a:t>Η εταιρία αποφάσισε να </a:t>
            </a:r>
          </a:p>
          <a:p>
            <a:pPr marL="0" indent="0" algn="ctr" eaLnBrk="1" hangingPunct="1">
              <a:lnSpc>
                <a:spcPct val="130000"/>
              </a:lnSpc>
              <a:buFontTx/>
              <a:buNone/>
            </a:pPr>
            <a:r>
              <a:rPr lang="el-GR" sz="2200" smtClean="0">
                <a:latin typeface="Times New Roman" pitchFamily="18" charset="0"/>
                <a:cs typeface="Times New Roman" pitchFamily="18" charset="0"/>
              </a:rPr>
              <a:t>πληρώσει 1 εκατομμύριο </a:t>
            </a:r>
          </a:p>
          <a:p>
            <a:pPr marL="0" indent="0" algn="ctr" eaLnBrk="1" hangingPunct="1">
              <a:lnSpc>
                <a:spcPct val="130000"/>
              </a:lnSpc>
              <a:buFontTx/>
              <a:buNone/>
            </a:pPr>
            <a:r>
              <a:rPr lang="el-GR" sz="2200" smtClean="0">
                <a:latin typeface="Times New Roman" pitchFamily="18" charset="0"/>
                <a:cs typeface="Times New Roman" pitchFamily="18" charset="0"/>
              </a:rPr>
              <a:t>δολάρια στην κυβέρνηση </a:t>
            </a:r>
          </a:p>
          <a:p>
            <a:pPr marL="0" indent="0" algn="ctr" eaLnBrk="1" hangingPunct="1">
              <a:lnSpc>
                <a:spcPct val="130000"/>
              </a:lnSpc>
              <a:buFontTx/>
              <a:buNone/>
            </a:pPr>
            <a:r>
              <a:rPr lang="el-GR" sz="2200" smtClean="0">
                <a:latin typeface="Times New Roman" pitchFamily="18" charset="0"/>
                <a:cs typeface="Times New Roman" pitchFamily="18" charset="0"/>
              </a:rPr>
              <a:t>της Αλάσκας για την </a:t>
            </a:r>
          </a:p>
          <a:p>
            <a:pPr marL="0" indent="0" algn="ctr" eaLnBrk="1" hangingPunct="1">
              <a:lnSpc>
                <a:spcPct val="130000"/>
              </a:lnSpc>
              <a:buFontTx/>
              <a:buNone/>
            </a:pPr>
            <a:r>
              <a:rPr lang="el-GR" sz="2200" smtClean="0">
                <a:latin typeface="Times New Roman" pitchFamily="18" charset="0"/>
                <a:cs typeface="Times New Roman" pitchFamily="18" charset="0"/>
              </a:rPr>
              <a:t>ανάπτυξη της περιοχής.</a:t>
            </a:r>
          </a:p>
        </p:txBody>
      </p:sp>
      <p:pic>
        <p:nvPicPr>
          <p:cNvPr id="45060" name="Picture 4" descr="image39"/>
          <p:cNvPicPr>
            <a:picLocks noGrp="1" noChangeAspect="1" noChangeArrowheads="1"/>
          </p:cNvPicPr>
          <p:nvPr>
            <p:ph sz="quarter" idx="2"/>
          </p:nvPr>
        </p:nvPicPr>
        <p:blipFill>
          <a:blip r:embed="rId3" cstate="print"/>
          <a:srcRect/>
          <a:stretch>
            <a:fillRect/>
          </a:stretch>
        </p:blipFill>
        <p:spPr>
          <a:xfrm>
            <a:off x="1143000" y="1752600"/>
            <a:ext cx="2224088" cy="2393950"/>
          </a:xfrm>
          <a:noFill/>
          <a:ln w="28575">
            <a:solidFill>
              <a:schemeClr val="tx2"/>
            </a:solidFill>
          </a:ln>
        </p:spPr>
      </p:pic>
      <p:pic>
        <p:nvPicPr>
          <p:cNvPr id="45061" name="Picture 5" descr="image43"/>
          <p:cNvPicPr>
            <a:picLocks noGrp="1" noChangeAspect="1" noChangeArrowheads="1"/>
          </p:cNvPicPr>
          <p:nvPr>
            <p:ph sz="quarter" idx="3"/>
          </p:nvPr>
        </p:nvPicPr>
        <p:blipFill>
          <a:blip r:embed="rId4" cstate="print"/>
          <a:srcRect/>
          <a:stretch>
            <a:fillRect/>
          </a:stretch>
        </p:blipFill>
        <p:spPr>
          <a:xfrm>
            <a:off x="6578600" y="4989513"/>
            <a:ext cx="2565400" cy="1868487"/>
          </a:xfrm>
          <a:noFill/>
          <a:ln w="28575">
            <a:solidFill>
              <a:schemeClr val="tx2"/>
            </a:solidFill>
          </a:ln>
        </p:spPr>
      </p:pic>
      <p:sp>
        <p:nvSpPr>
          <p:cNvPr id="45062" name="Rectangle 6"/>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1989: δεξαμενόπλοιο </a:t>
            </a:r>
            <a:r>
              <a:rPr lang="en-US" sz="2400" b="1" u="sng">
                <a:latin typeface="Times New Roman" pitchFamily="18" charset="0"/>
                <a:cs typeface="Times New Roman" pitchFamily="18" charset="0"/>
              </a:rPr>
              <a:t>Exxon</a:t>
            </a:r>
            <a:r>
              <a:rPr lang="el-GR" sz="2400" b="1" u="sng">
                <a:latin typeface="Times New Roman" pitchFamily="18" charset="0"/>
                <a:cs typeface="Times New Roman" pitchFamily="18" charset="0"/>
              </a:rPr>
              <a:t> </a:t>
            </a:r>
            <a:r>
              <a:rPr lang="en-US" sz="2400" b="1" u="sng">
                <a:latin typeface="Times New Roman" pitchFamily="18" charset="0"/>
                <a:cs typeface="Times New Roman" pitchFamily="18" charset="0"/>
              </a:rPr>
              <a:t>Valdez </a:t>
            </a:r>
            <a:r>
              <a:rPr lang="el-GR" sz="2400" b="1" u="sng">
                <a:latin typeface="Times New Roman" pitchFamily="18" charset="0"/>
                <a:cs typeface="Times New Roman" pitchFamily="18" charset="0"/>
              </a:rPr>
              <a:t>(πορθμός </a:t>
            </a:r>
            <a:r>
              <a:rPr lang="en-US" sz="2400" b="1" u="sng">
                <a:latin typeface="Times New Roman" pitchFamily="18" charset="0"/>
                <a:cs typeface="Times New Roman" pitchFamily="18" charset="0"/>
              </a:rPr>
              <a:t>Prince William</a:t>
            </a:r>
            <a:r>
              <a:rPr lang="el-GR" sz="2400" b="1" u="sng">
                <a:latin typeface="Times New Roman" pitchFamily="18" charset="0"/>
                <a:cs typeface="Times New Roman" pitchFamily="18" charset="0"/>
              </a:rPr>
              <a:t>, στην Αλάσκα)</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6083" name="Rectangle 3"/>
          <p:cNvSpPr>
            <a:spLocks noGrp="1" noChangeArrowheads="1"/>
          </p:cNvSpPr>
          <p:nvPr>
            <p:ph type="body" idx="1"/>
          </p:nvPr>
        </p:nvSpPr>
        <p:spPr>
          <a:xfrm>
            <a:off x="2124075" y="1557338"/>
            <a:ext cx="7620000" cy="5029200"/>
          </a:xfrm>
        </p:spPr>
        <p:txBody>
          <a:bodyPr/>
          <a:lstStyle/>
          <a:p>
            <a:pPr algn="ctr" eaLnBrk="1" hangingPunct="1">
              <a:lnSpc>
                <a:spcPct val="90000"/>
              </a:lnSpc>
              <a:buFontTx/>
              <a:buNone/>
            </a:pPr>
            <a:endParaRPr lang="el-GR" sz="2200" smtClean="0">
              <a:latin typeface="Times New Roman" pitchFamily="18" charset="0"/>
            </a:endParaRPr>
          </a:p>
          <a:p>
            <a:pPr algn="ctr" eaLnBrk="1" hangingPunct="1">
              <a:lnSpc>
                <a:spcPct val="90000"/>
              </a:lnSpc>
              <a:buFontTx/>
              <a:buNone/>
            </a:pPr>
            <a:endParaRPr lang="el-GR" sz="2200" smtClean="0">
              <a:latin typeface="Times New Roman" pitchFamily="18" charset="0"/>
            </a:endParaRPr>
          </a:p>
          <a:p>
            <a:pPr algn="ctr" eaLnBrk="1" hangingPunct="1">
              <a:lnSpc>
                <a:spcPct val="90000"/>
              </a:lnSpc>
              <a:buFontTx/>
              <a:buNone/>
            </a:pPr>
            <a:endParaRPr lang="el-GR" sz="2200" smtClean="0">
              <a:latin typeface="Times New Roman" pitchFamily="18" charset="0"/>
            </a:endParaRPr>
          </a:p>
          <a:p>
            <a:pPr algn="ctr" eaLnBrk="1" hangingPunct="1">
              <a:lnSpc>
                <a:spcPct val="90000"/>
              </a:lnSpc>
              <a:buFontTx/>
              <a:buNone/>
            </a:pPr>
            <a:endParaRPr lang="el-GR" sz="2200" smtClean="0">
              <a:latin typeface="Times New Roman" pitchFamily="18" charset="0"/>
            </a:endParaRPr>
          </a:p>
          <a:p>
            <a:pPr eaLnBrk="1" hangingPunct="1">
              <a:lnSpc>
                <a:spcPct val="90000"/>
              </a:lnSpc>
              <a:buFontTx/>
              <a:buNone/>
            </a:pPr>
            <a:endParaRPr lang="el-GR" sz="2200" smtClean="0">
              <a:latin typeface="Times New Roman" pitchFamily="18" charset="0"/>
            </a:endParaRPr>
          </a:p>
          <a:p>
            <a:pPr eaLnBrk="1" hangingPunct="1">
              <a:lnSpc>
                <a:spcPct val="90000"/>
              </a:lnSpc>
              <a:buFontTx/>
              <a:buNone/>
            </a:pPr>
            <a:r>
              <a:rPr lang="el-GR" sz="1800" smtClean="0">
                <a:latin typeface="Times New Roman" pitchFamily="18" charset="0"/>
              </a:rPr>
              <a:t>Ο ιρακινός στρατός, αποσυρόμενος </a:t>
            </a:r>
          </a:p>
          <a:p>
            <a:pPr eaLnBrk="1" hangingPunct="1">
              <a:lnSpc>
                <a:spcPct val="90000"/>
              </a:lnSpc>
              <a:buFontTx/>
              <a:buNone/>
            </a:pPr>
            <a:r>
              <a:rPr lang="el-GR" sz="1800" smtClean="0">
                <a:latin typeface="Times New Roman" pitchFamily="18" charset="0"/>
              </a:rPr>
              <a:t>από το Κουβέιτ, καταστρέφει δεξαμενόπλοια, </a:t>
            </a:r>
          </a:p>
          <a:p>
            <a:pPr eaLnBrk="1" hangingPunct="1">
              <a:lnSpc>
                <a:spcPct val="90000"/>
              </a:lnSpc>
              <a:buFontTx/>
              <a:buNone/>
            </a:pPr>
            <a:r>
              <a:rPr lang="el-GR" sz="1800" smtClean="0">
                <a:latin typeface="Times New Roman" pitchFamily="18" charset="0"/>
              </a:rPr>
              <a:t>πετρελαϊκούς σταθμούς και πηγές, </a:t>
            </a:r>
          </a:p>
          <a:p>
            <a:pPr eaLnBrk="1" hangingPunct="1">
              <a:lnSpc>
                <a:spcPct val="90000"/>
              </a:lnSpc>
              <a:buFontTx/>
              <a:buNone/>
            </a:pPr>
            <a:r>
              <a:rPr lang="el-GR" sz="1800" smtClean="0">
                <a:latin typeface="Times New Roman" pitchFamily="18" charset="0"/>
              </a:rPr>
              <a:t>βάζοντας φωτιά σε πολλά από αυτά. </a:t>
            </a:r>
          </a:p>
          <a:p>
            <a:pPr eaLnBrk="1" hangingPunct="1">
              <a:lnSpc>
                <a:spcPct val="90000"/>
              </a:lnSpc>
              <a:buFontTx/>
              <a:buNone/>
            </a:pPr>
            <a:endParaRPr lang="el-GR" sz="1800" b="1" u="sng" smtClean="0">
              <a:latin typeface="Times New Roman" pitchFamily="18" charset="0"/>
            </a:endParaRPr>
          </a:p>
          <a:p>
            <a:pPr eaLnBrk="1" hangingPunct="1">
              <a:lnSpc>
                <a:spcPct val="90000"/>
              </a:lnSpc>
              <a:buFontTx/>
              <a:buNone/>
            </a:pPr>
            <a:r>
              <a:rPr lang="el-GR" sz="1800" b="1" u="sng" smtClean="0">
                <a:latin typeface="Times New Roman" pitchFamily="18" charset="0"/>
              </a:rPr>
              <a:t>Αποτέλεσμα</a:t>
            </a:r>
            <a:r>
              <a:rPr lang="el-GR" sz="1800" b="1" smtClean="0">
                <a:latin typeface="Times New Roman" pitchFamily="18" charset="0"/>
              </a:rPr>
              <a:t>:</a:t>
            </a:r>
            <a:r>
              <a:rPr lang="el-GR" sz="1800" smtClean="0">
                <a:latin typeface="Times New Roman" pitchFamily="18" charset="0"/>
              </a:rPr>
              <a:t> </a:t>
            </a:r>
          </a:p>
          <a:p>
            <a:pPr eaLnBrk="1" hangingPunct="1">
              <a:lnSpc>
                <a:spcPct val="90000"/>
              </a:lnSpc>
              <a:buClr>
                <a:schemeClr val="tx1"/>
              </a:buClr>
              <a:buSzPct val="70000"/>
              <a:buFontTx/>
              <a:buBlip>
                <a:blip r:embed="rId3"/>
              </a:buBlip>
            </a:pPr>
            <a:r>
              <a:rPr lang="el-GR" sz="1800" smtClean="0">
                <a:latin typeface="Times New Roman" pitchFamily="18" charset="0"/>
              </a:rPr>
              <a:t>1,25 εκ. τόνοι πετρελαίου στη θάλασσα</a:t>
            </a:r>
            <a:r>
              <a:rPr lang="en-US" sz="1800" smtClean="0">
                <a:latin typeface="Times New Roman" pitchFamily="18" charset="0"/>
              </a:rPr>
              <a:t>.</a:t>
            </a:r>
            <a:endParaRPr lang="el-GR" sz="1800" smtClean="0">
              <a:latin typeface="Times New Roman" pitchFamily="18" charset="0"/>
            </a:endParaRPr>
          </a:p>
          <a:p>
            <a:pPr eaLnBrk="1" hangingPunct="1">
              <a:lnSpc>
                <a:spcPct val="90000"/>
              </a:lnSpc>
              <a:buClr>
                <a:schemeClr val="tx1"/>
              </a:buClr>
              <a:buSzPct val="70000"/>
              <a:buFontTx/>
              <a:buBlip>
                <a:blip r:embed="rId3"/>
              </a:buBlip>
            </a:pPr>
            <a:r>
              <a:rPr lang="el-GR" sz="1800" smtClean="0">
                <a:latin typeface="Times New Roman" pitchFamily="18" charset="0"/>
              </a:rPr>
              <a:t>Σχηματισμός της μεγαλύτερης πετρελαιοκηλίδας όλων των εποχών (20 φορές μεγαλύτερη από αυτή του </a:t>
            </a:r>
            <a:r>
              <a:rPr lang="en-US" sz="1800" smtClean="0">
                <a:latin typeface="Times New Roman" pitchFamily="18" charset="0"/>
              </a:rPr>
              <a:t>Exxon Valdez</a:t>
            </a:r>
            <a:r>
              <a:rPr lang="el-GR" sz="1800" smtClean="0">
                <a:latin typeface="Times New Roman" pitchFamily="18" charset="0"/>
              </a:rPr>
              <a:t>)</a:t>
            </a:r>
            <a:r>
              <a:rPr lang="en-US" sz="1800" smtClean="0">
                <a:latin typeface="Times New Roman" pitchFamily="18" charset="0"/>
              </a:rPr>
              <a:t>.</a:t>
            </a:r>
            <a:endParaRPr lang="el-GR" sz="1800" smtClean="0">
              <a:latin typeface="Times New Roman" pitchFamily="18" charset="0"/>
            </a:endParaRPr>
          </a:p>
        </p:txBody>
      </p:sp>
      <p:sp>
        <p:nvSpPr>
          <p:cNvPr id="46084"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a:t>
            </a:r>
            <a:r>
              <a:rPr lang="en-US" sz="2400" b="1" u="sng">
                <a:latin typeface="Times New Roman" pitchFamily="18" charset="0"/>
                <a:cs typeface="Times New Roman" pitchFamily="18" charset="0"/>
              </a:rPr>
              <a:t>91</a:t>
            </a:r>
            <a:r>
              <a:rPr lang="el-GR" sz="2400" b="1" u="sng">
                <a:latin typeface="Times New Roman" pitchFamily="18" charset="0"/>
                <a:cs typeface="Times New Roman" pitchFamily="18" charset="0"/>
              </a:rPr>
              <a:t>: Κουβέιτ</a:t>
            </a:r>
          </a:p>
        </p:txBody>
      </p:sp>
      <p:pic>
        <p:nvPicPr>
          <p:cNvPr id="46085" name="Picture 5" descr="KuwaitOilFire002"/>
          <p:cNvPicPr>
            <a:picLocks noChangeAspect="1" noChangeArrowheads="1"/>
          </p:cNvPicPr>
          <p:nvPr/>
        </p:nvPicPr>
        <p:blipFill>
          <a:blip r:embed="rId4" cstate="print"/>
          <a:srcRect/>
          <a:stretch>
            <a:fillRect/>
          </a:stretch>
        </p:blipFill>
        <p:spPr bwMode="auto">
          <a:xfrm>
            <a:off x="4284663" y="1268413"/>
            <a:ext cx="2819400" cy="1908175"/>
          </a:xfrm>
          <a:prstGeom prst="rect">
            <a:avLst/>
          </a:prstGeom>
          <a:noFill/>
          <a:ln w="9525">
            <a:solidFill>
              <a:schemeClr val="tx2"/>
            </a:solidFill>
            <a:miter lim="800000"/>
            <a:headEnd/>
            <a:tailEnd/>
          </a:ln>
        </p:spPr>
      </p:pic>
      <p:pic>
        <p:nvPicPr>
          <p:cNvPr id="46086" name="Picture 6" descr="KuwaitOilFire001"/>
          <p:cNvPicPr>
            <a:picLocks noChangeAspect="1" noChangeArrowheads="1"/>
          </p:cNvPicPr>
          <p:nvPr/>
        </p:nvPicPr>
        <p:blipFill>
          <a:blip r:embed="rId5" cstate="print"/>
          <a:srcRect/>
          <a:stretch>
            <a:fillRect/>
          </a:stretch>
        </p:blipFill>
        <p:spPr bwMode="auto">
          <a:xfrm>
            <a:off x="1143000" y="1295400"/>
            <a:ext cx="2895600" cy="1870075"/>
          </a:xfrm>
          <a:prstGeom prst="rect">
            <a:avLst/>
          </a:prstGeom>
          <a:noFill/>
          <a:ln w="9525">
            <a:solidFill>
              <a:schemeClr val="tx2"/>
            </a:solidFill>
            <a:miter lim="800000"/>
            <a:headEnd/>
            <a:tailEnd/>
          </a:ln>
        </p:spPr>
      </p:pic>
      <p:pic>
        <p:nvPicPr>
          <p:cNvPr id="46087" name="Picture 7" descr="59495main_indonesia_fire_gfmc_330"/>
          <p:cNvPicPr>
            <a:picLocks noChangeAspect="1" noChangeArrowheads="1"/>
          </p:cNvPicPr>
          <p:nvPr/>
        </p:nvPicPr>
        <p:blipFill>
          <a:blip r:embed="rId6" cstate="print"/>
          <a:srcRect/>
          <a:stretch>
            <a:fillRect/>
          </a:stretch>
        </p:blipFill>
        <p:spPr bwMode="auto">
          <a:xfrm>
            <a:off x="7019925" y="3357563"/>
            <a:ext cx="1647825" cy="123825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7107" name="Rectangle 3"/>
          <p:cNvSpPr>
            <a:spLocks noGrp="1" noChangeArrowheads="1"/>
          </p:cNvSpPr>
          <p:nvPr>
            <p:ph type="body" idx="1"/>
          </p:nvPr>
        </p:nvSpPr>
        <p:spPr>
          <a:xfrm>
            <a:off x="2484438" y="1600200"/>
            <a:ext cx="6513512" cy="4525963"/>
          </a:xfrm>
        </p:spPr>
        <p:txBody>
          <a:bodyPr/>
          <a:lstStyle/>
          <a:p>
            <a:pPr algn="ctr" eaLnBrk="1" hangingPunct="1">
              <a:lnSpc>
                <a:spcPct val="90000"/>
              </a:lnSpc>
              <a:buFontTx/>
              <a:buNone/>
            </a:pPr>
            <a:endParaRPr lang="el-GR" sz="2400" smtClean="0">
              <a:cs typeface="Times New Roman" pitchFamily="18" charset="0"/>
            </a:endParaRPr>
          </a:p>
          <a:p>
            <a:pPr algn="ctr" eaLnBrk="1" hangingPunct="1">
              <a:lnSpc>
                <a:spcPct val="90000"/>
              </a:lnSpc>
              <a:buFontTx/>
              <a:buNone/>
            </a:pPr>
            <a:r>
              <a:rPr lang="el-GR" sz="2200" smtClean="0">
                <a:latin typeface="Times New Roman" pitchFamily="18" charset="0"/>
                <a:cs typeface="Times New Roman" pitchFamily="18" charset="0"/>
              </a:rPr>
              <a:t>Παράλληλα, μεγάλες ποσότητες πετρελαίου εμποτίζουν το έδαφος της ερήμου γύρω από τις πετρελαιοκηλίδες.</a:t>
            </a:r>
          </a:p>
          <a:p>
            <a:pPr algn="ctr" eaLnBrk="1" hangingPunct="1">
              <a:lnSpc>
                <a:spcPct val="90000"/>
              </a:lnSpc>
              <a:buFontTx/>
              <a:buNone/>
            </a:pPr>
            <a:endParaRPr lang="el-GR" sz="2200" smtClean="0">
              <a:latin typeface="Times New Roman" pitchFamily="18" charset="0"/>
              <a:cs typeface="Times New Roman" pitchFamily="18" charset="0"/>
            </a:endParaRPr>
          </a:p>
          <a:p>
            <a:pPr algn="ctr" eaLnBrk="1" hangingPunct="1">
              <a:lnSpc>
                <a:spcPct val="90000"/>
              </a:lnSpc>
              <a:buFontTx/>
              <a:buNone/>
            </a:pPr>
            <a:endParaRPr lang="el-GR" sz="2200" smtClean="0">
              <a:latin typeface="Times New Roman" pitchFamily="18" charset="0"/>
              <a:cs typeface="Times New Roman" pitchFamily="18" charset="0"/>
            </a:endParaRPr>
          </a:p>
          <a:p>
            <a:pPr algn="ctr" eaLnBrk="1" hangingPunct="1">
              <a:lnSpc>
                <a:spcPct val="90000"/>
              </a:lnSpc>
              <a:buFontTx/>
              <a:buNone/>
            </a:pPr>
            <a:r>
              <a:rPr lang="el-GR" sz="2200" smtClean="0">
                <a:latin typeface="Times New Roman" pitchFamily="18" charset="0"/>
                <a:cs typeface="Times New Roman" pitchFamily="18" charset="0"/>
              </a:rPr>
              <a:t>Οι προσπάθειες καθαρισμού των ακτών </a:t>
            </a:r>
          </a:p>
          <a:p>
            <a:pPr algn="ctr" eaLnBrk="1" hangingPunct="1">
              <a:lnSpc>
                <a:spcPct val="90000"/>
              </a:lnSpc>
              <a:buFontTx/>
              <a:buNone/>
            </a:pPr>
            <a:r>
              <a:rPr lang="el-GR" sz="2200" smtClean="0">
                <a:latin typeface="Times New Roman" pitchFamily="18" charset="0"/>
                <a:cs typeface="Times New Roman" pitchFamily="18" charset="0"/>
              </a:rPr>
              <a:t>και της ερήμου εμποδίστηκαν από την </a:t>
            </a:r>
          </a:p>
          <a:p>
            <a:pPr algn="ctr" eaLnBrk="1" hangingPunct="1">
              <a:lnSpc>
                <a:spcPct val="90000"/>
              </a:lnSpc>
              <a:buFontTx/>
              <a:buNone/>
            </a:pPr>
            <a:r>
              <a:rPr lang="el-GR" sz="2200" smtClean="0">
                <a:latin typeface="Times New Roman" pitchFamily="18" charset="0"/>
                <a:cs typeface="Times New Roman" pitchFamily="18" charset="0"/>
              </a:rPr>
              <a:t>εξέλιξη του πολέμου στην περιοχή και </a:t>
            </a:r>
          </a:p>
          <a:p>
            <a:pPr algn="ctr" eaLnBrk="1" hangingPunct="1">
              <a:lnSpc>
                <a:spcPct val="90000"/>
              </a:lnSpc>
              <a:buFontTx/>
              <a:buNone/>
            </a:pPr>
            <a:r>
              <a:rPr lang="el-GR" sz="2200" smtClean="0">
                <a:latin typeface="Times New Roman" pitchFamily="18" charset="0"/>
                <a:cs typeface="Times New Roman" pitchFamily="18" charset="0"/>
              </a:rPr>
              <a:t>εκφράζονται φόβοι ότι θα χρειαστεί </a:t>
            </a:r>
          </a:p>
          <a:p>
            <a:pPr algn="ctr" eaLnBrk="1" hangingPunct="1">
              <a:lnSpc>
                <a:spcPct val="90000"/>
              </a:lnSpc>
              <a:buFontTx/>
              <a:buNone/>
            </a:pPr>
            <a:r>
              <a:rPr lang="el-GR" sz="2200" smtClean="0">
                <a:latin typeface="Times New Roman" pitchFamily="18" charset="0"/>
                <a:cs typeface="Times New Roman" pitchFamily="18" charset="0"/>
              </a:rPr>
              <a:t>πάνω από ένας αιώνας για να επανέλθει </a:t>
            </a:r>
          </a:p>
          <a:p>
            <a:pPr algn="ctr" eaLnBrk="1" hangingPunct="1">
              <a:lnSpc>
                <a:spcPct val="90000"/>
              </a:lnSpc>
              <a:buFontTx/>
              <a:buNone/>
            </a:pPr>
            <a:r>
              <a:rPr lang="el-GR" sz="2200" smtClean="0">
                <a:latin typeface="Times New Roman" pitchFamily="18" charset="0"/>
                <a:cs typeface="Times New Roman" pitchFamily="18" charset="0"/>
              </a:rPr>
              <a:t>η περιοχή στην αρχική της κατάσταση.</a:t>
            </a:r>
          </a:p>
          <a:p>
            <a:pPr eaLnBrk="1" hangingPunct="1">
              <a:lnSpc>
                <a:spcPct val="90000"/>
              </a:lnSpc>
              <a:buFontTx/>
              <a:buNone/>
            </a:pPr>
            <a:endParaRPr lang="el-GR" smtClean="0">
              <a:latin typeface="Times New Roman" pitchFamily="18" charset="0"/>
            </a:endParaRPr>
          </a:p>
        </p:txBody>
      </p:sp>
      <p:sp>
        <p:nvSpPr>
          <p:cNvPr id="47108"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a:t>
            </a:r>
            <a:r>
              <a:rPr lang="en-US" sz="2400" b="1" u="sng">
                <a:latin typeface="Times New Roman" pitchFamily="18" charset="0"/>
                <a:cs typeface="Times New Roman" pitchFamily="18" charset="0"/>
              </a:rPr>
              <a:t>91</a:t>
            </a:r>
            <a:r>
              <a:rPr lang="el-GR" sz="2400" b="1" u="sng">
                <a:latin typeface="Times New Roman" pitchFamily="18" charset="0"/>
                <a:cs typeface="Times New Roman" pitchFamily="18" charset="0"/>
              </a:rPr>
              <a:t>: Κουβέιτ</a:t>
            </a:r>
          </a:p>
        </p:txBody>
      </p:sp>
      <p:pic>
        <p:nvPicPr>
          <p:cNvPr id="47109" name="Picture 5" descr="ahwaz-flare"/>
          <p:cNvPicPr>
            <a:picLocks noChangeAspect="1" noChangeArrowheads="1"/>
          </p:cNvPicPr>
          <p:nvPr/>
        </p:nvPicPr>
        <p:blipFill>
          <a:blip r:embed="rId3" cstate="print"/>
          <a:srcRect/>
          <a:stretch>
            <a:fillRect/>
          </a:stretch>
        </p:blipFill>
        <p:spPr bwMode="auto">
          <a:xfrm>
            <a:off x="179388" y="1196975"/>
            <a:ext cx="2362200" cy="22479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8131" name="Rectangle 3"/>
          <p:cNvSpPr>
            <a:spLocks noGrp="1" noChangeArrowheads="1"/>
          </p:cNvSpPr>
          <p:nvPr>
            <p:ph type="body" idx="1"/>
          </p:nvPr>
        </p:nvSpPr>
        <p:spPr/>
        <p:txBody>
          <a:bodyPr/>
          <a:lstStyle/>
          <a:p>
            <a:pPr algn="ctr" eaLnBrk="1" hangingPunct="1">
              <a:buFontTx/>
              <a:buNone/>
            </a:pPr>
            <a:endParaRPr lang="el-GR" sz="2400" u="sng" smtClean="0">
              <a:cs typeface="Times New Roman" pitchFamily="18" charset="0"/>
            </a:endParaRPr>
          </a:p>
          <a:p>
            <a:pPr algn="ctr" eaLnBrk="1" hangingPunct="1">
              <a:buFontTx/>
              <a:buNone/>
            </a:pPr>
            <a:r>
              <a:rPr lang="el-GR" sz="2200" smtClean="0">
                <a:latin typeface="Times New Roman" pitchFamily="18" charset="0"/>
                <a:cs typeface="Times New Roman" pitchFamily="18" charset="0"/>
              </a:rPr>
              <a:t>Δασικές πυρκαγιές σε όλο τον κόσμο εξαφανίζουν </a:t>
            </a:r>
          </a:p>
          <a:p>
            <a:pPr algn="ctr" eaLnBrk="1" hangingPunct="1">
              <a:buFontTx/>
              <a:buNone/>
            </a:pPr>
            <a:r>
              <a:rPr lang="el-GR" sz="2200" smtClean="0">
                <a:latin typeface="Times New Roman" pitchFamily="18" charset="0"/>
                <a:cs typeface="Times New Roman" pitchFamily="18" charset="0"/>
              </a:rPr>
              <a:t>περισσότερα από 5 εκατομμύρια εκτάρια δάσους και άλλων </a:t>
            </a:r>
          </a:p>
          <a:p>
            <a:pPr algn="ctr" eaLnBrk="1" hangingPunct="1">
              <a:buFontTx/>
              <a:buNone/>
            </a:pPr>
            <a:r>
              <a:rPr lang="el-GR" sz="2200" smtClean="0">
                <a:latin typeface="Times New Roman" pitchFamily="18" charset="0"/>
                <a:cs typeface="Times New Roman" pitchFamily="18" charset="0"/>
              </a:rPr>
              <a:t>εκτάσεων.</a:t>
            </a:r>
          </a:p>
          <a:p>
            <a:pPr algn="ctr" eaLnBrk="1" hangingPunct="1">
              <a:buFontTx/>
              <a:buNone/>
            </a:pPr>
            <a:endParaRPr lang="el-GR"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Αυτή τη χρονιά, κάηκαν τα περισσότερα τροπικά δάση από </a:t>
            </a:r>
          </a:p>
          <a:p>
            <a:pPr algn="ctr" eaLnBrk="1" hangingPunct="1">
              <a:buFontTx/>
              <a:buNone/>
            </a:pPr>
            <a:r>
              <a:rPr lang="el-GR" sz="2200" smtClean="0">
                <a:latin typeface="Times New Roman" pitchFamily="18" charset="0"/>
                <a:cs typeface="Times New Roman" pitchFamily="18" charset="0"/>
              </a:rPr>
              <a:t>οποιαδήποτε άλλη χρονιά στην – καταγεγραμμένη – ιστορία.</a:t>
            </a:r>
          </a:p>
        </p:txBody>
      </p:sp>
      <p:sp>
        <p:nvSpPr>
          <p:cNvPr id="48132"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a:t>
            </a:r>
            <a:r>
              <a:rPr lang="en-US" sz="2400" b="1" u="sng">
                <a:latin typeface="Times New Roman" pitchFamily="18" charset="0"/>
                <a:cs typeface="Times New Roman" pitchFamily="18" charset="0"/>
              </a:rPr>
              <a:t>9</a:t>
            </a:r>
            <a:r>
              <a:rPr lang="el-GR" sz="2400" b="1" u="sng">
                <a:latin typeface="Times New Roman" pitchFamily="18" charset="0"/>
                <a:cs typeface="Times New Roman" pitchFamily="18" charset="0"/>
              </a:rPr>
              <a:t>7: Πυρκαγιές</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49155" name="Rectangle 3"/>
          <p:cNvSpPr>
            <a:spLocks noGrp="1" noChangeArrowheads="1"/>
          </p:cNvSpPr>
          <p:nvPr>
            <p:ph type="body" idx="1"/>
          </p:nvPr>
        </p:nvSpPr>
        <p:spPr>
          <a:xfrm>
            <a:off x="1143000" y="1600200"/>
            <a:ext cx="7772400" cy="4525963"/>
          </a:xfrm>
        </p:spPr>
        <p:txBody>
          <a:bodyPr/>
          <a:lstStyle/>
          <a:p>
            <a:pPr algn="ctr" eaLnBrk="1" hangingPunct="1">
              <a:buFontTx/>
              <a:buNone/>
            </a:pPr>
            <a:endParaRPr lang="el-GR" sz="2400" u="sng" smtClean="0">
              <a:cs typeface="Times New Roman" pitchFamily="18" charset="0"/>
            </a:endParaRPr>
          </a:p>
          <a:p>
            <a:pPr algn="ctr" eaLnBrk="1" hangingPunct="1">
              <a:buFontTx/>
              <a:buNone/>
            </a:pPr>
            <a:r>
              <a:rPr lang="el-GR" sz="2200" smtClean="0">
                <a:latin typeface="Times New Roman" pitchFamily="18" charset="0"/>
                <a:cs typeface="Times New Roman" pitchFamily="18" charset="0"/>
              </a:rPr>
              <a:t>Η τρύπα του όζοντος πάνω από την Ανταρκτική </a:t>
            </a:r>
          </a:p>
          <a:p>
            <a:pPr algn="ctr" eaLnBrk="1" hangingPunct="1">
              <a:buFontTx/>
              <a:buNone/>
            </a:pPr>
            <a:r>
              <a:rPr lang="el-GR" sz="2200" smtClean="0">
                <a:latin typeface="Times New Roman" pitchFamily="18" charset="0"/>
                <a:cs typeface="Times New Roman" pitchFamily="18" charset="0"/>
              </a:rPr>
              <a:t>μεγαλώνει, φθάνοντας τα 25 εκατομμύρια τετραγωνικά </a:t>
            </a:r>
          </a:p>
          <a:p>
            <a:pPr algn="ctr" eaLnBrk="1" hangingPunct="1">
              <a:buFontTx/>
              <a:buNone/>
            </a:pPr>
            <a:r>
              <a:rPr lang="el-GR" sz="2200" smtClean="0">
                <a:latin typeface="Times New Roman" pitchFamily="18" charset="0"/>
                <a:cs typeface="Times New Roman" pitchFamily="18" charset="0"/>
              </a:rPr>
              <a:t>χιλιόμετρα.</a:t>
            </a:r>
          </a:p>
          <a:p>
            <a:pPr algn="ctr" eaLnBrk="1" hangingPunct="1">
              <a:buFontTx/>
              <a:buNone/>
            </a:pPr>
            <a:endParaRPr lang="el-GR" sz="2200" smtClean="0">
              <a:latin typeface="Times New Roman" pitchFamily="18" charset="0"/>
              <a:cs typeface="Times New Roman" pitchFamily="18" charset="0"/>
            </a:endParaRPr>
          </a:p>
          <a:p>
            <a:pPr algn="ctr" eaLnBrk="1" hangingPunct="1">
              <a:buFontTx/>
              <a:buNone/>
            </a:pPr>
            <a:r>
              <a:rPr lang="el-GR" sz="2200" smtClean="0">
                <a:latin typeface="Times New Roman" pitchFamily="18" charset="0"/>
                <a:cs typeface="Times New Roman" pitchFamily="18" charset="0"/>
              </a:rPr>
              <a:t>Η προηγούμενη αναφορά του 1993 έκανε λόγο για 3 εκ. τ. χλμ..</a:t>
            </a:r>
          </a:p>
        </p:txBody>
      </p:sp>
      <p:sp>
        <p:nvSpPr>
          <p:cNvPr id="49156"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a:t>
            </a:r>
            <a:r>
              <a:rPr lang="en-US" sz="2400" b="1" u="sng">
                <a:latin typeface="Times New Roman" pitchFamily="18" charset="0"/>
                <a:cs typeface="Times New Roman" pitchFamily="18" charset="0"/>
              </a:rPr>
              <a:t>9</a:t>
            </a:r>
            <a:r>
              <a:rPr lang="el-GR" sz="2400" b="1" u="sng">
                <a:latin typeface="Times New Roman" pitchFamily="18" charset="0"/>
                <a:cs typeface="Times New Roman" pitchFamily="18" charset="0"/>
              </a:rPr>
              <a:t>8: Τρύπα Όζοντος</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l-GR" sz="3200" b="1" smtClean="0">
                <a:latin typeface="Bookman Old Style" pitchFamily="18" charset="0"/>
              </a:rPr>
              <a:t>Περιβαλλοντική Επικινδυνότητα</a:t>
            </a:r>
            <a:r>
              <a:rPr lang="el-GR" sz="4000" smtClean="0">
                <a:latin typeface="Bookman Old Style" pitchFamily="18" charset="0"/>
              </a:rPr>
              <a:t>	</a:t>
            </a:r>
            <a:endParaRPr lang="en-US" sz="4000" smtClean="0">
              <a:latin typeface="Bookman Old Style" pitchFamily="18" charset="0"/>
            </a:endParaRPr>
          </a:p>
        </p:txBody>
      </p:sp>
      <p:sp>
        <p:nvSpPr>
          <p:cNvPr id="4099" name="Rectangle 3"/>
          <p:cNvSpPr>
            <a:spLocks noGrp="1" noChangeArrowheads="1"/>
          </p:cNvSpPr>
          <p:nvPr>
            <p:ph idx="4294967295"/>
          </p:nvPr>
        </p:nvSpPr>
        <p:spPr/>
        <p:txBody>
          <a:bodyPr/>
          <a:lstStyle/>
          <a:p>
            <a:pPr algn="ctr" eaLnBrk="1" hangingPunct="1">
              <a:buFontTx/>
              <a:buNone/>
            </a:pPr>
            <a:endParaRPr lang="el-GR" sz="2400" smtClean="0">
              <a:latin typeface="Bookman Old Style" pitchFamily="18" charset="0"/>
            </a:endParaRPr>
          </a:p>
          <a:p>
            <a:pPr algn="ctr" eaLnBrk="1" hangingPunct="1">
              <a:buFontTx/>
              <a:buNone/>
            </a:pPr>
            <a:endParaRPr lang="el-GR" sz="2400" smtClean="0">
              <a:latin typeface="Bookman Old Style" pitchFamily="18" charset="0"/>
            </a:endParaRPr>
          </a:p>
          <a:p>
            <a:pPr algn="ctr" eaLnBrk="1" hangingPunct="1">
              <a:buFontTx/>
              <a:buNone/>
            </a:pPr>
            <a:r>
              <a:rPr lang="el-GR" sz="2400" smtClean="0">
                <a:latin typeface="Bookman Old Style" pitchFamily="18" charset="0"/>
              </a:rPr>
              <a:t>Η Περιβαλλοντική επικινδυνότητα είναι</a:t>
            </a:r>
          </a:p>
          <a:p>
            <a:pPr algn="ctr" eaLnBrk="1" hangingPunct="1">
              <a:buFontTx/>
              <a:buNone/>
            </a:pPr>
            <a:r>
              <a:rPr lang="el-GR" sz="2400" smtClean="0">
                <a:latin typeface="Bookman Old Style" pitchFamily="18" charset="0"/>
              </a:rPr>
              <a:t>συνώνυμη με την λέξη </a:t>
            </a:r>
            <a:r>
              <a:rPr lang="el-GR" sz="2400" b="1" i="1" smtClean="0">
                <a:latin typeface="Bookman Old Style" pitchFamily="18" charset="0"/>
              </a:rPr>
              <a:t>ρίσκο</a:t>
            </a:r>
            <a:r>
              <a:rPr lang="el-GR" sz="2400" smtClean="0">
                <a:latin typeface="Bookman Old Style" pitchFamily="18" charset="0"/>
              </a:rPr>
              <a:t>.</a:t>
            </a:r>
          </a:p>
          <a:p>
            <a:pPr eaLnBrk="1" hangingPunct="1">
              <a:buFontTx/>
              <a:buNone/>
            </a:pPr>
            <a:endParaRPr lang="el-GR" sz="2400" smtClean="0">
              <a:latin typeface="Bookman Old Style" pitchFamily="18" charset="0"/>
            </a:endParaRPr>
          </a:p>
          <a:p>
            <a:pPr eaLnBrk="1" hangingPunct="1">
              <a:buFontTx/>
              <a:buNone/>
            </a:pPr>
            <a:endParaRPr lang="el-GR" sz="2400" smtClean="0">
              <a:latin typeface="Bookman Old Style" pitchFamily="18" charset="0"/>
            </a:endParaRPr>
          </a:p>
          <a:p>
            <a:pPr algn="ctr" eaLnBrk="1" hangingPunct="1">
              <a:buFontTx/>
              <a:buNone/>
            </a:pPr>
            <a:r>
              <a:rPr lang="el-GR" sz="2400" i="1" smtClean="0">
                <a:latin typeface="Bookman Old Style" pitchFamily="18" charset="0"/>
              </a:rPr>
              <a:t>Κίνδυνος</a:t>
            </a:r>
            <a:r>
              <a:rPr lang="el-GR" sz="2400" smtClean="0">
                <a:latin typeface="Bookman Old Style" pitchFamily="18" charset="0"/>
              </a:rPr>
              <a:t> ≈ </a:t>
            </a:r>
            <a:r>
              <a:rPr lang="el-GR" sz="2400" i="1" smtClean="0">
                <a:latin typeface="Bookman Old Style" pitchFamily="18" charset="0"/>
              </a:rPr>
              <a:t>Ευκαιρία</a:t>
            </a:r>
          </a:p>
          <a:p>
            <a:pPr eaLnBrk="1" hangingPunct="1">
              <a:buFontTx/>
              <a:buNone/>
            </a:pPr>
            <a:endParaRPr lang="el-GR" sz="2400" smtClean="0">
              <a:latin typeface="Bookman Old Style" pitchFamily="18" charset="0"/>
            </a:endParaRPr>
          </a:p>
          <a:p>
            <a:pPr eaLnBrk="1" hangingPunct="1">
              <a:buFontTx/>
              <a:buNone/>
            </a:pPr>
            <a:endParaRPr lang="el-GR" sz="2400" smtClean="0">
              <a:latin typeface="Bookman Old Style" pitchFamily="18" charset="0"/>
            </a:endParaRPr>
          </a:p>
          <a:p>
            <a:pPr eaLnBrk="1" hangingPunct="1">
              <a:buFontTx/>
              <a:buNone/>
            </a:pPr>
            <a:r>
              <a:rPr lang="el-GR" sz="2400" smtClean="0">
                <a:latin typeface="Bookman Old Style" pitchFamily="18" charset="0"/>
              </a:rPr>
              <a:t>	</a:t>
            </a:r>
            <a:endParaRPr lang="el-GR" sz="2400" u="sng"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50179" name="Rectangle 3"/>
          <p:cNvSpPr>
            <a:spLocks noGrp="1" noChangeArrowheads="1"/>
          </p:cNvSpPr>
          <p:nvPr>
            <p:ph type="body" sz="half" idx="1"/>
          </p:nvPr>
        </p:nvSpPr>
        <p:spPr>
          <a:xfrm>
            <a:off x="1331913" y="333375"/>
            <a:ext cx="3579812" cy="4895850"/>
          </a:xfrm>
        </p:spPr>
        <p:txBody>
          <a:bodyPr/>
          <a:lstStyle/>
          <a:p>
            <a:pPr marL="0" indent="0" algn="ctr" eaLnBrk="1" hangingPunct="1">
              <a:lnSpc>
                <a:spcPct val="160000"/>
              </a:lnSpc>
              <a:buFontTx/>
              <a:buNone/>
            </a:pPr>
            <a:endParaRPr lang="el-GR" sz="2200" smtClean="0">
              <a:cs typeface="Times New Roman" pitchFamily="18" charset="0"/>
            </a:endParaRPr>
          </a:p>
          <a:p>
            <a:pPr marL="0" indent="0" algn="ctr" eaLnBrk="1" hangingPunct="1">
              <a:lnSpc>
                <a:spcPct val="160000"/>
              </a:lnSpc>
              <a:buFontTx/>
              <a:buNone/>
            </a:pPr>
            <a:r>
              <a:rPr lang="el-GR" sz="2200" smtClean="0">
                <a:cs typeface="Times New Roman" pitchFamily="18" charset="0"/>
              </a:rPr>
              <a:t>Το</a:t>
            </a:r>
            <a:r>
              <a:rPr lang="el-GR" sz="2200" smtClean="0">
                <a:latin typeface="Times New Roman" pitchFamily="18" charset="0"/>
                <a:cs typeface="Times New Roman" pitchFamily="18" charset="0"/>
              </a:rPr>
              <a:t> υπό σημαία Μάλτας, πετρελαιοφόρο “ERIKA”, μεταφέροντας 30.000 τόνους αργού πετρελαίου, υπέστη ρήγμα και τελικά κόπηκε στα δύο, λόγω των</a:t>
            </a:r>
            <a:r>
              <a:rPr lang="el-GR" altLang="zh-CN" sz="2200" smtClean="0">
                <a:latin typeface="Times New Roman" pitchFamily="18" charset="0"/>
                <a:cs typeface="Times New Roman" pitchFamily="18" charset="0"/>
              </a:rPr>
              <a:t> κακών καιρικών συνθηκών. </a:t>
            </a:r>
            <a:endParaRPr lang="el-GR" sz="2200" smtClean="0">
              <a:latin typeface="Times New Roman" pitchFamily="18" charset="0"/>
              <a:cs typeface="Times New Roman" pitchFamily="18" charset="0"/>
            </a:endParaRPr>
          </a:p>
        </p:txBody>
      </p:sp>
      <p:pic>
        <p:nvPicPr>
          <p:cNvPr id="50180" name="Picture 4" descr="image52"/>
          <p:cNvPicPr>
            <a:picLocks noGrp="1" noChangeAspect="1" noChangeArrowheads="1"/>
          </p:cNvPicPr>
          <p:nvPr>
            <p:ph sz="half" idx="2"/>
          </p:nvPr>
        </p:nvPicPr>
        <p:blipFill>
          <a:blip r:embed="rId3" cstate="print"/>
          <a:srcRect/>
          <a:stretch>
            <a:fillRect/>
          </a:stretch>
        </p:blipFill>
        <p:spPr>
          <a:xfrm>
            <a:off x="5181600" y="1905000"/>
            <a:ext cx="3640138" cy="2628900"/>
          </a:xfrm>
          <a:noFill/>
          <a:ln w="28575">
            <a:solidFill>
              <a:schemeClr val="tx2"/>
            </a:solidFill>
          </a:ln>
        </p:spPr>
      </p:pic>
      <p:sp>
        <p:nvSpPr>
          <p:cNvPr id="50181" name="Rectangle 5"/>
          <p:cNvSpPr>
            <a:spLocks noChangeArrowheads="1"/>
          </p:cNvSpPr>
          <p:nvPr/>
        </p:nvSpPr>
        <p:spPr bwMode="auto">
          <a:xfrm>
            <a:off x="4802188" y="4953000"/>
            <a:ext cx="4341812" cy="2520950"/>
          </a:xfrm>
          <a:prstGeom prst="rect">
            <a:avLst/>
          </a:prstGeom>
          <a:noFill/>
          <a:ln w="9525">
            <a:noFill/>
            <a:miter lim="800000"/>
            <a:headEnd/>
            <a:tailEnd/>
          </a:ln>
        </p:spPr>
        <p:txBody>
          <a:bodyPr/>
          <a:lstStyle/>
          <a:p>
            <a:pPr algn="ctr">
              <a:spcBef>
                <a:spcPct val="20000"/>
              </a:spcBef>
              <a:buSzPct val="70000"/>
              <a:buFont typeface="Wingdings" pitchFamily="2" charset="2"/>
              <a:buChar char="Ø"/>
            </a:pPr>
            <a:r>
              <a:rPr lang="el-GR" altLang="zh-CN" sz="2200">
                <a:latin typeface="Times New Roman" pitchFamily="18" charset="0"/>
                <a:cs typeface="Times New Roman" pitchFamily="18" charset="0"/>
              </a:rPr>
              <a:t> </a:t>
            </a:r>
            <a:r>
              <a:rPr lang="en-US" altLang="zh-CN" sz="2200">
                <a:latin typeface="Times New Roman" pitchFamily="18" charset="0"/>
                <a:ea typeface="SimSun" pitchFamily="2" charset="-122"/>
                <a:cs typeface="Times New Roman" pitchFamily="18" charset="0"/>
              </a:rPr>
              <a:t>5.000-7.000 </a:t>
            </a:r>
            <a:r>
              <a:rPr lang="el-GR" altLang="zh-CN" sz="2200">
                <a:latin typeface="Times New Roman" pitchFamily="18" charset="0"/>
                <a:cs typeface="Times New Roman" pitchFamily="18" charset="0"/>
              </a:rPr>
              <a:t>τόνοι πετρελαίου</a:t>
            </a:r>
          </a:p>
          <a:p>
            <a:pPr algn="ctr">
              <a:spcBef>
                <a:spcPct val="20000"/>
              </a:spcBef>
              <a:buSzPct val="70000"/>
              <a:buFont typeface="Wingdings" pitchFamily="2" charset="2"/>
              <a:buChar char="Ø"/>
            </a:pPr>
            <a:r>
              <a:rPr lang="en-US" altLang="zh-CN" sz="2200">
                <a:latin typeface="Times New Roman" pitchFamily="18" charset="0"/>
                <a:ea typeface="SimSun" pitchFamily="2" charset="-122"/>
              </a:rPr>
              <a:t> </a:t>
            </a:r>
            <a:r>
              <a:rPr lang="el-GR" altLang="zh-CN" sz="2200">
                <a:latin typeface="Times New Roman" pitchFamily="18" charset="0"/>
                <a:cs typeface="Times New Roman" pitchFamily="18" charset="0"/>
              </a:rPr>
              <a:t>πετρελαιοκηλίδα μήκους 10 χλμ.</a:t>
            </a:r>
          </a:p>
          <a:p>
            <a:pPr algn="ctr">
              <a:spcBef>
                <a:spcPct val="20000"/>
              </a:spcBef>
              <a:buSzPct val="70000"/>
              <a:buFont typeface="Wingdings" pitchFamily="2" charset="2"/>
              <a:buChar char="Ø"/>
            </a:pPr>
            <a:r>
              <a:rPr lang="en-US" altLang="zh-CN" sz="2200">
                <a:latin typeface="Times New Roman" pitchFamily="18" charset="0"/>
                <a:ea typeface="SimSun" pitchFamily="2" charset="-122"/>
              </a:rPr>
              <a:t> </a:t>
            </a:r>
            <a:r>
              <a:rPr lang="el-GR" altLang="zh-CN" sz="2200">
                <a:latin typeface="Times New Roman" pitchFamily="18" charset="0"/>
                <a:cs typeface="Times New Roman" pitchFamily="18" charset="0"/>
              </a:rPr>
              <a:t>Ναυάγιο σε βάθος 120 μ. </a:t>
            </a:r>
            <a:endParaRPr lang="el-GR" sz="2200">
              <a:latin typeface="Times New Roman" pitchFamily="18" charset="0"/>
              <a:cs typeface="Times New Roman" pitchFamily="18" charset="0"/>
            </a:endParaRPr>
          </a:p>
        </p:txBody>
      </p:sp>
      <p:sp>
        <p:nvSpPr>
          <p:cNvPr id="50182" name="Rectangle 6"/>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19</a:t>
            </a:r>
            <a:r>
              <a:rPr lang="en-US" sz="2400" b="1" u="sng">
                <a:latin typeface="Times New Roman" pitchFamily="18" charset="0"/>
                <a:cs typeface="Times New Roman" pitchFamily="18" charset="0"/>
              </a:rPr>
              <a:t>9</a:t>
            </a:r>
            <a:r>
              <a:rPr lang="el-GR" sz="2400" b="1" u="sng">
                <a:latin typeface="Times New Roman" pitchFamily="18" charset="0"/>
                <a:cs typeface="Times New Roman" pitchFamily="18" charset="0"/>
              </a:rPr>
              <a:t>9: Πετρελαιοφόρο </a:t>
            </a:r>
            <a:r>
              <a:rPr lang="en-US" sz="2400" b="1" u="sng">
                <a:cs typeface="Times New Roman" pitchFamily="18" charset="0"/>
              </a:rPr>
              <a:t>‘</a:t>
            </a:r>
            <a:r>
              <a:rPr lang="en-US" sz="2400" b="1" u="sng">
                <a:latin typeface="Times New Roman" pitchFamily="18" charset="0"/>
                <a:cs typeface="Times New Roman" pitchFamily="18" charset="0"/>
              </a:rPr>
              <a:t>ERIKA</a:t>
            </a:r>
            <a:r>
              <a:rPr lang="en-US" sz="2400" b="1" u="sng">
                <a:cs typeface="Times New Roman" pitchFamily="18" charset="0"/>
              </a:rPr>
              <a:t>’</a:t>
            </a:r>
            <a:endParaRPr lang="el-GR" sz="2400" b="1" u="sng">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l-GR" sz="3000" b="1" smtClean="0">
                <a:latin typeface="Times New Roman" pitchFamily="18" charset="0"/>
                <a:cs typeface="Times New Roman" pitchFamily="18" charset="0"/>
              </a:rPr>
              <a:t>Περιβαλλοντικά Ατυχήματα</a:t>
            </a:r>
          </a:p>
        </p:txBody>
      </p:sp>
      <p:sp>
        <p:nvSpPr>
          <p:cNvPr id="51203" name="Rectangle 3"/>
          <p:cNvSpPr>
            <a:spLocks noGrp="1" noChangeArrowheads="1"/>
          </p:cNvSpPr>
          <p:nvPr>
            <p:ph type="body" sz="half" idx="1"/>
          </p:nvPr>
        </p:nvSpPr>
        <p:spPr>
          <a:xfrm>
            <a:off x="1143000" y="1371600"/>
            <a:ext cx="3346450" cy="3525838"/>
          </a:xfrm>
        </p:spPr>
        <p:txBody>
          <a:bodyPr/>
          <a:lstStyle/>
          <a:p>
            <a:pPr marL="0" indent="0" algn="ctr" eaLnBrk="1" hangingPunct="1">
              <a:lnSpc>
                <a:spcPct val="130000"/>
              </a:lnSpc>
              <a:buFontTx/>
              <a:buNone/>
            </a:pPr>
            <a:r>
              <a:rPr lang="el-GR" sz="2200" smtClean="0">
                <a:latin typeface="Times New Roman" pitchFamily="18" charset="0"/>
                <a:cs typeface="Times New Roman" pitchFamily="18" charset="0"/>
              </a:rPr>
              <a:t>Το πετρελαιοφόρο «PRESTIGE», με σημαία των Νήσων Μπαχάμας</a:t>
            </a:r>
            <a:r>
              <a:rPr lang="en-US" sz="2200" smtClean="0">
                <a:latin typeface="Times New Roman" pitchFamily="18" charset="0"/>
                <a:cs typeface="Times New Roman" pitchFamily="18" charset="0"/>
              </a:rPr>
              <a:t> </a:t>
            </a:r>
            <a:r>
              <a:rPr lang="el-GR" sz="2200" smtClean="0">
                <a:latin typeface="Times New Roman" pitchFamily="18" charset="0"/>
                <a:cs typeface="Times New Roman" pitchFamily="18" charset="0"/>
              </a:rPr>
              <a:t>έπαθε σοβαρές ζημιές, ενώ έπλεε στα ανοικτά των ακτών της Γαλικίας</a:t>
            </a:r>
            <a:r>
              <a:rPr lang="en-US" sz="2200" smtClean="0">
                <a:latin typeface="Times New Roman" pitchFamily="18" charset="0"/>
                <a:cs typeface="Times New Roman" pitchFamily="18" charset="0"/>
              </a:rPr>
              <a:t> </a:t>
            </a:r>
            <a:r>
              <a:rPr lang="el-GR" sz="2200" smtClean="0">
                <a:latin typeface="Times New Roman" pitchFamily="18" charset="0"/>
                <a:cs typeface="Times New Roman" pitchFamily="18" charset="0"/>
              </a:rPr>
              <a:t>στις ισπανικές ακτές. </a:t>
            </a:r>
          </a:p>
        </p:txBody>
      </p:sp>
      <p:pic>
        <p:nvPicPr>
          <p:cNvPr id="51204" name="Picture 4" descr="image55"/>
          <p:cNvPicPr>
            <a:picLocks noGrp="1" noChangeAspect="1" noChangeArrowheads="1"/>
          </p:cNvPicPr>
          <p:nvPr>
            <p:ph sz="quarter" idx="2"/>
          </p:nvPr>
        </p:nvPicPr>
        <p:blipFill>
          <a:blip r:embed="rId3" cstate="print"/>
          <a:srcRect/>
          <a:stretch>
            <a:fillRect/>
          </a:stretch>
        </p:blipFill>
        <p:spPr>
          <a:xfrm>
            <a:off x="5532438" y="1703388"/>
            <a:ext cx="3213100" cy="2560637"/>
          </a:xfrm>
          <a:noFill/>
          <a:ln w="28575">
            <a:solidFill>
              <a:schemeClr val="tx2"/>
            </a:solidFill>
          </a:ln>
        </p:spPr>
      </p:pic>
      <p:pic>
        <p:nvPicPr>
          <p:cNvPr id="51205" name="Picture 5" descr="image56"/>
          <p:cNvPicPr>
            <a:picLocks noGrp="1" noChangeAspect="1" noChangeArrowheads="1"/>
          </p:cNvPicPr>
          <p:nvPr>
            <p:ph sz="quarter" idx="3"/>
          </p:nvPr>
        </p:nvPicPr>
        <p:blipFill>
          <a:blip r:embed="rId4" cstate="print"/>
          <a:srcRect/>
          <a:stretch>
            <a:fillRect/>
          </a:stretch>
        </p:blipFill>
        <p:spPr>
          <a:xfrm>
            <a:off x="5638800" y="4419600"/>
            <a:ext cx="2514600" cy="2217738"/>
          </a:xfrm>
          <a:noFill/>
          <a:ln w="28575">
            <a:solidFill>
              <a:schemeClr val="tx2"/>
            </a:solidFill>
          </a:ln>
        </p:spPr>
      </p:pic>
      <p:pic>
        <p:nvPicPr>
          <p:cNvPr id="51206" name="Picture 6" descr="image57"/>
          <p:cNvPicPr>
            <a:picLocks noChangeAspect="1" noChangeArrowheads="1"/>
          </p:cNvPicPr>
          <p:nvPr/>
        </p:nvPicPr>
        <p:blipFill>
          <a:blip r:embed="rId5" cstate="print"/>
          <a:srcRect/>
          <a:stretch>
            <a:fillRect/>
          </a:stretch>
        </p:blipFill>
        <p:spPr bwMode="auto">
          <a:xfrm>
            <a:off x="2555875" y="4724400"/>
            <a:ext cx="2681288" cy="1795463"/>
          </a:xfrm>
          <a:prstGeom prst="rect">
            <a:avLst/>
          </a:prstGeom>
          <a:noFill/>
          <a:ln w="28575">
            <a:solidFill>
              <a:schemeClr val="tx2"/>
            </a:solidFill>
            <a:miter lim="800000"/>
            <a:headEnd/>
            <a:tailEnd/>
          </a:ln>
        </p:spPr>
      </p:pic>
      <p:sp>
        <p:nvSpPr>
          <p:cNvPr id="51207" name="Rectangle 7"/>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a:latin typeface="Times New Roman" pitchFamily="18" charset="0"/>
                <a:cs typeface="Times New Roman" pitchFamily="18" charset="0"/>
              </a:rPr>
              <a:t>2002: Πετρελαιοφόρο </a:t>
            </a:r>
            <a:r>
              <a:rPr lang="en-US" sz="2400" b="1" u="sng">
                <a:cs typeface="Times New Roman" pitchFamily="18" charset="0"/>
              </a:rPr>
              <a:t>‘</a:t>
            </a:r>
            <a:r>
              <a:rPr lang="en-US" sz="2400" b="1" u="sng">
                <a:latin typeface="Times New Roman" pitchFamily="18" charset="0"/>
                <a:cs typeface="Times New Roman" pitchFamily="18" charset="0"/>
              </a:rPr>
              <a:t>PRESTIGE</a:t>
            </a:r>
            <a:r>
              <a:rPr lang="en-US" sz="2400" b="1" u="sng">
                <a:cs typeface="Times New Roman" pitchFamily="18" charset="0"/>
              </a:rPr>
              <a:t>’</a:t>
            </a:r>
            <a:endParaRPr lang="el-GR" sz="2400" b="1" u="sng">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a:xfrm>
            <a:off x="4495800" y="1295400"/>
            <a:ext cx="5184775" cy="936625"/>
          </a:xfrm>
        </p:spPr>
        <p:txBody>
          <a:bodyPr/>
          <a:lstStyle/>
          <a:p>
            <a:pPr marL="0" indent="0" algn="ctr" eaLnBrk="1" hangingPunct="1">
              <a:lnSpc>
                <a:spcPct val="140000"/>
              </a:lnSpc>
              <a:buFontTx/>
              <a:buNone/>
            </a:pPr>
            <a:r>
              <a:rPr lang="en-US" sz="2400" b="1" u="sng" smtClean="0">
                <a:latin typeface="Times New Roman" pitchFamily="18" charset="0"/>
                <a:cs typeface="Times New Roman" pitchFamily="18" charset="0"/>
              </a:rPr>
              <a:t>2007</a:t>
            </a:r>
            <a:r>
              <a:rPr lang="el-GR" sz="2400" b="1" u="sng" smtClean="0">
                <a:latin typeface="Times New Roman" pitchFamily="18" charset="0"/>
                <a:cs typeface="Times New Roman" pitchFamily="18" charset="0"/>
              </a:rPr>
              <a:t>: Φωτιές Πελοποννήσου</a:t>
            </a:r>
          </a:p>
        </p:txBody>
      </p:sp>
      <p:pic>
        <p:nvPicPr>
          <p:cNvPr id="52227" name="Picture 3" descr="image58"/>
          <p:cNvPicPr>
            <a:picLocks noGrp="1" noChangeAspect="1" noChangeArrowheads="1"/>
          </p:cNvPicPr>
          <p:nvPr>
            <p:ph sz="quarter" idx="2"/>
          </p:nvPr>
        </p:nvPicPr>
        <p:blipFill>
          <a:blip r:embed="rId3" cstate="print"/>
          <a:srcRect/>
          <a:stretch>
            <a:fillRect/>
          </a:stretch>
        </p:blipFill>
        <p:spPr>
          <a:xfrm>
            <a:off x="1476375" y="1916113"/>
            <a:ext cx="2971800" cy="2155825"/>
          </a:xfrm>
          <a:noFill/>
          <a:ln w="28575">
            <a:solidFill>
              <a:schemeClr val="tx2"/>
            </a:solidFill>
          </a:ln>
        </p:spPr>
      </p:pic>
      <p:sp>
        <p:nvSpPr>
          <p:cNvPr id="52228" name="Rectangle 4"/>
          <p:cNvSpPr>
            <a:spLocks noChangeArrowheads="1"/>
          </p:cNvSpPr>
          <p:nvPr/>
        </p:nvSpPr>
        <p:spPr bwMode="auto">
          <a:xfrm>
            <a:off x="1370013" y="301625"/>
            <a:ext cx="7313612" cy="1143000"/>
          </a:xfrm>
          <a:prstGeom prst="rect">
            <a:avLst/>
          </a:prstGeom>
          <a:noFill/>
          <a:ln w="9525">
            <a:noFill/>
            <a:miter lim="800000"/>
            <a:headEnd/>
            <a:tailEnd/>
          </a:ln>
        </p:spPr>
        <p:txBody>
          <a:bodyPr anchor="b"/>
          <a:lstStyle/>
          <a:p>
            <a:pPr algn="ctr"/>
            <a:r>
              <a:rPr lang="el-GR" sz="3000" b="1">
                <a:solidFill>
                  <a:schemeClr val="tx2"/>
                </a:solidFill>
                <a:latin typeface="Times New Roman" pitchFamily="18" charset="0"/>
                <a:cs typeface="Times New Roman" pitchFamily="18" charset="0"/>
              </a:rPr>
              <a:t>Περιβαλλοντικά Ατυχήματα</a:t>
            </a:r>
          </a:p>
        </p:txBody>
      </p:sp>
      <p:pic>
        <p:nvPicPr>
          <p:cNvPr id="52229" name="Picture 5" descr="image62"/>
          <p:cNvPicPr>
            <a:picLocks noGrp="1" noChangeAspect="1" noChangeArrowheads="1"/>
          </p:cNvPicPr>
          <p:nvPr>
            <p:ph sz="quarter" idx="3"/>
          </p:nvPr>
        </p:nvPicPr>
        <p:blipFill>
          <a:blip r:embed="rId4" cstate="print"/>
          <a:srcRect/>
          <a:stretch>
            <a:fillRect/>
          </a:stretch>
        </p:blipFill>
        <p:spPr>
          <a:xfrm>
            <a:off x="3200400" y="3886200"/>
            <a:ext cx="3136900" cy="2314575"/>
          </a:xfrm>
          <a:noFill/>
          <a:ln w="28575">
            <a:solidFill>
              <a:schemeClr val="tx2"/>
            </a:solidFill>
          </a:ln>
        </p:spPr>
      </p:pic>
      <p:pic>
        <p:nvPicPr>
          <p:cNvPr id="52230" name="Picture 6" descr="image60"/>
          <p:cNvPicPr>
            <a:picLocks noChangeAspect="1" noChangeArrowheads="1"/>
          </p:cNvPicPr>
          <p:nvPr/>
        </p:nvPicPr>
        <p:blipFill>
          <a:blip r:embed="rId5" cstate="print"/>
          <a:srcRect/>
          <a:stretch>
            <a:fillRect/>
          </a:stretch>
        </p:blipFill>
        <p:spPr bwMode="auto">
          <a:xfrm>
            <a:off x="5984875" y="4751388"/>
            <a:ext cx="3159125" cy="2106612"/>
          </a:xfrm>
          <a:prstGeom prst="rect">
            <a:avLst/>
          </a:prstGeom>
          <a:noFill/>
          <a:ln w="28575">
            <a:solidFill>
              <a:schemeClr val="tx1"/>
            </a:solidFill>
            <a:miter lim="800000"/>
            <a:headEnd/>
            <a:tailEnd/>
          </a:ln>
        </p:spPr>
      </p:pic>
      <p:pic>
        <p:nvPicPr>
          <p:cNvPr id="52231" name="Picture 7" descr="image63"/>
          <p:cNvPicPr>
            <a:picLocks noChangeAspect="1" noChangeArrowheads="1"/>
          </p:cNvPicPr>
          <p:nvPr/>
        </p:nvPicPr>
        <p:blipFill>
          <a:blip r:embed="rId6" cstate="print"/>
          <a:srcRect/>
          <a:stretch>
            <a:fillRect/>
          </a:stretch>
        </p:blipFill>
        <p:spPr bwMode="auto">
          <a:xfrm>
            <a:off x="5867400" y="2286000"/>
            <a:ext cx="2895600" cy="1960563"/>
          </a:xfrm>
          <a:prstGeom prst="rect">
            <a:avLst/>
          </a:prstGeom>
          <a:noFill/>
          <a:ln w="2857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l-GR" smtClean="0"/>
          </a:p>
        </p:txBody>
      </p:sp>
      <p:sp>
        <p:nvSpPr>
          <p:cNvPr id="53251" name="Rectangle 3"/>
          <p:cNvSpPr>
            <a:spLocks noGrp="1" noChangeArrowheads="1"/>
          </p:cNvSpPr>
          <p:nvPr>
            <p:ph type="body" idx="1"/>
          </p:nvPr>
        </p:nvSpPr>
        <p:spPr/>
        <p:txBody>
          <a:bodyPr/>
          <a:lstStyle/>
          <a:p>
            <a:pPr eaLnBrk="1" hangingPunct="1">
              <a:buFontTx/>
              <a:buNone/>
            </a:pPr>
            <a:endParaRPr lang="el-GR" sz="2200" smtClean="0">
              <a:latin typeface="Times New Roman" pitchFamily="18" charset="0"/>
            </a:endParaRPr>
          </a:p>
          <a:p>
            <a:pPr eaLnBrk="1" hangingPunct="1">
              <a:buFontTx/>
              <a:buNone/>
            </a:pPr>
            <a:endParaRPr lang="el-GR" sz="2200" smtClean="0">
              <a:latin typeface="Times New Roman" pitchFamily="18" charset="0"/>
            </a:endParaRPr>
          </a:p>
          <a:p>
            <a:pPr algn="ctr" eaLnBrk="1" hangingPunct="1">
              <a:buFontTx/>
              <a:buNone/>
            </a:pPr>
            <a:endParaRPr lang="el-GR" sz="2400" b="1" smtClean="0">
              <a:latin typeface="Times New Roman" pitchFamily="18" charset="0"/>
            </a:endParaRPr>
          </a:p>
          <a:p>
            <a:pPr algn="ctr" eaLnBrk="1" hangingPunct="1">
              <a:buFontTx/>
              <a:buNone/>
            </a:pPr>
            <a:r>
              <a:rPr lang="el-GR" sz="2400" b="1" smtClean="0">
                <a:latin typeface="Times New Roman" pitchFamily="18" charset="0"/>
              </a:rPr>
              <a:t>Στην πρώτη γραμμή οι γυναίκες της Αφρικής</a:t>
            </a:r>
            <a:r>
              <a:rPr lang="el-GR" sz="2400" b="1" smtClean="0"/>
              <a:t>…</a:t>
            </a:r>
            <a:endParaRPr lang="el-GR" sz="2400" b="1" smtClean="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sz="3000" b="1" smtClean="0">
                <a:latin typeface="Times New Roman" pitchFamily="18" charset="0"/>
              </a:rPr>
              <a:t>Περιβάλλον και Αρχαία Ελλάδα</a:t>
            </a:r>
            <a:endParaRPr lang="en-US" sz="3000" b="1" smtClean="0">
              <a:latin typeface="Times New Roman" pitchFamily="18" charset="0"/>
            </a:endParaRPr>
          </a:p>
        </p:txBody>
      </p:sp>
      <p:sp>
        <p:nvSpPr>
          <p:cNvPr id="54275" name="Rectangle 3"/>
          <p:cNvSpPr>
            <a:spLocks noGrp="1" noChangeArrowheads="1"/>
          </p:cNvSpPr>
          <p:nvPr>
            <p:ph type="body" idx="1"/>
          </p:nvPr>
        </p:nvSpPr>
        <p:spPr>
          <a:xfrm>
            <a:off x="1908175" y="1196975"/>
            <a:ext cx="6473825" cy="5184775"/>
          </a:xfrm>
        </p:spPr>
        <p:txBody>
          <a:bodyPr/>
          <a:lstStyle/>
          <a:p>
            <a:pPr eaLnBrk="1" hangingPunct="1">
              <a:lnSpc>
                <a:spcPct val="90000"/>
              </a:lnSpc>
            </a:pPr>
            <a:r>
              <a:rPr lang="el-GR" sz="2200" smtClean="0">
                <a:latin typeface="Times New Roman" pitchFamily="18" charset="0"/>
              </a:rPr>
              <a:t>Στα δυτικά Ιμαλάϊα (κοντά στη περιοχή που ζουν οι Καλάς) έχει βρεθεί ελληνική επιγραφή που γράφει </a:t>
            </a:r>
            <a:r>
              <a:rPr lang="el-GR" sz="2200" smtClean="0"/>
              <a:t>«</a:t>
            </a:r>
            <a:r>
              <a:rPr lang="el-GR" sz="2200" smtClean="0">
                <a:latin typeface="Times New Roman" pitchFamily="18" charset="0"/>
              </a:rPr>
              <a:t>μη θηρεύεις, μη αλιεύεις, μη φονεύεις</a:t>
            </a:r>
            <a:r>
              <a:rPr lang="el-GR" sz="2200" smtClean="0"/>
              <a:t>»</a:t>
            </a:r>
            <a:r>
              <a:rPr lang="el-GR" sz="2200" smtClean="0">
                <a:latin typeface="Times New Roman" pitchFamily="18" charset="0"/>
              </a:rPr>
              <a:t>. Είναι γνωστό πως από αυτά τα μέρη είχε περάσει ο Μέγας Αλέξανδρος με τα στρατεύματά του. </a:t>
            </a:r>
          </a:p>
          <a:p>
            <a:pPr eaLnBrk="1" hangingPunct="1">
              <a:lnSpc>
                <a:spcPct val="80000"/>
              </a:lnSpc>
            </a:pPr>
            <a:endParaRPr lang="el-GR" sz="2200" smtClean="0">
              <a:latin typeface="Times New Roman" pitchFamily="18" charset="0"/>
            </a:endParaRPr>
          </a:p>
          <a:p>
            <a:pPr eaLnBrk="1" hangingPunct="1">
              <a:lnSpc>
                <a:spcPct val="80000"/>
              </a:lnSpc>
            </a:pPr>
            <a:endParaRPr lang="el-GR" sz="2200" smtClean="0">
              <a:latin typeface="Times New Roman" pitchFamily="18" charset="0"/>
            </a:endParaRPr>
          </a:p>
          <a:p>
            <a:pPr eaLnBrk="1" hangingPunct="1">
              <a:lnSpc>
                <a:spcPct val="80000"/>
              </a:lnSpc>
            </a:pPr>
            <a:endParaRPr lang="el-GR" sz="2200" smtClean="0">
              <a:latin typeface="Times New Roman" pitchFamily="18" charset="0"/>
            </a:endParaRPr>
          </a:p>
          <a:p>
            <a:pPr eaLnBrk="1" hangingPunct="1">
              <a:lnSpc>
                <a:spcPct val="80000"/>
              </a:lnSpc>
            </a:pPr>
            <a:r>
              <a:rPr lang="el-GR" sz="2200" smtClean="0">
                <a:latin typeface="Times New Roman" pitchFamily="18" charset="0"/>
              </a:rPr>
              <a:t>Όταν περνούσε από την Ινδία, </a:t>
            </a:r>
          </a:p>
          <a:p>
            <a:pPr eaLnBrk="1" hangingPunct="1">
              <a:lnSpc>
                <a:spcPct val="80000"/>
              </a:lnSpc>
              <a:buFontTx/>
              <a:buNone/>
            </a:pPr>
            <a:r>
              <a:rPr lang="el-GR" sz="2200" smtClean="0">
                <a:latin typeface="Times New Roman" pitchFamily="18" charset="0"/>
              </a:rPr>
              <a:t>	απαγόρευε στους στρατιώτες </a:t>
            </a:r>
          </a:p>
          <a:p>
            <a:pPr eaLnBrk="1" hangingPunct="1">
              <a:lnSpc>
                <a:spcPct val="80000"/>
              </a:lnSpc>
              <a:buFontTx/>
              <a:buNone/>
            </a:pPr>
            <a:r>
              <a:rPr lang="el-GR" sz="2200" smtClean="0">
                <a:latin typeface="Times New Roman" pitchFamily="18" charset="0"/>
              </a:rPr>
              <a:t>	του να σκοτώνουν τις τίγρεις </a:t>
            </a:r>
          </a:p>
          <a:p>
            <a:pPr eaLnBrk="1" hangingPunct="1">
              <a:lnSpc>
                <a:spcPct val="80000"/>
              </a:lnSpc>
              <a:buFontTx/>
              <a:buNone/>
            </a:pPr>
            <a:r>
              <a:rPr lang="el-GR" sz="2200" smtClean="0">
                <a:latin typeface="Times New Roman" pitchFamily="18" charset="0"/>
              </a:rPr>
              <a:t>	επιβάλλοντας ποινές (μαστίγωμα </a:t>
            </a:r>
          </a:p>
          <a:p>
            <a:pPr eaLnBrk="1" hangingPunct="1">
              <a:lnSpc>
                <a:spcPct val="80000"/>
              </a:lnSpc>
              <a:buFontTx/>
              <a:buNone/>
            </a:pPr>
            <a:r>
              <a:rPr lang="el-GR" sz="2200" smtClean="0">
                <a:latin typeface="Times New Roman" pitchFamily="18" charset="0"/>
              </a:rPr>
              <a:t>	για τους δούλους ή τους ξένους </a:t>
            </a:r>
          </a:p>
          <a:p>
            <a:pPr eaLnBrk="1" hangingPunct="1">
              <a:lnSpc>
                <a:spcPct val="80000"/>
              </a:lnSpc>
              <a:buFontTx/>
              <a:buNone/>
            </a:pPr>
            <a:r>
              <a:rPr lang="el-GR" sz="2200" smtClean="0">
                <a:latin typeface="Times New Roman" pitchFamily="18" charset="0"/>
              </a:rPr>
              <a:t>	και πρόστιμα για τους πολίτες).</a:t>
            </a:r>
            <a:endParaRPr lang="en-US" sz="2200" smtClean="0">
              <a:latin typeface="Times New Roman" pitchFamily="18" charset="0"/>
            </a:endParaRPr>
          </a:p>
        </p:txBody>
      </p:sp>
      <p:pic>
        <p:nvPicPr>
          <p:cNvPr id="54276" name="Picture 4" descr="Αλέξανδρος"/>
          <p:cNvPicPr>
            <a:picLocks noChangeAspect="1" noChangeArrowheads="1"/>
          </p:cNvPicPr>
          <p:nvPr/>
        </p:nvPicPr>
        <p:blipFill>
          <a:blip r:embed="rId3" cstate="print"/>
          <a:srcRect/>
          <a:stretch>
            <a:fillRect/>
          </a:stretch>
        </p:blipFill>
        <p:spPr bwMode="auto">
          <a:xfrm>
            <a:off x="6300788" y="2997200"/>
            <a:ext cx="2663825" cy="195262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cs typeface="Times New Roman" pitchFamily="18" charset="0"/>
              </a:rPr>
              <a:t>Οικολογικές Εκπλήξεις</a:t>
            </a:r>
          </a:p>
        </p:txBody>
      </p:sp>
      <p:sp>
        <p:nvSpPr>
          <p:cNvPr id="55299" name="Rectangle 3"/>
          <p:cNvSpPr>
            <a:spLocks noGrp="1" noChangeArrowheads="1"/>
          </p:cNvSpPr>
          <p:nvPr>
            <p:ph idx="4294967295"/>
          </p:nvPr>
        </p:nvSpPr>
        <p:spPr/>
        <p:txBody>
          <a:bodyPr/>
          <a:lstStyle/>
          <a:p>
            <a:pPr algn="ctr" eaLnBrk="1" hangingPunct="1">
              <a:buFontTx/>
              <a:buNone/>
            </a:pPr>
            <a:r>
              <a:rPr lang="el-GR" sz="2200" smtClean="0">
                <a:latin typeface="Bookman Old Style" pitchFamily="18" charset="0"/>
                <a:cs typeface="Times New Roman" pitchFamily="18" charset="0"/>
              </a:rPr>
              <a:t>Η ελονοσία κάποτε μόλυνε 9 στους 10 κατοίκους στο Βόρειο Βόρνεο, γνωστό σήμερα ως </a:t>
            </a:r>
            <a:r>
              <a:rPr lang="en-US" sz="2200" smtClean="0">
                <a:latin typeface="Bookman Old Style" pitchFamily="18" charset="0"/>
                <a:cs typeface="Times New Roman" pitchFamily="18" charset="0"/>
              </a:rPr>
              <a:t>Brunei. </a:t>
            </a:r>
            <a:r>
              <a:rPr lang="el-GR" sz="2200" smtClean="0">
                <a:latin typeface="Bookman Old Style" pitchFamily="18" charset="0"/>
                <a:cs typeface="Times New Roman" pitchFamily="18" charset="0"/>
              </a:rPr>
              <a:t>Το 1955, η Παγκόσμια Οργάνωση Υγείας (</a:t>
            </a:r>
            <a:r>
              <a:rPr lang="en-US" sz="2200" smtClean="0">
                <a:latin typeface="Bookman Old Style" pitchFamily="18" charset="0"/>
                <a:cs typeface="Times New Roman" pitchFamily="18" charset="0"/>
              </a:rPr>
              <a:t>WHO</a:t>
            </a:r>
            <a:r>
              <a:rPr lang="el-GR" sz="2200" smtClean="0">
                <a:latin typeface="Bookman Old Style" pitchFamily="18" charset="0"/>
                <a:cs typeface="Times New Roman" pitchFamily="18" charset="0"/>
              </a:rPr>
              <a:t>) ξεκίνησε να ψεκάζει το νησί με </a:t>
            </a:r>
            <a:r>
              <a:rPr lang="en-US" sz="2200" smtClean="0">
                <a:latin typeface="Bookman Old Style" pitchFamily="18" charset="0"/>
                <a:cs typeface="Times New Roman" pitchFamily="18" charset="0"/>
              </a:rPr>
              <a:t>dieldrin, </a:t>
            </a:r>
            <a:r>
              <a:rPr lang="el-GR" sz="2200" smtClean="0">
                <a:latin typeface="Bookman Old Style" pitchFamily="18" charset="0"/>
                <a:cs typeface="Times New Roman" pitchFamily="18" charset="0"/>
              </a:rPr>
              <a:t>για να εξοντώσει τα κουνούπια που προκάλεσαν την </a:t>
            </a:r>
          </a:p>
          <a:p>
            <a:pPr algn="ctr" eaLnBrk="1" hangingPunct="1">
              <a:buFontTx/>
              <a:buNone/>
            </a:pPr>
            <a:r>
              <a:rPr lang="el-GR" sz="2200" smtClean="0">
                <a:latin typeface="Bookman Old Style" pitchFamily="18" charset="0"/>
                <a:cs typeface="Times New Roman" pitchFamily="18" charset="0"/>
              </a:rPr>
              <a:t>ελονοσία. </a:t>
            </a:r>
          </a:p>
          <a:p>
            <a:pPr algn="ctr" eaLnBrk="1" hangingPunct="1">
              <a:buFontTx/>
              <a:buNone/>
            </a:pPr>
            <a:endParaRPr lang="el-GR" sz="2200" smtClean="0">
              <a:latin typeface="Bookman Old Style" pitchFamily="18" charset="0"/>
              <a:cs typeface="Times New Roman" pitchFamily="18" charset="0"/>
            </a:endParaRPr>
          </a:p>
          <a:p>
            <a:pPr algn="ctr" eaLnBrk="1" hangingPunct="1">
              <a:buFontTx/>
              <a:buNone/>
            </a:pPr>
            <a:endParaRPr lang="el-GR" sz="2200" smtClean="0">
              <a:latin typeface="Bookman Old Style" pitchFamily="18" charset="0"/>
              <a:cs typeface="Times New Roman" pitchFamily="18" charset="0"/>
            </a:endParaRPr>
          </a:p>
          <a:p>
            <a:pPr algn="ctr" eaLnBrk="1" hangingPunct="1">
              <a:buFontTx/>
              <a:buNone/>
            </a:pPr>
            <a:r>
              <a:rPr lang="el-GR" sz="2200" smtClean="0">
                <a:latin typeface="Bookman Old Style" pitchFamily="18" charset="0"/>
                <a:cs typeface="Times New Roman" pitchFamily="18" charset="0"/>
              </a:rPr>
              <a:t>Το πρόγραμμα είχε τέτοια επιτυχία που η θανατηφόρα ασθένεια πραγματικά εξαλείφθηκε</a:t>
            </a:r>
            <a:r>
              <a:rPr lang="el-GR" sz="2400" smtClean="0">
                <a:latin typeface="Bookman Old Style" pitchFamily="18" charset="0"/>
                <a:cs typeface="Times New Roman" pitchFamily="18" charset="0"/>
              </a:rPr>
              <a:t>.  </a:t>
            </a:r>
          </a:p>
        </p:txBody>
      </p:sp>
      <p:pic>
        <p:nvPicPr>
          <p:cNvPr id="55300" name="Picture 4" descr="mosquito"/>
          <p:cNvPicPr>
            <a:picLocks noChangeAspect="1" noChangeArrowheads="1"/>
          </p:cNvPicPr>
          <p:nvPr/>
        </p:nvPicPr>
        <p:blipFill>
          <a:blip r:embed="rId3" cstate="print"/>
          <a:srcRect/>
          <a:stretch>
            <a:fillRect/>
          </a:stretch>
        </p:blipFill>
        <p:spPr bwMode="auto">
          <a:xfrm>
            <a:off x="7524750" y="5832475"/>
            <a:ext cx="1619250" cy="102552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cs typeface="Times New Roman" pitchFamily="18" charset="0"/>
              </a:rPr>
              <a:t>Οικολογικές Εκπλήξεις</a:t>
            </a:r>
          </a:p>
        </p:txBody>
      </p:sp>
      <p:sp>
        <p:nvSpPr>
          <p:cNvPr id="56323" name="Rectangle 3"/>
          <p:cNvSpPr>
            <a:spLocks noGrp="1" noChangeArrowheads="1"/>
          </p:cNvSpPr>
          <p:nvPr>
            <p:ph idx="4294967295"/>
          </p:nvPr>
        </p:nvSpPr>
        <p:spPr/>
        <p:txBody>
          <a:bodyPr/>
          <a:lstStyle/>
          <a:p>
            <a:pPr algn="ctr" eaLnBrk="1" hangingPunct="1">
              <a:lnSpc>
                <a:spcPct val="80000"/>
              </a:lnSpc>
              <a:buFontTx/>
              <a:buNone/>
            </a:pPr>
            <a:r>
              <a:rPr lang="el-GR" sz="2200" smtClean="0">
                <a:latin typeface="Bookman Old Style" pitchFamily="18" charset="0"/>
                <a:cs typeface="Times New Roman" pitchFamily="18" charset="0"/>
              </a:rPr>
              <a:t>Όμως, άρχισαν να συμβαίνουν απροσδόκητα γεγονότα. </a:t>
            </a:r>
          </a:p>
          <a:p>
            <a:pPr algn="ctr" eaLnBrk="1" hangingPunct="1">
              <a:lnSpc>
                <a:spcPct val="80000"/>
              </a:lnSpc>
              <a:buFontTx/>
              <a:buNone/>
            </a:pPr>
            <a:endParaRPr lang="el-GR" sz="2200" smtClean="0">
              <a:latin typeface="Bookman Old Style" pitchFamily="18" charset="0"/>
              <a:cs typeface="Times New Roman" pitchFamily="18" charset="0"/>
            </a:endParaRPr>
          </a:p>
          <a:p>
            <a:pPr algn="ctr" eaLnBrk="1" hangingPunct="1">
              <a:lnSpc>
                <a:spcPct val="80000"/>
              </a:lnSpc>
              <a:buFontTx/>
              <a:buNone/>
            </a:pPr>
            <a:endParaRPr lang="el-GR" sz="2200" smtClean="0">
              <a:latin typeface="Bookman Old Style" pitchFamily="18" charset="0"/>
              <a:cs typeface="Times New Roman" pitchFamily="18" charset="0"/>
            </a:endParaRPr>
          </a:p>
          <a:p>
            <a:pPr algn="ctr" eaLnBrk="1" hangingPunct="1">
              <a:lnSpc>
                <a:spcPct val="80000"/>
              </a:lnSpc>
              <a:buFontTx/>
              <a:buNone/>
            </a:pPr>
            <a:r>
              <a:rPr lang="el-GR" sz="2200" smtClean="0">
                <a:latin typeface="Bookman Old Style" pitchFamily="18" charset="0"/>
                <a:cs typeface="Times New Roman" pitchFamily="18" charset="0"/>
              </a:rPr>
              <a:t>Το </a:t>
            </a:r>
            <a:r>
              <a:rPr lang="en-US" sz="2200" smtClean="0">
                <a:latin typeface="Bookman Old Style" pitchFamily="18" charset="0"/>
                <a:cs typeface="Times New Roman" pitchFamily="18" charset="0"/>
              </a:rPr>
              <a:t>dieldrin </a:t>
            </a:r>
            <a:r>
              <a:rPr lang="el-GR" sz="2200" smtClean="0">
                <a:latin typeface="Bookman Old Style" pitchFamily="18" charset="0"/>
                <a:cs typeface="Times New Roman" pitchFamily="18" charset="0"/>
              </a:rPr>
              <a:t>προκάλεσε το θάνατο και σε άλλα έντομα, όπως οι μύγες και οι κατσαρίδες που ζούσαν στα σπίτια. </a:t>
            </a:r>
          </a:p>
          <a:p>
            <a:pPr algn="ctr" eaLnBrk="1" hangingPunct="1">
              <a:lnSpc>
                <a:spcPct val="80000"/>
              </a:lnSpc>
              <a:buFontTx/>
              <a:buNone/>
            </a:pPr>
            <a:endParaRPr lang="el-GR" sz="2200" smtClean="0">
              <a:latin typeface="Bookman Old Style" pitchFamily="18" charset="0"/>
              <a:cs typeface="Times New Roman" pitchFamily="18" charset="0"/>
            </a:endParaRPr>
          </a:p>
          <a:p>
            <a:pPr algn="ctr" eaLnBrk="1" hangingPunct="1">
              <a:lnSpc>
                <a:spcPct val="80000"/>
              </a:lnSpc>
              <a:buFontTx/>
              <a:buNone/>
            </a:pPr>
            <a:endParaRPr lang="el-GR" sz="2200" smtClean="0">
              <a:latin typeface="Bookman Old Style" pitchFamily="18" charset="0"/>
              <a:cs typeface="Times New Roman" pitchFamily="18" charset="0"/>
            </a:endParaRPr>
          </a:p>
          <a:p>
            <a:pPr algn="ctr" eaLnBrk="1" hangingPunct="1">
              <a:lnSpc>
                <a:spcPct val="80000"/>
              </a:lnSpc>
              <a:buFontTx/>
              <a:buNone/>
            </a:pPr>
            <a:r>
              <a:rPr lang="el-GR" sz="2200" smtClean="0">
                <a:latin typeface="Bookman Old Style" pitchFamily="18" charset="0"/>
                <a:cs typeface="Times New Roman" pitchFamily="18" charset="0"/>
              </a:rPr>
              <a:t>Αρχικά, οι κάτοικοι του νησιού επιδοκίμαζαν αυτή την τροπή των πραγμάτων, αλλά στη συνέχεια μικρές σαύρες που ζούσαν επίσης στα σπίτια εξοντώθηκαν, επειδή τρέφονταν με τα έντομα που είχαν ήδη μολυνθεί από το </a:t>
            </a:r>
            <a:r>
              <a:rPr lang="en-US" sz="2200" smtClean="0">
                <a:latin typeface="Bookman Old Style" pitchFamily="18" charset="0"/>
                <a:cs typeface="Times New Roman" pitchFamily="18" charset="0"/>
              </a:rPr>
              <a:t>dieldrin. </a:t>
            </a:r>
            <a:endParaRPr lang="el-GR" sz="2200" smtClean="0">
              <a:latin typeface="Bookman Old Style" pitchFamily="18" charset="0"/>
              <a:cs typeface="Times New Roman" pitchFamily="18" charset="0"/>
            </a:endParaRPr>
          </a:p>
        </p:txBody>
      </p:sp>
      <p:pic>
        <p:nvPicPr>
          <p:cNvPr id="56324" name="Picture 4" descr="dieldrin"/>
          <p:cNvPicPr>
            <a:picLocks noChangeAspect="1" noChangeArrowheads="1"/>
          </p:cNvPicPr>
          <p:nvPr/>
        </p:nvPicPr>
        <p:blipFill>
          <a:blip r:embed="rId3" cstate="print"/>
          <a:srcRect/>
          <a:stretch>
            <a:fillRect/>
          </a:stretch>
        </p:blipFill>
        <p:spPr bwMode="auto">
          <a:xfrm>
            <a:off x="457200" y="1676400"/>
            <a:ext cx="1295400" cy="1047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cs typeface="Times New Roman" pitchFamily="18" charset="0"/>
              </a:rPr>
              <a:t>Οικολογικές Εκπλήξεις</a:t>
            </a:r>
          </a:p>
        </p:txBody>
      </p:sp>
      <p:sp>
        <p:nvSpPr>
          <p:cNvPr id="57347" name="Rectangle 3"/>
          <p:cNvSpPr>
            <a:spLocks noGrp="1" noChangeArrowheads="1"/>
          </p:cNvSpPr>
          <p:nvPr>
            <p:ph idx="4294967295"/>
          </p:nvPr>
        </p:nvSpPr>
        <p:spPr/>
        <p:txBody>
          <a:bodyPr/>
          <a:lstStyle/>
          <a:p>
            <a:pPr algn="ctr" eaLnBrk="1" hangingPunct="1">
              <a:buFontTx/>
              <a:buNone/>
            </a:pPr>
            <a:r>
              <a:rPr lang="el-GR" sz="2400" smtClean="0">
                <a:latin typeface="Times New Roman" pitchFamily="18" charset="0"/>
                <a:cs typeface="Times New Roman" pitchFamily="18" charset="0"/>
              </a:rPr>
              <a:t>Έπειτα, οι γάτες άρχισαν να πεθαίνουν, αφού τρέφονταν με τις σαύρες. </a:t>
            </a:r>
          </a:p>
          <a:p>
            <a:pPr algn="ctr" eaLnBrk="1" hangingPunct="1">
              <a:buFontTx/>
              <a:buNone/>
            </a:pPr>
            <a:endParaRPr lang="el-GR" sz="2400" smtClean="0">
              <a:latin typeface="Times New Roman" pitchFamily="18" charset="0"/>
              <a:cs typeface="Times New Roman" pitchFamily="18" charset="0"/>
            </a:endParaRPr>
          </a:p>
          <a:p>
            <a:pPr algn="ctr" eaLnBrk="1" hangingPunct="1">
              <a:buFontTx/>
              <a:buNone/>
            </a:pPr>
            <a:r>
              <a:rPr lang="el-GR" sz="2400" smtClean="0">
                <a:latin typeface="Times New Roman" pitchFamily="18" charset="0"/>
                <a:cs typeface="Times New Roman" pitchFamily="18" charset="0"/>
              </a:rPr>
              <a:t>Στη συνέχεια, με την απουσία των γατών, τα ποντίκια </a:t>
            </a:r>
          </a:p>
          <a:p>
            <a:pPr algn="ctr" eaLnBrk="1" hangingPunct="1">
              <a:buFontTx/>
              <a:buNone/>
            </a:pPr>
            <a:r>
              <a:rPr lang="el-GR" sz="2400" smtClean="0">
                <a:latin typeface="Times New Roman" pitchFamily="18" charset="0"/>
                <a:cs typeface="Times New Roman" pitchFamily="18" charset="0"/>
              </a:rPr>
              <a:t>εξαπλώθηκαν σε όλα τα χωριά. </a:t>
            </a:r>
          </a:p>
          <a:p>
            <a:pPr algn="ctr" eaLnBrk="1" hangingPunct="1">
              <a:buFontTx/>
              <a:buNone/>
            </a:pPr>
            <a:endParaRPr lang="el-GR" sz="2400" smtClean="0">
              <a:latin typeface="Times New Roman" pitchFamily="18" charset="0"/>
              <a:cs typeface="Times New Roman" pitchFamily="18" charset="0"/>
            </a:endParaRPr>
          </a:p>
          <a:p>
            <a:pPr algn="ctr" eaLnBrk="1" hangingPunct="1">
              <a:buFontTx/>
              <a:buNone/>
            </a:pPr>
            <a:r>
              <a:rPr lang="el-GR" sz="2400" smtClean="0">
                <a:latin typeface="Times New Roman" pitchFamily="18" charset="0"/>
                <a:cs typeface="Times New Roman" pitchFamily="18" charset="0"/>
              </a:rPr>
              <a:t>Όταν οι άνθρωποι άρχισαν να απειλούνται από την πανούκλα, η Παγκόσμια Οργάνωση Υγείας έριξε με αλεξίπτωτα υγιείς γάτες στο νησί, προκειμένου να ελέγξουν την εξάπλωση των ποντικιών!!! </a:t>
            </a:r>
          </a:p>
        </p:txBody>
      </p:sp>
      <p:pic>
        <p:nvPicPr>
          <p:cNvPr id="57348" name="Picture 4" descr="cat"/>
          <p:cNvPicPr>
            <a:picLocks noChangeAspect="1" noChangeArrowheads="1"/>
          </p:cNvPicPr>
          <p:nvPr/>
        </p:nvPicPr>
        <p:blipFill>
          <a:blip r:embed="rId3" cstate="print"/>
          <a:srcRect/>
          <a:stretch>
            <a:fillRect/>
          </a:stretch>
        </p:blipFill>
        <p:spPr bwMode="auto">
          <a:xfrm>
            <a:off x="381000" y="1676400"/>
            <a:ext cx="1220788" cy="1371600"/>
          </a:xfrm>
          <a:prstGeom prst="rect">
            <a:avLst/>
          </a:prstGeom>
          <a:noFill/>
          <a:ln w="9525">
            <a:noFill/>
            <a:miter lim="800000"/>
            <a:headEnd/>
            <a:tailEnd/>
          </a:ln>
        </p:spPr>
      </p:pic>
      <p:sp>
        <p:nvSpPr>
          <p:cNvPr id="7" name="6 - Ορθογώνιο"/>
          <p:cNvSpPr/>
          <p:nvPr/>
        </p:nvSpPr>
        <p:spPr>
          <a:xfrm>
            <a:off x="685800" y="28194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l-GR" sz="900" i="1" dirty="0">
                <a:solidFill>
                  <a:schemeClr val="tx1"/>
                </a:solidFill>
              </a:rPr>
              <a:t>Λήδα</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cs typeface="Times New Roman" pitchFamily="18" charset="0"/>
              </a:rPr>
              <a:t>Οικολογικές Εκπλήξεις</a:t>
            </a:r>
          </a:p>
        </p:txBody>
      </p:sp>
      <p:sp>
        <p:nvSpPr>
          <p:cNvPr id="58371" name="Rectangle 3"/>
          <p:cNvSpPr>
            <a:spLocks noGrp="1" noChangeArrowheads="1"/>
          </p:cNvSpPr>
          <p:nvPr>
            <p:ph idx="4294967295"/>
          </p:nvPr>
        </p:nvSpPr>
        <p:spPr/>
        <p:txBody>
          <a:bodyPr/>
          <a:lstStyle/>
          <a:p>
            <a:pPr algn="ctr" eaLnBrk="1" hangingPunct="1">
              <a:lnSpc>
                <a:spcPct val="90000"/>
              </a:lnSpc>
              <a:buFontTx/>
              <a:buNone/>
            </a:pPr>
            <a:r>
              <a:rPr lang="el-GR" sz="2200" smtClean="0">
                <a:latin typeface="Bookman Old Style" pitchFamily="18" charset="0"/>
                <a:cs typeface="Times New Roman" pitchFamily="18" charset="0"/>
              </a:rPr>
              <a:t>Τότε, οι οροφές των σπιτιών άρχισαν να καταρρέουν. </a:t>
            </a:r>
          </a:p>
          <a:p>
            <a:pPr algn="ctr" eaLnBrk="1" hangingPunct="1">
              <a:lnSpc>
                <a:spcPct val="90000"/>
              </a:lnSpc>
              <a:buFontTx/>
              <a:buNone/>
            </a:pPr>
            <a:endParaRPr lang="el-GR" sz="2200" smtClean="0">
              <a:latin typeface="Bookman Old Style" pitchFamily="18" charset="0"/>
              <a:cs typeface="Times New Roman" pitchFamily="18" charset="0"/>
            </a:endParaRPr>
          </a:p>
          <a:p>
            <a:pPr algn="ctr" eaLnBrk="1" hangingPunct="1">
              <a:lnSpc>
                <a:spcPct val="90000"/>
              </a:lnSpc>
              <a:buFontTx/>
              <a:buNone/>
            </a:pPr>
            <a:r>
              <a:rPr lang="el-GR" sz="2200" smtClean="0">
                <a:latin typeface="Bookman Old Style" pitchFamily="18" charset="0"/>
                <a:cs typeface="Times New Roman" pitchFamily="18" charset="0"/>
              </a:rPr>
              <a:t>Το </a:t>
            </a:r>
            <a:r>
              <a:rPr lang="en-US" sz="2200" smtClean="0">
                <a:latin typeface="Bookman Old Style" pitchFamily="18" charset="0"/>
                <a:cs typeface="Times New Roman" pitchFamily="18" charset="0"/>
              </a:rPr>
              <a:t>dieldrin </a:t>
            </a:r>
            <a:r>
              <a:rPr lang="el-GR" sz="2200" smtClean="0">
                <a:latin typeface="Bookman Old Style" pitchFamily="18" charset="0"/>
                <a:cs typeface="Times New Roman" pitchFamily="18" charset="0"/>
              </a:rPr>
              <a:t>είχε προκαλέσει θάνατο στις σφήκες και σε άλλα έντομα τα οποία τρέφονταν με κάποιο είδος κάμπιας, η οποία είτε απέφυγε είτε δεν επηρεάστηκε από το εντομοκτόνο. </a:t>
            </a:r>
          </a:p>
          <a:p>
            <a:pPr algn="ctr" eaLnBrk="1" hangingPunct="1">
              <a:lnSpc>
                <a:spcPct val="90000"/>
              </a:lnSpc>
              <a:buFontTx/>
              <a:buNone/>
            </a:pPr>
            <a:endParaRPr lang="el-GR" sz="2200" smtClean="0">
              <a:latin typeface="Bookman Old Style" pitchFamily="18" charset="0"/>
              <a:cs typeface="Times New Roman" pitchFamily="18" charset="0"/>
            </a:endParaRPr>
          </a:p>
          <a:p>
            <a:pPr algn="ctr" eaLnBrk="1" hangingPunct="1">
              <a:lnSpc>
                <a:spcPct val="90000"/>
              </a:lnSpc>
              <a:buFontTx/>
              <a:buNone/>
            </a:pPr>
            <a:endParaRPr lang="el-GR" sz="2200" smtClean="0">
              <a:latin typeface="Bookman Old Style" pitchFamily="18" charset="0"/>
              <a:cs typeface="Times New Roman" pitchFamily="18" charset="0"/>
            </a:endParaRPr>
          </a:p>
          <a:p>
            <a:pPr algn="ctr" eaLnBrk="1" hangingPunct="1">
              <a:lnSpc>
                <a:spcPct val="90000"/>
              </a:lnSpc>
              <a:buFontTx/>
              <a:buNone/>
            </a:pPr>
            <a:r>
              <a:rPr lang="el-GR" sz="2200" smtClean="0">
                <a:latin typeface="Bookman Old Style" pitchFamily="18" charset="0"/>
                <a:cs typeface="Times New Roman" pitchFamily="18" charset="0"/>
              </a:rPr>
              <a:t>Με τους περισσότερους από τους κυνηγούς της εξοντωμένους, ο πληθυσμός της κάμπιας αυξήθηκε εκρηκτικά, έχοντας και την αγαπημένη της τροφή: φύλλα που χρησιμοποιούνταν στις </a:t>
            </a:r>
          </a:p>
          <a:p>
            <a:pPr algn="ctr" eaLnBrk="1" hangingPunct="1">
              <a:lnSpc>
                <a:spcPct val="90000"/>
              </a:lnSpc>
              <a:buFontTx/>
              <a:buNone/>
            </a:pPr>
            <a:r>
              <a:rPr lang="el-GR" sz="2200" smtClean="0">
                <a:latin typeface="Bookman Old Style" pitchFamily="18" charset="0"/>
                <a:cs typeface="Times New Roman" pitchFamily="18" charset="0"/>
              </a:rPr>
              <a:t>αχυροσκεπές.   </a:t>
            </a:r>
          </a:p>
        </p:txBody>
      </p:sp>
      <p:pic>
        <p:nvPicPr>
          <p:cNvPr id="58372" name="Picture 4" descr="food_chain_logo"/>
          <p:cNvPicPr>
            <a:picLocks noChangeAspect="1" noChangeArrowheads="1"/>
          </p:cNvPicPr>
          <p:nvPr/>
        </p:nvPicPr>
        <p:blipFill>
          <a:blip r:embed="rId3" cstate="print"/>
          <a:srcRect/>
          <a:stretch>
            <a:fillRect/>
          </a:stretch>
        </p:blipFill>
        <p:spPr bwMode="auto">
          <a:xfrm>
            <a:off x="7620000" y="5810250"/>
            <a:ext cx="1524000" cy="1047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cs typeface="Times New Roman" pitchFamily="18" charset="0"/>
              </a:rPr>
              <a:t>Οικολογικές Εκπλήξεις</a:t>
            </a:r>
          </a:p>
        </p:txBody>
      </p:sp>
      <p:sp>
        <p:nvSpPr>
          <p:cNvPr id="59395" name="Rectangle 3"/>
          <p:cNvSpPr>
            <a:spLocks noGrp="1" noChangeArrowheads="1"/>
          </p:cNvSpPr>
          <p:nvPr>
            <p:ph idx="4294967295"/>
          </p:nvPr>
        </p:nvSpPr>
        <p:spPr/>
        <p:txBody>
          <a:bodyPr/>
          <a:lstStyle/>
          <a:p>
            <a:pPr eaLnBrk="1" hangingPunct="1">
              <a:buFontTx/>
              <a:buNone/>
            </a:pPr>
            <a:endParaRPr lang="el-GR" sz="2400" smtClean="0">
              <a:cs typeface="Times New Roman" pitchFamily="18" charset="0"/>
            </a:endParaRPr>
          </a:p>
          <a:p>
            <a:pPr algn="ctr" eaLnBrk="1" hangingPunct="1">
              <a:buFontTx/>
              <a:buNone/>
            </a:pPr>
            <a:r>
              <a:rPr lang="el-GR" sz="2200" smtClean="0">
                <a:latin typeface="Bookman Old Style" pitchFamily="18" charset="0"/>
                <a:cs typeface="Times New Roman" pitchFamily="18" charset="0"/>
              </a:rPr>
              <a:t>Τελικά, αυτό το επεισόδιο έληξε με επιτυχία: Και η ελονοσία και οι απροσδόκητες συνέπειες από τον ψεκασμό τέθηκαν υπό έλεγχο. </a:t>
            </a:r>
          </a:p>
          <a:p>
            <a:pPr algn="ctr" eaLnBrk="1" hangingPunct="1">
              <a:buFontTx/>
              <a:buNone/>
            </a:pPr>
            <a:endParaRPr lang="el-GR" sz="2200" smtClean="0">
              <a:latin typeface="Bookman Old Style" pitchFamily="18" charset="0"/>
              <a:cs typeface="Times New Roman" pitchFamily="18" charset="0"/>
            </a:endParaRPr>
          </a:p>
          <a:p>
            <a:pPr algn="ctr" eaLnBrk="1" hangingPunct="1">
              <a:buFontTx/>
              <a:buNone/>
            </a:pPr>
            <a:endParaRPr lang="el-GR" sz="2200" smtClean="0">
              <a:latin typeface="Bookman Old Style" pitchFamily="18" charset="0"/>
              <a:cs typeface="Times New Roman" pitchFamily="18" charset="0"/>
            </a:endParaRPr>
          </a:p>
          <a:p>
            <a:pPr algn="ctr" eaLnBrk="1" hangingPunct="1">
              <a:buFontTx/>
              <a:buNone/>
            </a:pPr>
            <a:r>
              <a:rPr lang="el-GR" sz="2200" smtClean="0">
                <a:latin typeface="Bookman Old Style" pitchFamily="18" charset="0"/>
                <a:cs typeface="Times New Roman" pitchFamily="18" charset="0"/>
              </a:rPr>
              <a:t>Παρ’ όλ’ αυτά, η αλυσίδα των απρόβλεπτων γεγονότων </a:t>
            </a:r>
          </a:p>
          <a:p>
            <a:pPr algn="ctr" eaLnBrk="1" hangingPunct="1">
              <a:buFontTx/>
              <a:buNone/>
            </a:pPr>
            <a:r>
              <a:rPr lang="el-GR" sz="2200" smtClean="0">
                <a:latin typeface="Bookman Old Style" pitchFamily="18" charset="0"/>
                <a:cs typeface="Times New Roman" pitchFamily="18" charset="0"/>
              </a:rPr>
              <a:t>αποδεικνύει το πόσο απρόβλεπτη είναι η επέμβαση του ανθρώπου σ’ ένα οικοσύστημα.</a:t>
            </a:r>
            <a:r>
              <a:rPr lang="el-GR" sz="2400" smtClean="0">
                <a:latin typeface="Bookman Old Style" pitchFamily="18" charset="0"/>
                <a:cs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476375" y="2276475"/>
            <a:ext cx="5903913" cy="1311275"/>
          </a:xfrm>
          <a:prstGeom prst="rect">
            <a:avLst/>
          </a:prstGeom>
          <a:noFill/>
          <a:ln w="9525">
            <a:noFill/>
            <a:miter lim="800000"/>
            <a:headEnd/>
            <a:tailEnd/>
          </a:ln>
        </p:spPr>
        <p:txBody>
          <a:bodyPr>
            <a:spAutoFit/>
          </a:bodyPr>
          <a:lstStyle/>
          <a:p>
            <a:pPr algn="ctr" eaLnBrk="0" hangingPunct="0">
              <a:spcBef>
                <a:spcPct val="50000"/>
              </a:spcBef>
            </a:pPr>
            <a:r>
              <a:rPr lang="en-US" sz="4000" b="1">
                <a:latin typeface="Optima" pitchFamily="34" charset="0"/>
              </a:rPr>
              <a:t>TA ATYX</a:t>
            </a:r>
            <a:r>
              <a:rPr lang="el-GR" sz="4000" b="1">
                <a:latin typeface="Optima" pitchFamily="34" charset="0"/>
              </a:rPr>
              <a:t>Η</a:t>
            </a:r>
            <a:r>
              <a:rPr lang="en-US" sz="4000" b="1">
                <a:latin typeface="Optima" pitchFamily="34" charset="0"/>
              </a:rPr>
              <a:t>MATA </a:t>
            </a:r>
            <a:r>
              <a:rPr lang="el-GR" sz="4000" b="1">
                <a:latin typeface="Optima" pitchFamily="34" charset="0"/>
              </a:rPr>
              <a:t>ΔΕΝ ΣΥΜΒΑΙΝΟΥΝ ΑΠΛΑ…</a:t>
            </a:r>
            <a:endParaRPr lang="en-AU" sz="4000" b="1">
              <a:latin typeface="Optim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rPr>
              <a:t>Οχήματα: καλά και άσχημα νέα</a:t>
            </a:r>
            <a:endParaRPr lang="en-US" sz="3200" b="1" smtClean="0">
              <a:latin typeface="Bookman Old Style" pitchFamily="18" charset="0"/>
            </a:endParaRPr>
          </a:p>
        </p:txBody>
      </p:sp>
      <p:sp>
        <p:nvSpPr>
          <p:cNvPr id="60419" name="Rectangle 3"/>
          <p:cNvSpPr>
            <a:spLocks noGrp="1" noChangeArrowheads="1"/>
          </p:cNvSpPr>
          <p:nvPr>
            <p:ph idx="4294967295"/>
          </p:nvPr>
        </p:nvSpPr>
        <p:spPr/>
        <p:txBody>
          <a:bodyPr/>
          <a:lstStyle/>
          <a:p>
            <a:pPr algn="ctr" eaLnBrk="1" hangingPunct="1">
              <a:buFontTx/>
              <a:buNone/>
            </a:pPr>
            <a:r>
              <a:rPr lang="el-GR" sz="2200" smtClean="0">
                <a:latin typeface="Bookman Old Style" pitchFamily="18" charset="0"/>
              </a:rPr>
              <a:t>Για πολλούς ανθρώπους, το </a:t>
            </a:r>
            <a:r>
              <a:rPr lang="el-GR" sz="2200" b="1" smtClean="0">
                <a:latin typeface="Bookman Old Style" pitchFamily="18" charset="0"/>
              </a:rPr>
              <a:t>αυτοκίνητο</a:t>
            </a:r>
            <a:r>
              <a:rPr lang="el-GR" sz="2200" smtClean="0">
                <a:latin typeface="Bookman Old Style" pitchFamily="18" charset="0"/>
              </a:rPr>
              <a:t> αποτελεί </a:t>
            </a:r>
          </a:p>
          <a:p>
            <a:pPr algn="ctr" eaLnBrk="1" hangingPunct="1">
              <a:buFontTx/>
              <a:buNone/>
            </a:pPr>
            <a:r>
              <a:rPr lang="el-GR" sz="2200" u="sng" smtClean="0">
                <a:latin typeface="Bookman Old Style" pitchFamily="18" charset="0"/>
              </a:rPr>
              <a:t>σύμβολο δύναμης, ερωτισμού, ενθουσιασμού, </a:t>
            </a:r>
          </a:p>
          <a:p>
            <a:pPr algn="ctr" eaLnBrk="1" hangingPunct="1">
              <a:buFontTx/>
              <a:buNone/>
            </a:pPr>
            <a:r>
              <a:rPr lang="el-GR" sz="2200" u="sng" smtClean="0">
                <a:latin typeface="Bookman Old Style" pitchFamily="18" charset="0"/>
              </a:rPr>
              <a:t>κοινωνικής στάθμης και επιτυχίας</a:t>
            </a:r>
            <a:r>
              <a:rPr lang="el-GR" sz="2200" smtClean="0">
                <a:latin typeface="Bookman Old Style" pitchFamily="18" charset="0"/>
              </a:rPr>
              <a:t>. </a:t>
            </a:r>
          </a:p>
          <a:p>
            <a:pPr eaLnBrk="1" hangingPunct="1">
              <a:buFontTx/>
              <a:buNone/>
            </a:pPr>
            <a:endParaRPr lang="el-GR" sz="2200" smtClean="0">
              <a:latin typeface="Bookman Old Style" pitchFamily="18" charset="0"/>
            </a:endParaRPr>
          </a:p>
          <a:p>
            <a:pPr algn="ctr" eaLnBrk="1" hangingPunct="1">
              <a:buFontTx/>
              <a:buNone/>
            </a:pPr>
            <a:r>
              <a:rPr lang="el-GR" sz="2200" smtClean="0">
                <a:latin typeface="Bookman Old Style" pitchFamily="18" charset="0"/>
              </a:rPr>
              <a:t>Από το 1885 όταν ο </a:t>
            </a:r>
            <a:r>
              <a:rPr lang="en-US" sz="2200" smtClean="0">
                <a:latin typeface="Bookman Old Style" pitchFamily="18" charset="0"/>
              </a:rPr>
              <a:t>Karl Benz </a:t>
            </a:r>
            <a:r>
              <a:rPr lang="el-GR" sz="2200" smtClean="0">
                <a:latin typeface="Bookman Old Style" pitchFamily="18" charset="0"/>
              </a:rPr>
              <a:t>κατασκεύασε το πρώτο </a:t>
            </a:r>
          </a:p>
          <a:p>
            <a:pPr algn="ctr" eaLnBrk="1" hangingPunct="1">
              <a:buFontTx/>
              <a:buNone/>
            </a:pPr>
            <a:r>
              <a:rPr lang="el-GR" sz="2200" smtClean="0">
                <a:latin typeface="Bookman Old Style" pitchFamily="18" charset="0"/>
              </a:rPr>
              <a:t>αυτοκίνητο, </a:t>
            </a:r>
            <a:r>
              <a:rPr lang="el-GR" sz="2200" b="1" smtClean="0">
                <a:latin typeface="Bookman Old Style" pitchFamily="18" charset="0"/>
              </a:rPr>
              <a:t>18 εκατ</a:t>
            </a:r>
            <a:r>
              <a:rPr lang="el-GR" sz="2200" smtClean="0">
                <a:latin typeface="Bookman Old Style" pitchFamily="18" charset="0"/>
              </a:rPr>
              <a:t>. άνθρωποι έχουν σκοτωθεί σε </a:t>
            </a:r>
          </a:p>
          <a:p>
            <a:pPr algn="ctr" eaLnBrk="1" hangingPunct="1">
              <a:buFontTx/>
              <a:buNone/>
            </a:pPr>
            <a:r>
              <a:rPr lang="el-GR" sz="2200" smtClean="0">
                <a:latin typeface="Bookman Old Style" pitchFamily="18" charset="0"/>
              </a:rPr>
              <a:t>αυτοκινητιστικά δυστυχήματα.</a:t>
            </a:r>
          </a:p>
          <a:p>
            <a:pPr algn="ctr" eaLnBrk="1" hangingPunct="1">
              <a:buFontTx/>
              <a:buNone/>
            </a:pPr>
            <a:endParaRPr lang="el-GR" sz="2200" smtClean="0">
              <a:latin typeface="Bookman Old Style" pitchFamily="18" charset="0"/>
            </a:endParaRPr>
          </a:p>
          <a:p>
            <a:pPr algn="ctr" eaLnBrk="1" hangingPunct="1">
              <a:buFontTx/>
              <a:buNone/>
            </a:pPr>
            <a:r>
              <a:rPr lang="el-GR" sz="2200" smtClean="0">
                <a:latin typeface="Bookman Old Style" pitchFamily="18" charset="0"/>
              </a:rPr>
              <a:t>Σύμφωνα με την Παγκόσμια Οργάνωση Υγείας </a:t>
            </a:r>
          </a:p>
          <a:p>
            <a:pPr algn="ctr" eaLnBrk="1" hangingPunct="1">
              <a:buFontTx/>
              <a:buNone/>
            </a:pPr>
            <a:r>
              <a:rPr lang="el-GR" sz="2200" b="1" smtClean="0">
                <a:latin typeface="Bookman Old Style" pitchFamily="18" charset="0"/>
              </a:rPr>
              <a:t>2.400 άνθρωποι πεθαίνουν την ημέρα </a:t>
            </a:r>
            <a:r>
              <a:rPr lang="el-GR" sz="2200" smtClean="0">
                <a:latin typeface="Bookman Old Style" pitchFamily="18" charset="0"/>
              </a:rPr>
              <a:t>και </a:t>
            </a:r>
          </a:p>
          <a:p>
            <a:pPr algn="ctr" eaLnBrk="1" hangingPunct="1">
              <a:buFontTx/>
              <a:buNone/>
            </a:pPr>
            <a:r>
              <a:rPr lang="el-GR" sz="2200" smtClean="0">
                <a:latin typeface="Bookman Old Style" pitchFamily="18" charset="0"/>
              </a:rPr>
              <a:t>10 εκ. άνθρωποι τραυματίζονται ή μένουν μόνιμα ανάπηροι σε αυτοκινητιστικά δυστυχήματα ετησίως.</a:t>
            </a:r>
            <a:endParaRPr lang="en-US" sz="2200" b="1"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algn="ctr" eaLnBrk="1" hangingPunct="1"/>
            <a:r>
              <a:rPr lang="el-GR" sz="3200" b="1" smtClean="0">
                <a:latin typeface="Bookman Old Style" pitchFamily="18" charset="0"/>
              </a:rPr>
              <a:t>Οχήματα: καλά και άσχημα νέα</a:t>
            </a:r>
            <a:endParaRPr lang="en-US" sz="3200" b="1" smtClean="0">
              <a:latin typeface="Bookman Old Style" pitchFamily="18" charset="0"/>
            </a:endParaRPr>
          </a:p>
        </p:txBody>
      </p:sp>
      <p:sp>
        <p:nvSpPr>
          <p:cNvPr id="61443" name="Rectangle 3"/>
          <p:cNvSpPr>
            <a:spLocks noGrp="1" noChangeArrowheads="1"/>
          </p:cNvSpPr>
          <p:nvPr>
            <p:ph idx="4294967295"/>
          </p:nvPr>
        </p:nvSpPr>
        <p:spPr/>
        <p:txBody>
          <a:bodyPr/>
          <a:lstStyle/>
          <a:p>
            <a:pPr eaLnBrk="1" hangingPunct="1">
              <a:buSzPct val="70000"/>
              <a:buFont typeface="Wingdings" pitchFamily="2" charset="2"/>
              <a:buChar char="Ø"/>
            </a:pPr>
            <a:r>
              <a:rPr lang="el-GR" sz="2200" smtClean="0">
                <a:latin typeface="Bookman Old Style" pitchFamily="18" charset="0"/>
              </a:rPr>
              <a:t>Περισσότεροι Αμερικανοί έχουν σκοτωθεί από αυτοκινητιστικά δυστυχήματα, από τι σε όλους τους πολέμους της χώρας.</a:t>
            </a:r>
          </a:p>
          <a:p>
            <a:pPr eaLnBrk="1" hangingPunct="1">
              <a:buFontTx/>
              <a:buNone/>
            </a:pPr>
            <a:endParaRPr lang="en-US" sz="2200" smtClean="0">
              <a:latin typeface="Times New Roman" pitchFamily="18" charset="0"/>
            </a:endParaRPr>
          </a:p>
          <a:p>
            <a:pPr eaLnBrk="1" hangingPunct="1">
              <a:buFontTx/>
              <a:buNone/>
            </a:pPr>
            <a:endParaRPr lang="el-GR" sz="2200" smtClean="0">
              <a:latin typeface="Times New Roman" pitchFamily="18" charset="0"/>
            </a:endParaRPr>
          </a:p>
          <a:p>
            <a:pPr eaLnBrk="1" hangingPunct="1">
              <a:buFontTx/>
              <a:buNone/>
            </a:pPr>
            <a:endParaRPr lang="el-GR" sz="2200" smtClean="0">
              <a:latin typeface="Times New Roman" pitchFamily="18" charset="0"/>
            </a:endParaRPr>
          </a:p>
          <a:p>
            <a:pPr algn="ctr" eaLnBrk="1" hangingPunct="1">
              <a:buFontTx/>
              <a:buNone/>
            </a:pPr>
            <a:r>
              <a:rPr lang="el-GR" sz="2200" b="1" smtClean="0">
                <a:latin typeface="Bookman Old Style" pitchFamily="18" charset="0"/>
              </a:rPr>
              <a:t>Τα οχήματα αποτελούν τη μεγαλύτερη πηγή</a:t>
            </a:r>
          </a:p>
          <a:p>
            <a:pPr algn="ctr" eaLnBrk="1" hangingPunct="1">
              <a:buFontTx/>
              <a:buNone/>
            </a:pPr>
            <a:r>
              <a:rPr lang="el-GR" sz="2200" b="1" smtClean="0">
                <a:latin typeface="Bookman Old Style" pitchFamily="18" charset="0"/>
              </a:rPr>
              <a:t>ρύπανσης του αέρα </a:t>
            </a:r>
            <a:r>
              <a:rPr lang="el-GR" sz="2200" smtClean="0">
                <a:latin typeface="Bookman Old Style" pitchFamily="18" charset="0"/>
              </a:rPr>
              <a:t>(συμπεριλαμβανομένου του </a:t>
            </a:r>
          </a:p>
          <a:p>
            <a:pPr algn="ctr" eaLnBrk="1" hangingPunct="1">
              <a:buFontTx/>
              <a:buNone/>
            </a:pPr>
            <a:r>
              <a:rPr lang="el-GR" sz="2200" smtClean="0">
                <a:latin typeface="Bookman Old Style" pitchFamily="18" charset="0"/>
              </a:rPr>
              <a:t>22% των παγκόσμιων εκπομπών </a:t>
            </a:r>
            <a:r>
              <a:rPr lang="en-US" sz="2200" smtClean="0">
                <a:latin typeface="Bookman Old Style" pitchFamily="18" charset="0"/>
              </a:rPr>
              <a:t>CO</a:t>
            </a:r>
            <a:r>
              <a:rPr lang="en-US" sz="2200" baseline="-25000" smtClean="0">
                <a:latin typeface="Bookman Old Style" pitchFamily="18" charset="0"/>
              </a:rPr>
              <a:t>2</a:t>
            </a:r>
            <a:r>
              <a:rPr lang="el-GR" sz="2200" smtClean="0">
                <a:latin typeface="Bookman Old Style" pitchFamily="18" charset="0"/>
              </a:rPr>
              <a:t>)  </a:t>
            </a:r>
            <a:endParaRPr lang="en-US" sz="2200" smtClean="0">
              <a:latin typeface="Bookman Old Style" pitchFamily="18" charset="0"/>
            </a:endParaRPr>
          </a:p>
        </p:txBody>
      </p:sp>
      <p:pic>
        <p:nvPicPr>
          <p:cNvPr id="61444" name="Picture 4" descr="Car Pollution (200 x 192)"/>
          <p:cNvPicPr>
            <a:picLocks noChangeAspect="1" noChangeArrowheads="1"/>
          </p:cNvPicPr>
          <p:nvPr/>
        </p:nvPicPr>
        <p:blipFill>
          <a:blip r:embed="rId3" cstate="print"/>
          <a:srcRect/>
          <a:stretch>
            <a:fillRect/>
          </a:stretch>
        </p:blipFill>
        <p:spPr bwMode="auto">
          <a:xfrm>
            <a:off x="304800" y="1752600"/>
            <a:ext cx="1295400" cy="1243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682750" y="274638"/>
            <a:ext cx="7613650" cy="1143000"/>
          </a:xfrm>
        </p:spPr>
        <p:txBody>
          <a:bodyPr/>
          <a:lstStyle/>
          <a:p>
            <a:pPr algn="ctr" eaLnBrk="1" hangingPunct="1"/>
            <a:r>
              <a:rPr lang="el-GR" altLang="zh-CN" sz="3100" b="1" smtClean="0">
                <a:latin typeface="Bookman Old Style" pitchFamily="18" charset="0"/>
              </a:rPr>
              <a:t>2060: </a:t>
            </a:r>
            <a:r>
              <a:rPr lang="el-GR" altLang="zh-CN" sz="3000" b="1" smtClean="0">
                <a:latin typeface="Bookman Old Style" pitchFamily="18" charset="0"/>
              </a:rPr>
              <a:t>Ο Πλανήτης Γη Αντιμετωπίζει Δύσκολες Καταστάσεις</a:t>
            </a:r>
            <a:endParaRPr lang="en-US" sz="3000" b="1" smtClean="0">
              <a:latin typeface="Bookman Old Style" pitchFamily="18" charset="0"/>
            </a:endParaRPr>
          </a:p>
        </p:txBody>
      </p:sp>
      <p:sp>
        <p:nvSpPr>
          <p:cNvPr id="62467" name="Rectangle 3"/>
          <p:cNvSpPr>
            <a:spLocks noGrp="1" noChangeArrowheads="1"/>
          </p:cNvSpPr>
          <p:nvPr>
            <p:ph idx="4294967295"/>
          </p:nvPr>
        </p:nvSpPr>
        <p:spPr>
          <a:xfrm>
            <a:off x="1219200" y="1828800"/>
            <a:ext cx="7239000" cy="5029200"/>
          </a:xfrm>
        </p:spPr>
        <p:txBody>
          <a:bodyPr/>
          <a:lstStyle/>
          <a:p>
            <a:pPr eaLnBrk="1" hangingPunct="1">
              <a:lnSpc>
                <a:spcPct val="80000"/>
              </a:lnSpc>
              <a:buFontTx/>
              <a:buNone/>
            </a:pPr>
            <a:r>
              <a:rPr lang="el-GR" altLang="zh-CN" sz="2100" b="1" smtClean="0">
                <a:latin typeface="Bookman Old Style" pitchFamily="18" charset="0"/>
              </a:rPr>
              <a:t>Ήταν 4 Ιουλίου 2060:</a:t>
            </a:r>
            <a:r>
              <a:rPr lang="el-GR" altLang="zh-CN" sz="2100" smtClean="0">
                <a:latin typeface="Bookman Old Style" pitchFamily="18" charset="0"/>
              </a:rPr>
              <a:t>	η Ημέρα της Ανεξαρτησίας.</a:t>
            </a:r>
          </a:p>
          <a:p>
            <a:pPr eaLnBrk="1" hangingPunct="1">
              <a:lnSpc>
                <a:spcPct val="80000"/>
              </a:lnSpc>
              <a:buFontTx/>
              <a:buNone/>
            </a:pPr>
            <a:endParaRPr lang="el-GR" altLang="zh-CN" sz="2200" smtClean="0">
              <a:latin typeface="Bookman Old Style" pitchFamily="18" charset="0"/>
            </a:endParaRPr>
          </a:p>
          <a:p>
            <a:pPr eaLnBrk="1" hangingPunct="1">
              <a:lnSpc>
                <a:spcPct val="80000"/>
              </a:lnSpc>
              <a:buFontTx/>
              <a:buNone/>
            </a:pPr>
            <a:endParaRPr lang="el-GR" altLang="zh-CN" sz="2200" smtClean="0">
              <a:latin typeface="Bookman Old Style" pitchFamily="18" charset="0"/>
            </a:endParaRPr>
          </a:p>
          <a:p>
            <a:pPr eaLnBrk="1" hangingPunct="1">
              <a:lnSpc>
                <a:spcPct val="80000"/>
              </a:lnSpc>
              <a:buFontTx/>
              <a:buNone/>
            </a:pPr>
            <a:r>
              <a:rPr lang="el-GR" altLang="zh-CN" sz="2200" smtClean="0">
                <a:latin typeface="Bookman Old Style" pitchFamily="18" charset="0"/>
              </a:rPr>
              <a:t>Δεν επρόκειτο όμως να πραγματοποιηθούν παρέλαση </a:t>
            </a:r>
          </a:p>
          <a:p>
            <a:pPr eaLnBrk="1" hangingPunct="1">
              <a:lnSpc>
                <a:spcPct val="80000"/>
              </a:lnSpc>
              <a:buFontTx/>
              <a:buNone/>
            </a:pPr>
            <a:r>
              <a:rPr lang="el-GR" altLang="zh-CN" sz="2200" smtClean="0">
                <a:latin typeface="Bookman Old Style" pitchFamily="18" charset="0"/>
              </a:rPr>
              <a:t>ή μπάρμπεκιου ή πυροτεχνήματα σήμερα… </a:t>
            </a:r>
          </a:p>
          <a:p>
            <a:pPr eaLnBrk="1" hangingPunct="1">
              <a:lnSpc>
                <a:spcPct val="80000"/>
              </a:lnSpc>
              <a:buFontTx/>
              <a:buNone/>
            </a:pPr>
            <a:endParaRPr lang="el-GR" altLang="zh-CN" sz="2200" smtClean="0">
              <a:latin typeface="Bookman Old Style" pitchFamily="18" charset="0"/>
            </a:endParaRPr>
          </a:p>
          <a:p>
            <a:pPr eaLnBrk="1" hangingPunct="1">
              <a:lnSpc>
                <a:spcPct val="80000"/>
              </a:lnSpc>
              <a:buFontTx/>
              <a:buNone/>
            </a:pPr>
            <a:endParaRPr lang="el-GR" altLang="zh-CN" sz="2200" smtClean="0">
              <a:latin typeface="Bookman Old Style" pitchFamily="18" charset="0"/>
            </a:endParaRPr>
          </a:p>
          <a:p>
            <a:pPr eaLnBrk="1" hangingPunct="1">
              <a:lnSpc>
                <a:spcPct val="80000"/>
              </a:lnSpc>
              <a:buClr>
                <a:schemeClr val="tx1"/>
              </a:buClr>
              <a:buFont typeface="Wingdings" pitchFamily="2" charset="2"/>
              <a:buChar char="Ø"/>
            </a:pPr>
            <a:endParaRPr lang="el-GR" altLang="zh-CN" sz="2200" smtClean="0">
              <a:latin typeface="Bookman Old Style" pitchFamily="18" charset="0"/>
            </a:endParaRPr>
          </a:p>
          <a:p>
            <a:pPr eaLnBrk="1" hangingPunct="1">
              <a:lnSpc>
                <a:spcPct val="80000"/>
              </a:lnSpc>
              <a:buClr>
                <a:schemeClr val="tx1"/>
              </a:buClr>
              <a:buFont typeface="Wingdings" pitchFamily="2" charset="2"/>
              <a:buChar char="Ø"/>
            </a:pPr>
            <a:endParaRPr lang="el-GR" altLang="zh-CN" sz="2200" smtClean="0">
              <a:latin typeface="Bookman Old Style" pitchFamily="18" charset="0"/>
            </a:endParaRPr>
          </a:p>
        </p:txBody>
      </p:sp>
      <p:pic>
        <p:nvPicPr>
          <p:cNvPr id="62468" name="Picture 4" descr="www"/>
          <p:cNvPicPr>
            <a:picLocks noChangeAspect="1" noChangeArrowheads="1"/>
          </p:cNvPicPr>
          <p:nvPr/>
        </p:nvPicPr>
        <p:blipFill>
          <a:blip r:embed="rId3" cstate="print"/>
          <a:srcRect/>
          <a:stretch>
            <a:fillRect/>
          </a:stretch>
        </p:blipFill>
        <p:spPr bwMode="auto">
          <a:xfrm>
            <a:off x="2895600" y="4343400"/>
            <a:ext cx="2762250" cy="1828800"/>
          </a:xfrm>
          <a:prstGeom prst="rect">
            <a:avLst/>
          </a:prstGeom>
          <a:noFill/>
          <a:ln w="9525">
            <a:solidFill>
              <a:schemeClr val="tx2"/>
            </a:solidFill>
            <a:miter lim="800000"/>
            <a:headEnd/>
            <a:tailEnd/>
          </a:ln>
        </p:spPr>
      </p:pic>
      <p:pic>
        <p:nvPicPr>
          <p:cNvPr id="62469" name="Picture 5" descr="www"/>
          <p:cNvPicPr>
            <a:picLocks noChangeAspect="1" noChangeArrowheads="1"/>
          </p:cNvPicPr>
          <p:nvPr/>
        </p:nvPicPr>
        <p:blipFill>
          <a:blip r:embed="rId4" cstate="print"/>
          <a:srcRect/>
          <a:stretch>
            <a:fillRect/>
          </a:stretch>
        </p:blipFill>
        <p:spPr bwMode="auto">
          <a:xfrm>
            <a:off x="6172200" y="3657600"/>
            <a:ext cx="1485900" cy="9652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682750" y="274638"/>
            <a:ext cx="7613650" cy="1143000"/>
          </a:xfrm>
        </p:spPr>
        <p:txBody>
          <a:bodyPr/>
          <a:lstStyle/>
          <a:p>
            <a:pPr algn="ctr" eaLnBrk="1" hangingPunct="1"/>
            <a:r>
              <a:rPr lang="el-GR" altLang="zh-CN" sz="3100" b="1" smtClean="0">
                <a:latin typeface="Bookman Old Style" pitchFamily="18" charset="0"/>
              </a:rPr>
              <a:t>2060: </a:t>
            </a:r>
            <a:r>
              <a:rPr lang="el-GR" altLang="zh-CN" sz="3000" b="1" smtClean="0">
                <a:latin typeface="Bookman Old Style" pitchFamily="18" charset="0"/>
              </a:rPr>
              <a:t>Ο Πλανήτης Γη Αντιμετωπίζει Δύσκολες Καταστάσεις</a:t>
            </a:r>
            <a:endParaRPr lang="en-US" sz="3000" b="1" smtClean="0">
              <a:latin typeface="Bookman Old Style" pitchFamily="18" charset="0"/>
            </a:endParaRPr>
          </a:p>
        </p:txBody>
      </p:sp>
      <p:sp>
        <p:nvSpPr>
          <p:cNvPr id="63491" name="Rectangle 3"/>
          <p:cNvSpPr>
            <a:spLocks noGrp="1" noChangeArrowheads="1"/>
          </p:cNvSpPr>
          <p:nvPr>
            <p:ph idx="4294967295"/>
          </p:nvPr>
        </p:nvSpPr>
        <p:spPr>
          <a:xfrm>
            <a:off x="1219200" y="1828800"/>
            <a:ext cx="7239000" cy="5029200"/>
          </a:xfrm>
        </p:spPr>
        <p:txBody>
          <a:bodyPr/>
          <a:lstStyle/>
          <a:p>
            <a:pPr eaLnBrk="1" hangingPunct="1">
              <a:lnSpc>
                <a:spcPct val="80000"/>
              </a:lnSpc>
              <a:buClr>
                <a:schemeClr val="tx1"/>
              </a:buClr>
              <a:buFont typeface="Wingdings" pitchFamily="2" charset="2"/>
              <a:buChar char="Ø"/>
            </a:pPr>
            <a:r>
              <a:rPr lang="el-GR" altLang="zh-CN" sz="2200" smtClean="0">
                <a:latin typeface="Bookman Old Style" pitchFamily="18" charset="0"/>
              </a:rPr>
              <a:t>Ο κόσμος δεν μπορούσε να μείνει έξω για μεγάλο χρονικό διάστημα εξαιτίας της υψηλής θερμοκρασίας. </a:t>
            </a:r>
          </a:p>
          <a:p>
            <a:pPr eaLnBrk="1" hangingPunct="1">
              <a:lnSpc>
                <a:spcPct val="80000"/>
              </a:lnSpc>
              <a:buClr>
                <a:schemeClr val="tx1"/>
              </a:buClr>
              <a:buFont typeface="Wingdings" pitchFamily="2" charset="2"/>
              <a:buChar char="Ø"/>
            </a:pPr>
            <a:endParaRPr lang="el-GR" altLang="zh-CN" sz="2200" smtClean="0">
              <a:latin typeface="Bookman Old Style" pitchFamily="18" charset="0"/>
            </a:endParaRPr>
          </a:p>
          <a:p>
            <a:pPr eaLnBrk="1" hangingPunct="1">
              <a:lnSpc>
                <a:spcPct val="80000"/>
              </a:lnSpc>
              <a:buClr>
                <a:schemeClr val="tx1"/>
              </a:buClr>
              <a:buFont typeface="Wingdings" pitchFamily="2" charset="2"/>
              <a:buChar char="Ø"/>
            </a:pPr>
            <a:r>
              <a:rPr lang="el-GR" altLang="zh-CN" sz="2200" smtClean="0">
                <a:latin typeface="Bookman Old Style" pitchFamily="18" charset="0"/>
              </a:rPr>
              <a:t>Με τις διαμαρτυρίες για τα τρόφιμα στους δρόμους και την επιβολή στρατιωτικού νόμου από το 2040, ο κόσμος παρέμεινε στο σπίτι του. </a:t>
            </a:r>
            <a:endParaRPr lang="en-US" sz="2200" smtClean="0">
              <a:latin typeface="Bookman Old Style" pitchFamily="18" charset="0"/>
            </a:endParaRPr>
          </a:p>
        </p:txBody>
      </p:sp>
      <p:pic>
        <p:nvPicPr>
          <p:cNvPr id="63492" name="Picture 4" descr="www"/>
          <p:cNvPicPr>
            <a:picLocks noChangeAspect="1" noChangeArrowheads="1"/>
          </p:cNvPicPr>
          <p:nvPr/>
        </p:nvPicPr>
        <p:blipFill>
          <a:blip r:embed="rId3" cstate="print"/>
          <a:srcRect/>
          <a:stretch>
            <a:fillRect/>
          </a:stretch>
        </p:blipFill>
        <p:spPr bwMode="auto">
          <a:xfrm>
            <a:off x="0" y="0"/>
            <a:ext cx="1752600" cy="1160463"/>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682750" y="274638"/>
            <a:ext cx="7766050" cy="1143000"/>
          </a:xfrm>
        </p:spPr>
        <p:txBody>
          <a:bodyPr/>
          <a:lstStyle/>
          <a:p>
            <a:pPr algn="ctr" eaLnBrk="1" hangingPunct="1"/>
            <a:r>
              <a:rPr lang="el-GR" altLang="zh-CN" sz="3100" b="1" smtClean="0">
                <a:latin typeface="Bookman Old Style" pitchFamily="18" charset="0"/>
              </a:rPr>
              <a:t>2060: </a:t>
            </a:r>
            <a:r>
              <a:rPr lang="el-GR" altLang="zh-CN" sz="3000" b="1" smtClean="0">
                <a:latin typeface="Bookman Old Style" pitchFamily="18" charset="0"/>
              </a:rPr>
              <a:t>Ο Πλανήτης Γη Αντιμετωπίζει Δύσκολες Καταστάσεις</a:t>
            </a:r>
            <a:endParaRPr lang="en-US" sz="3000" b="1" smtClean="0">
              <a:latin typeface="Bookman Old Style" pitchFamily="18" charset="0"/>
            </a:endParaRPr>
          </a:p>
        </p:txBody>
      </p:sp>
      <p:sp>
        <p:nvSpPr>
          <p:cNvPr id="64515" name="Rectangle 3"/>
          <p:cNvSpPr>
            <a:spLocks noGrp="1" noChangeArrowheads="1"/>
          </p:cNvSpPr>
          <p:nvPr>
            <p:ph idx="4294967295"/>
          </p:nvPr>
        </p:nvSpPr>
        <p:spPr/>
        <p:txBody>
          <a:bodyPr/>
          <a:lstStyle/>
          <a:p>
            <a:pPr eaLnBrk="1" hangingPunct="1">
              <a:lnSpc>
                <a:spcPct val="90000"/>
              </a:lnSpc>
              <a:buFont typeface="Wingdings" pitchFamily="2" charset="2"/>
              <a:buChar char="Ø"/>
            </a:pPr>
            <a:r>
              <a:rPr lang="el-GR" altLang="zh-CN" sz="2200" smtClean="0">
                <a:latin typeface="Bookman Old Style" pitchFamily="18" charset="0"/>
              </a:rPr>
              <a:t>Εκατομμύρια Αμερικανών είχαν από καιρό μεταναστεύσει στον Καναδά για να βρουν ένα πιο ψυχρό κλίμα και άφθονη τροφή.</a:t>
            </a:r>
            <a:r>
              <a:rPr lang="en-US" altLang="zh-CN" sz="2200" smtClean="0">
                <a:latin typeface="Bookman Old Style" pitchFamily="18" charset="0"/>
                <a:ea typeface="SimSun" pitchFamily="2" charset="-122"/>
              </a:rPr>
              <a:t> </a:t>
            </a:r>
            <a:endParaRPr lang="el-GR" altLang="zh-CN" sz="2200" smtClean="0">
              <a:latin typeface="Bookman Old Style" pitchFamily="18" charset="0"/>
            </a:endParaRPr>
          </a:p>
          <a:p>
            <a:pPr eaLnBrk="1" hangingPunct="1">
              <a:lnSpc>
                <a:spcPct val="90000"/>
              </a:lnSpc>
              <a:buFont typeface="Wingdings" pitchFamily="2" charset="2"/>
              <a:buChar char="Ø"/>
            </a:pPr>
            <a:endParaRPr lang="el-GR" altLang="zh-CN" sz="2200" smtClean="0">
              <a:latin typeface="Bookman Old Style" pitchFamily="18" charset="0"/>
            </a:endParaRPr>
          </a:p>
          <a:p>
            <a:pPr eaLnBrk="1" hangingPunct="1">
              <a:lnSpc>
                <a:spcPct val="90000"/>
              </a:lnSpc>
              <a:buFont typeface="Wingdings" pitchFamily="2" charset="2"/>
              <a:buChar char="Ø"/>
            </a:pPr>
            <a:r>
              <a:rPr lang="el-GR" altLang="zh-CN" sz="2200" smtClean="0">
                <a:latin typeface="Bookman Old Style" pitchFamily="18" charset="0"/>
              </a:rPr>
              <a:t>Η Καλιφόρνια είχε εγκαταλειφθεί κατά κύριο λόγο εξαιτίας της έλλειψης νερού και τροφίμων.</a:t>
            </a:r>
          </a:p>
          <a:p>
            <a:pPr eaLnBrk="1" hangingPunct="1">
              <a:lnSpc>
                <a:spcPct val="90000"/>
              </a:lnSpc>
              <a:buFont typeface="Wingdings" pitchFamily="2" charset="2"/>
              <a:buChar char="Ø"/>
            </a:pPr>
            <a:endParaRPr lang="el-GR" altLang="zh-CN" sz="2200" smtClean="0">
              <a:latin typeface="Bookman Old Style" pitchFamily="18" charset="0"/>
            </a:endParaRPr>
          </a:p>
          <a:p>
            <a:pPr eaLnBrk="1" hangingPunct="1">
              <a:lnSpc>
                <a:spcPct val="90000"/>
              </a:lnSpc>
              <a:buFont typeface="Wingdings" pitchFamily="2" charset="2"/>
              <a:buChar char="Ø"/>
            </a:pPr>
            <a:r>
              <a:rPr lang="el-GR" altLang="zh-CN" sz="2200" smtClean="0">
                <a:latin typeface="Bookman Old Style" pitchFamily="18" charset="0"/>
              </a:rPr>
              <a:t>Οι Η.Π.Α. έχτισαν ένα «μεγάλο τείχος» που  φρουρούσαν οπλισμένοι στρατιώτες κατά μήκος των συνόρων με το Μεξικό, προσπαθώντας να αποτρέψουν την είσοδο εκ. Λατινοαμερικάνων, οι οποίοι προσπαθούσαν να βρουν τροφή και εργασία στο Βορρά. </a:t>
            </a:r>
            <a:endParaRPr lang="en-US" sz="2200" smtClean="0">
              <a:latin typeface="Bookman Old Style" pitchFamily="18" charset="0"/>
            </a:endParaRPr>
          </a:p>
        </p:txBody>
      </p:sp>
      <p:pic>
        <p:nvPicPr>
          <p:cNvPr id="64516" name="Picture 4" descr="2007-09-29GlobalWarming"/>
          <p:cNvPicPr>
            <a:picLocks noChangeAspect="1" noChangeArrowheads="1"/>
          </p:cNvPicPr>
          <p:nvPr/>
        </p:nvPicPr>
        <p:blipFill>
          <a:blip r:embed="rId3" cstate="print"/>
          <a:srcRect/>
          <a:stretch>
            <a:fillRect/>
          </a:stretch>
        </p:blipFill>
        <p:spPr bwMode="auto">
          <a:xfrm>
            <a:off x="8037513" y="5702300"/>
            <a:ext cx="1106487"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682750" y="274638"/>
            <a:ext cx="7461250" cy="1143000"/>
          </a:xfrm>
        </p:spPr>
        <p:txBody>
          <a:bodyPr/>
          <a:lstStyle/>
          <a:p>
            <a:pPr algn="ctr" eaLnBrk="1" hangingPunct="1"/>
            <a:r>
              <a:rPr lang="el-GR" altLang="zh-CN" sz="3100" b="1" smtClean="0">
                <a:latin typeface="Bookman Old Style" pitchFamily="18" charset="0"/>
              </a:rPr>
              <a:t>2060</a:t>
            </a:r>
            <a:r>
              <a:rPr lang="el-GR" altLang="zh-CN" sz="3000" b="1" smtClean="0">
                <a:latin typeface="Bookman Old Style" pitchFamily="18" charset="0"/>
              </a:rPr>
              <a:t>: Ο Πλανήτης Γη Αντιμετωπίζει Δύσκολες Καταστάσεις</a:t>
            </a:r>
            <a:endParaRPr lang="en-US" sz="3000" b="1" smtClean="0">
              <a:latin typeface="Bookman Old Style" pitchFamily="18" charset="0"/>
            </a:endParaRPr>
          </a:p>
        </p:txBody>
      </p:sp>
      <p:sp>
        <p:nvSpPr>
          <p:cNvPr id="65539" name="Rectangle 3"/>
          <p:cNvSpPr>
            <a:spLocks noGrp="1" noChangeArrowheads="1"/>
          </p:cNvSpPr>
          <p:nvPr>
            <p:ph idx="4294967295"/>
          </p:nvPr>
        </p:nvSpPr>
        <p:spPr/>
        <p:txBody>
          <a:bodyPr/>
          <a:lstStyle/>
          <a:p>
            <a:pPr eaLnBrk="1" hangingPunct="1"/>
            <a:endParaRPr lang="el-GR" sz="2200" smtClean="0">
              <a:latin typeface="Times New Roman" pitchFamily="18" charset="0"/>
            </a:endParaRPr>
          </a:p>
          <a:p>
            <a:pPr eaLnBrk="1" hangingPunct="1">
              <a:buFont typeface="Wingdings" pitchFamily="2" charset="2"/>
              <a:buChar char="Ø"/>
            </a:pPr>
            <a:r>
              <a:rPr lang="el-GR" sz="2200" smtClean="0">
                <a:latin typeface="Bookman Old Style" pitchFamily="18" charset="0"/>
              </a:rPr>
              <a:t>Τι είναι αυτοκίνητο;</a:t>
            </a:r>
          </a:p>
          <a:p>
            <a:pPr eaLnBrk="1" hangingPunct="1">
              <a:buFont typeface="Wingdings" pitchFamily="2" charset="2"/>
              <a:buChar char="Ø"/>
            </a:pPr>
            <a:endParaRPr lang="el-GR" sz="2200" smtClean="0">
              <a:latin typeface="Bookman Old Style" pitchFamily="18" charset="0"/>
            </a:endParaRPr>
          </a:p>
          <a:p>
            <a:pPr eaLnBrk="1" hangingPunct="1">
              <a:buFont typeface="Wingdings" pitchFamily="2" charset="2"/>
              <a:buChar char="Ø"/>
            </a:pPr>
            <a:r>
              <a:rPr lang="el-GR" sz="2200" smtClean="0">
                <a:latin typeface="Bookman Old Style" pitchFamily="18" charset="0"/>
              </a:rPr>
              <a:t>Είναι σαν το λεωφορείο που παίρνει η μαμά για την δουλειά;</a:t>
            </a:r>
          </a:p>
          <a:p>
            <a:pPr eaLnBrk="1" hangingPunct="1">
              <a:buFont typeface="Wingdings" pitchFamily="2" charset="2"/>
              <a:buChar char="Ø"/>
            </a:pPr>
            <a:endParaRPr lang="el-GR" sz="2200" smtClean="0">
              <a:latin typeface="Bookman Old Style" pitchFamily="18" charset="0"/>
            </a:endParaRPr>
          </a:p>
          <a:p>
            <a:pPr eaLnBrk="1" hangingPunct="1">
              <a:buFont typeface="Wingdings" pitchFamily="2" charset="2"/>
              <a:buChar char="Ø"/>
            </a:pPr>
            <a:r>
              <a:rPr lang="el-GR" altLang="zh-CN" sz="2200" smtClean="0">
                <a:latin typeface="Bookman Old Style" pitchFamily="18" charset="0"/>
              </a:rPr>
              <a:t>Γιατί επέτρεψαν οι άνθρωποι να γίνουν τα πράγματα τόσο άσχημα;</a:t>
            </a:r>
            <a:r>
              <a:rPr lang="en-US" altLang="zh-CN" sz="2200" smtClean="0">
                <a:latin typeface="Bookman Old Style" pitchFamily="18" charset="0"/>
                <a:ea typeface="SimSun" pitchFamily="2" charset="-122"/>
              </a:rPr>
              <a:t> </a:t>
            </a:r>
            <a:endParaRPr lang="el-GR" altLang="zh-CN" sz="2200" smtClean="0">
              <a:latin typeface="Bookman Old Style" pitchFamily="18" charset="0"/>
            </a:endParaRPr>
          </a:p>
          <a:p>
            <a:pPr eaLnBrk="1" hangingPunct="1">
              <a:buFontTx/>
              <a:buNone/>
            </a:pPr>
            <a:endParaRPr lang="en-US" sz="2200" smtClean="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682750" y="274638"/>
            <a:ext cx="7842250" cy="1143000"/>
          </a:xfrm>
        </p:spPr>
        <p:txBody>
          <a:bodyPr/>
          <a:lstStyle/>
          <a:p>
            <a:pPr algn="ctr" eaLnBrk="1" hangingPunct="1"/>
            <a:r>
              <a:rPr lang="el-GR" altLang="zh-CN" sz="3000" b="1" smtClean="0">
                <a:latin typeface="Bookman Old Style" pitchFamily="18" charset="0"/>
              </a:rPr>
              <a:t>2060: Ο Πλανήτης Γη Αντιμετωπίζει Δύσκολες Καταστάσεις</a:t>
            </a:r>
            <a:endParaRPr lang="en-US" sz="3000" b="1" smtClean="0">
              <a:latin typeface="Bookman Old Style" pitchFamily="18" charset="0"/>
            </a:endParaRPr>
          </a:p>
        </p:txBody>
      </p:sp>
      <p:sp>
        <p:nvSpPr>
          <p:cNvPr id="66563" name="Rectangle 3"/>
          <p:cNvSpPr>
            <a:spLocks noGrp="1" noChangeArrowheads="1"/>
          </p:cNvSpPr>
          <p:nvPr>
            <p:ph idx="4294967295"/>
          </p:nvPr>
        </p:nvSpPr>
        <p:spPr/>
        <p:txBody>
          <a:bodyPr/>
          <a:lstStyle/>
          <a:p>
            <a:pPr eaLnBrk="1" hangingPunct="1">
              <a:buFontTx/>
              <a:buNone/>
            </a:pPr>
            <a:r>
              <a:rPr lang="el-GR" sz="2200" b="1" u="sng" smtClean="0">
                <a:latin typeface="Bookman Old Style" pitchFamily="18" charset="0"/>
              </a:rPr>
              <a:t>Γιατί:</a:t>
            </a:r>
          </a:p>
          <a:p>
            <a:pPr eaLnBrk="1" hangingPunct="1">
              <a:buFont typeface="Wingdings" pitchFamily="2" charset="2"/>
              <a:buChar char="Ø"/>
            </a:pPr>
            <a:endParaRPr lang="el-GR" altLang="zh-CN" sz="2200" smtClean="0">
              <a:latin typeface="Bookman Old Style" pitchFamily="18" charset="0"/>
            </a:endParaRPr>
          </a:p>
          <a:p>
            <a:pPr eaLnBrk="1" hangingPunct="1">
              <a:buFont typeface="Wingdings" pitchFamily="2" charset="2"/>
              <a:buChar char="Ø"/>
            </a:pPr>
            <a:r>
              <a:rPr lang="el-GR" altLang="zh-CN" sz="2200" smtClean="0">
                <a:latin typeface="Bookman Old Style" pitchFamily="18" charset="0"/>
              </a:rPr>
              <a:t>δεν ακούσαμε τις προειδοποιήσεις των επιστημόνων στη δεκαετία του 1980 – 1990.</a:t>
            </a:r>
            <a:r>
              <a:rPr lang="en-US" altLang="zh-CN" sz="2200" smtClean="0">
                <a:latin typeface="Bookman Old Style" pitchFamily="18" charset="0"/>
                <a:ea typeface="SimSun" pitchFamily="2" charset="-122"/>
              </a:rPr>
              <a:t> </a:t>
            </a:r>
            <a:endParaRPr lang="el-GR" altLang="zh-CN" sz="2200" smtClean="0">
              <a:latin typeface="Bookman Old Style" pitchFamily="18" charset="0"/>
            </a:endParaRPr>
          </a:p>
          <a:p>
            <a:pPr eaLnBrk="1" hangingPunct="1">
              <a:buFont typeface="Wingdings" pitchFamily="2" charset="2"/>
              <a:buChar char="Ø"/>
            </a:pPr>
            <a:endParaRPr lang="el-GR" altLang="zh-CN" sz="2200" smtClean="0">
              <a:latin typeface="Bookman Old Style" pitchFamily="18" charset="0"/>
            </a:endParaRPr>
          </a:p>
          <a:p>
            <a:pPr eaLnBrk="1" hangingPunct="1">
              <a:buFont typeface="Wingdings" pitchFamily="2" charset="2"/>
              <a:buChar char="Ø"/>
            </a:pPr>
            <a:r>
              <a:rPr lang="el-GR" altLang="zh-CN" sz="2200" smtClean="0">
                <a:latin typeface="Bookman Old Style" pitchFamily="18" charset="0"/>
              </a:rPr>
              <a:t>δε θέλαμε να πιστέψουμε ότι κάτι κακό θα συνέβαινε.</a:t>
            </a:r>
            <a:endParaRPr lang="en-US" sz="2200"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r>
              <a:rPr lang="el-GR" sz="3200" b="1" smtClean="0">
                <a:latin typeface="Bookman Old Style" pitchFamily="18" charset="0"/>
              </a:rPr>
              <a:t>Τι κρύβει ο όρος αειφορία;</a:t>
            </a:r>
            <a:endParaRPr lang="en-US" sz="3200" b="1" smtClean="0">
              <a:latin typeface="Bookman Old Style" pitchFamily="18" charset="0"/>
            </a:endParaRPr>
          </a:p>
        </p:txBody>
      </p:sp>
      <p:sp>
        <p:nvSpPr>
          <p:cNvPr id="67587" name="Rectangle 3"/>
          <p:cNvSpPr>
            <a:spLocks noGrp="1" noChangeArrowheads="1"/>
          </p:cNvSpPr>
          <p:nvPr>
            <p:ph idx="4294967295"/>
          </p:nvPr>
        </p:nvSpPr>
        <p:spPr/>
        <p:txBody>
          <a:bodyPr/>
          <a:lstStyle/>
          <a:p>
            <a:pPr eaLnBrk="1" hangingPunct="1">
              <a:buFontTx/>
              <a:buNone/>
            </a:pPr>
            <a:r>
              <a:rPr lang="el-GR" sz="2400" smtClean="0">
                <a:latin typeface="Bookman Old Style" pitchFamily="18" charset="0"/>
              </a:rPr>
              <a:t>Στην εποχή μας προσπαθούμε να </a:t>
            </a:r>
          </a:p>
          <a:p>
            <a:pPr eaLnBrk="1" hangingPunct="1">
              <a:buFontTx/>
              <a:buNone/>
            </a:pPr>
            <a:r>
              <a:rPr lang="el-GR" sz="2400" smtClean="0">
                <a:latin typeface="Bookman Old Style" pitchFamily="18" charset="0"/>
              </a:rPr>
              <a:t>συμφιλιώσουμε αντίθετες καταστάσεις:</a:t>
            </a:r>
          </a:p>
          <a:p>
            <a:pPr eaLnBrk="1" hangingPunct="1"/>
            <a:endParaRPr lang="el-GR" sz="2400" smtClean="0">
              <a:latin typeface="Bookman Old Style" pitchFamily="18" charset="0"/>
            </a:endParaRPr>
          </a:p>
          <a:p>
            <a:pPr eaLnBrk="1" hangingPunct="1">
              <a:buFont typeface="Wingdings" pitchFamily="2" charset="2"/>
              <a:buChar char="Ø"/>
            </a:pPr>
            <a:r>
              <a:rPr lang="el-GR" sz="2400" smtClean="0">
                <a:latin typeface="Bookman Old Style" pitchFamily="18" charset="0"/>
              </a:rPr>
              <a:t>Το περιβάλλον με την οικονομική ανάπτυξη</a:t>
            </a:r>
          </a:p>
          <a:p>
            <a:pPr eaLnBrk="1" hangingPunct="1">
              <a:buFont typeface="Wingdings" pitchFamily="2" charset="2"/>
              <a:buChar char="Ø"/>
            </a:pPr>
            <a:r>
              <a:rPr lang="el-GR" sz="2400" smtClean="0">
                <a:latin typeface="Bookman Old Style" pitchFamily="18" charset="0"/>
              </a:rPr>
              <a:t>Τις ηθικές αξίες με την παραγωγή</a:t>
            </a:r>
          </a:p>
          <a:p>
            <a:pPr eaLnBrk="1" hangingPunct="1">
              <a:buFont typeface="Wingdings" pitchFamily="2" charset="2"/>
              <a:buChar char="Ø"/>
            </a:pPr>
            <a:r>
              <a:rPr lang="el-GR" sz="2400" smtClean="0">
                <a:latin typeface="Bookman Old Style" pitchFamily="18" charset="0"/>
              </a:rPr>
              <a:t>Την ποιότητα με την ποσότητα</a:t>
            </a:r>
          </a:p>
          <a:p>
            <a:pPr eaLnBrk="1" hangingPunct="1">
              <a:buFont typeface="Wingdings" pitchFamily="2" charset="2"/>
              <a:buChar char="Ø"/>
            </a:pPr>
            <a:r>
              <a:rPr lang="el-GR" sz="2400" smtClean="0">
                <a:latin typeface="Bookman Old Style" pitchFamily="18" charset="0"/>
              </a:rPr>
              <a:t>Τη φύση με το όφελος (κέρδος) </a:t>
            </a:r>
            <a:endParaRPr lang="en-US" sz="2400"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eaLnBrk="1" hangingPunct="1"/>
            <a:r>
              <a:rPr lang="el-GR" sz="3200" b="1" smtClean="0">
                <a:latin typeface="Bookman Old Style" pitchFamily="18" charset="0"/>
              </a:rPr>
              <a:t>Τι κρύβει ο όρος αειφορία;</a:t>
            </a:r>
          </a:p>
        </p:txBody>
      </p:sp>
      <p:sp>
        <p:nvSpPr>
          <p:cNvPr id="68611" name="Rectangle 3"/>
          <p:cNvSpPr>
            <a:spLocks noGrp="1" noChangeArrowheads="1"/>
          </p:cNvSpPr>
          <p:nvPr>
            <p:ph idx="4294967295"/>
          </p:nvPr>
        </p:nvSpPr>
        <p:spPr/>
        <p:txBody>
          <a:bodyPr/>
          <a:lstStyle/>
          <a:p>
            <a:pPr eaLnBrk="1" hangingPunct="1">
              <a:lnSpc>
                <a:spcPct val="150000"/>
              </a:lnSpc>
              <a:buFont typeface="Wingdings" pitchFamily="2" charset="2"/>
              <a:buChar char="Ø"/>
            </a:pPr>
            <a:r>
              <a:rPr lang="el-GR" sz="2400" smtClean="0">
                <a:latin typeface="Bookman Old Style" pitchFamily="18" charset="0"/>
              </a:rPr>
              <a:t>Ψυγείο και τρύπα όζοντος</a:t>
            </a:r>
          </a:p>
          <a:p>
            <a:pPr eaLnBrk="1" hangingPunct="1">
              <a:lnSpc>
                <a:spcPct val="150000"/>
              </a:lnSpc>
              <a:buFont typeface="Wingdings" pitchFamily="2" charset="2"/>
              <a:buChar char="Ø"/>
            </a:pPr>
            <a:r>
              <a:rPr lang="el-GR" sz="2400" smtClean="0">
                <a:latin typeface="Bookman Old Style" pitchFamily="18" charset="0"/>
              </a:rPr>
              <a:t>Αυτοκίνητο και φαινόμενο θερμοκηπίου</a:t>
            </a:r>
          </a:p>
          <a:p>
            <a:pPr eaLnBrk="1" hangingPunct="1">
              <a:lnSpc>
                <a:spcPct val="150000"/>
              </a:lnSpc>
              <a:buFont typeface="Wingdings" pitchFamily="2" charset="2"/>
              <a:buChar char="Ø"/>
            </a:pPr>
            <a:r>
              <a:rPr lang="el-GR" sz="2400" smtClean="0">
                <a:latin typeface="Bookman Old Style" pitchFamily="18" charset="0"/>
              </a:rPr>
              <a:t>Ξύλινα έπιπλα και εξαφανιζόμενα τροπικά δάση.</a:t>
            </a:r>
          </a:p>
          <a:p>
            <a:pPr eaLnBrk="1" hangingPunct="1">
              <a:lnSpc>
                <a:spcPct val="150000"/>
              </a:lnSpc>
              <a:buFont typeface="Wingdings" pitchFamily="2" charset="2"/>
              <a:buChar char="Ø"/>
            </a:pPr>
            <a:endParaRPr lang="el-GR" sz="2200" smtClean="0">
              <a:latin typeface="Bookman Old Style" pitchFamily="18" charset="0"/>
            </a:endParaRPr>
          </a:p>
          <a:p>
            <a:pPr eaLnBrk="1" hangingPunct="1">
              <a:lnSpc>
                <a:spcPct val="150000"/>
              </a:lnSpc>
              <a:buFontTx/>
              <a:buNone/>
            </a:pPr>
            <a:endParaRPr lang="el-GR" sz="2200" smtClean="0">
              <a:latin typeface="Bookman Old Style" pitchFamily="18" charset="0"/>
            </a:endParaRPr>
          </a:p>
        </p:txBody>
      </p:sp>
      <p:pic>
        <p:nvPicPr>
          <p:cNvPr id="344068" name="Picture 4"/>
          <p:cNvPicPr>
            <a:picLocks noChangeAspect="1" noChangeArrowheads="1"/>
          </p:cNvPicPr>
          <p:nvPr/>
        </p:nvPicPr>
        <p:blipFill>
          <a:blip r:embed="rId2" cstate="print"/>
          <a:srcRect/>
          <a:stretch>
            <a:fillRect/>
          </a:stretch>
        </p:blipFill>
        <p:spPr bwMode="auto">
          <a:xfrm>
            <a:off x="6248400" y="4038600"/>
            <a:ext cx="2562225" cy="2536825"/>
          </a:xfrm>
          <a:prstGeom prst="rect">
            <a:avLst/>
          </a:prstGeom>
          <a:noFill/>
          <a:ln w="9525">
            <a:solidFill>
              <a:schemeClr val="accent1">
                <a:shade val="50000"/>
              </a:schemeClr>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idx="4294967295"/>
          </p:nvPr>
        </p:nvSpPr>
        <p:spPr/>
        <p:txBody>
          <a:bodyPr/>
          <a:lstStyle/>
          <a:p>
            <a:pPr eaLnBrk="1" hangingPunct="1"/>
            <a:r>
              <a:rPr lang="el-GR" sz="3200" b="1" smtClean="0">
                <a:latin typeface="Bookman Old Style" pitchFamily="18" charset="0"/>
              </a:rPr>
              <a:t>Τι κρύβει ο όρος αειφορία;</a:t>
            </a:r>
          </a:p>
        </p:txBody>
      </p:sp>
      <p:sp>
        <p:nvSpPr>
          <p:cNvPr id="69635" name="2 - Θέση περιεχομένου"/>
          <p:cNvSpPr>
            <a:spLocks noGrp="1"/>
          </p:cNvSpPr>
          <p:nvPr>
            <p:ph idx="4294967295"/>
          </p:nvPr>
        </p:nvSpPr>
        <p:spPr/>
        <p:txBody>
          <a:bodyPr/>
          <a:lstStyle/>
          <a:p>
            <a:pPr eaLnBrk="1" hangingPunct="1">
              <a:buFont typeface="Wingdings" pitchFamily="2" charset="2"/>
              <a:buChar char="Ø"/>
            </a:pPr>
            <a:r>
              <a:rPr lang="el-GR" sz="2400" smtClean="0">
                <a:latin typeface="Bookman Old Style" pitchFamily="18" charset="0"/>
              </a:rPr>
              <a:t>Εμείς καταπολεμήσαμε την ασθένεια της πολιομυελίτιδας και φτάσαμε στο φεγγάρι!</a:t>
            </a:r>
          </a:p>
          <a:p>
            <a:pPr eaLnBrk="1" hangingPunct="1">
              <a:buFontTx/>
              <a:buNone/>
            </a:pPr>
            <a:endParaRPr lang="el-GR" sz="2400" smtClean="0">
              <a:latin typeface="Bookman Old Style" pitchFamily="18" charset="0"/>
            </a:endParaRPr>
          </a:p>
          <a:p>
            <a:pPr eaLnBrk="1" hangingPunct="1">
              <a:buFont typeface="Wingdings" pitchFamily="2" charset="2"/>
              <a:buChar char="Ø"/>
            </a:pPr>
            <a:r>
              <a:rPr lang="el-GR" sz="2400" smtClean="0">
                <a:latin typeface="Bookman Old Style" pitchFamily="18" charset="0"/>
              </a:rPr>
              <a:t>Αντί να χρησιμοποιήσουμε τεράστια πόσα για να μετατρέψουμε ένα μικρό κομμάτι του φεγγαριού σε κατοικήσιμο περιβάλλον, καλύτερα να βάλουμε όλες τις δυνάμεις μας στην επιβίωση των μελλοντικών γενεών στον Πλανήτη Γη.</a:t>
            </a:r>
          </a:p>
          <a:p>
            <a:pPr eaLnBrk="1" hangingPunct="1">
              <a:buFontTx/>
              <a:buNone/>
            </a:pPr>
            <a:endParaRPr lang="el-GR" sz="2200"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6147" name="Picture 3" descr="Pictur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idx="4294967295"/>
          </p:nvPr>
        </p:nvSpPr>
        <p:spPr/>
        <p:txBody>
          <a:bodyPr/>
          <a:lstStyle/>
          <a:p>
            <a:pPr eaLnBrk="1" hangingPunct="1"/>
            <a:r>
              <a:rPr lang="el-GR" sz="3200" b="1" smtClean="0">
                <a:latin typeface="Bookman Old Style" pitchFamily="18" charset="0"/>
              </a:rPr>
              <a:t>Τι κρύβει ο όρος αειφορία;</a:t>
            </a:r>
          </a:p>
        </p:txBody>
      </p:sp>
      <p:sp>
        <p:nvSpPr>
          <p:cNvPr id="70659" name="2 - Θέση περιεχομένου"/>
          <p:cNvSpPr>
            <a:spLocks noGrp="1"/>
          </p:cNvSpPr>
          <p:nvPr>
            <p:ph idx="4294967295"/>
          </p:nvPr>
        </p:nvSpPr>
        <p:spPr/>
        <p:txBody>
          <a:bodyPr/>
          <a:lstStyle/>
          <a:p>
            <a:pPr eaLnBrk="1" hangingPunct="1">
              <a:buFontTx/>
              <a:buNone/>
            </a:pPr>
            <a:r>
              <a:rPr lang="el-GR" sz="2400" smtClean="0">
                <a:latin typeface="Bookman Old Style" pitchFamily="18" charset="0"/>
              </a:rPr>
              <a:t>Η Γη είναι το «σπίτι» μας…</a:t>
            </a:r>
          </a:p>
          <a:p>
            <a:pPr eaLnBrk="1" hangingPunct="1">
              <a:buFontTx/>
              <a:buNone/>
            </a:pPr>
            <a:endParaRPr lang="el-GR" sz="2400" smtClean="0">
              <a:latin typeface="Bookman Old Style" pitchFamily="18" charset="0"/>
            </a:endParaRPr>
          </a:p>
          <a:p>
            <a:pPr algn="r" eaLnBrk="1" hangingPunct="1">
              <a:buFontTx/>
              <a:buNone/>
            </a:pPr>
            <a:r>
              <a:rPr lang="el-GR" sz="2400" smtClean="0">
                <a:latin typeface="Bookman Old Style" pitchFamily="18" charset="0"/>
              </a:rPr>
              <a:t>…όσοι αγαπάμε και ξέρουμε βρίσκονται εκεί!</a:t>
            </a:r>
          </a:p>
          <a:p>
            <a:pPr eaLnBrk="1" hangingPunct="1">
              <a:buFontTx/>
              <a:buNone/>
            </a:pPr>
            <a:endParaRPr lang="el-GR" sz="2400" smtClean="0">
              <a:latin typeface="Bookman Old Style" pitchFamily="18" charset="0"/>
            </a:endParaRPr>
          </a:p>
          <a:p>
            <a:pPr eaLnBrk="1" hangingPunct="1">
              <a:buFontTx/>
              <a:buNone/>
            </a:pPr>
            <a:endParaRPr lang="el-GR" sz="2400" smtClean="0">
              <a:latin typeface="Bookman Old Style" pitchFamily="18" charset="0"/>
            </a:endParaRPr>
          </a:p>
          <a:p>
            <a:pPr algn="ctr" eaLnBrk="1" hangingPunct="1">
              <a:buFontTx/>
              <a:buNone/>
            </a:pPr>
            <a:r>
              <a:rPr lang="el-GR" sz="2400" i="1" smtClean="0">
                <a:latin typeface="Bookman Old Style" pitchFamily="18" charset="0"/>
              </a:rPr>
              <a:t>Οφείλουμε να προστατέψουμε και να </a:t>
            </a:r>
          </a:p>
          <a:p>
            <a:pPr algn="ctr" eaLnBrk="1" hangingPunct="1">
              <a:buFontTx/>
              <a:buNone/>
            </a:pPr>
            <a:r>
              <a:rPr lang="el-GR" sz="2400" i="1" smtClean="0">
                <a:latin typeface="Bookman Old Style" pitchFamily="18" charset="0"/>
              </a:rPr>
              <a:t>διατηρήσουμε τον μόνο κόσμο τον οποίο </a:t>
            </a:r>
          </a:p>
          <a:p>
            <a:pPr algn="ctr" eaLnBrk="1" hangingPunct="1">
              <a:buFontTx/>
              <a:buNone/>
            </a:pPr>
            <a:r>
              <a:rPr lang="el-GR" sz="2400" i="1" smtClean="0">
                <a:latin typeface="Bookman Old Style" pitchFamily="18" charset="0"/>
              </a:rPr>
              <a:t>γνωρίζουμε</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133600" y="2209800"/>
            <a:ext cx="5688013" cy="1470025"/>
          </a:xfrm>
          <a:prstGeom prst="rect">
            <a:avLst/>
          </a:prstGeom>
          <a:noFill/>
          <a:ln w="9525">
            <a:noFill/>
            <a:miter lim="800000"/>
            <a:headEnd/>
            <a:tailEnd/>
          </a:ln>
        </p:spPr>
        <p:txBody>
          <a:bodyPr anchor="ctr"/>
          <a:lstStyle/>
          <a:p>
            <a:pPr algn="ctr"/>
            <a:r>
              <a:rPr lang="el-GR" sz="3200" b="1">
                <a:solidFill>
                  <a:schemeClr val="tx2"/>
                </a:solidFill>
                <a:latin typeface="Times New Roman" pitchFamily="18" charset="0"/>
              </a:rPr>
              <a:t>Σ΄</a:t>
            </a:r>
            <a:r>
              <a:rPr lang="en-US" sz="3200" b="1">
                <a:solidFill>
                  <a:schemeClr val="tx2"/>
                </a:solidFill>
                <a:latin typeface="Times New Roman" pitchFamily="18" charset="0"/>
              </a:rPr>
              <a:t> </a:t>
            </a:r>
            <a:r>
              <a:rPr lang="el-GR" sz="3200" b="1">
                <a:solidFill>
                  <a:schemeClr val="tx2"/>
                </a:solidFill>
                <a:latin typeface="Times New Roman" pitchFamily="18" charset="0"/>
              </a:rPr>
              <a:t>ενοχλεί κάτι</a:t>
            </a:r>
            <a:r>
              <a:rPr lang="cs-CZ" sz="3200" b="1">
                <a:solidFill>
                  <a:schemeClr val="tx2"/>
                </a:solidFill>
                <a:latin typeface="Times New Roman" pitchFamily="18" charset="0"/>
              </a:rPr>
              <a:t>? </a:t>
            </a:r>
            <a:r>
              <a:rPr lang="el-GR" sz="3200" b="1">
                <a:solidFill>
                  <a:schemeClr val="tx2"/>
                </a:solidFill>
                <a:latin typeface="Times New Roman" pitchFamily="18" charset="0"/>
              </a:rPr>
              <a:t/>
            </a:r>
            <a:br>
              <a:rPr lang="el-GR" sz="3200" b="1">
                <a:solidFill>
                  <a:schemeClr val="tx2"/>
                </a:solidFill>
                <a:latin typeface="Times New Roman" pitchFamily="18" charset="0"/>
              </a:rPr>
            </a:br>
            <a:r>
              <a:rPr lang="el-GR" sz="3200" b="1">
                <a:solidFill>
                  <a:schemeClr val="tx2"/>
                </a:solidFill>
                <a:latin typeface="Times New Roman" pitchFamily="18" charset="0"/>
              </a:rPr>
              <a:t/>
            </a:r>
            <a:br>
              <a:rPr lang="el-GR" sz="3200" b="1">
                <a:solidFill>
                  <a:schemeClr val="tx2"/>
                </a:solidFill>
                <a:latin typeface="Times New Roman" pitchFamily="18" charset="0"/>
              </a:rPr>
            </a:br>
            <a:r>
              <a:rPr lang="el-GR" sz="3200" b="1">
                <a:solidFill>
                  <a:schemeClr val="tx2"/>
                </a:solidFill>
                <a:latin typeface="Times New Roman" pitchFamily="18" charset="0"/>
              </a:rPr>
              <a:t>Έχεις κάποιο πρόβλημα?</a:t>
            </a:r>
            <a:endParaRPr lang="es-ES" sz="3200" b="1">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orquelasdiferencias1"/>
          <p:cNvPicPr>
            <a:picLocks noGrp="1" noChangeAspect="1" noChangeArrowheads="1"/>
          </p:cNvPicPr>
          <p:nvPr>
            <p:ph sz="half" idx="1"/>
          </p:nvPr>
        </p:nvPicPr>
        <p:blipFill>
          <a:blip r:embed="rId3" cstate="print"/>
          <a:srcRect/>
          <a:stretch>
            <a:fillRect/>
          </a:stretch>
        </p:blipFill>
        <p:spPr>
          <a:xfrm>
            <a:off x="0" y="0"/>
            <a:ext cx="5292725" cy="3738563"/>
          </a:xfrm>
          <a:noFill/>
        </p:spPr>
      </p:pic>
      <p:pic>
        <p:nvPicPr>
          <p:cNvPr id="72707" name="Picture 3" descr="Porquelasdiferencias1A"/>
          <p:cNvPicPr>
            <a:picLocks noGrp="1" noChangeAspect="1" noChangeArrowheads="1"/>
          </p:cNvPicPr>
          <p:nvPr>
            <p:ph sz="half" idx="2"/>
          </p:nvPr>
        </p:nvPicPr>
        <p:blipFill>
          <a:blip r:embed="rId4" cstate="print"/>
          <a:srcRect/>
          <a:stretch>
            <a:fillRect/>
          </a:stretch>
        </p:blipFill>
        <p:spPr>
          <a:xfrm>
            <a:off x="3810000" y="2781300"/>
            <a:ext cx="5334000" cy="4076700"/>
          </a:xfrm>
          <a:noFill/>
        </p:spPr>
      </p:pic>
      <p:sp>
        <p:nvSpPr>
          <p:cNvPr id="72708" name="Rectangle 4"/>
          <p:cNvSpPr>
            <a:spLocks noChangeArrowheads="1"/>
          </p:cNvSpPr>
          <p:nvPr/>
        </p:nvSpPr>
        <p:spPr bwMode="auto">
          <a:xfrm>
            <a:off x="5486400" y="685800"/>
            <a:ext cx="3352800" cy="1066800"/>
          </a:xfrm>
          <a:prstGeom prst="rect">
            <a:avLst/>
          </a:prstGeom>
          <a:noFill/>
          <a:ln w="9525">
            <a:noFill/>
            <a:miter lim="800000"/>
            <a:headEnd/>
            <a:tailEnd/>
          </a:ln>
        </p:spPr>
        <p:txBody>
          <a:bodyPr wrap="none" anchor="ctr"/>
          <a:lstStyle/>
          <a:p>
            <a:pPr algn="ctr"/>
            <a:r>
              <a:rPr lang="el-GR" sz="2200" b="1">
                <a:solidFill>
                  <a:schemeClr val="tx2"/>
                </a:solidFill>
                <a:latin typeface="Times New Roman" pitchFamily="18" charset="0"/>
              </a:rPr>
              <a:t>Δε σου αρέσει το σχολείο…?</a:t>
            </a:r>
            <a:endParaRPr lang="en-US" sz="2200" b="1">
              <a:solidFill>
                <a:schemeClr val="tx2"/>
              </a:solidFill>
              <a:latin typeface="Times New Roman" pitchFamily="18" charset="0"/>
            </a:endParaRPr>
          </a:p>
        </p:txBody>
      </p:sp>
      <p:sp>
        <p:nvSpPr>
          <p:cNvPr id="72709" name="Rectangle 5"/>
          <p:cNvSpPr>
            <a:spLocks noChangeArrowheads="1"/>
          </p:cNvSpPr>
          <p:nvPr/>
        </p:nvSpPr>
        <p:spPr bwMode="auto">
          <a:xfrm>
            <a:off x="5867400" y="1557338"/>
            <a:ext cx="2286000" cy="1066800"/>
          </a:xfrm>
          <a:prstGeom prst="rect">
            <a:avLst/>
          </a:prstGeom>
          <a:noFill/>
          <a:ln w="9525">
            <a:noFill/>
            <a:miter lim="800000"/>
            <a:headEnd/>
            <a:tailEnd/>
          </a:ln>
        </p:spPr>
        <p:txBody>
          <a:bodyPr wrap="none" anchor="ctr"/>
          <a:lstStyle/>
          <a:p>
            <a:pPr algn="ctr"/>
            <a:r>
              <a:rPr lang="el-GR" sz="2400" b="1">
                <a:solidFill>
                  <a:schemeClr val="tx2"/>
                </a:solidFill>
                <a:latin typeface="Times New Roman" pitchFamily="18" charset="0"/>
              </a:rPr>
              <a:t>Αυτοί θα πήγαιναν</a:t>
            </a:r>
          </a:p>
          <a:p>
            <a:pPr algn="ctr"/>
            <a:r>
              <a:rPr lang="el-GR" sz="2400" b="1">
                <a:solidFill>
                  <a:schemeClr val="tx2"/>
                </a:solidFill>
                <a:latin typeface="Times New Roman" pitchFamily="18" charset="0"/>
              </a:rPr>
              <a:t>ευχαρίστως!</a:t>
            </a:r>
            <a:endParaRPr lang="en-US" sz="2400" b="1">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orquelasdiferencias3"/>
          <p:cNvPicPr>
            <a:picLocks noGrp="1" noChangeAspect="1" noChangeArrowheads="1"/>
          </p:cNvPicPr>
          <p:nvPr>
            <p:ph sz="half" idx="1"/>
          </p:nvPr>
        </p:nvPicPr>
        <p:blipFill>
          <a:blip r:embed="rId3" cstate="print"/>
          <a:srcRect/>
          <a:stretch>
            <a:fillRect/>
          </a:stretch>
        </p:blipFill>
        <p:spPr>
          <a:xfrm>
            <a:off x="0" y="0"/>
            <a:ext cx="3792538" cy="4525963"/>
          </a:xfrm>
          <a:noFill/>
        </p:spPr>
      </p:pic>
      <p:pic>
        <p:nvPicPr>
          <p:cNvPr id="73731" name="Picture 3" descr="Porquelasdiferencias3 A"/>
          <p:cNvPicPr>
            <a:picLocks noGrp="1" noChangeAspect="1" noChangeArrowheads="1"/>
          </p:cNvPicPr>
          <p:nvPr>
            <p:ph sz="half" idx="2"/>
          </p:nvPr>
        </p:nvPicPr>
        <p:blipFill>
          <a:blip r:embed="rId4" cstate="print"/>
          <a:srcRect/>
          <a:stretch>
            <a:fillRect/>
          </a:stretch>
        </p:blipFill>
        <p:spPr>
          <a:xfrm>
            <a:off x="3276600" y="2713038"/>
            <a:ext cx="5867400" cy="4144962"/>
          </a:xfrm>
          <a:noFill/>
        </p:spPr>
      </p:pic>
      <p:sp>
        <p:nvSpPr>
          <p:cNvPr id="73732" name="Rectangle 4"/>
          <p:cNvSpPr>
            <a:spLocks noChangeArrowheads="1"/>
          </p:cNvSpPr>
          <p:nvPr/>
        </p:nvSpPr>
        <p:spPr bwMode="auto">
          <a:xfrm>
            <a:off x="4876800" y="685800"/>
            <a:ext cx="3352800" cy="1066800"/>
          </a:xfrm>
          <a:prstGeom prst="rect">
            <a:avLst/>
          </a:prstGeom>
          <a:noFill/>
          <a:ln w="9525">
            <a:noFill/>
            <a:miter lim="800000"/>
            <a:headEnd/>
            <a:tailEnd/>
          </a:ln>
        </p:spPr>
        <p:txBody>
          <a:bodyPr wrap="none" anchor="ctr"/>
          <a:lstStyle/>
          <a:p>
            <a:pPr algn="ctr"/>
            <a:r>
              <a:rPr lang="el-GR" sz="2200" b="1">
                <a:solidFill>
                  <a:schemeClr val="tx2"/>
                </a:solidFill>
                <a:latin typeface="Times New Roman" pitchFamily="18" charset="0"/>
              </a:rPr>
              <a:t>Δε σου αρέσουν </a:t>
            </a:r>
          </a:p>
          <a:p>
            <a:pPr algn="ctr"/>
            <a:r>
              <a:rPr lang="el-GR" sz="2200" b="1">
                <a:solidFill>
                  <a:schemeClr val="tx2"/>
                </a:solidFill>
                <a:latin typeface="Times New Roman" pitchFamily="18" charset="0"/>
              </a:rPr>
              <a:t>τα φρούτα και τα λαχανικά…?</a:t>
            </a:r>
            <a:endParaRPr lang="en-US" sz="2200" b="1">
              <a:solidFill>
                <a:schemeClr val="tx2"/>
              </a:solidFill>
              <a:latin typeface="Times New Roman" pitchFamily="18" charset="0"/>
            </a:endParaRPr>
          </a:p>
        </p:txBody>
      </p:sp>
      <p:sp>
        <p:nvSpPr>
          <p:cNvPr id="73733" name="Rectangle 5"/>
          <p:cNvSpPr>
            <a:spLocks noChangeArrowheads="1"/>
          </p:cNvSpPr>
          <p:nvPr/>
        </p:nvSpPr>
        <p:spPr bwMode="auto">
          <a:xfrm>
            <a:off x="4572000" y="1628775"/>
            <a:ext cx="3352800" cy="1066800"/>
          </a:xfrm>
          <a:prstGeom prst="rect">
            <a:avLst/>
          </a:prstGeom>
          <a:noFill/>
          <a:ln w="9525">
            <a:noFill/>
            <a:miter lim="800000"/>
            <a:headEnd/>
            <a:tailEnd/>
          </a:ln>
        </p:spPr>
        <p:txBody>
          <a:bodyPr wrap="none" anchor="ctr"/>
          <a:lstStyle/>
          <a:p>
            <a:pPr algn="ctr"/>
            <a:r>
              <a:rPr lang="el-GR" sz="2400" b="1">
                <a:solidFill>
                  <a:schemeClr val="tx2"/>
                </a:solidFill>
                <a:latin typeface="Times New Roman" pitchFamily="18" charset="0"/>
              </a:rPr>
              <a:t>Αυτοί δεν έχουν </a:t>
            </a:r>
          </a:p>
          <a:p>
            <a:pPr algn="ctr"/>
            <a:r>
              <a:rPr lang="el-GR" sz="2400" b="1">
                <a:solidFill>
                  <a:schemeClr val="tx2"/>
                </a:solidFill>
                <a:latin typeface="Times New Roman" pitchFamily="18" charset="0"/>
              </a:rPr>
              <a:t>επιλογές!!!</a:t>
            </a:r>
            <a:endParaRPr lang="en-US" sz="2400" b="1">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orquelasdiferencias5"/>
          <p:cNvPicPr>
            <a:picLocks noGrp="1" noChangeAspect="1" noChangeArrowheads="1"/>
          </p:cNvPicPr>
          <p:nvPr>
            <p:ph sz="half" idx="1"/>
          </p:nvPr>
        </p:nvPicPr>
        <p:blipFill>
          <a:blip r:embed="rId3" cstate="print"/>
          <a:srcRect/>
          <a:stretch>
            <a:fillRect/>
          </a:stretch>
        </p:blipFill>
        <p:spPr>
          <a:xfrm>
            <a:off x="395288" y="260350"/>
            <a:ext cx="4208462" cy="6308725"/>
          </a:xfrm>
          <a:noFill/>
        </p:spPr>
      </p:pic>
      <p:pic>
        <p:nvPicPr>
          <p:cNvPr id="74755" name="Picture 3" descr="Porquelasdiferencias5 A"/>
          <p:cNvPicPr>
            <a:picLocks noGrp="1" noChangeAspect="1" noChangeArrowheads="1"/>
          </p:cNvPicPr>
          <p:nvPr>
            <p:ph sz="half" idx="2"/>
          </p:nvPr>
        </p:nvPicPr>
        <p:blipFill>
          <a:blip r:embed="rId4" cstate="print"/>
          <a:srcRect/>
          <a:stretch>
            <a:fillRect/>
          </a:stretch>
        </p:blipFill>
        <p:spPr>
          <a:xfrm>
            <a:off x="4643438" y="260350"/>
            <a:ext cx="4208462" cy="6308725"/>
          </a:xfrm>
          <a:noFill/>
        </p:spPr>
      </p:pic>
      <p:sp>
        <p:nvSpPr>
          <p:cNvPr id="74756" name="Rectangle 4"/>
          <p:cNvSpPr>
            <a:spLocks noChangeArrowheads="1"/>
          </p:cNvSpPr>
          <p:nvPr/>
        </p:nvSpPr>
        <p:spPr bwMode="auto">
          <a:xfrm>
            <a:off x="762000" y="5334000"/>
            <a:ext cx="3352800" cy="1066800"/>
          </a:xfrm>
          <a:prstGeom prst="rect">
            <a:avLst/>
          </a:prstGeom>
          <a:noFill/>
          <a:ln w="9525">
            <a:noFill/>
            <a:miter lim="800000"/>
            <a:headEnd/>
            <a:tailEnd/>
          </a:ln>
        </p:spPr>
        <p:txBody>
          <a:bodyPr wrap="none" anchor="ctr"/>
          <a:lstStyle/>
          <a:p>
            <a:pPr algn="ctr"/>
            <a:r>
              <a:rPr lang="el-GR" sz="2500" b="1">
                <a:solidFill>
                  <a:schemeClr val="bg1"/>
                </a:solidFill>
                <a:latin typeface="Times New Roman" pitchFamily="18" charset="0"/>
              </a:rPr>
              <a:t>Είσαι σε δίαιτα…?</a:t>
            </a:r>
            <a:endParaRPr lang="en-US" sz="2500" b="1">
              <a:solidFill>
                <a:schemeClr val="bg1"/>
              </a:solidFill>
              <a:latin typeface="Times New Roman" pitchFamily="18" charset="0"/>
            </a:endParaRPr>
          </a:p>
        </p:txBody>
      </p:sp>
      <p:sp>
        <p:nvSpPr>
          <p:cNvPr id="74757" name="Rectangle 5"/>
          <p:cNvSpPr>
            <a:spLocks noChangeArrowheads="1"/>
          </p:cNvSpPr>
          <p:nvPr/>
        </p:nvSpPr>
        <p:spPr bwMode="auto">
          <a:xfrm>
            <a:off x="5105400" y="5334000"/>
            <a:ext cx="3352800" cy="1066800"/>
          </a:xfrm>
          <a:prstGeom prst="rect">
            <a:avLst/>
          </a:prstGeom>
          <a:noFill/>
          <a:ln w="9525">
            <a:noFill/>
            <a:miter lim="800000"/>
            <a:headEnd/>
            <a:tailEnd/>
          </a:ln>
        </p:spPr>
        <p:txBody>
          <a:bodyPr wrap="none" anchor="ctr"/>
          <a:lstStyle/>
          <a:p>
            <a:pPr algn="ctr"/>
            <a:r>
              <a:rPr lang="el-GR" sz="2600" b="1">
                <a:solidFill>
                  <a:schemeClr val="bg1"/>
                </a:solidFill>
                <a:latin typeface="Times New Roman" pitchFamily="18" charset="0"/>
              </a:rPr>
              <a:t>Αυτοί πεθαίνουν από αυτή!!!</a:t>
            </a:r>
            <a:endParaRPr lang="en-US" sz="2600" b="1">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s-AR" smtClean="0"/>
          </a:p>
        </p:txBody>
      </p:sp>
      <p:pic>
        <p:nvPicPr>
          <p:cNvPr id="75779" name="Picture 3" descr="Porquelasdiferencias4"/>
          <p:cNvPicPr>
            <a:picLocks noGrp="1" noChangeAspect="1" noChangeArrowheads="1"/>
          </p:cNvPicPr>
          <p:nvPr>
            <p:ph sz="half" idx="1"/>
          </p:nvPr>
        </p:nvPicPr>
        <p:blipFill>
          <a:blip r:embed="rId3" cstate="print"/>
          <a:srcRect/>
          <a:stretch>
            <a:fillRect/>
          </a:stretch>
        </p:blipFill>
        <p:spPr>
          <a:xfrm>
            <a:off x="0" y="0"/>
            <a:ext cx="4575175" cy="6858000"/>
          </a:xfrm>
          <a:noFill/>
        </p:spPr>
      </p:pic>
      <p:pic>
        <p:nvPicPr>
          <p:cNvPr id="75780" name="Picture 4" descr="Porquelasdiferencias4 A"/>
          <p:cNvPicPr>
            <a:picLocks noGrp="1" noChangeAspect="1" noChangeArrowheads="1"/>
          </p:cNvPicPr>
          <p:nvPr>
            <p:ph sz="half" idx="2"/>
          </p:nvPr>
        </p:nvPicPr>
        <p:blipFill>
          <a:blip r:embed="rId4" cstate="print"/>
          <a:srcRect/>
          <a:stretch>
            <a:fillRect/>
          </a:stretch>
        </p:blipFill>
        <p:spPr>
          <a:xfrm>
            <a:off x="4643438" y="0"/>
            <a:ext cx="4575175" cy="6858000"/>
          </a:xfrm>
          <a:noFill/>
        </p:spPr>
      </p:pic>
      <p:sp>
        <p:nvSpPr>
          <p:cNvPr id="75781" name="Rectangle 5"/>
          <p:cNvSpPr>
            <a:spLocks noChangeArrowheads="1"/>
          </p:cNvSpPr>
          <p:nvPr/>
        </p:nvSpPr>
        <p:spPr bwMode="auto">
          <a:xfrm>
            <a:off x="685800" y="5410200"/>
            <a:ext cx="3352800" cy="1066800"/>
          </a:xfrm>
          <a:prstGeom prst="rect">
            <a:avLst/>
          </a:prstGeom>
          <a:noFill/>
          <a:ln w="9525">
            <a:noFill/>
            <a:miter lim="800000"/>
            <a:headEnd/>
            <a:tailEnd/>
          </a:ln>
        </p:spPr>
        <p:txBody>
          <a:bodyPr wrap="none" anchor="ctr"/>
          <a:lstStyle/>
          <a:p>
            <a:pPr algn="ctr"/>
            <a:r>
              <a:rPr lang="el-GR" sz="2600" b="1">
                <a:latin typeface="Times New Roman" pitchFamily="18" charset="0"/>
              </a:rPr>
              <a:t>Σ’ ενοχλεί που ανακατεύονται </a:t>
            </a:r>
          </a:p>
          <a:p>
            <a:pPr algn="ctr"/>
            <a:r>
              <a:rPr lang="el-GR" sz="2600" b="1">
                <a:latin typeface="Times New Roman" pitchFamily="18" charset="0"/>
              </a:rPr>
              <a:t>οι γονείς σου στη ζωή σου…?</a:t>
            </a:r>
            <a:endParaRPr lang="en-US" sz="2600" b="1">
              <a:latin typeface="Times New Roman" pitchFamily="18" charset="0"/>
            </a:endParaRPr>
          </a:p>
        </p:txBody>
      </p:sp>
      <p:sp>
        <p:nvSpPr>
          <p:cNvPr id="75782" name="Rectangle 6"/>
          <p:cNvSpPr>
            <a:spLocks noChangeArrowheads="1"/>
          </p:cNvSpPr>
          <p:nvPr/>
        </p:nvSpPr>
        <p:spPr bwMode="auto">
          <a:xfrm>
            <a:off x="5181600" y="5410200"/>
            <a:ext cx="3352800" cy="1066800"/>
          </a:xfrm>
          <a:prstGeom prst="rect">
            <a:avLst/>
          </a:prstGeom>
          <a:noFill/>
          <a:ln w="9525">
            <a:noFill/>
            <a:miter lim="800000"/>
            <a:headEnd/>
            <a:tailEnd/>
          </a:ln>
        </p:spPr>
        <p:txBody>
          <a:bodyPr wrap="none" anchor="ctr"/>
          <a:lstStyle/>
          <a:p>
            <a:pPr algn="ctr"/>
            <a:r>
              <a:rPr lang="el-GR" sz="2600" b="1">
                <a:solidFill>
                  <a:schemeClr val="bg1"/>
                </a:solidFill>
                <a:latin typeface="Times New Roman" pitchFamily="18" charset="0"/>
              </a:rPr>
              <a:t>Οι περισσότεροι από αυτούς</a:t>
            </a:r>
          </a:p>
          <a:p>
            <a:pPr algn="ctr"/>
            <a:r>
              <a:rPr lang="el-GR" sz="2600" b="1">
                <a:solidFill>
                  <a:schemeClr val="bg1"/>
                </a:solidFill>
                <a:latin typeface="Times New Roman" pitchFamily="18" charset="0"/>
              </a:rPr>
              <a:t>δεν έχουν γονείς!!!</a:t>
            </a:r>
            <a:endParaRPr lang="en-US" sz="2600" b="1">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orquelasdiferencias2"/>
          <p:cNvPicPr>
            <a:picLocks noGrp="1" noChangeAspect="1" noChangeArrowheads="1"/>
          </p:cNvPicPr>
          <p:nvPr>
            <p:ph sz="half" idx="1"/>
          </p:nvPr>
        </p:nvPicPr>
        <p:blipFill>
          <a:blip r:embed="rId3" cstate="print"/>
          <a:srcRect/>
          <a:stretch>
            <a:fillRect/>
          </a:stretch>
        </p:blipFill>
        <p:spPr>
          <a:xfrm>
            <a:off x="0" y="404813"/>
            <a:ext cx="5148263" cy="3636962"/>
          </a:xfrm>
          <a:noFill/>
        </p:spPr>
      </p:pic>
      <p:pic>
        <p:nvPicPr>
          <p:cNvPr id="76803" name="Picture 3" descr="Porquelasdiferencias2A"/>
          <p:cNvPicPr>
            <a:picLocks noGrp="1" noChangeAspect="1" noChangeArrowheads="1"/>
          </p:cNvPicPr>
          <p:nvPr>
            <p:ph sz="half" idx="2"/>
          </p:nvPr>
        </p:nvPicPr>
        <p:blipFill>
          <a:blip r:embed="rId4" cstate="print"/>
          <a:srcRect/>
          <a:stretch>
            <a:fillRect/>
          </a:stretch>
        </p:blipFill>
        <p:spPr>
          <a:xfrm>
            <a:off x="4838700" y="0"/>
            <a:ext cx="4305300" cy="5867400"/>
          </a:xfrm>
          <a:noFill/>
        </p:spPr>
      </p:pic>
      <p:sp>
        <p:nvSpPr>
          <p:cNvPr id="76804" name="Rectangle 4"/>
          <p:cNvSpPr>
            <a:spLocks noChangeArrowheads="1"/>
          </p:cNvSpPr>
          <p:nvPr/>
        </p:nvSpPr>
        <p:spPr bwMode="auto">
          <a:xfrm>
            <a:off x="3348038" y="4365625"/>
            <a:ext cx="1512887" cy="865188"/>
          </a:xfrm>
          <a:prstGeom prst="rect">
            <a:avLst/>
          </a:prstGeom>
          <a:noFill/>
          <a:ln w="9525">
            <a:noFill/>
            <a:miter lim="800000"/>
            <a:headEnd/>
            <a:tailEnd/>
          </a:ln>
        </p:spPr>
        <p:txBody>
          <a:bodyPr wrap="none" anchor="ctr"/>
          <a:lstStyle/>
          <a:p>
            <a:pPr algn="ctr"/>
            <a:r>
              <a:rPr lang="el-GR" sz="2500" b="1">
                <a:solidFill>
                  <a:schemeClr val="tx2"/>
                </a:solidFill>
                <a:latin typeface="Times New Roman" pitchFamily="18" charset="0"/>
              </a:rPr>
              <a:t>Βαριέσαι γιατί παίζεις </a:t>
            </a:r>
          </a:p>
          <a:p>
            <a:pPr algn="ctr"/>
            <a:r>
              <a:rPr lang="el-GR" sz="2500" b="1">
                <a:solidFill>
                  <a:schemeClr val="tx2"/>
                </a:solidFill>
                <a:latin typeface="Times New Roman" pitchFamily="18" charset="0"/>
              </a:rPr>
              <a:t>όλο με τα ίδια παιχνίδια…?</a:t>
            </a:r>
            <a:endParaRPr lang="en-US" sz="2500" b="1">
              <a:solidFill>
                <a:schemeClr val="tx2"/>
              </a:solidFill>
              <a:latin typeface="Times New Roman" pitchFamily="18" charset="0"/>
            </a:endParaRPr>
          </a:p>
        </p:txBody>
      </p:sp>
      <p:sp>
        <p:nvSpPr>
          <p:cNvPr id="76805" name="Rectangle 5"/>
          <p:cNvSpPr>
            <a:spLocks noChangeArrowheads="1"/>
          </p:cNvSpPr>
          <p:nvPr/>
        </p:nvSpPr>
        <p:spPr bwMode="auto">
          <a:xfrm>
            <a:off x="5334000" y="5791200"/>
            <a:ext cx="3352800" cy="1066800"/>
          </a:xfrm>
          <a:prstGeom prst="rect">
            <a:avLst/>
          </a:prstGeom>
          <a:noFill/>
          <a:ln w="9525">
            <a:noFill/>
            <a:miter lim="800000"/>
            <a:headEnd/>
            <a:tailEnd/>
          </a:ln>
        </p:spPr>
        <p:txBody>
          <a:bodyPr wrap="none" anchor="ctr"/>
          <a:lstStyle/>
          <a:p>
            <a:pPr algn="ctr"/>
            <a:r>
              <a:rPr lang="el-GR" sz="2800" b="1">
                <a:latin typeface="Times New Roman" pitchFamily="18" charset="0"/>
              </a:rPr>
              <a:t>Αυτοί δεν έχουν ποικιλία!!!</a:t>
            </a:r>
            <a:endParaRPr lang="en-US" sz="2800" b="1">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adidas-superstar-dboss"/>
          <p:cNvPicPr>
            <a:picLocks noGrp="1" noChangeAspect="1" noChangeArrowheads="1"/>
          </p:cNvPicPr>
          <p:nvPr>
            <p:ph sz="half" idx="1"/>
          </p:nvPr>
        </p:nvPicPr>
        <p:blipFill>
          <a:blip r:embed="rId3" cstate="print"/>
          <a:srcRect/>
          <a:stretch>
            <a:fillRect/>
          </a:stretch>
        </p:blipFill>
        <p:spPr>
          <a:xfrm>
            <a:off x="1066800" y="2743200"/>
            <a:ext cx="3333750" cy="3333750"/>
          </a:xfrm>
          <a:noFill/>
          <a:ln>
            <a:solidFill>
              <a:schemeClr val="tx2"/>
            </a:solidFill>
          </a:ln>
        </p:spPr>
      </p:pic>
      <p:pic>
        <p:nvPicPr>
          <p:cNvPr id="77827" name="Picture 3"/>
          <p:cNvPicPr>
            <a:picLocks noGrp="1" noChangeAspect="1" noChangeArrowheads="1"/>
          </p:cNvPicPr>
          <p:nvPr>
            <p:ph sz="half" idx="2"/>
          </p:nvPr>
        </p:nvPicPr>
        <p:blipFill>
          <a:blip r:embed="rId4" cstate="print"/>
          <a:srcRect/>
          <a:stretch>
            <a:fillRect/>
          </a:stretch>
        </p:blipFill>
        <p:spPr>
          <a:xfrm>
            <a:off x="5076825" y="2133600"/>
            <a:ext cx="3810000" cy="4400550"/>
          </a:xfrm>
          <a:noFill/>
        </p:spPr>
      </p:pic>
      <p:sp>
        <p:nvSpPr>
          <p:cNvPr id="77828" name="Rectangle 4"/>
          <p:cNvSpPr>
            <a:spLocks noChangeArrowheads="1"/>
          </p:cNvSpPr>
          <p:nvPr/>
        </p:nvSpPr>
        <p:spPr bwMode="auto">
          <a:xfrm>
            <a:off x="1143000" y="990600"/>
            <a:ext cx="3352800" cy="1066800"/>
          </a:xfrm>
          <a:prstGeom prst="rect">
            <a:avLst/>
          </a:prstGeom>
          <a:noFill/>
          <a:ln w="9525">
            <a:noFill/>
            <a:miter lim="800000"/>
            <a:headEnd/>
            <a:tailEnd/>
          </a:ln>
        </p:spPr>
        <p:txBody>
          <a:bodyPr wrap="none" anchor="ctr"/>
          <a:lstStyle/>
          <a:p>
            <a:pPr algn="ctr"/>
            <a:r>
              <a:rPr lang="el-GR" sz="2500" b="1">
                <a:solidFill>
                  <a:schemeClr val="tx2"/>
                </a:solidFill>
                <a:latin typeface="Times New Roman" pitchFamily="18" charset="0"/>
              </a:rPr>
              <a:t>Νευρίασες γιατί σου πήραν </a:t>
            </a:r>
          </a:p>
          <a:p>
            <a:pPr algn="ctr"/>
            <a:r>
              <a:rPr lang="en-US" sz="2500" b="1">
                <a:solidFill>
                  <a:schemeClr val="tx2"/>
                </a:solidFill>
                <a:latin typeface="Times New Roman" pitchFamily="18" charset="0"/>
              </a:rPr>
              <a:t>Nike </a:t>
            </a:r>
            <a:r>
              <a:rPr lang="el-GR" sz="2500" b="1">
                <a:solidFill>
                  <a:schemeClr val="tx2"/>
                </a:solidFill>
                <a:latin typeface="Times New Roman" pitchFamily="18" charset="0"/>
              </a:rPr>
              <a:t>αντί </a:t>
            </a:r>
            <a:r>
              <a:rPr lang="en-US" sz="2500" b="1">
                <a:solidFill>
                  <a:schemeClr val="tx2"/>
                </a:solidFill>
                <a:latin typeface="Times New Roman" pitchFamily="18" charset="0"/>
              </a:rPr>
              <a:t>Addidas </a:t>
            </a:r>
            <a:endParaRPr lang="el-GR" sz="2500" b="1">
              <a:solidFill>
                <a:schemeClr val="tx2"/>
              </a:solidFill>
              <a:latin typeface="Times New Roman" pitchFamily="18" charset="0"/>
            </a:endParaRPr>
          </a:p>
          <a:p>
            <a:pPr algn="ctr"/>
            <a:r>
              <a:rPr lang="el-GR" sz="2500" b="1">
                <a:solidFill>
                  <a:schemeClr val="tx2"/>
                </a:solidFill>
                <a:latin typeface="Times New Roman" pitchFamily="18" charset="0"/>
              </a:rPr>
              <a:t>που ήθελες…?</a:t>
            </a:r>
            <a:r>
              <a:rPr lang="el-GR" sz="2500" b="1">
                <a:latin typeface="Times New Roman" pitchFamily="18" charset="0"/>
              </a:rPr>
              <a:t> </a:t>
            </a:r>
            <a:endParaRPr lang="en-US" sz="2500" b="1">
              <a:latin typeface="Times New Roman" pitchFamily="18" charset="0"/>
            </a:endParaRPr>
          </a:p>
        </p:txBody>
      </p:sp>
      <p:sp>
        <p:nvSpPr>
          <p:cNvPr id="77829" name="Rectangle 5"/>
          <p:cNvSpPr>
            <a:spLocks noChangeArrowheads="1"/>
          </p:cNvSpPr>
          <p:nvPr/>
        </p:nvSpPr>
        <p:spPr bwMode="auto">
          <a:xfrm>
            <a:off x="5257800" y="609600"/>
            <a:ext cx="3352800" cy="1066800"/>
          </a:xfrm>
          <a:prstGeom prst="rect">
            <a:avLst/>
          </a:prstGeom>
          <a:noFill/>
          <a:ln w="9525">
            <a:noFill/>
            <a:miter lim="800000"/>
            <a:headEnd/>
            <a:tailEnd/>
          </a:ln>
        </p:spPr>
        <p:txBody>
          <a:bodyPr wrap="none" anchor="ctr"/>
          <a:lstStyle/>
          <a:p>
            <a:pPr algn="ctr"/>
            <a:r>
              <a:rPr lang="el-GR" sz="2800" b="1">
                <a:latin typeface="Times New Roman" pitchFamily="18" charset="0"/>
              </a:rPr>
              <a:t>Εδώ έχουν μόνο </a:t>
            </a:r>
          </a:p>
          <a:p>
            <a:pPr algn="ctr"/>
            <a:r>
              <a:rPr lang="el-GR" sz="2800" b="1">
                <a:latin typeface="Times New Roman" pitchFamily="18" charset="0"/>
              </a:rPr>
              <a:t>μια Μάρκα!!!</a:t>
            </a:r>
            <a:endParaRPr lang="en-US" sz="2800" b="1">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orquelasdiferencias6"/>
          <p:cNvPicPr>
            <a:picLocks noGrp="1" noChangeAspect="1" noChangeArrowheads="1"/>
          </p:cNvPicPr>
          <p:nvPr>
            <p:ph sz="half" idx="1"/>
          </p:nvPr>
        </p:nvPicPr>
        <p:blipFill>
          <a:blip r:embed="rId3" cstate="print"/>
          <a:srcRect/>
          <a:stretch>
            <a:fillRect/>
          </a:stretch>
        </p:blipFill>
        <p:spPr>
          <a:xfrm>
            <a:off x="0" y="0"/>
            <a:ext cx="5580063" cy="3941763"/>
          </a:xfrm>
          <a:noFill/>
        </p:spPr>
      </p:pic>
      <p:pic>
        <p:nvPicPr>
          <p:cNvPr id="78851" name="Picture 3" descr="Porquelasdiferencias6 A"/>
          <p:cNvPicPr>
            <a:picLocks noGrp="1" noChangeAspect="1" noChangeArrowheads="1"/>
          </p:cNvPicPr>
          <p:nvPr>
            <p:ph sz="half" idx="2"/>
          </p:nvPr>
        </p:nvPicPr>
        <p:blipFill>
          <a:blip r:embed="rId4" cstate="print"/>
          <a:srcRect/>
          <a:stretch>
            <a:fillRect/>
          </a:stretch>
        </p:blipFill>
        <p:spPr>
          <a:xfrm>
            <a:off x="3492500" y="2865438"/>
            <a:ext cx="5651500" cy="3992562"/>
          </a:xfrm>
          <a:noFill/>
        </p:spPr>
      </p:pic>
      <p:sp>
        <p:nvSpPr>
          <p:cNvPr id="78852" name="Rectangle 4"/>
          <p:cNvSpPr>
            <a:spLocks noChangeArrowheads="1"/>
          </p:cNvSpPr>
          <p:nvPr/>
        </p:nvSpPr>
        <p:spPr bwMode="auto">
          <a:xfrm>
            <a:off x="5638800" y="685800"/>
            <a:ext cx="3352800" cy="1066800"/>
          </a:xfrm>
          <a:prstGeom prst="rect">
            <a:avLst/>
          </a:prstGeom>
          <a:noFill/>
          <a:ln w="9525">
            <a:noFill/>
            <a:miter lim="800000"/>
            <a:headEnd/>
            <a:tailEnd/>
          </a:ln>
        </p:spPr>
        <p:txBody>
          <a:bodyPr wrap="none" anchor="ctr"/>
          <a:lstStyle/>
          <a:p>
            <a:pPr algn="ctr"/>
            <a:r>
              <a:rPr lang="el-GR" sz="2500" b="1">
                <a:solidFill>
                  <a:schemeClr val="tx2"/>
                </a:solidFill>
                <a:latin typeface="Times New Roman" pitchFamily="18" charset="0"/>
              </a:rPr>
              <a:t>Σ’ ενοχλεί που </a:t>
            </a:r>
          </a:p>
          <a:p>
            <a:pPr algn="ctr"/>
            <a:r>
              <a:rPr lang="el-GR" sz="2500" b="1">
                <a:solidFill>
                  <a:schemeClr val="tx2"/>
                </a:solidFill>
                <a:latin typeface="Times New Roman" pitchFamily="18" charset="0"/>
              </a:rPr>
              <a:t>πρέπει να κοιμηθείς </a:t>
            </a:r>
          </a:p>
          <a:p>
            <a:pPr algn="ctr"/>
            <a:r>
              <a:rPr lang="el-GR" sz="2500" b="1">
                <a:solidFill>
                  <a:schemeClr val="tx2"/>
                </a:solidFill>
                <a:latin typeface="Times New Roman" pitchFamily="18" charset="0"/>
              </a:rPr>
              <a:t>από τις εννιά…?</a:t>
            </a:r>
            <a:endParaRPr lang="en-US" sz="2500" b="1">
              <a:solidFill>
                <a:schemeClr val="tx2"/>
              </a:solidFill>
              <a:latin typeface="Times New Roman" pitchFamily="18" charset="0"/>
            </a:endParaRPr>
          </a:p>
        </p:txBody>
      </p:sp>
      <p:sp>
        <p:nvSpPr>
          <p:cNvPr id="78853" name="Rectangle 5"/>
          <p:cNvSpPr>
            <a:spLocks noChangeArrowheads="1"/>
          </p:cNvSpPr>
          <p:nvPr/>
        </p:nvSpPr>
        <p:spPr bwMode="auto">
          <a:xfrm>
            <a:off x="5651500" y="1773238"/>
            <a:ext cx="3048000" cy="1066800"/>
          </a:xfrm>
          <a:prstGeom prst="rect">
            <a:avLst/>
          </a:prstGeom>
          <a:noFill/>
          <a:ln w="9525">
            <a:noFill/>
            <a:miter lim="800000"/>
            <a:headEnd/>
            <a:tailEnd/>
          </a:ln>
        </p:spPr>
        <p:txBody>
          <a:bodyPr wrap="none" anchor="ctr"/>
          <a:lstStyle/>
          <a:p>
            <a:pPr algn="ctr"/>
            <a:r>
              <a:rPr lang="el-GR" sz="2800" b="1">
                <a:latin typeface="Times New Roman" pitchFamily="18" charset="0"/>
              </a:rPr>
              <a:t>Αυτοί προτιμούν </a:t>
            </a:r>
          </a:p>
          <a:p>
            <a:pPr algn="ctr"/>
            <a:r>
              <a:rPr lang="el-GR" sz="2800" b="1">
                <a:latin typeface="Times New Roman" pitchFamily="18" charset="0"/>
              </a:rPr>
              <a:t>να μη ξυπνήσουν!!!</a:t>
            </a:r>
            <a:endParaRPr lang="en-US" sz="2800" b="1">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051050" y="2205038"/>
            <a:ext cx="5400675" cy="1470025"/>
          </a:xfrm>
          <a:prstGeom prst="rect">
            <a:avLst/>
          </a:prstGeom>
          <a:noFill/>
          <a:ln w="9525">
            <a:noFill/>
            <a:miter lim="800000"/>
            <a:headEnd/>
            <a:tailEnd/>
          </a:ln>
        </p:spPr>
        <p:txBody>
          <a:bodyPr anchor="ctr"/>
          <a:lstStyle/>
          <a:p>
            <a:pPr algn="ctr"/>
            <a:r>
              <a:rPr lang="el-GR" sz="3000" b="1">
                <a:solidFill>
                  <a:schemeClr val="tx2"/>
                </a:solidFill>
                <a:latin typeface="Times New Roman" pitchFamily="18" charset="0"/>
              </a:rPr>
              <a:t>Συνεχίζεις να πιστεύεις ότι έχεις </a:t>
            </a:r>
            <a:br>
              <a:rPr lang="el-GR" sz="3000" b="1">
                <a:solidFill>
                  <a:schemeClr val="tx2"/>
                </a:solidFill>
                <a:latin typeface="Times New Roman" pitchFamily="18" charset="0"/>
              </a:rPr>
            </a:br>
            <a:r>
              <a:rPr lang="el-GR" sz="3000" b="1">
                <a:solidFill>
                  <a:schemeClr val="tx2"/>
                </a:solidFill>
                <a:latin typeface="Times New Roman" pitchFamily="18" charset="0"/>
              </a:rPr>
              <a:t/>
            </a:r>
            <a:br>
              <a:rPr lang="el-GR" sz="3000" b="1">
                <a:solidFill>
                  <a:schemeClr val="tx2"/>
                </a:solidFill>
                <a:latin typeface="Times New Roman" pitchFamily="18" charset="0"/>
              </a:rPr>
            </a:br>
            <a:r>
              <a:rPr lang="el-GR" sz="3000" b="1">
                <a:solidFill>
                  <a:schemeClr val="tx2"/>
                </a:solidFill>
                <a:latin typeface="Times New Roman" pitchFamily="18" charset="0"/>
              </a:rPr>
              <a:t>πολλά προβλήματα</a:t>
            </a:r>
            <a:r>
              <a:rPr lang="es-MX" sz="3000" b="1">
                <a:solidFill>
                  <a:schemeClr val="tx2"/>
                </a:solidFill>
              </a:rPr>
              <a:t>……</a:t>
            </a:r>
            <a:r>
              <a:rPr lang="es-MX" sz="3000" b="1">
                <a:solidFill>
                  <a:schemeClr val="tx2"/>
                </a:solidFill>
                <a:latin typeface="Times New Roman" pitchFamily="18" charset="0"/>
              </a:rPr>
              <a:t>?</a:t>
            </a:r>
            <a:endParaRPr lang="es-ES" sz="3000" b="1">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7171" name="Picture 3" descr="Picture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52400" y="1905000"/>
            <a:ext cx="8991600" cy="1778000"/>
          </a:xfrm>
          <a:prstGeom prst="rect">
            <a:avLst/>
          </a:prstGeom>
          <a:noFill/>
          <a:ln w="9525">
            <a:noFill/>
            <a:miter lim="800000"/>
            <a:headEnd/>
            <a:tailEnd/>
          </a:ln>
        </p:spPr>
        <p:txBody>
          <a:bodyPr anchor="b"/>
          <a:lstStyle/>
          <a:p>
            <a:pPr algn="ctr">
              <a:lnSpc>
                <a:spcPct val="110000"/>
              </a:lnSpc>
            </a:pPr>
            <a:r>
              <a:rPr lang="el-GR" sz="3600" b="1">
                <a:solidFill>
                  <a:schemeClr val="tx2"/>
                </a:solidFill>
                <a:latin typeface="Times New Roman" pitchFamily="18" charset="0"/>
              </a:rPr>
              <a:t>Κοίτα γύρω σου και να ΄σαι </a:t>
            </a:r>
            <a:br>
              <a:rPr lang="el-GR" sz="3600" b="1">
                <a:solidFill>
                  <a:schemeClr val="tx2"/>
                </a:solidFill>
                <a:latin typeface="Times New Roman" pitchFamily="18" charset="0"/>
              </a:rPr>
            </a:br>
            <a:r>
              <a:rPr lang="el-GR" sz="3600" b="1">
                <a:solidFill>
                  <a:schemeClr val="tx2"/>
                </a:solidFill>
                <a:latin typeface="Times New Roman" pitchFamily="18" charset="0"/>
              </a:rPr>
              <a:t>ευτυχής μ΄ αυτά που έχεις</a:t>
            </a:r>
            <a:r>
              <a:rPr lang="cs-CZ" sz="3600" b="1">
                <a:solidFill>
                  <a:schemeClr val="tx2"/>
                </a:solidFill>
                <a:latin typeface="Times New Roman" pitchFamily="18" charset="0"/>
              </a:rPr>
              <a:t>.</a:t>
            </a:r>
            <a:endParaRPr lang="es-ES" sz="3600" b="1">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8600" y="1700213"/>
            <a:ext cx="8915400" cy="3167062"/>
          </a:xfrm>
        </p:spPr>
        <p:txBody>
          <a:bodyPr/>
          <a:lstStyle/>
          <a:p>
            <a:pPr algn="ctr" eaLnBrk="1" hangingPunct="1">
              <a:spcBef>
                <a:spcPct val="45000"/>
              </a:spcBef>
              <a:buFontTx/>
              <a:buNone/>
            </a:pPr>
            <a:r>
              <a:rPr lang="es-MX" sz="3600" b="1" smtClean="0">
                <a:latin typeface="Times New Roman" pitchFamily="18" charset="0"/>
              </a:rPr>
              <a:t>	</a:t>
            </a:r>
            <a:r>
              <a:rPr lang="el-GR" sz="3600" b="1" smtClean="0">
                <a:latin typeface="Times New Roman" pitchFamily="18" charset="0"/>
              </a:rPr>
              <a:t>Είμαστε πολύ τυχεροί γιατί </a:t>
            </a:r>
          </a:p>
          <a:p>
            <a:pPr algn="ctr" eaLnBrk="1" hangingPunct="1">
              <a:spcBef>
                <a:spcPct val="45000"/>
              </a:spcBef>
              <a:buFontTx/>
              <a:buNone/>
            </a:pPr>
            <a:r>
              <a:rPr lang="el-GR" sz="3600" b="1" smtClean="0">
                <a:latin typeface="Times New Roman" pitchFamily="18" charset="0"/>
              </a:rPr>
              <a:t>έχουμε πολλά περισσότερα από αυτά </a:t>
            </a:r>
          </a:p>
          <a:p>
            <a:pPr algn="ctr" eaLnBrk="1" hangingPunct="1">
              <a:spcBef>
                <a:spcPct val="45000"/>
              </a:spcBef>
              <a:buFontTx/>
              <a:buNone/>
            </a:pPr>
            <a:r>
              <a:rPr lang="el-GR" sz="3600" b="1" smtClean="0">
                <a:latin typeface="Times New Roman" pitchFamily="18" charset="0"/>
              </a:rPr>
              <a:t>που πραγματικά χρειαζόμαστε!</a:t>
            </a:r>
            <a:endParaRPr lang="es-MX" sz="3600" b="1" smtClean="0">
              <a:latin typeface="Times New Roman" pitchFamily="18" charset="0"/>
            </a:endParaRPr>
          </a:p>
          <a:p>
            <a:pPr eaLnBrk="1" hangingPunct="1">
              <a:spcBef>
                <a:spcPct val="45000"/>
              </a:spcBef>
              <a:buFontTx/>
              <a:buNone/>
            </a:pPr>
            <a:r>
              <a:rPr lang="es-MX" sz="2800" b="1" smtClean="0">
                <a:solidFill>
                  <a:schemeClr val="bg1"/>
                </a:solidFill>
              </a:rPr>
              <a:t>	</a:t>
            </a:r>
            <a:endParaRPr lang="es-ES" sz="2800" b="1"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4294967295"/>
          </p:nvPr>
        </p:nvSpPr>
        <p:spPr/>
        <p:txBody>
          <a:bodyPr/>
          <a:lstStyle/>
          <a:p>
            <a:pPr algn="ctr" eaLnBrk="1" hangingPunct="1">
              <a:buFontTx/>
              <a:buNone/>
            </a:pPr>
            <a:endParaRPr lang="el-GR" smtClean="0"/>
          </a:p>
          <a:p>
            <a:pPr algn="ctr" eaLnBrk="1" hangingPunct="1">
              <a:buFontTx/>
              <a:buNone/>
            </a:pPr>
            <a:endParaRPr lang="el-GR" smtClean="0"/>
          </a:p>
          <a:p>
            <a:pPr algn="ctr" eaLnBrk="1" hangingPunct="1">
              <a:buFontTx/>
              <a:buNone/>
            </a:pPr>
            <a:r>
              <a:rPr lang="el-GR" b="1" smtClean="0">
                <a:latin typeface="Bookman Old Style" pitchFamily="18" charset="0"/>
              </a:rPr>
              <a:t>Ευχαριστώ για την προσοχή σας!</a:t>
            </a:r>
            <a:endParaRPr lang="en-US" b="1"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00113" y="1484313"/>
            <a:ext cx="7920037" cy="366712"/>
          </a:xfrm>
          <a:prstGeom prst="rect">
            <a:avLst/>
          </a:prstGeom>
          <a:noFill/>
          <a:ln w="9525">
            <a:noFill/>
            <a:miter lim="800000"/>
            <a:headEnd/>
            <a:tailEnd/>
          </a:ln>
        </p:spPr>
        <p:txBody>
          <a:bodyPr>
            <a:spAutoFit/>
          </a:bodyPr>
          <a:lstStyle/>
          <a:p>
            <a:pPr>
              <a:spcBef>
                <a:spcPct val="50000"/>
              </a:spcBef>
            </a:pPr>
            <a:endParaRPr lang="en-AU">
              <a:latin typeface="Tahoma" pitchFamily="34" charset="0"/>
            </a:endParaRPr>
          </a:p>
        </p:txBody>
      </p:sp>
      <p:pic>
        <p:nvPicPr>
          <p:cNvPr id="8195" name="Picture 4" descr="NoHois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ind_1440_slide">
  <a:themeElements>
    <a:clrScheme name="1_ind_1440_slide 2">
      <a:dk1>
        <a:srgbClr val="000000"/>
      </a:dk1>
      <a:lt1>
        <a:srgbClr val="BDEFA5"/>
      </a:lt1>
      <a:dk2>
        <a:srgbClr val="000000"/>
      </a:dk2>
      <a:lt2>
        <a:srgbClr val="B2B2B2"/>
      </a:lt2>
      <a:accent1>
        <a:srgbClr val="CEFF05"/>
      </a:accent1>
      <a:accent2>
        <a:srgbClr val="05AEFF"/>
      </a:accent2>
      <a:accent3>
        <a:srgbClr val="DBF6CF"/>
      </a:accent3>
      <a:accent4>
        <a:srgbClr val="000000"/>
      </a:accent4>
      <a:accent5>
        <a:srgbClr val="E3FFAA"/>
      </a:accent5>
      <a:accent6>
        <a:srgbClr val="049DE7"/>
      </a:accent6>
      <a:hlink>
        <a:srgbClr val="5C7500"/>
      </a:hlink>
      <a:folHlink>
        <a:srgbClr val="005775"/>
      </a:folHlink>
    </a:clrScheme>
    <a:fontScheme name="1_ind_1440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nd_1440_slide 1">
        <a:dk1>
          <a:srgbClr val="000000"/>
        </a:dk1>
        <a:lt1>
          <a:srgbClr val="BDEFA5"/>
        </a:lt1>
        <a:dk2>
          <a:srgbClr val="000000"/>
        </a:dk2>
        <a:lt2>
          <a:srgbClr val="B2B2B2"/>
        </a:lt2>
        <a:accent1>
          <a:srgbClr val="D3FFBD"/>
        </a:accent1>
        <a:accent2>
          <a:srgbClr val="52FF05"/>
        </a:accent2>
        <a:accent3>
          <a:srgbClr val="DBF6CF"/>
        </a:accent3>
        <a:accent4>
          <a:srgbClr val="000000"/>
        </a:accent4>
        <a:accent5>
          <a:srgbClr val="E6FFDB"/>
        </a:accent5>
        <a:accent6>
          <a:srgbClr val="49E704"/>
        </a:accent6>
        <a:hlink>
          <a:srgbClr val="329900"/>
        </a:hlink>
        <a:folHlink>
          <a:srgbClr val="33561F"/>
        </a:folHlink>
      </a:clrScheme>
      <a:clrMap bg1="lt1" tx1="dk1" bg2="lt2" tx2="dk2" accent1="accent1" accent2="accent2" accent3="accent3" accent4="accent4" accent5="accent5" accent6="accent6" hlink="hlink" folHlink="folHlink"/>
    </a:extraClrScheme>
    <a:extraClrScheme>
      <a:clrScheme name="1_ind_1440_slide 2">
        <a:dk1>
          <a:srgbClr val="000000"/>
        </a:dk1>
        <a:lt1>
          <a:srgbClr val="BDEFA5"/>
        </a:lt1>
        <a:dk2>
          <a:srgbClr val="000000"/>
        </a:dk2>
        <a:lt2>
          <a:srgbClr val="B2B2B2"/>
        </a:lt2>
        <a:accent1>
          <a:srgbClr val="CEFF05"/>
        </a:accent1>
        <a:accent2>
          <a:srgbClr val="05AEFF"/>
        </a:accent2>
        <a:accent3>
          <a:srgbClr val="DBF6CF"/>
        </a:accent3>
        <a:accent4>
          <a:srgbClr val="000000"/>
        </a:accent4>
        <a:accent5>
          <a:srgbClr val="E3FFAA"/>
        </a:accent5>
        <a:accent6>
          <a:srgbClr val="049DE7"/>
        </a:accent6>
        <a:hlink>
          <a:srgbClr val="5C7500"/>
        </a:hlink>
        <a:folHlink>
          <a:srgbClr val="005775"/>
        </a:folHlink>
      </a:clrScheme>
      <a:clrMap bg1="lt1" tx1="dk1" bg2="lt2" tx2="dk2" accent1="accent1" accent2="accent2" accent3="accent3" accent4="accent4" accent5="accent5" accent6="accent6" hlink="hlink" folHlink="folHlink"/>
    </a:extraClrScheme>
    <a:extraClrScheme>
      <a:clrScheme name="1_ind_1440_slide 3">
        <a:dk1>
          <a:srgbClr val="000000"/>
        </a:dk1>
        <a:lt1>
          <a:srgbClr val="BDEFA5"/>
        </a:lt1>
        <a:dk2>
          <a:srgbClr val="000000"/>
        </a:dk2>
        <a:lt2>
          <a:srgbClr val="B2B2B2"/>
        </a:lt2>
        <a:accent1>
          <a:srgbClr val="59FF04"/>
        </a:accent1>
        <a:accent2>
          <a:srgbClr val="F26211"/>
        </a:accent2>
        <a:accent3>
          <a:srgbClr val="DBF6CF"/>
        </a:accent3>
        <a:accent4>
          <a:srgbClr val="000000"/>
        </a:accent4>
        <a:accent5>
          <a:srgbClr val="B5FFAA"/>
        </a:accent5>
        <a:accent6>
          <a:srgbClr val="DB580E"/>
        </a:accent6>
        <a:hlink>
          <a:srgbClr val="853100"/>
        </a:hlink>
        <a:folHlink>
          <a:srgbClr val="750049"/>
        </a:folHlink>
      </a:clrScheme>
      <a:clrMap bg1="lt1" tx1="dk1" bg2="lt2" tx2="dk2" accent1="accent1" accent2="accent2" accent3="accent3" accent4="accent4" accent5="accent5" accent6="accent6" hlink="hlink" folHlink="folHlink"/>
    </a:extraClrScheme>
    <a:extraClrScheme>
      <a:clrScheme name="1_ind_1440_slide 4">
        <a:dk1>
          <a:srgbClr val="000000"/>
        </a:dk1>
        <a:lt1>
          <a:srgbClr val="BDEFA5"/>
        </a:lt1>
        <a:dk2>
          <a:srgbClr val="000000"/>
        </a:dk2>
        <a:lt2>
          <a:srgbClr val="B2B2B2"/>
        </a:lt2>
        <a:accent1>
          <a:srgbClr val="FFD305"/>
        </a:accent1>
        <a:accent2>
          <a:srgbClr val="2405FF"/>
        </a:accent2>
        <a:accent3>
          <a:srgbClr val="DBF6CF"/>
        </a:accent3>
        <a:accent4>
          <a:srgbClr val="000000"/>
        </a:accent4>
        <a:accent5>
          <a:srgbClr val="FFE6AA"/>
        </a:accent5>
        <a:accent6>
          <a:srgbClr val="2004E7"/>
        </a:accent6>
        <a:hlink>
          <a:srgbClr val="9E0400"/>
        </a:hlink>
        <a:folHlink>
          <a:srgbClr val="247500"/>
        </a:folHlink>
      </a:clrScheme>
      <a:clrMap bg1="lt1" tx1="dk1" bg2="lt2" tx2="dk2" accent1="accent1" accent2="accent2" accent3="accent3" accent4="accent4" accent5="accent5" accent6="accent6" hlink="hlink" folHlink="folHlink"/>
    </a:extraClrScheme>
    <a:extraClrScheme>
      <a:clrScheme name="1_ind_1440_slide 5">
        <a:dk1>
          <a:srgbClr val="000000"/>
        </a:dk1>
        <a:lt1>
          <a:srgbClr val="FFFFFF"/>
        </a:lt1>
        <a:dk2>
          <a:srgbClr val="000000"/>
        </a:dk2>
        <a:lt2>
          <a:srgbClr val="B2B2B2"/>
        </a:lt2>
        <a:accent1>
          <a:srgbClr val="D3FFBD"/>
        </a:accent1>
        <a:accent2>
          <a:srgbClr val="52FF05"/>
        </a:accent2>
        <a:accent3>
          <a:srgbClr val="FFFFFF"/>
        </a:accent3>
        <a:accent4>
          <a:srgbClr val="000000"/>
        </a:accent4>
        <a:accent5>
          <a:srgbClr val="E6FFDB"/>
        </a:accent5>
        <a:accent6>
          <a:srgbClr val="49E704"/>
        </a:accent6>
        <a:hlink>
          <a:srgbClr val="329900"/>
        </a:hlink>
        <a:folHlink>
          <a:srgbClr val="33561F"/>
        </a:folHlink>
      </a:clrScheme>
      <a:clrMap bg1="lt1" tx1="dk1" bg2="lt2" tx2="dk2" accent1="accent1" accent2="accent2" accent3="accent3" accent4="accent4" accent5="accent5" accent6="accent6" hlink="hlink" folHlink="folHlink"/>
    </a:extraClrScheme>
    <a:extraClrScheme>
      <a:clrScheme name="1_ind_1440_slide 6">
        <a:dk1>
          <a:srgbClr val="000000"/>
        </a:dk1>
        <a:lt1>
          <a:srgbClr val="FFFFFF"/>
        </a:lt1>
        <a:dk2>
          <a:srgbClr val="000000"/>
        </a:dk2>
        <a:lt2>
          <a:srgbClr val="B2B2B2"/>
        </a:lt2>
        <a:accent1>
          <a:srgbClr val="CEFF05"/>
        </a:accent1>
        <a:accent2>
          <a:srgbClr val="05AEFF"/>
        </a:accent2>
        <a:accent3>
          <a:srgbClr val="FFFFFF"/>
        </a:accent3>
        <a:accent4>
          <a:srgbClr val="000000"/>
        </a:accent4>
        <a:accent5>
          <a:srgbClr val="E3FFAA"/>
        </a:accent5>
        <a:accent6>
          <a:srgbClr val="049DE7"/>
        </a:accent6>
        <a:hlink>
          <a:srgbClr val="5C7500"/>
        </a:hlink>
        <a:folHlink>
          <a:srgbClr val="005775"/>
        </a:folHlink>
      </a:clrScheme>
      <a:clrMap bg1="lt1" tx1="dk1" bg2="lt2" tx2="dk2" accent1="accent1" accent2="accent2" accent3="accent3" accent4="accent4" accent5="accent5" accent6="accent6" hlink="hlink" folHlink="folHlink"/>
    </a:extraClrScheme>
    <a:extraClrScheme>
      <a:clrScheme name="1_ind_1440_slide 7">
        <a:dk1>
          <a:srgbClr val="000000"/>
        </a:dk1>
        <a:lt1>
          <a:srgbClr val="FFFFFF"/>
        </a:lt1>
        <a:dk2>
          <a:srgbClr val="000000"/>
        </a:dk2>
        <a:lt2>
          <a:srgbClr val="B2B2B2"/>
        </a:lt2>
        <a:accent1>
          <a:srgbClr val="59FF04"/>
        </a:accent1>
        <a:accent2>
          <a:srgbClr val="F26211"/>
        </a:accent2>
        <a:accent3>
          <a:srgbClr val="FFFFFF"/>
        </a:accent3>
        <a:accent4>
          <a:srgbClr val="000000"/>
        </a:accent4>
        <a:accent5>
          <a:srgbClr val="B5FFAA"/>
        </a:accent5>
        <a:accent6>
          <a:srgbClr val="DB580E"/>
        </a:accent6>
        <a:hlink>
          <a:srgbClr val="853100"/>
        </a:hlink>
        <a:folHlink>
          <a:srgbClr val="750049"/>
        </a:folHlink>
      </a:clrScheme>
      <a:clrMap bg1="lt1" tx1="dk1" bg2="lt2" tx2="dk2" accent1="accent1" accent2="accent2" accent3="accent3" accent4="accent4" accent5="accent5" accent6="accent6" hlink="hlink" folHlink="folHlink"/>
    </a:extraClrScheme>
    <a:extraClrScheme>
      <a:clrScheme name="1_ind_1440_slide 8">
        <a:dk1>
          <a:srgbClr val="000000"/>
        </a:dk1>
        <a:lt1>
          <a:srgbClr val="FFFFFF"/>
        </a:lt1>
        <a:dk2>
          <a:srgbClr val="000000"/>
        </a:dk2>
        <a:lt2>
          <a:srgbClr val="B2B2B2"/>
        </a:lt2>
        <a:accent1>
          <a:srgbClr val="FFD305"/>
        </a:accent1>
        <a:accent2>
          <a:srgbClr val="2405FF"/>
        </a:accent2>
        <a:accent3>
          <a:srgbClr val="FFFFFF"/>
        </a:accent3>
        <a:accent4>
          <a:srgbClr val="000000"/>
        </a:accent4>
        <a:accent5>
          <a:srgbClr val="FFE6AA"/>
        </a:accent5>
        <a:accent6>
          <a:srgbClr val="2004E7"/>
        </a:accent6>
        <a:hlink>
          <a:srgbClr val="9E0400"/>
        </a:hlink>
        <a:folHlink>
          <a:srgbClr val="247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440_slide">
  <a:themeElements>
    <a:clrScheme name="ind_1440_slide 2">
      <a:dk1>
        <a:srgbClr val="000000"/>
      </a:dk1>
      <a:lt1>
        <a:srgbClr val="BDEFA5"/>
      </a:lt1>
      <a:dk2>
        <a:srgbClr val="000000"/>
      </a:dk2>
      <a:lt2>
        <a:srgbClr val="B2B2B2"/>
      </a:lt2>
      <a:accent1>
        <a:srgbClr val="CEFF05"/>
      </a:accent1>
      <a:accent2>
        <a:srgbClr val="05AEFF"/>
      </a:accent2>
      <a:accent3>
        <a:srgbClr val="DBF6CF"/>
      </a:accent3>
      <a:accent4>
        <a:srgbClr val="000000"/>
      </a:accent4>
      <a:accent5>
        <a:srgbClr val="E3FFAA"/>
      </a:accent5>
      <a:accent6>
        <a:srgbClr val="049DE7"/>
      </a:accent6>
      <a:hlink>
        <a:srgbClr val="5C7500"/>
      </a:hlink>
      <a:folHlink>
        <a:srgbClr val="005775"/>
      </a:folHlink>
    </a:clrScheme>
    <a:fontScheme name="ind_1440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_1440_slide 1">
        <a:dk1>
          <a:srgbClr val="000000"/>
        </a:dk1>
        <a:lt1>
          <a:srgbClr val="BDEFA5"/>
        </a:lt1>
        <a:dk2>
          <a:srgbClr val="000000"/>
        </a:dk2>
        <a:lt2>
          <a:srgbClr val="B2B2B2"/>
        </a:lt2>
        <a:accent1>
          <a:srgbClr val="D3FFBD"/>
        </a:accent1>
        <a:accent2>
          <a:srgbClr val="52FF05"/>
        </a:accent2>
        <a:accent3>
          <a:srgbClr val="DBF6CF"/>
        </a:accent3>
        <a:accent4>
          <a:srgbClr val="000000"/>
        </a:accent4>
        <a:accent5>
          <a:srgbClr val="E6FFDB"/>
        </a:accent5>
        <a:accent6>
          <a:srgbClr val="49E704"/>
        </a:accent6>
        <a:hlink>
          <a:srgbClr val="329900"/>
        </a:hlink>
        <a:folHlink>
          <a:srgbClr val="33561F"/>
        </a:folHlink>
      </a:clrScheme>
      <a:clrMap bg1="lt1" tx1="dk1" bg2="lt2" tx2="dk2" accent1="accent1" accent2="accent2" accent3="accent3" accent4="accent4" accent5="accent5" accent6="accent6" hlink="hlink" folHlink="folHlink"/>
    </a:extraClrScheme>
    <a:extraClrScheme>
      <a:clrScheme name="ind_1440_slide 2">
        <a:dk1>
          <a:srgbClr val="000000"/>
        </a:dk1>
        <a:lt1>
          <a:srgbClr val="BDEFA5"/>
        </a:lt1>
        <a:dk2>
          <a:srgbClr val="000000"/>
        </a:dk2>
        <a:lt2>
          <a:srgbClr val="B2B2B2"/>
        </a:lt2>
        <a:accent1>
          <a:srgbClr val="CEFF05"/>
        </a:accent1>
        <a:accent2>
          <a:srgbClr val="05AEFF"/>
        </a:accent2>
        <a:accent3>
          <a:srgbClr val="DBF6CF"/>
        </a:accent3>
        <a:accent4>
          <a:srgbClr val="000000"/>
        </a:accent4>
        <a:accent5>
          <a:srgbClr val="E3FFAA"/>
        </a:accent5>
        <a:accent6>
          <a:srgbClr val="049DE7"/>
        </a:accent6>
        <a:hlink>
          <a:srgbClr val="5C7500"/>
        </a:hlink>
        <a:folHlink>
          <a:srgbClr val="005775"/>
        </a:folHlink>
      </a:clrScheme>
      <a:clrMap bg1="lt1" tx1="dk1" bg2="lt2" tx2="dk2" accent1="accent1" accent2="accent2" accent3="accent3" accent4="accent4" accent5="accent5" accent6="accent6" hlink="hlink" folHlink="folHlink"/>
    </a:extraClrScheme>
    <a:extraClrScheme>
      <a:clrScheme name="ind_1440_slide 3">
        <a:dk1>
          <a:srgbClr val="000000"/>
        </a:dk1>
        <a:lt1>
          <a:srgbClr val="BDEFA5"/>
        </a:lt1>
        <a:dk2>
          <a:srgbClr val="000000"/>
        </a:dk2>
        <a:lt2>
          <a:srgbClr val="B2B2B2"/>
        </a:lt2>
        <a:accent1>
          <a:srgbClr val="59FF04"/>
        </a:accent1>
        <a:accent2>
          <a:srgbClr val="F26211"/>
        </a:accent2>
        <a:accent3>
          <a:srgbClr val="DBF6CF"/>
        </a:accent3>
        <a:accent4>
          <a:srgbClr val="000000"/>
        </a:accent4>
        <a:accent5>
          <a:srgbClr val="B5FFAA"/>
        </a:accent5>
        <a:accent6>
          <a:srgbClr val="DB580E"/>
        </a:accent6>
        <a:hlink>
          <a:srgbClr val="853100"/>
        </a:hlink>
        <a:folHlink>
          <a:srgbClr val="750049"/>
        </a:folHlink>
      </a:clrScheme>
      <a:clrMap bg1="lt1" tx1="dk1" bg2="lt2" tx2="dk2" accent1="accent1" accent2="accent2" accent3="accent3" accent4="accent4" accent5="accent5" accent6="accent6" hlink="hlink" folHlink="folHlink"/>
    </a:extraClrScheme>
    <a:extraClrScheme>
      <a:clrScheme name="ind_1440_slide 4">
        <a:dk1>
          <a:srgbClr val="000000"/>
        </a:dk1>
        <a:lt1>
          <a:srgbClr val="BDEFA5"/>
        </a:lt1>
        <a:dk2>
          <a:srgbClr val="000000"/>
        </a:dk2>
        <a:lt2>
          <a:srgbClr val="B2B2B2"/>
        </a:lt2>
        <a:accent1>
          <a:srgbClr val="FFD305"/>
        </a:accent1>
        <a:accent2>
          <a:srgbClr val="2405FF"/>
        </a:accent2>
        <a:accent3>
          <a:srgbClr val="DBF6CF"/>
        </a:accent3>
        <a:accent4>
          <a:srgbClr val="000000"/>
        </a:accent4>
        <a:accent5>
          <a:srgbClr val="FFE6AA"/>
        </a:accent5>
        <a:accent6>
          <a:srgbClr val="2004E7"/>
        </a:accent6>
        <a:hlink>
          <a:srgbClr val="9E0400"/>
        </a:hlink>
        <a:folHlink>
          <a:srgbClr val="247500"/>
        </a:folHlink>
      </a:clrScheme>
      <a:clrMap bg1="lt1" tx1="dk1" bg2="lt2" tx2="dk2" accent1="accent1" accent2="accent2" accent3="accent3" accent4="accent4" accent5="accent5" accent6="accent6" hlink="hlink" folHlink="folHlink"/>
    </a:extraClrScheme>
    <a:extraClrScheme>
      <a:clrScheme name="ind_1440_slide 5">
        <a:dk1>
          <a:srgbClr val="000000"/>
        </a:dk1>
        <a:lt1>
          <a:srgbClr val="FFFFFF"/>
        </a:lt1>
        <a:dk2>
          <a:srgbClr val="000000"/>
        </a:dk2>
        <a:lt2>
          <a:srgbClr val="B2B2B2"/>
        </a:lt2>
        <a:accent1>
          <a:srgbClr val="D3FFBD"/>
        </a:accent1>
        <a:accent2>
          <a:srgbClr val="52FF05"/>
        </a:accent2>
        <a:accent3>
          <a:srgbClr val="FFFFFF"/>
        </a:accent3>
        <a:accent4>
          <a:srgbClr val="000000"/>
        </a:accent4>
        <a:accent5>
          <a:srgbClr val="E6FFDB"/>
        </a:accent5>
        <a:accent6>
          <a:srgbClr val="49E704"/>
        </a:accent6>
        <a:hlink>
          <a:srgbClr val="329900"/>
        </a:hlink>
        <a:folHlink>
          <a:srgbClr val="33561F"/>
        </a:folHlink>
      </a:clrScheme>
      <a:clrMap bg1="lt1" tx1="dk1" bg2="lt2" tx2="dk2" accent1="accent1" accent2="accent2" accent3="accent3" accent4="accent4" accent5="accent5" accent6="accent6" hlink="hlink" folHlink="folHlink"/>
    </a:extraClrScheme>
    <a:extraClrScheme>
      <a:clrScheme name="ind_1440_slide 6">
        <a:dk1>
          <a:srgbClr val="000000"/>
        </a:dk1>
        <a:lt1>
          <a:srgbClr val="FFFFFF"/>
        </a:lt1>
        <a:dk2>
          <a:srgbClr val="000000"/>
        </a:dk2>
        <a:lt2>
          <a:srgbClr val="B2B2B2"/>
        </a:lt2>
        <a:accent1>
          <a:srgbClr val="CEFF05"/>
        </a:accent1>
        <a:accent2>
          <a:srgbClr val="05AEFF"/>
        </a:accent2>
        <a:accent3>
          <a:srgbClr val="FFFFFF"/>
        </a:accent3>
        <a:accent4>
          <a:srgbClr val="000000"/>
        </a:accent4>
        <a:accent5>
          <a:srgbClr val="E3FFAA"/>
        </a:accent5>
        <a:accent6>
          <a:srgbClr val="049DE7"/>
        </a:accent6>
        <a:hlink>
          <a:srgbClr val="5C7500"/>
        </a:hlink>
        <a:folHlink>
          <a:srgbClr val="005775"/>
        </a:folHlink>
      </a:clrScheme>
      <a:clrMap bg1="lt1" tx1="dk1" bg2="lt2" tx2="dk2" accent1="accent1" accent2="accent2" accent3="accent3" accent4="accent4" accent5="accent5" accent6="accent6" hlink="hlink" folHlink="folHlink"/>
    </a:extraClrScheme>
    <a:extraClrScheme>
      <a:clrScheme name="ind_1440_slide 7">
        <a:dk1>
          <a:srgbClr val="000000"/>
        </a:dk1>
        <a:lt1>
          <a:srgbClr val="FFFFFF"/>
        </a:lt1>
        <a:dk2>
          <a:srgbClr val="000000"/>
        </a:dk2>
        <a:lt2>
          <a:srgbClr val="B2B2B2"/>
        </a:lt2>
        <a:accent1>
          <a:srgbClr val="59FF04"/>
        </a:accent1>
        <a:accent2>
          <a:srgbClr val="F26211"/>
        </a:accent2>
        <a:accent3>
          <a:srgbClr val="FFFFFF"/>
        </a:accent3>
        <a:accent4>
          <a:srgbClr val="000000"/>
        </a:accent4>
        <a:accent5>
          <a:srgbClr val="B5FFAA"/>
        </a:accent5>
        <a:accent6>
          <a:srgbClr val="DB580E"/>
        </a:accent6>
        <a:hlink>
          <a:srgbClr val="853100"/>
        </a:hlink>
        <a:folHlink>
          <a:srgbClr val="750049"/>
        </a:folHlink>
      </a:clrScheme>
      <a:clrMap bg1="lt1" tx1="dk1" bg2="lt2" tx2="dk2" accent1="accent1" accent2="accent2" accent3="accent3" accent4="accent4" accent5="accent5" accent6="accent6" hlink="hlink" folHlink="folHlink"/>
    </a:extraClrScheme>
    <a:extraClrScheme>
      <a:clrScheme name="ind_1440_slide 8">
        <a:dk1>
          <a:srgbClr val="000000"/>
        </a:dk1>
        <a:lt1>
          <a:srgbClr val="FFFFFF"/>
        </a:lt1>
        <a:dk2>
          <a:srgbClr val="000000"/>
        </a:dk2>
        <a:lt2>
          <a:srgbClr val="B2B2B2"/>
        </a:lt2>
        <a:accent1>
          <a:srgbClr val="FFD305"/>
        </a:accent1>
        <a:accent2>
          <a:srgbClr val="2405FF"/>
        </a:accent2>
        <a:accent3>
          <a:srgbClr val="FFFFFF"/>
        </a:accent3>
        <a:accent4>
          <a:srgbClr val="000000"/>
        </a:accent4>
        <a:accent5>
          <a:srgbClr val="FFE6AA"/>
        </a:accent5>
        <a:accent6>
          <a:srgbClr val="2004E7"/>
        </a:accent6>
        <a:hlink>
          <a:srgbClr val="9E0400"/>
        </a:hlink>
        <a:folHlink>
          <a:srgbClr val="247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2601</Words>
  <Application>Microsoft Macintosh PowerPoint</Application>
  <PresentationFormat>On-screen Show (4:3)</PresentationFormat>
  <Paragraphs>572</Paragraphs>
  <Slides>82</Slides>
  <Notes>73</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1_ind_1440_slide</vt:lpstr>
      <vt:lpstr>ind_1440_slide</vt:lpstr>
      <vt:lpstr> Μέθοδοι Περιβαλλοντικής Εκπαίδευσης</vt:lpstr>
      <vt:lpstr>Άδειες Χρήσης</vt:lpstr>
      <vt:lpstr>Χρηματοδότηση</vt:lpstr>
      <vt:lpstr>Πανεπιστήμιο Αιγαίου  </vt:lpstr>
      <vt:lpstr>Περιβαλλοντική Επικινδυνότητα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Περιβάλλον – Άνθρωπος - Εκπαίδευση</vt:lpstr>
      <vt:lpstr>Περιβάλλον – Άνθρωπος - Εκπαίδευση</vt:lpstr>
      <vt:lpstr>Περιβάλλον – Άνθρωπος - Εκπαίδευση</vt:lpstr>
      <vt:lpstr>PowerPoint Presentation</vt:lpstr>
      <vt:lpstr>PowerPoint Presentation</vt:lpstr>
      <vt:lpstr>PowerPoint Presentation</vt:lpstr>
      <vt:lpstr>Γιατί χρειαζόμαστε τους καρχαρίες;</vt:lpstr>
      <vt:lpstr>Γιατί χρειαζόμαστε τους καρχαρίες;</vt:lpstr>
      <vt:lpstr>Γιατί χρειαζόμαστε τους καρχαρίες;</vt:lpstr>
      <vt:lpstr>Γιατί χρειαζόμαστε τους καρχαρίες;</vt:lpstr>
      <vt:lpstr>Βασικά Δικαιώματα Ανθρώπου</vt:lpstr>
      <vt:lpstr>Rachel Carson</vt:lpstr>
      <vt:lpstr>Rachel Carson</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PowerPoint Presentation</vt:lpstr>
      <vt:lpstr>PowerPoint Presentation</vt:lpstr>
      <vt:lpstr>Περιβάλλον και Αρχαία Ελλάδα</vt:lpstr>
      <vt:lpstr>Οικολογικές Εκπλήξεις</vt:lpstr>
      <vt:lpstr>Οικολογικές Εκπλήξεις</vt:lpstr>
      <vt:lpstr>Οικολογικές Εκπλήξεις</vt:lpstr>
      <vt:lpstr>Οικολογικές Εκπλήξεις</vt:lpstr>
      <vt:lpstr>Οικολογικές Εκπλήξεις</vt:lpstr>
      <vt:lpstr>Οχήματα: καλά και άσχημα νέα</vt:lpstr>
      <vt:lpstr>Οχήματα: καλά και άσχημα νέα</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Τι κρύβει ο όρος αειφορία;</vt:lpstr>
      <vt:lpstr>Τι κρύβει ο όρος αειφορία;</vt:lpstr>
      <vt:lpstr>Τι κρύβει ο όρος αειφορία;</vt:lpstr>
      <vt:lpstr>Τι κρύβει ο όρος αειφορία;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Αιγαίου</dc:title>
  <dc:creator>Μάκης</dc:creator>
  <cp:lastModifiedBy>bill</cp:lastModifiedBy>
  <cp:revision>6</cp:revision>
  <dcterms:created xsi:type="dcterms:W3CDTF">2008-09-10T16:32:13Z</dcterms:created>
  <dcterms:modified xsi:type="dcterms:W3CDTF">2015-09-22T15:55:16Z</dcterms:modified>
</cp:coreProperties>
</file>