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Xypolytas" userId="b1b3c862765e54f9" providerId="LiveId" clId="{62817602-9A0E-424E-8F25-26F5637078B4}"/>
    <pc:docChg chg="modSld">
      <pc:chgData name="Nikos Xypolytas" userId="b1b3c862765e54f9" providerId="LiveId" clId="{62817602-9A0E-424E-8F25-26F5637078B4}" dt="2020-10-28T08:01:16.355" v="4" actId="5793"/>
      <pc:docMkLst>
        <pc:docMk/>
      </pc:docMkLst>
      <pc:sldChg chg="modSp mod">
        <pc:chgData name="Nikos Xypolytas" userId="b1b3c862765e54f9" providerId="LiveId" clId="{62817602-9A0E-424E-8F25-26F5637078B4}" dt="2020-10-28T08:01:16.355" v="4" actId="5793"/>
        <pc:sldMkLst>
          <pc:docMk/>
          <pc:sldMk cId="3366015174" sldId="259"/>
        </pc:sldMkLst>
        <pc:spChg chg="mod">
          <ac:chgData name="Nikos Xypolytas" userId="b1b3c862765e54f9" providerId="LiveId" clId="{62817602-9A0E-424E-8F25-26F5637078B4}" dt="2020-10-28T08:01:16.355" v="4" actId="5793"/>
          <ac:spMkLst>
            <pc:docMk/>
            <pc:sldMk cId="3366015174" sldId="259"/>
            <ac:spMk id="3" creationId="{4C11BC81-B24E-491A-B175-796D037718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EC73AE-2236-45BB-AB73-46B0F7129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942FB17-220E-4056-82FB-D956B7446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90A77B9-CE2F-4B16-99EF-DC2B69410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5B73B50-856B-498F-8251-A8D8A7B5D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C90AD7-FE59-4C37-BD32-3BB3813B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055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F8D4F6-7266-4635-A5CE-15FA60B6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18D8430-3D6D-4103-87FB-566A20714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9A5A2D3-113A-45C9-BC04-339AA79F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89A802B-432F-4779-AD5E-3BB12DDC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C9DEDD4-5E59-4492-B8FD-B5ED4180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555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638C8B4-0C3D-4E21-A2A1-8B8867438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408A77A-E029-4145-A6F9-8E768987C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DD9BA31-BEC4-458F-B838-C0BB16B1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3D663D-7567-4564-9DFB-FD40FC548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6AEA32F-BB05-48D8-8A62-3A056486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123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CE8693-DA5E-4708-928D-DE159C552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11E1D1-3351-461F-8A31-B1A861D88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AB7D025-9E61-42A5-AD14-0A52D904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960216-831F-48D5-80B1-5C4765AB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B76F68-28EF-4F13-AAE7-9469B0A7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556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0AC1B9-E8DD-40C7-813D-668B8FDD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4356710-FBE7-4A01-AA61-5FFF4A07E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43A84C6-1439-469D-A9BB-2827DF524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5E8E8B-6DEA-4648-AA9D-63852D99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36FE534-D210-46BC-A4DB-DE7D150E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420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CD1B02-4039-4ED6-AB2D-96837C37A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687E04-98A1-4CB5-8946-864309831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C56DBDB-0A91-4176-8EFA-624247868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2C1B968-2CF3-49BC-B91C-CC3B6AF9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CBEA0ED-96BA-4B8A-93E0-52FC2BE15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DE2860C-CE76-497F-8720-2A0EEBFA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216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6288FC-EF80-4DA7-86A2-6F7A3C076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739F5FA-64BD-4DDE-9B91-1F35B3CB8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D37A47E-0F91-4B63-8E4E-C423D9DF2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6589402-1518-4830-A5E3-B269D5FCB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A86BF74-C25E-4B9B-B36C-8E809E913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4C30382-FA1D-41EF-A5B0-D21F9ED4E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19620AC-CBAC-42E3-967B-22F24222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36B941D-9AF5-4E5A-8F5B-0E0C8FD4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885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61FF63-3C45-42BA-8FE5-2E36F18F8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0D6B875-9DEB-407B-9476-A633C2794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9600A00-BE0C-406B-A28B-6ED60D70F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AC3BEEC-5E02-456E-A8E2-D46F08C1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1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FA63C90-B9D5-4809-9FB3-79EE072D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58E3CD4-762A-423A-95E7-882F3905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DB90289-0D49-485D-B169-0C3083CAA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545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EC81AB-7B98-467F-84DA-05081380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60623A-708F-4424-AF24-D68C8E478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5EC8131-1C31-46F8-9E9B-B78BAB939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BDE83EA-AF59-4F5C-9F5B-3336AE20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90C50E6-60F8-4EC4-8A9A-7A4384C9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68961C8-0EB4-4794-8CD4-4994C575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687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A4718B-D755-4C31-A1D1-CD4CDE7CD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35E2BA6-EA42-4D39-B327-B63680DBA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615D481-1956-45FD-ACEB-675DA06B9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BF7C42E-65AB-4D86-BF8C-BA833FA1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414ADCC-278D-44AE-BD6E-3B204F70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9DF4FC9-6493-4B59-AA72-0BBF0E1A7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913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4C00FE1-3A06-425C-95DC-3015F1AF7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24CDC7F-C262-4CCB-807F-29906B9C4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4E66C6-F826-43D7-865B-FF6DDEF33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983B3-7047-474E-8575-05898DB61B1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3694B64-BE61-4E64-8C73-876B1847C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B84F284-955E-4DDE-9794-2D9DB4453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8CF35-14FB-4A14-9F5D-6F90FFECF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464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BFFC76-5846-49C9-9162-F88D2B7E4F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Εισαγωγή στην Κοινωνιολογία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ABE44D6-A2E3-4ED5-8C39-285921A8C8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/>
              <a:t>Θεωρητικές Προσεγγίσεις Ι</a:t>
            </a:r>
            <a:r>
              <a:rPr lang="en-GB" b="1" dirty="0"/>
              <a:t>V</a:t>
            </a:r>
          </a:p>
          <a:p>
            <a:r>
              <a:rPr lang="en-GB" i="1" dirty="0"/>
              <a:t>Micro</a:t>
            </a:r>
            <a:r>
              <a:rPr lang="el-GR" i="1" dirty="0"/>
              <a:t>-κοινωνιολογία</a:t>
            </a:r>
          </a:p>
          <a:p>
            <a:r>
              <a:rPr lang="el-GR" dirty="0"/>
              <a:t>Συμβολική Αλληλεπίδραση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795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D5D8CD-A1B8-4804-A150-F77A78151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Συμβολική Αλληλεπίδραση</a:t>
            </a:r>
            <a:br>
              <a:rPr lang="el-GR" b="1" dirty="0"/>
            </a:br>
            <a:r>
              <a:rPr lang="en-GB" b="1" dirty="0"/>
              <a:t>Symbolic Interactionism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1443A1-2FE1-4EE6-AC87-507E4E785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6177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Απομάκρυνση από τις μεγάλες, δομικές θεωρίες</a:t>
            </a:r>
          </a:p>
          <a:p>
            <a:r>
              <a:rPr lang="el-GR" dirty="0"/>
              <a:t>Έμφαση στο μικροεπίπεδο των αλληλεπιδράσεων και στους τρόπους παραγωγής και μεταφοράς νοημάτων </a:t>
            </a:r>
          </a:p>
          <a:p>
            <a:r>
              <a:rPr lang="el-GR" dirty="0"/>
              <a:t>Τα κοινωνικά φαινόμενα βιώνονται και </a:t>
            </a:r>
            <a:r>
              <a:rPr lang="el-GR" dirty="0" err="1"/>
              <a:t>νοηματοδοτούνται</a:t>
            </a:r>
            <a:r>
              <a:rPr lang="el-GR" dirty="0"/>
              <a:t> από τους ίδιους τους ανθρώπους</a:t>
            </a:r>
          </a:p>
          <a:p>
            <a:r>
              <a:rPr lang="el-GR" dirty="0"/>
              <a:t>Σύμβολα, λέξεις, χειρονομίες ως παραγωγή και έκφραση διαφορετικών νοημάτων</a:t>
            </a:r>
          </a:p>
          <a:p>
            <a:r>
              <a:rPr lang="el-GR" dirty="0"/>
              <a:t>Παράδειγμα: Μονόπετρο δαχτυλίδι γάμου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Σύμβολο αγάπης, δέσμευσης, </a:t>
            </a:r>
            <a:r>
              <a:rPr lang="el-GR" dirty="0" err="1"/>
              <a:t>πολυτιμότητας</a:t>
            </a:r>
            <a:r>
              <a:rPr lang="el-GR" dirty="0"/>
              <a:t> (άνδρας)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Σύμβολο απώλειας ελευθερίας (γυναίκα)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Σύμβολο αποτρόπαιων συνθηκών εκμετάλλευσης (παρατηρητής)</a:t>
            </a:r>
          </a:p>
        </p:txBody>
      </p:sp>
    </p:spTree>
    <p:extLst>
      <p:ext uri="{BB962C8B-B14F-4D97-AF65-F5344CB8AC3E}">
        <p14:creationId xmlns:p14="http://schemas.microsoft.com/office/powerpoint/2010/main" val="42590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278728-E415-4C13-BA27-C6241EDE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Συμβολική Αλληλεπίδραση</a:t>
            </a:r>
            <a:br>
              <a:rPr lang="el-GR" b="1" dirty="0"/>
            </a:br>
            <a:r>
              <a:rPr lang="en-GB" b="1" dirty="0"/>
              <a:t>Symbolic Interactionism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69E56F-ED2E-468E-929D-17CBC4328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Σχολή του Σικάγο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Μελέτες πόλεις μέσα από την εξέταση των κατοίκων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Μελέτες περιθωρίου μέσα από συνύπαρξη με αυτό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Εξέταση των υποκειμενικών νοημάτων της κοινωνικής δράσης</a:t>
            </a:r>
          </a:p>
          <a:p>
            <a:r>
              <a:rPr lang="en-GB" b="1" dirty="0"/>
              <a:t>Ervin Goffman</a:t>
            </a:r>
          </a:p>
          <a:p>
            <a:pPr lvl="1"/>
            <a:r>
              <a:rPr lang="el-GR" dirty="0"/>
              <a:t>Η δραματουργική προσέγγιση στην παρουσίαση του εαυτού</a:t>
            </a:r>
          </a:p>
          <a:p>
            <a:pPr lvl="1"/>
            <a:r>
              <a:rPr lang="el-GR" dirty="0"/>
              <a:t>Διαδικασίες στιγματισμού </a:t>
            </a:r>
          </a:p>
          <a:p>
            <a:pPr lvl="1"/>
            <a:r>
              <a:rPr lang="el-GR" dirty="0"/>
              <a:t>Άσυλα και νοηματοδότηση των δράσεων μέσα σε πλαίσιο εγκλεισμού</a:t>
            </a:r>
            <a:endParaRPr lang="en-GB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584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FDD637-3A78-42F7-8EC8-B11A2B4E6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Macro</a:t>
            </a:r>
            <a:r>
              <a:rPr lang="el-GR" b="1" dirty="0"/>
              <a:t> και </a:t>
            </a:r>
            <a:r>
              <a:rPr lang="en-GB" b="1" dirty="0"/>
              <a:t>Micro</a:t>
            </a:r>
            <a:r>
              <a:rPr lang="el-GR" b="1" dirty="0"/>
              <a:t> Κοινωνιολογία</a:t>
            </a:r>
            <a:r>
              <a:rPr lang="en-GB" b="1" dirty="0"/>
              <a:t> 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11BC81-B24E-491A-B175-796D03771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κερδίζουμε και τι χάνουμε σε κάθε περίπτωση;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Πρόκειται για αντίθετες ή αλληλοσυμπληρούμενες προσεγγίσεις;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Δομή / Άτομο ως φορέας δράσης</a:t>
            </a:r>
            <a:br>
              <a:rPr lang="el-GR" dirty="0"/>
            </a:br>
            <a:r>
              <a:rPr lang="el-GR" dirty="0"/>
              <a:t>(</a:t>
            </a:r>
            <a:r>
              <a:rPr lang="en-GB" dirty="0"/>
              <a:t>Structure / Agency)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601517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166</Words>
  <Application>Microsoft Office PowerPoint</Application>
  <PresentationFormat>Ευρεία οθόνη</PresentationFormat>
  <Paragraphs>28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Θέμα του Office</vt:lpstr>
      <vt:lpstr>Εισαγωγή στην Κοινωνιολογία</vt:lpstr>
      <vt:lpstr>Συμβολική Αλληλεπίδραση Symbolic Interactionism</vt:lpstr>
      <vt:lpstr>Συμβολική Αλληλεπίδραση Symbolic Interactionism</vt:lpstr>
      <vt:lpstr>Macro και Micro Κοινωνιολογία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Nikos Xypolytas</dc:creator>
  <cp:lastModifiedBy>Nikos Xypolytas</cp:lastModifiedBy>
  <cp:revision>4</cp:revision>
  <dcterms:created xsi:type="dcterms:W3CDTF">2020-10-28T07:10:39Z</dcterms:created>
  <dcterms:modified xsi:type="dcterms:W3CDTF">2020-10-28T08:01:22Z</dcterms:modified>
</cp:coreProperties>
</file>