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18_FF3978AD.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9" r:id="rId4"/>
    <p:sldId id="289" r:id="rId5"/>
    <p:sldId id="273" r:id="rId6"/>
    <p:sldId id="280" r:id="rId7"/>
    <p:sldId id="300" r:id="rId8"/>
    <p:sldId id="281" r:id="rId9"/>
    <p:sldId id="291" r:id="rId10"/>
    <p:sldId id="297" r:id="rId11"/>
    <p:sldId id="298" r:id="rId12"/>
    <p:sldId id="290" r:id="rId13"/>
    <p:sldId id="282" r:id="rId14"/>
    <p:sldId id="276" r:id="rId15"/>
    <p:sldId id="260" r:id="rId16"/>
    <p:sldId id="292" r:id="rId17"/>
    <p:sldId id="288" r:id="rId18"/>
    <p:sldId id="293" r:id="rId19"/>
    <p:sldId id="294" r:id="rId20"/>
    <p:sldId id="283" r:id="rId21"/>
    <p:sldId id="295" r:id="rId22"/>
    <p:sldId id="284" r:id="rId23"/>
    <p:sldId id="296" r:id="rId24"/>
    <p:sldId id="285" r:id="rId25"/>
    <p:sldId id="266" r:id="rId26"/>
    <p:sldId id="25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A95455-D481-CE23-B94A-62E178DD5CF5}" name="yasemin yilmaz" initials="yy" userId="d5e044275eea26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4C8C"/>
    <a:srgbClr val="F1CB2F"/>
    <a:srgbClr val="CBEF19"/>
    <a:srgbClr val="F3CC2F"/>
    <a:srgbClr val="2D5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345CF0-AB4A-4E1B-A6BA-D4FA74AC1A74}" v="9" dt="2023-09-11T07:08:59.264"/>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 mediu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01" autoAdjust="0"/>
    <p:restoredTop sz="81909" autoAdjust="0"/>
  </p:normalViewPr>
  <p:slideViewPr>
    <p:cSldViewPr snapToGrid="0">
      <p:cViewPr varScale="1">
        <p:scale>
          <a:sx n="90" d="100"/>
          <a:sy n="90" d="100"/>
        </p:scale>
        <p:origin x="184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Souto" userId="7c7f685c-315c-4c7e-8a9f-6e7a052d4d1c" providerId="ADAL" clId="{5A345CF0-AB4A-4E1B-A6BA-D4FA74AC1A74}"/>
    <pc:docChg chg="undo custSel delSld modSld">
      <pc:chgData name="Rita Souto" userId="7c7f685c-315c-4c7e-8a9f-6e7a052d4d1c" providerId="ADAL" clId="{5A345CF0-AB4A-4E1B-A6BA-D4FA74AC1A74}" dt="2023-09-11T10:25:32.199" v="244" actId="47"/>
      <pc:docMkLst>
        <pc:docMk/>
      </pc:docMkLst>
      <pc:sldChg chg="modSp mod">
        <pc:chgData name="Rita Souto" userId="7c7f685c-315c-4c7e-8a9f-6e7a052d4d1c" providerId="ADAL" clId="{5A345CF0-AB4A-4E1B-A6BA-D4FA74AC1A74}" dt="2023-09-11T07:05:12.562" v="197" actId="14100"/>
        <pc:sldMkLst>
          <pc:docMk/>
          <pc:sldMk cId="2685663256" sldId="259"/>
        </pc:sldMkLst>
        <pc:spChg chg="mod">
          <ac:chgData name="Rita Souto" userId="7c7f685c-315c-4c7e-8a9f-6e7a052d4d1c" providerId="ADAL" clId="{5A345CF0-AB4A-4E1B-A6BA-D4FA74AC1A74}" dt="2023-09-11T07:05:12.562" v="197" actId="14100"/>
          <ac:spMkLst>
            <pc:docMk/>
            <pc:sldMk cId="2685663256" sldId="259"/>
            <ac:spMk id="11" creationId="{A9C24E54-A2DC-87AC-C748-7DD38547ED9D}"/>
          </ac:spMkLst>
        </pc:spChg>
      </pc:sldChg>
      <pc:sldChg chg="addSp delSp modSp mod">
        <pc:chgData name="Rita Souto" userId="7c7f685c-315c-4c7e-8a9f-6e7a052d4d1c" providerId="ADAL" clId="{5A345CF0-AB4A-4E1B-A6BA-D4FA74AC1A74}" dt="2023-09-11T10:24:09.827" v="243" actId="20577"/>
        <pc:sldMkLst>
          <pc:docMk/>
          <pc:sldMk cId="3841928487" sldId="266"/>
        </pc:sldMkLst>
        <pc:spChg chg="add del mod">
          <ac:chgData name="Rita Souto" userId="7c7f685c-315c-4c7e-8a9f-6e7a052d4d1c" providerId="ADAL" clId="{5A345CF0-AB4A-4E1B-A6BA-D4FA74AC1A74}" dt="2023-09-11T10:24:09.827" v="243" actId="20577"/>
          <ac:spMkLst>
            <pc:docMk/>
            <pc:sldMk cId="3841928487" sldId="266"/>
            <ac:spMk id="2" creationId="{E8F53998-A44B-6A6B-E182-182590A2EDC0}"/>
          </ac:spMkLst>
        </pc:spChg>
      </pc:sldChg>
      <pc:sldChg chg="addSp modSp mod">
        <pc:chgData name="Rita Souto" userId="7c7f685c-315c-4c7e-8a9f-6e7a052d4d1c" providerId="ADAL" clId="{5A345CF0-AB4A-4E1B-A6BA-D4FA74AC1A74}" dt="2023-09-10T18:37:02.876" v="190" actId="164"/>
        <pc:sldMkLst>
          <pc:docMk/>
          <pc:sldMk cId="2608337793" sldId="273"/>
        </pc:sldMkLst>
        <pc:spChg chg="mod">
          <ac:chgData name="Rita Souto" userId="7c7f685c-315c-4c7e-8a9f-6e7a052d4d1c" providerId="ADAL" clId="{5A345CF0-AB4A-4E1B-A6BA-D4FA74AC1A74}" dt="2023-09-10T18:37:02.876" v="190" actId="164"/>
          <ac:spMkLst>
            <pc:docMk/>
            <pc:sldMk cId="2608337793" sldId="273"/>
            <ac:spMk id="3" creationId="{60CED248-838E-88D1-0FCD-78EFDF9F47ED}"/>
          </ac:spMkLst>
        </pc:spChg>
        <pc:spChg chg="mod">
          <ac:chgData name="Rita Souto" userId="7c7f685c-315c-4c7e-8a9f-6e7a052d4d1c" providerId="ADAL" clId="{5A345CF0-AB4A-4E1B-A6BA-D4FA74AC1A74}" dt="2023-09-10T18:37:02.876" v="190" actId="164"/>
          <ac:spMkLst>
            <pc:docMk/>
            <pc:sldMk cId="2608337793" sldId="273"/>
            <ac:spMk id="4" creationId="{B824D2A3-4085-9F24-0212-3F79411A5F03}"/>
          </ac:spMkLst>
        </pc:spChg>
        <pc:spChg chg="mod">
          <ac:chgData name="Rita Souto" userId="7c7f685c-315c-4c7e-8a9f-6e7a052d4d1c" providerId="ADAL" clId="{5A345CF0-AB4A-4E1B-A6BA-D4FA74AC1A74}" dt="2023-09-10T18:37:02.876" v="190" actId="164"/>
          <ac:spMkLst>
            <pc:docMk/>
            <pc:sldMk cId="2608337793" sldId="273"/>
            <ac:spMk id="5" creationId="{70E76178-B283-B64B-8863-9BE959574C71}"/>
          </ac:spMkLst>
        </pc:spChg>
        <pc:spChg chg="mod">
          <ac:chgData name="Rita Souto" userId="7c7f685c-315c-4c7e-8a9f-6e7a052d4d1c" providerId="ADAL" clId="{5A345CF0-AB4A-4E1B-A6BA-D4FA74AC1A74}" dt="2023-09-10T18:37:02.876" v="190" actId="164"/>
          <ac:spMkLst>
            <pc:docMk/>
            <pc:sldMk cId="2608337793" sldId="273"/>
            <ac:spMk id="6" creationId="{58BDD064-EC27-8193-8737-7C85C65A2FEB}"/>
          </ac:spMkLst>
        </pc:spChg>
        <pc:spChg chg="mod">
          <ac:chgData name="Rita Souto" userId="7c7f685c-315c-4c7e-8a9f-6e7a052d4d1c" providerId="ADAL" clId="{5A345CF0-AB4A-4E1B-A6BA-D4FA74AC1A74}" dt="2023-09-10T18:37:02.876" v="190" actId="164"/>
          <ac:spMkLst>
            <pc:docMk/>
            <pc:sldMk cId="2608337793" sldId="273"/>
            <ac:spMk id="7" creationId="{3B16C056-92A9-76BA-7457-FC92BFDCE9D6}"/>
          </ac:spMkLst>
        </pc:spChg>
        <pc:spChg chg="mod">
          <ac:chgData name="Rita Souto" userId="7c7f685c-315c-4c7e-8a9f-6e7a052d4d1c" providerId="ADAL" clId="{5A345CF0-AB4A-4E1B-A6BA-D4FA74AC1A74}" dt="2023-09-10T18:37:02.876" v="190" actId="164"/>
          <ac:spMkLst>
            <pc:docMk/>
            <pc:sldMk cId="2608337793" sldId="273"/>
            <ac:spMk id="8" creationId="{FAFFF147-4084-6CA7-66DA-7549A975F370}"/>
          </ac:spMkLst>
        </pc:spChg>
        <pc:spChg chg="mod">
          <ac:chgData name="Rita Souto" userId="7c7f685c-315c-4c7e-8a9f-6e7a052d4d1c" providerId="ADAL" clId="{5A345CF0-AB4A-4E1B-A6BA-D4FA74AC1A74}" dt="2023-09-10T18:37:02.876" v="190" actId="164"/>
          <ac:spMkLst>
            <pc:docMk/>
            <pc:sldMk cId="2608337793" sldId="273"/>
            <ac:spMk id="9" creationId="{10DBF615-3799-D6A4-6CEB-84B3EC4E2F89}"/>
          </ac:spMkLst>
        </pc:spChg>
        <pc:spChg chg="mod">
          <ac:chgData name="Rita Souto" userId="7c7f685c-315c-4c7e-8a9f-6e7a052d4d1c" providerId="ADAL" clId="{5A345CF0-AB4A-4E1B-A6BA-D4FA74AC1A74}" dt="2023-09-10T18:37:02.876" v="190" actId="164"/>
          <ac:spMkLst>
            <pc:docMk/>
            <pc:sldMk cId="2608337793" sldId="273"/>
            <ac:spMk id="10" creationId="{225496E6-074E-67A6-0660-193780352605}"/>
          </ac:spMkLst>
        </pc:spChg>
        <pc:spChg chg="mod">
          <ac:chgData name="Rita Souto" userId="7c7f685c-315c-4c7e-8a9f-6e7a052d4d1c" providerId="ADAL" clId="{5A345CF0-AB4A-4E1B-A6BA-D4FA74AC1A74}" dt="2023-09-10T18:37:02.876" v="190" actId="164"/>
          <ac:spMkLst>
            <pc:docMk/>
            <pc:sldMk cId="2608337793" sldId="273"/>
            <ac:spMk id="11" creationId="{7DB7EB53-6B2D-2A72-4AB0-6D9E7A1E4178}"/>
          </ac:spMkLst>
        </pc:spChg>
        <pc:spChg chg="mod">
          <ac:chgData name="Rita Souto" userId="7c7f685c-315c-4c7e-8a9f-6e7a052d4d1c" providerId="ADAL" clId="{5A345CF0-AB4A-4E1B-A6BA-D4FA74AC1A74}" dt="2023-09-10T18:37:02.876" v="190" actId="164"/>
          <ac:spMkLst>
            <pc:docMk/>
            <pc:sldMk cId="2608337793" sldId="273"/>
            <ac:spMk id="12" creationId="{FA7D5DA9-E417-EEB4-2251-38F143CBE65F}"/>
          </ac:spMkLst>
        </pc:spChg>
        <pc:spChg chg="mod">
          <ac:chgData name="Rita Souto" userId="7c7f685c-315c-4c7e-8a9f-6e7a052d4d1c" providerId="ADAL" clId="{5A345CF0-AB4A-4E1B-A6BA-D4FA74AC1A74}" dt="2023-09-10T18:37:02.876" v="190" actId="164"/>
          <ac:spMkLst>
            <pc:docMk/>
            <pc:sldMk cId="2608337793" sldId="273"/>
            <ac:spMk id="13" creationId="{52899812-68E4-9FCD-2751-853F10A2C39E}"/>
          </ac:spMkLst>
        </pc:spChg>
        <pc:spChg chg="mod">
          <ac:chgData name="Rita Souto" userId="7c7f685c-315c-4c7e-8a9f-6e7a052d4d1c" providerId="ADAL" clId="{5A345CF0-AB4A-4E1B-A6BA-D4FA74AC1A74}" dt="2023-09-10T18:37:02.876" v="190" actId="164"/>
          <ac:spMkLst>
            <pc:docMk/>
            <pc:sldMk cId="2608337793" sldId="273"/>
            <ac:spMk id="14" creationId="{401CA577-0B13-60C5-511B-8A284D54AEA5}"/>
          </ac:spMkLst>
        </pc:spChg>
        <pc:spChg chg="mod">
          <ac:chgData name="Rita Souto" userId="7c7f685c-315c-4c7e-8a9f-6e7a052d4d1c" providerId="ADAL" clId="{5A345CF0-AB4A-4E1B-A6BA-D4FA74AC1A74}" dt="2023-09-10T18:37:02.876" v="190" actId="164"/>
          <ac:spMkLst>
            <pc:docMk/>
            <pc:sldMk cId="2608337793" sldId="273"/>
            <ac:spMk id="15" creationId="{5AE4805F-6F18-F937-3A68-7DF4B30FA1D5}"/>
          </ac:spMkLst>
        </pc:spChg>
        <pc:spChg chg="mod">
          <ac:chgData name="Rita Souto" userId="7c7f685c-315c-4c7e-8a9f-6e7a052d4d1c" providerId="ADAL" clId="{5A345CF0-AB4A-4E1B-A6BA-D4FA74AC1A74}" dt="2023-09-10T18:37:02.876" v="190" actId="164"/>
          <ac:spMkLst>
            <pc:docMk/>
            <pc:sldMk cId="2608337793" sldId="273"/>
            <ac:spMk id="16" creationId="{C2EA5F67-0A9F-EB0D-47B5-F5E0091E44C2}"/>
          </ac:spMkLst>
        </pc:spChg>
        <pc:spChg chg="mod">
          <ac:chgData name="Rita Souto" userId="7c7f685c-315c-4c7e-8a9f-6e7a052d4d1c" providerId="ADAL" clId="{5A345CF0-AB4A-4E1B-A6BA-D4FA74AC1A74}" dt="2023-09-10T18:37:02.876" v="190" actId="164"/>
          <ac:spMkLst>
            <pc:docMk/>
            <pc:sldMk cId="2608337793" sldId="273"/>
            <ac:spMk id="17" creationId="{AD272ACE-B1EF-839E-CDA6-D536C1ACB034}"/>
          </ac:spMkLst>
        </pc:spChg>
        <pc:spChg chg="add mod">
          <ac:chgData name="Rita Souto" userId="7c7f685c-315c-4c7e-8a9f-6e7a052d4d1c" providerId="ADAL" clId="{5A345CF0-AB4A-4E1B-A6BA-D4FA74AC1A74}" dt="2023-09-08T07:10:02.862" v="107" actId="14100"/>
          <ac:spMkLst>
            <pc:docMk/>
            <pc:sldMk cId="2608337793" sldId="273"/>
            <ac:spMk id="18" creationId="{87A70785-6FFC-6053-512B-F79CA3E9F2B4}"/>
          </ac:spMkLst>
        </pc:spChg>
        <pc:grpChg chg="add mod">
          <ac:chgData name="Rita Souto" userId="7c7f685c-315c-4c7e-8a9f-6e7a052d4d1c" providerId="ADAL" clId="{5A345CF0-AB4A-4E1B-A6BA-D4FA74AC1A74}" dt="2023-09-10T18:37:02.876" v="190" actId="164"/>
          <ac:grpSpMkLst>
            <pc:docMk/>
            <pc:sldMk cId="2608337793" sldId="273"/>
            <ac:grpSpMk id="19" creationId="{A4094CAC-9FF3-22E8-99FD-C0B6F04BB056}"/>
          </ac:grpSpMkLst>
        </pc:grpChg>
      </pc:sldChg>
      <pc:sldChg chg="addSp delSp modSp mod">
        <pc:chgData name="Rita Souto" userId="7c7f685c-315c-4c7e-8a9f-6e7a052d4d1c" providerId="ADAL" clId="{5A345CF0-AB4A-4E1B-A6BA-D4FA74AC1A74}" dt="2023-09-11T07:09:04.999" v="200" actId="1076"/>
        <pc:sldMkLst>
          <pc:docMk/>
          <pc:sldMk cId="4281956525" sldId="280"/>
        </pc:sldMkLst>
        <pc:spChg chg="add mod">
          <ac:chgData name="Rita Souto" userId="7c7f685c-315c-4c7e-8a9f-6e7a052d4d1c" providerId="ADAL" clId="{5A345CF0-AB4A-4E1B-A6BA-D4FA74AC1A74}" dt="2023-09-11T07:09:04.999" v="200" actId="1076"/>
          <ac:spMkLst>
            <pc:docMk/>
            <pc:sldMk cId="4281956525" sldId="280"/>
            <ac:spMk id="3" creationId="{C75DAF94-BE7B-CAC4-3DDD-246B377C25DF}"/>
          </ac:spMkLst>
        </pc:spChg>
        <pc:spChg chg="add mod">
          <ac:chgData name="Rita Souto" userId="7c7f685c-315c-4c7e-8a9f-6e7a052d4d1c" providerId="ADAL" clId="{5A345CF0-AB4A-4E1B-A6BA-D4FA74AC1A74}" dt="2023-09-11T07:09:04.999" v="200" actId="1076"/>
          <ac:spMkLst>
            <pc:docMk/>
            <pc:sldMk cId="4281956525" sldId="280"/>
            <ac:spMk id="4" creationId="{E21C35AD-892E-323A-4C3E-762DC23B4FB3}"/>
          </ac:spMkLst>
        </pc:spChg>
        <pc:spChg chg="del">
          <ac:chgData name="Rita Souto" userId="7c7f685c-315c-4c7e-8a9f-6e7a052d4d1c" providerId="ADAL" clId="{5A345CF0-AB4A-4E1B-A6BA-D4FA74AC1A74}" dt="2023-09-11T07:08:58.072" v="198" actId="478"/>
          <ac:spMkLst>
            <pc:docMk/>
            <pc:sldMk cId="4281956525" sldId="280"/>
            <ac:spMk id="5" creationId="{640D5716-C90E-9892-6929-555889809AF2}"/>
          </ac:spMkLst>
        </pc:spChg>
        <pc:spChg chg="del">
          <ac:chgData name="Rita Souto" userId="7c7f685c-315c-4c7e-8a9f-6e7a052d4d1c" providerId="ADAL" clId="{5A345CF0-AB4A-4E1B-A6BA-D4FA74AC1A74}" dt="2023-09-11T07:08:58.072" v="198" actId="478"/>
          <ac:spMkLst>
            <pc:docMk/>
            <pc:sldMk cId="4281956525" sldId="280"/>
            <ac:spMk id="6" creationId="{4B9AD77A-6F2F-A05B-6509-5A51D46EE1C2}"/>
          </ac:spMkLst>
        </pc:spChg>
        <pc:spChg chg="add mod">
          <ac:chgData name="Rita Souto" userId="7c7f685c-315c-4c7e-8a9f-6e7a052d4d1c" providerId="ADAL" clId="{5A345CF0-AB4A-4E1B-A6BA-D4FA74AC1A74}" dt="2023-09-11T07:09:04.999" v="200" actId="1076"/>
          <ac:spMkLst>
            <pc:docMk/>
            <pc:sldMk cId="4281956525" sldId="280"/>
            <ac:spMk id="7" creationId="{3DAE81D7-2945-A79B-C24F-D3B3FE4A8490}"/>
          </ac:spMkLst>
        </pc:spChg>
        <pc:spChg chg="add mod">
          <ac:chgData name="Rita Souto" userId="7c7f685c-315c-4c7e-8a9f-6e7a052d4d1c" providerId="ADAL" clId="{5A345CF0-AB4A-4E1B-A6BA-D4FA74AC1A74}" dt="2023-09-11T07:09:04.999" v="200" actId="1076"/>
          <ac:spMkLst>
            <pc:docMk/>
            <pc:sldMk cId="4281956525" sldId="280"/>
            <ac:spMk id="8" creationId="{A2A876C0-7D00-643B-519E-9D02E9BAB51A}"/>
          </ac:spMkLst>
        </pc:spChg>
        <pc:spChg chg="add mod">
          <ac:chgData name="Rita Souto" userId="7c7f685c-315c-4c7e-8a9f-6e7a052d4d1c" providerId="ADAL" clId="{5A345CF0-AB4A-4E1B-A6BA-D4FA74AC1A74}" dt="2023-09-11T07:09:04.999" v="200" actId="1076"/>
          <ac:spMkLst>
            <pc:docMk/>
            <pc:sldMk cId="4281956525" sldId="280"/>
            <ac:spMk id="9" creationId="{223E329F-F747-916E-5790-304F8EB0B7E7}"/>
          </ac:spMkLst>
        </pc:spChg>
        <pc:spChg chg="add mod">
          <ac:chgData name="Rita Souto" userId="7c7f685c-315c-4c7e-8a9f-6e7a052d4d1c" providerId="ADAL" clId="{5A345CF0-AB4A-4E1B-A6BA-D4FA74AC1A74}" dt="2023-09-11T07:09:04.999" v="200" actId="1076"/>
          <ac:spMkLst>
            <pc:docMk/>
            <pc:sldMk cId="4281956525" sldId="280"/>
            <ac:spMk id="10" creationId="{C2F2746C-E727-8991-4F48-89D759FD32BC}"/>
          </ac:spMkLst>
        </pc:spChg>
        <pc:spChg chg="del">
          <ac:chgData name="Rita Souto" userId="7c7f685c-315c-4c7e-8a9f-6e7a052d4d1c" providerId="ADAL" clId="{5A345CF0-AB4A-4E1B-A6BA-D4FA74AC1A74}" dt="2023-09-11T07:08:58.072" v="198" actId="478"/>
          <ac:spMkLst>
            <pc:docMk/>
            <pc:sldMk cId="4281956525" sldId="280"/>
            <ac:spMk id="11" creationId="{CBB3E3CA-0AC8-7437-D838-8423C1AC89D3}"/>
          </ac:spMkLst>
        </pc:spChg>
        <pc:spChg chg="del">
          <ac:chgData name="Rita Souto" userId="7c7f685c-315c-4c7e-8a9f-6e7a052d4d1c" providerId="ADAL" clId="{5A345CF0-AB4A-4E1B-A6BA-D4FA74AC1A74}" dt="2023-09-11T07:08:58.072" v="198" actId="478"/>
          <ac:spMkLst>
            <pc:docMk/>
            <pc:sldMk cId="4281956525" sldId="280"/>
            <ac:spMk id="12" creationId="{25DB2027-4D23-9B04-473E-F2F4847C99E2}"/>
          </ac:spMkLst>
        </pc:spChg>
        <pc:spChg chg="del">
          <ac:chgData name="Rita Souto" userId="7c7f685c-315c-4c7e-8a9f-6e7a052d4d1c" providerId="ADAL" clId="{5A345CF0-AB4A-4E1B-A6BA-D4FA74AC1A74}" dt="2023-09-11T07:08:58.072" v="198" actId="478"/>
          <ac:spMkLst>
            <pc:docMk/>
            <pc:sldMk cId="4281956525" sldId="280"/>
            <ac:spMk id="13" creationId="{EE6CE2DD-0902-8DA6-6FEF-8C7DBFB951C4}"/>
          </ac:spMkLst>
        </pc:spChg>
        <pc:spChg chg="del">
          <ac:chgData name="Rita Souto" userId="7c7f685c-315c-4c7e-8a9f-6e7a052d4d1c" providerId="ADAL" clId="{5A345CF0-AB4A-4E1B-A6BA-D4FA74AC1A74}" dt="2023-09-11T07:08:58.072" v="198" actId="478"/>
          <ac:spMkLst>
            <pc:docMk/>
            <pc:sldMk cId="4281956525" sldId="280"/>
            <ac:spMk id="14" creationId="{34F53280-DBD7-1623-98E1-98352AFFD3FF}"/>
          </ac:spMkLst>
        </pc:spChg>
        <pc:spChg chg="add mod">
          <ac:chgData name="Rita Souto" userId="7c7f685c-315c-4c7e-8a9f-6e7a052d4d1c" providerId="ADAL" clId="{5A345CF0-AB4A-4E1B-A6BA-D4FA74AC1A74}" dt="2023-09-11T07:09:04.999" v="200" actId="1076"/>
          <ac:spMkLst>
            <pc:docMk/>
            <pc:sldMk cId="4281956525" sldId="280"/>
            <ac:spMk id="15" creationId="{6011AA5A-D763-E3C5-1E1D-C4DCB29BC7C1}"/>
          </ac:spMkLst>
        </pc:spChg>
        <pc:spChg chg="del">
          <ac:chgData name="Rita Souto" userId="7c7f685c-315c-4c7e-8a9f-6e7a052d4d1c" providerId="ADAL" clId="{5A345CF0-AB4A-4E1B-A6BA-D4FA74AC1A74}" dt="2023-09-11T07:08:58.072" v="198" actId="478"/>
          <ac:spMkLst>
            <pc:docMk/>
            <pc:sldMk cId="4281956525" sldId="280"/>
            <ac:spMk id="18" creationId="{DE6FDA9F-8520-B25B-2936-7F165D800647}"/>
          </ac:spMkLst>
        </pc:spChg>
        <pc:spChg chg="del">
          <ac:chgData name="Rita Souto" userId="7c7f685c-315c-4c7e-8a9f-6e7a052d4d1c" providerId="ADAL" clId="{5A345CF0-AB4A-4E1B-A6BA-D4FA74AC1A74}" dt="2023-09-11T07:08:58.072" v="198" actId="478"/>
          <ac:spMkLst>
            <pc:docMk/>
            <pc:sldMk cId="4281956525" sldId="280"/>
            <ac:spMk id="19" creationId="{D6BFB9AF-9635-9FF5-0D13-61B913B1D01A}"/>
          </ac:spMkLst>
        </pc:spChg>
        <pc:spChg chg="del">
          <ac:chgData name="Rita Souto" userId="7c7f685c-315c-4c7e-8a9f-6e7a052d4d1c" providerId="ADAL" clId="{5A345CF0-AB4A-4E1B-A6BA-D4FA74AC1A74}" dt="2023-09-11T07:08:58.072" v="198" actId="478"/>
          <ac:spMkLst>
            <pc:docMk/>
            <pc:sldMk cId="4281956525" sldId="280"/>
            <ac:spMk id="20" creationId="{08C5099A-8A1B-AFB7-5272-3EE8D3E09D4F}"/>
          </ac:spMkLst>
        </pc:spChg>
        <pc:spChg chg="del">
          <ac:chgData name="Rita Souto" userId="7c7f685c-315c-4c7e-8a9f-6e7a052d4d1c" providerId="ADAL" clId="{5A345CF0-AB4A-4E1B-A6BA-D4FA74AC1A74}" dt="2023-09-11T07:08:58.072" v="198" actId="478"/>
          <ac:spMkLst>
            <pc:docMk/>
            <pc:sldMk cId="4281956525" sldId="280"/>
            <ac:spMk id="21" creationId="{DBCECC4D-D295-A4C6-9800-939EA9DE0BE0}"/>
          </ac:spMkLst>
        </pc:spChg>
        <pc:spChg chg="del">
          <ac:chgData name="Rita Souto" userId="7c7f685c-315c-4c7e-8a9f-6e7a052d4d1c" providerId="ADAL" clId="{5A345CF0-AB4A-4E1B-A6BA-D4FA74AC1A74}" dt="2023-09-11T07:08:58.072" v="198" actId="478"/>
          <ac:spMkLst>
            <pc:docMk/>
            <pc:sldMk cId="4281956525" sldId="280"/>
            <ac:spMk id="22" creationId="{7338330F-946E-4CDB-305F-1789C417C825}"/>
          </ac:spMkLst>
        </pc:spChg>
        <pc:spChg chg="del">
          <ac:chgData name="Rita Souto" userId="7c7f685c-315c-4c7e-8a9f-6e7a052d4d1c" providerId="ADAL" clId="{5A345CF0-AB4A-4E1B-A6BA-D4FA74AC1A74}" dt="2023-09-11T07:08:58.072" v="198" actId="478"/>
          <ac:spMkLst>
            <pc:docMk/>
            <pc:sldMk cId="4281956525" sldId="280"/>
            <ac:spMk id="23" creationId="{0D8A3C0C-D8B0-D285-A4B7-17ACAEE98A9E}"/>
          </ac:spMkLst>
        </pc:spChg>
        <pc:spChg chg="del">
          <ac:chgData name="Rita Souto" userId="7c7f685c-315c-4c7e-8a9f-6e7a052d4d1c" providerId="ADAL" clId="{5A345CF0-AB4A-4E1B-A6BA-D4FA74AC1A74}" dt="2023-09-11T07:08:58.072" v="198" actId="478"/>
          <ac:spMkLst>
            <pc:docMk/>
            <pc:sldMk cId="4281956525" sldId="280"/>
            <ac:spMk id="24" creationId="{CE35F5FD-9F18-249A-FEF9-2D3704E7E92C}"/>
          </ac:spMkLst>
        </pc:spChg>
        <pc:spChg chg="add mod">
          <ac:chgData name="Rita Souto" userId="7c7f685c-315c-4c7e-8a9f-6e7a052d4d1c" providerId="ADAL" clId="{5A345CF0-AB4A-4E1B-A6BA-D4FA74AC1A74}" dt="2023-09-11T07:09:04.999" v="200" actId="1076"/>
          <ac:spMkLst>
            <pc:docMk/>
            <pc:sldMk cId="4281956525" sldId="280"/>
            <ac:spMk id="27" creationId="{D777DA74-E16A-4ABE-D051-5754AE490874}"/>
          </ac:spMkLst>
        </pc:spChg>
        <pc:spChg chg="add mod">
          <ac:chgData name="Rita Souto" userId="7c7f685c-315c-4c7e-8a9f-6e7a052d4d1c" providerId="ADAL" clId="{5A345CF0-AB4A-4E1B-A6BA-D4FA74AC1A74}" dt="2023-09-11T07:09:04.999" v="200" actId="1076"/>
          <ac:spMkLst>
            <pc:docMk/>
            <pc:sldMk cId="4281956525" sldId="280"/>
            <ac:spMk id="28" creationId="{F0679502-E745-039F-446C-1F8D80485704}"/>
          </ac:spMkLst>
        </pc:spChg>
        <pc:spChg chg="add mod">
          <ac:chgData name="Rita Souto" userId="7c7f685c-315c-4c7e-8a9f-6e7a052d4d1c" providerId="ADAL" clId="{5A345CF0-AB4A-4E1B-A6BA-D4FA74AC1A74}" dt="2023-09-11T07:09:04.999" v="200" actId="1076"/>
          <ac:spMkLst>
            <pc:docMk/>
            <pc:sldMk cId="4281956525" sldId="280"/>
            <ac:spMk id="29" creationId="{44D5D4A0-41E9-93B3-87B4-C6BE61043425}"/>
          </ac:spMkLst>
        </pc:spChg>
        <pc:spChg chg="add mod">
          <ac:chgData name="Rita Souto" userId="7c7f685c-315c-4c7e-8a9f-6e7a052d4d1c" providerId="ADAL" clId="{5A345CF0-AB4A-4E1B-A6BA-D4FA74AC1A74}" dt="2023-09-11T07:09:04.999" v="200" actId="1076"/>
          <ac:spMkLst>
            <pc:docMk/>
            <pc:sldMk cId="4281956525" sldId="280"/>
            <ac:spMk id="30" creationId="{A25072E9-B847-6418-B794-B7CC097F6B8C}"/>
          </ac:spMkLst>
        </pc:spChg>
        <pc:spChg chg="add mod">
          <ac:chgData name="Rita Souto" userId="7c7f685c-315c-4c7e-8a9f-6e7a052d4d1c" providerId="ADAL" clId="{5A345CF0-AB4A-4E1B-A6BA-D4FA74AC1A74}" dt="2023-09-11T07:09:04.999" v="200" actId="1076"/>
          <ac:spMkLst>
            <pc:docMk/>
            <pc:sldMk cId="4281956525" sldId="280"/>
            <ac:spMk id="31" creationId="{722CB7A9-2398-98F5-8527-0A0589F0C49D}"/>
          </ac:spMkLst>
        </pc:spChg>
        <pc:spChg chg="add mod">
          <ac:chgData name="Rita Souto" userId="7c7f685c-315c-4c7e-8a9f-6e7a052d4d1c" providerId="ADAL" clId="{5A345CF0-AB4A-4E1B-A6BA-D4FA74AC1A74}" dt="2023-09-11T07:09:04.999" v="200" actId="1076"/>
          <ac:spMkLst>
            <pc:docMk/>
            <pc:sldMk cId="4281956525" sldId="280"/>
            <ac:spMk id="32" creationId="{1B4115EB-1886-428C-F5D0-0E7DAD37A7CD}"/>
          </ac:spMkLst>
        </pc:spChg>
        <pc:spChg chg="add mod">
          <ac:chgData name="Rita Souto" userId="7c7f685c-315c-4c7e-8a9f-6e7a052d4d1c" providerId="ADAL" clId="{5A345CF0-AB4A-4E1B-A6BA-D4FA74AC1A74}" dt="2023-09-11T07:09:04.999" v="200" actId="1076"/>
          <ac:spMkLst>
            <pc:docMk/>
            <pc:sldMk cId="4281956525" sldId="280"/>
            <ac:spMk id="33" creationId="{9FB410DC-8489-9B09-D759-C1BA25812CFE}"/>
          </ac:spMkLst>
        </pc:spChg>
        <pc:spChg chg="del">
          <ac:chgData name="Rita Souto" userId="7c7f685c-315c-4c7e-8a9f-6e7a052d4d1c" providerId="ADAL" clId="{5A345CF0-AB4A-4E1B-A6BA-D4FA74AC1A74}" dt="2023-09-11T07:08:58.072" v="198" actId="478"/>
          <ac:spMkLst>
            <pc:docMk/>
            <pc:sldMk cId="4281956525" sldId="280"/>
            <ac:spMk id="34" creationId="{72EC703C-0515-0522-7CB3-25A052BAF297}"/>
          </ac:spMkLst>
        </pc:spChg>
        <pc:spChg chg="del">
          <ac:chgData name="Rita Souto" userId="7c7f685c-315c-4c7e-8a9f-6e7a052d4d1c" providerId="ADAL" clId="{5A345CF0-AB4A-4E1B-A6BA-D4FA74AC1A74}" dt="2023-09-11T07:08:58.072" v="198" actId="478"/>
          <ac:spMkLst>
            <pc:docMk/>
            <pc:sldMk cId="4281956525" sldId="280"/>
            <ac:spMk id="35" creationId="{BCFB37DD-941F-5501-F385-6C6A29FC2EC1}"/>
          </ac:spMkLst>
        </pc:spChg>
        <pc:spChg chg="del">
          <ac:chgData name="Rita Souto" userId="7c7f685c-315c-4c7e-8a9f-6e7a052d4d1c" providerId="ADAL" clId="{5A345CF0-AB4A-4E1B-A6BA-D4FA74AC1A74}" dt="2023-09-11T07:08:58.072" v="198" actId="478"/>
          <ac:spMkLst>
            <pc:docMk/>
            <pc:sldMk cId="4281956525" sldId="280"/>
            <ac:spMk id="36" creationId="{246FFD27-EEED-1EA4-ED0D-F8A52812D622}"/>
          </ac:spMkLst>
        </pc:spChg>
        <pc:spChg chg="del">
          <ac:chgData name="Rita Souto" userId="7c7f685c-315c-4c7e-8a9f-6e7a052d4d1c" providerId="ADAL" clId="{5A345CF0-AB4A-4E1B-A6BA-D4FA74AC1A74}" dt="2023-09-11T07:08:58.072" v="198" actId="478"/>
          <ac:spMkLst>
            <pc:docMk/>
            <pc:sldMk cId="4281956525" sldId="280"/>
            <ac:spMk id="40" creationId="{72FF0911-8D6B-1F35-99BE-A13D79D30906}"/>
          </ac:spMkLst>
        </pc:spChg>
        <pc:spChg chg="del">
          <ac:chgData name="Rita Souto" userId="7c7f685c-315c-4c7e-8a9f-6e7a052d4d1c" providerId="ADAL" clId="{5A345CF0-AB4A-4E1B-A6BA-D4FA74AC1A74}" dt="2023-09-11T07:08:58.072" v="198" actId="478"/>
          <ac:spMkLst>
            <pc:docMk/>
            <pc:sldMk cId="4281956525" sldId="280"/>
            <ac:spMk id="41" creationId="{FFA94C7C-372B-332F-57CC-16B1691C0121}"/>
          </ac:spMkLst>
        </pc:spChg>
        <pc:spChg chg="del">
          <ac:chgData name="Rita Souto" userId="7c7f685c-315c-4c7e-8a9f-6e7a052d4d1c" providerId="ADAL" clId="{5A345CF0-AB4A-4E1B-A6BA-D4FA74AC1A74}" dt="2023-09-11T07:08:58.072" v="198" actId="478"/>
          <ac:spMkLst>
            <pc:docMk/>
            <pc:sldMk cId="4281956525" sldId="280"/>
            <ac:spMk id="42" creationId="{88A6BBF5-37AF-0D43-8BC5-7180A3C688B1}"/>
          </ac:spMkLst>
        </pc:spChg>
        <pc:spChg chg="del">
          <ac:chgData name="Rita Souto" userId="7c7f685c-315c-4c7e-8a9f-6e7a052d4d1c" providerId="ADAL" clId="{5A345CF0-AB4A-4E1B-A6BA-D4FA74AC1A74}" dt="2023-09-11T07:08:58.072" v="198" actId="478"/>
          <ac:spMkLst>
            <pc:docMk/>
            <pc:sldMk cId="4281956525" sldId="280"/>
            <ac:spMk id="43" creationId="{8BE12B2A-9DA9-B611-3B83-C5065379C3D2}"/>
          </ac:spMkLst>
        </pc:spChg>
        <pc:spChg chg="del">
          <ac:chgData name="Rita Souto" userId="7c7f685c-315c-4c7e-8a9f-6e7a052d4d1c" providerId="ADAL" clId="{5A345CF0-AB4A-4E1B-A6BA-D4FA74AC1A74}" dt="2023-09-11T07:08:58.072" v="198" actId="478"/>
          <ac:spMkLst>
            <pc:docMk/>
            <pc:sldMk cId="4281956525" sldId="280"/>
            <ac:spMk id="44" creationId="{DAD61F73-BB73-8FB5-6ED1-6444A179B5CC}"/>
          </ac:spMkLst>
        </pc:spChg>
        <pc:spChg chg="del">
          <ac:chgData name="Rita Souto" userId="7c7f685c-315c-4c7e-8a9f-6e7a052d4d1c" providerId="ADAL" clId="{5A345CF0-AB4A-4E1B-A6BA-D4FA74AC1A74}" dt="2023-09-11T07:08:58.072" v="198" actId="478"/>
          <ac:spMkLst>
            <pc:docMk/>
            <pc:sldMk cId="4281956525" sldId="280"/>
            <ac:spMk id="45" creationId="{D185B926-BFFE-2CB3-8A79-0BDC9A3B96C3}"/>
          </ac:spMkLst>
        </pc:spChg>
        <pc:spChg chg="del">
          <ac:chgData name="Rita Souto" userId="7c7f685c-315c-4c7e-8a9f-6e7a052d4d1c" providerId="ADAL" clId="{5A345CF0-AB4A-4E1B-A6BA-D4FA74AC1A74}" dt="2023-09-11T07:08:58.072" v="198" actId="478"/>
          <ac:spMkLst>
            <pc:docMk/>
            <pc:sldMk cId="4281956525" sldId="280"/>
            <ac:spMk id="46" creationId="{E2C3702C-EAF9-12B4-9707-695A9E614AD2}"/>
          </ac:spMkLst>
        </pc:spChg>
        <pc:spChg chg="del">
          <ac:chgData name="Rita Souto" userId="7c7f685c-315c-4c7e-8a9f-6e7a052d4d1c" providerId="ADAL" clId="{5A345CF0-AB4A-4E1B-A6BA-D4FA74AC1A74}" dt="2023-09-11T07:08:58.072" v="198" actId="478"/>
          <ac:spMkLst>
            <pc:docMk/>
            <pc:sldMk cId="4281956525" sldId="280"/>
            <ac:spMk id="47" creationId="{5E6ECB70-963B-BEB5-F730-873195868937}"/>
          </ac:spMkLst>
        </pc:spChg>
        <pc:spChg chg="del">
          <ac:chgData name="Rita Souto" userId="7c7f685c-315c-4c7e-8a9f-6e7a052d4d1c" providerId="ADAL" clId="{5A345CF0-AB4A-4E1B-A6BA-D4FA74AC1A74}" dt="2023-09-11T07:08:58.072" v="198" actId="478"/>
          <ac:spMkLst>
            <pc:docMk/>
            <pc:sldMk cId="4281956525" sldId="280"/>
            <ac:spMk id="48" creationId="{9E21531D-0A7B-C6BA-8444-F271CBEBDFB0}"/>
          </ac:spMkLst>
        </pc:spChg>
        <pc:spChg chg="del">
          <ac:chgData name="Rita Souto" userId="7c7f685c-315c-4c7e-8a9f-6e7a052d4d1c" providerId="ADAL" clId="{5A345CF0-AB4A-4E1B-A6BA-D4FA74AC1A74}" dt="2023-09-11T07:08:58.072" v="198" actId="478"/>
          <ac:spMkLst>
            <pc:docMk/>
            <pc:sldMk cId="4281956525" sldId="280"/>
            <ac:spMk id="49" creationId="{815FBBFE-BFD6-DFB7-FD89-F3F040413C15}"/>
          </ac:spMkLst>
        </pc:spChg>
        <pc:spChg chg="add mod">
          <ac:chgData name="Rita Souto" userId="7c7f685c-315c-4c7e-8a9f-6e7a052d4d1c" providerId="ADAL" clId="{5A345CF0-AB4A-4E1B-A6BA-D4FA74AC1A74}" dt="2023-09-11T07:09:04.999" v="200" actId="1076"/>
          <ac:spMkLst>
            <pc:docMk/>
            <pc:sldMk cId="4281956525" sldId="280"/>
            <ac:spMk id="51" creationId="{7ED84F36-70B1-DF74-455D-A5BBE59C7430}"/>
          </ac:spMkLst>
        </pc:spChg>
        <pc:spChg chg="add mod">
          <ac:chgData name="Rita Souto" userId="7c7f685c-315c-4c7e-8a9f-6e7a052d4d1c" providerId="ADAL" clId="{5A345CF0-AB4A-4E1B-A6BA-D4FA74AC1A74}" dt="2023-09-11T07:09:04.999" v="200" actId="1076"/>
          <ac:spMkLst>
            <pc:docMk/>
            <pc:sldMk cId="4281956525" sldId="280"/>
            <ac:spMk id="52" creationId="{90DAA54B-D2C6-B3E0-898E-54037618D2A7}"/>
          </ac:spMkLst>
        </pc:spChg>
        <pc:spChg chg="add mod">
          <ac:chgData name="Rita Souto" userId="7c7f685c-315c-4c7e-8a9f-6e7a052d4d1c" providerId="ADAL" clId="{5A345CF0-AB4A-4E1B-A6BA-D4FA74AC1A74}" dt="2023-09-11T07:09:04.999" v="200" actId="1076"/>
          <ac:spMkLst>
            <pc:docMk/>
            <pc:sldMk cId="4281956525" sldId="280"/>
            <ac:spMk id="53" creationId="{9C0ABFDB-F73B-44A7-24CD-BFEE8DD13418}"/>
          </ac:spMkLst>
        </pc:spChg>
        <pc:spChg chg="add mod">
          <ac:chgData name="Rita Souto" userId="7c7f685c-315c-4c7e-8a9f-6e7a052d4d1c" providerId="ADAL" clId="{5A345CF0-AB4A-4E1B-A6BA-D4FA74AC1A74}" dt="2023-09-11T07:09:04.999" v="200" actId="1076"/>
          <ac:spMkLst>
            <pc:docMk/>
            <pc:sldMk cId="4281956525" sldId="280"/>
            <ac:spMk id="54" creationId="{092ADF9E-9601-85FB-90C8-9BEAF05F1F8C}"/>
          </ac:spMkLst>
        </pc:spChg>
        <pc:spChg chg="add mod">
          <ac:chgData name="Rita Souto" userId="7c7f685c-315c-4c7e-8a9f-6e7a052d4d1c" providerId="ADAL" clId="{5A345CF0-AB4A-4E1B-A6BA-D4FA74AC1A74}" dt="2023-09-11T07:09:04.999" v="200" actId="1076"/>
          <ac:spMkLst>
            <pc:docMk/>
            <pc:sldMk cId="4281956525" sldId="280"/>
            <ac:spMk id="55" creationId="{2F858CF8-A976-6EA6-6B94-3FC38476430B}"/>
          </ac:spMkLst>
        </pc:spChg>
        <pc:spChg chg="add mod">
          <ac:chgData name="Rita Souto" userId="7c7f685c-315c-4c7e-8a9f-6e7a052d4d1c" providerId="ADAL" clId="{5A345CF0-AB4A-4E1B-A6BA-D4FA74AC1A74}" dt="2023-09-11T07:09:04.999" v="200" actId="1076"/>
          <ac:spMkLst>
            <pc:docMk/>
            <pc:sldMk cId="4281956525" sldId="280"/>
            <ac:spMk id="56" creationId="{3CDEB36F-F800-F7AD-61E9-A037A831A36B}"/>
          </ac:spMkLst>
        </pc:spChg>
        <pc:spChg chg="add mod">
          <ac:chgData name="Rita Souto" userId="7c7f685c-315c-4c7e-8a9f-6e7a052d4d1c" providerId="ADAL" clId="{5A345CF0-AB4A-4E1B-A6BA-D4FA74AC1A74}" dt="2023-09-11T07:09:04.999" v="200" actId="1076"/>
          <ac:spMkLst>
            <pc:docMk/>
            <pc:sldMk cId="4281956525" sldId="280"/>
            <ac:spMk id="57" creationId="{1B089EFC-868A-9AB0-9025-25221E9E0F81}"/>
          </ac:spMkLst>
        </pc:spChg>
        <pc:spChg chg="add mod">
          <ac:chgData name="Rita Souto" userId="7c7f685c-315c-4c7e-8a9f-6e7a052d4d1c" providerId="ADAL" clId="{5A345CF0-AB4A-4E1B-A6BA-D4FA74AC1A74}" dt="2023-09-11T07:09:04.999" v="200" actId="1076"/>
          <ac:spMkLst>
            <pc:docMk/>
            <pc:sldMk cId="4281956525" sldId="280"/>
            <ac:spMk id="58" creationId="{8C6D5F52-C5C8-383D-78B6-104B6016A3C3}"/>
          </ac:spMkLst>
        </pc:spChg>
        <pc:spChg chg="add mod">
          <ac:chgData name="Rita Souto" userId="7c7f685c-315c-4c7e-8a9f-6e7a052d4d1c" providerId="ADAL" clId="{5A345CF0-AB4A-4E1B-A6BA-D4FA74AC1A74}" dt="2023-09-11T07:09:04.999" v="200" actId="1076"/>
          <ac:spMkLst>
            <pc:docMk/>
            <pc:sldMk cId="4281956525" sldId="280"/>
            <ac:spMk id="59" creationId="{0FE2D05F-1AAE-C1C1-EBCE-15063392B41B}"/>
          </ac:spMkLst>
        </pc:spChg>
        <pc:spChg chg="add mod">
          <ac:chgData name="Rita Souto" userId="7c7f685c-315c-4c7e-8a9f-6e7a052d4d1c" providerId="ADAL" clId="{5A345CF0-AB4A-4E1B-A6BA-D4FA74AC1A74}" dt="2023-09-11T07:09:04.999" v="200" actId="1076"/>
          <ac:spMkLst>
            <pc:docMk/>
            <pc:sldMk cId="4281956525" sldId="280"/>
            <ac:spMk id="60" creationId="{1E54AD33-8B19-9F2F-D62C-6365578C193B}"/>
          </ac:spMkLst>
        </pc:spChg>
        <pc:spChg chg="add mod">
          <ac:chgData name="Rita Souto" userId="7c7f685c-315c-4c7e-8a9f-6e7a052d4d1c" providerId="ADAL" clId="{5A345CF0-AB4A-4E1B-A6BA-D4FA74AC1A74}" dt="2023-09-11T07:09:04.999" v="200" actId="1076"/>
          <ac:spMkLst>
            <pc:docMk/>
            <pc:sldMk cId="4281956525" sldId="280"/>
            <ac:spMk id="61" creationId="{D3C4F2BA-D6AF-4273-22C2-CF85389BA95F}"/>
          </ac:spMkLst>
        </pc:spChg>
        <pc:spChg chg="add mod">
          <ac:chgData name="Rita Souto" userId="7c7f685c-315c-4c7e-8a9f-6e7a052d4d1c" providerId="ADAL" clId="{5A345CF0-AB4A-4E1B-A6BA-D4FA74AC1A74}" dt="2023-09-11T07:09:04.999" v="200" actId="1076"/>
          <ac:spMkLst>
            <pc:docMk/>
            <pc:sldMk cId="4281956525" sldId="280"/>
            <ac:spMk id="62" creationId="{08187E79-1838-F7F2-8984-9DC52FABEADA}"/>
          </ac:spMkLst>
        </pc:spChg>
        <pc:spChg chg="add mod">
          <ac:chgData name="Rita Souto" userId="7c7f685c-315c-4c7e-8a9f-6e7a052d4d1c" providerId="ADAL" clId="{5A345CF0-AB4A-4E1B-A6BA-D4FA74AC1A74}" dt="2023-09-11T07:09:04.999" v="200" actId="1076"/>
          <ac:spMkLst>
            <pc:docMk/>
            <pc:sldMk cId="4281956525" sldId="280"/>
            <ac:spMk id="63" creationId="{6E374C5C-3DAC-698D-EF04-CEE0FCA61094}"/>
          </ac:spMkLst>
        </pc:spChg>
        <pc:cxnChg chg="del">
          <ac:chgData name="Rita Souto" userId="7c7f685c-315c-4c7e-8a9f-6e7a052d4d1c" providerId="ADAL" clId="{5A345CF0-AB4A-4E1B-A6BA-D4FA74AC1A74}" dt="2023-09-11T07:08:58.072" v="198" actId="478"/>
          <ac:cxnSpMkLst>
            <pc:docMk/>
            <pc:sldMk cId="4281956525" sldId="280"/>
            <ac:cxnSpMk id="16" creationId="{3546FC78-E1F0-2AE3-87E2-5DA5C603654C}"/>
          </ac:cxnSpMkLst>
        </pc:cxnChg>
        <pc:cxnChg chg="del">
          <ac:chgData name="Rita Souto" userId="7c7f685c-315c-4c7e-8a9f-6e7a052d4d1c" providerId="ADAL" clId="{5A345CF0-AB4A-4E1B-A6BA-D4FA74AC1A74}" dt="2023-09-11T07:08:58.072" v="198" actId="478"/>
          <ac:cxnSpMkLst>
            <pc:docMk/>
            <pc:sldMk cId="4281956525" sldId="280"/>
            <ac:cxnSpMk id="17" creationId="{01806597-E0DA-53EE-2D75-786468227E72}"/>
          </ac:cxnSpMkLst>
        </pc:cxnChg>
        <pc:cxnChg chg="add mod">
          <ac:chgData name="Rita Souto" userId="7c7f685c-315c-4c7e-8a9f-6e7a052d4d1c" providerId="ADAL" clId="{5A345CF0-AB4A-4E1B-A6BA-D4FA74AC1A74}" dt="2023-09-11T07:09:04.999" v="200" actId="1076"/>
          <ac:cxnSpMkLst>
            <pc:docMk/>
            <pc:sldMk cId="4281956525" sldId="280"/>
            <ac:cxnSpMk id="25" creationId="{3933C5CD-B7DB-D756-C8B3-D0A1B227064F}"/>
          </ac:cxnSpMkLst>
        </pc:cxnChg>
        <pc:cxnChg chg="add mod">
          <ac:chgData name="Rita Souto" userId="7c7f685c-315c-4c7e-8a9f-6e7a052d4d1c" providerId="ADAL" clId="{5A345CF0-AB4A-4E1B-A6BA-D4FA74AC1A74}" dt="2023-09-11T07:09:04.999" v="200" actId="1076"/>
          <ac:cxnSpMkLst>
            <pc:docMk/>
            <pc:sldMk cId="4281956525" sldId="280"/>
            <ac:cxnSpMk id="26" creationId="{52F9C2C2-CFB0-6AC2-D3CA-F7BBE80BE60A}"/>
          </ac:cxnSpMkLst>
        </pc:cxnChg>
      </pc:sldChg>
      <pc:sldChg chg="modSp mod">
        <pc:chgData name="Rita Souto" userId="7c7f685c-315c-4c7e-8a9f-6e7a052d4d1c" providerId="ADAL" clId="{5A345CF0-AB4A-4E1B-A6BA-D4FA74AC1A74}" dt="2023-09-11T10:05:29.689" v="206" actId="20577"/>
        <pc:sldMkLst>
          <pc:docMk/>
          <pc:sldMk cId="2793013231" sldId="282"/>
        </pc:sldMkLst>
        <pc:spChg chg="mod">
          <ac:chgData name="Rita Souto" userId="7c7f685c-315c-4c7e-8a9f-6e7a052d4d1c" providerId="ADAL" clId="{5A345CF0-AB4A-4E1B-A6BA-D4FA74AC1A74}" dt="2023-09-11T10:05:29.689" v="206" actId="20577"/>
          <ac:spMkLst>
            <pc:docMk/>
            <pc:sldMk cId="2793013231" sldId="282"/>
            <ac:spMk id="21" creationId="{561335F7-9DE1-68BB-78A9-79FF9F00847B}"/>
          </ac:spMkLst>
        </pc:spChg>
      </pc:sldChg>
      <pc:sldChg chg="modSp mod">
        <pc:chgData name="Rita Souto" userId="7c7f685c-315c-4c7e-8a9f-6e7a052d4d1c" providerId="ADAL" clId="{5A345CF0-AB4A-4E1B-A6BA-D4FA74AC1A74}" dt="2023-09-11T10:23:44.001" v="241" actId="1076"/>
        <pc:sldMkLst>
          <pc:docMk/>
          <pc:sldMk cId="2619422413" sldId="285"/>
        </pc:sldMkLst>
        <pc:spChg chg="mod">
          <ac:chgData name="Rita Souto" userId="7c7f685c-315c-4c7e-8a9f-6e7a052d4d1c" providerId="ADAL" clId="{5A345CF0-AB4A-4E1B-A6BA-D4FA74AC1A74}" dt="2023-09-11T10:23:44.001" v="241" actId="1076"/>
          <ac:spMkLst>
            <pc:docMk/>
            <pc:sldMk cId="2619422413" sldId="285"/>
            <ac:spMk id="18" creationId="{307E8071-DAE1-972F-BA5A-9EF9EB7E2612}"/>
          </ac:spMkLst>
        </pc:spChg>
      </pc:sldChg>
      <pc:sldChg chg="addSp modSp mod">
        <pc:chgData name="Rita Souto" userId="7c7f685c-315c-4c7e-8a9f-6e7a052d4d1c" providerId="ADAL" clId="{5A345CF0-AB4A-4E1B-A6BA-D4FA74AC1A74}" dt="2023-09-08T07:09:22.910" v="45" actId="166"/>
        <pc:sldMkLst>
          <pc:docMk/>
          <pc:sldMk cId="835466501" sldId="289"/>
        </pc:sldMkLst>
        <pc:spChg chg="add mod">
          <ac:chgData name="Rita Souto" userId="7c7f685c-315c-4c7e-8a9f-6e7a052d4d1c" providerId="ADAL" clId="{5A345CF0-AB4A-4E1B-A6BA-D4FA74AC1A74}" dt="2023-09-08T07:08:57.064" v="39" actId="1076"/>
          <ac:spMkLst>
            <pc:docMk/>
            <pc:sldMk cId="835466501" sldId="289"/>
            <ac:spMk id="3" creationId="{7B2448EE-A07B-E770-E919-4E23EDDF9F8B}"/>
          </ac:spMkLst>
        </pc:spChg>
        <pc:picChg chg="mod modCrop">
          <ac:chgData name="Rita Souto" userId="7c7f685c-315c-4c7e-8a9f-6e7a052d4d1c" providerId="ADAL" clId="{5A345CF0-AB4A-4E1B-A6BA-D4FA74AC1A74}" dt="2023-09-08T07:09:16.555" v="44" actId="732"/>
          <ac:picMkLst>
            <pc:docMk/>
            <pc:sldMk cId="835466501" sldId="289"/>
            <ac:picMk id="18" creationId="{0922C808-D448-4C46-938C-0C53DCD1B5EF}"/>
          </ac:picMkLst>
        </pc:picChg>
        <pc:picChg chg="ord">
          <ac:chgData name="Rita Souto" userId="7c7f685c-315c-4c7e-8a9f-6e7a052d4d1c" providerId="ADAL" clId="{5A345CF0-AB4A-4E1B-A6BA-D4FA74AC1A74}" dt="2023-09-08T07:09:22.910" v="45" actId="166"/>
          <ac:picMkLst>
            <pc:docMk/>
            <pc:sldMk cId="835466501" sldId="289"/>
            <ac:picMk id="53" creationId="{F639687D-4F0E-736C-0673-E3AD400A5284}"/>
          </ac:picMkLst>
        </pc:picChg>
      </pc:sldChg>
      <pc:sldChg chg="modSp mod">
        <pc:chgData name="Rita Souto" userId="7c7f685c-315c-4c7e-8a9f-6e7a052d4d1c" providerId="ADAL" clId="{5A345CF0-AB4A-4E1B-A6BA-D4FA74AC1A74}" dt="2023-09-11T10:11:38.841" v="207" actId="1076"/>
        <pc:sldMkLst>
          <pc:docMk/>
          <pc:sldMk cId="954767205" sldId="294"/>
        </pc:sldMkLst>
        <pc:spChg chg="mod">
          <ac:chgData name="Rita Souto" userId="7c7f685c-315c-4c7e-8a9f-6e7a052d4d1c" providerId="ADAL" clId="{5A345CF0-AB4A-4E1B-A6BA-D4FA74AC1A74}" dt="2023-09-11T10:11:38.841" v="207" actId="1076"/>
          <ac:spMkLst>
            <pc:docMk/>
            <pc:sldMk cId="954767205" sldId="294"/>
            <ac:spMk id="6" creationId="{56F2B108-7701-4881-9F85-F008C4B4DFA2}"/>
          </ac:spMkLst>
        </pc:spChg>
      </pc:sldChg>
      <pc:sldChg chg="delSp modSp mod">
        <pc:chgData name="Rita Souto" userId="7c7f685c-315c-4c7e-8a9f-6e7a052d4d1c" providerId="ADAL" clId="{5A345CF0-AB4A-4E1B-A6BA-D4FA74AC1A74}" dt="2023-09-11T10:19:39.839" v="238" actId="6549"/>
        <pc:sldMkLst>
          <pc:docMk/>
          <pc:sldMk cId="3804043568" sldId="295"/>
        </pc:sldMkLst>
        <pc:spChg chg="mod">
          <ac:chgData name="Rita Souto" userId="7c7f685c-315c-4c7e-8a9f-6e7a052d4d1c" providerId="ADAL" clId="{5A345CF0-AB4A-4E1B-A6BA-D4FA74AC1A74}" dt="2023-09-11T10:19:39.839" v="238" actId="6549"/>
          <ac:spMkLst>
            <pc:docMk/>
            <pc:sldMk cId="3804043568" sldId="295"/>
            <ac:spMk id="11" creationId="{B746ED5A-6A1B-A03B-BC09-89B77B93BBEB}"/>
          </ac:spMkLst>
        </pc:spChg>
        <pc:grpChg chg="mod">
          <ac:chgData name="Rita Souto" userId="7c7f685c-315c-4c7e-8a9f-6e7a052d4d1c" providerId="ADAL" clId="{5A345CF0-AB4A-4E1B-A6BA-D4FA74AC1A74}" dt="2023-09-11T10:18:24.502" v="211" actId="1076"/>
          <ac:grpSpMkLst>
            <pc:docMk/>
            <pc:sldMk cId="3804043568" sldId="295"/>
            <ac:grpSpMk id="34" creationId="{E26762BF-51D8-7D42-8FC1-3E645B7C727C}"/>
          </ac:grpSpMkLst>
        </pc:grpChg>
        <pc:cxnChg chg="del">
          <ac:chgData name="Rita Souto" userId="7c7f685c-315c-4c7e-8a9f-6e7a052d4d1c" providerId="ADAL" clId="{5A345CF0-AB4A-4E1B-A6BA-D4FA74AC1A74}" dt="2023-09-11T10:18:13.278" v="208" actId="478"/>
          <ac:cxnSpMkLst>
            <pc:docMk/>
            <pc:sldMk cId="3804043568" sldId="295"/>
            <ac:cxnSpMk id="21" creationId="{01BE95F5-9BCB-DA1D-4968-FDA8561C902B}"/>
          </ac:cxnSpMkLst>
        </pc:cxnChg>
        <pc:cxnChg chg="del">
          <ac:chgData name="Rita Souto" userId="7c7f685c-315c-4c7e-8a9f-6e7a052d4d1c" providerId="ADAL" clId="{5A345CF0-AB4A-4E1B-A6BA-D4FA74AC1A74}" dt="2023-09-11T10:18:15.022" v="209" actId="478"/>
          <ac:cxnSpMkLst>
            <pc:docMk/>
            <pc:sldMk cId="3804043568" sldId="295"/>
            <ac:cxnSpMk id="22" creationId="{315E79A4-80BD-25E4-33F8-E4B50F510447}"/>
          </ac:cxnSpMkLst>
        </pc:cxnChg>
      </pc:sldChg>
      <pc:sldChg chg="delSp mod">
        <pc:chgData name="Rita Souto" userId="7c7f685c-315c-4c7e-8a9f-6e7a052d4d1c" providerId="ADAL" clId="{5A345CF0-AB4A-4E1B-A6BA-D4FA74AC1A74}" dt="2023-09-11T10:21:25.550" v="240" actId="478"/>
        <pc:sldMkLst>
          <pc:docMk/>
          <pc:sldMk cId="1137406195" sldId="296"/>
        </pc:sldMkLst>
        <pc:cxnChg chg="del">
          <ac:chgData name="Rita Souto" userId="7c7f685c-315c-4c7e-8a9f-6e7a052d4d1c" providerId="ADAL" clId="{5A345CF0-AB4A-4E1B-A6BA-D4FA74AC1A74}" dt="2023-09-11T10:21:24.645" v="239" actId="478"/>
          <ac:cxnSpMkLst>
            <pc:docMk/>
            <pc:sldMk cId="1137406195" sldId="296"/>
            <ac:cxnSpMk id="21" creationId="{01BE95F5-9BCB-DA1D-4968-FDA8561C902B}"/>
          </ac:cxnSpMkLst>
        </pc:cxnChg>
        <pc:cxnChg chg="del">
          <ac:chgData name="Rita Souto" userId="7c7f685c-315c-4c7e-8a9f-6e7a052d4d1c" providerId="ADAL" clId="{5A345CF0-AB4A-4E1B-A6BA-D4FA74AC1A74}" dt="2023-09-11T10:21:25.550" v="240" actId="478"/>
          <ac:cxnSpMkLst>
            <pc:docMk/>
            <pc:sldMk cId="1137406195" sldId="296"/>
            <ac:cxnSpMk id="22" creationId="{315E79A4-80BD-25E4-33F8-E4B50F510447}"/>
          </ac:cxnSpMkLst>
        </pc:cxnChg>
      </pc:sldChg>
      <pc:sldChg chg="modSp mod">
        <pc:chgData name="Rita Souto" userId="7c7f685c-315c-4c7e-8a9f-6e7a052d4d1c" providerId="ADAL" clId="{5A345CF0-AB4A-4E1B-A6BA-D4FA74AC1A74}" dt="2023-09-11T09:57:22.382" v="202" actId="1076"/>
        <pc:sldMkLst>
          <pc:docMk/>
          <pc:sldMk cId="911691604" sldId="297"/>
        </pc:sldMkLst>
        <pc:spChg chg="mod">
          <ac:chgData name="Rita Souto" userId="7c7f685c-315c-4c7e-8a9f-6e7a052d4d1c" providerId="ADAL" clId="{5A345CF0-AB4A-4E1B-A6BA-D4FA74AC1A74}" dt="2023-09-11T09:57:22.382" v="202" actId="1076"/>
          <ac:spMkLst>
            <pc:docMk/>
            <pc:sldMk cId="911691604" sldId="297"/>
            <ac:spMk id="49" creationId="{483E3525-C3D1-121C-836C-342C674A8710}"/>
          </ac:spMkLst>
        </pc:spChg>
      </pc:sldChg>
      <pc:sldChg chg="del">
        <pc:chgData name="Rita Souto" userId="7c7f685c-315c-4c7e-8a9f-6e7a052d4d1c" providerId="ADAL" clId="{5A345CF0-AB4A-4E1B-A6BA-D4FA74AC1A74}" dt="2023-09-11T10:25:32.199" v="244" actId="47"/>
        <pc:sldMkLst>
          <pc:docMk/>
          <pc:sldMk cId="3988765899" sldId="299"/>
        </pc:sldMkLst>
      </pc:sldChg>
    </pc:docChg>
  </pc:docChgLst>
</pc:chgInfo>
</file>

<file path=ppt/comments/modernComment_118_FF3978AD.xml><?xml version="1.0" encoding="utf-8"?>
<p188:cmLst xmlns:a="http://schemas.openxmlformats.org/drawingml/2006/main" xmlns:r="http://schemas.openxmlformats.org/officeDocument/2006/relationships" xmlns:p188="http://schemas.microsoft.com/office/powerpoint/2018/8/main">
  <p188:cm id="{54A7D49B-87D1-4FC7-A4D8-0028766F8B4C}" authorId="{64A95455-D481-CE23-B94A-62E178DD5CF5}" created="2024-10-25T09:26:03.813">
    <ac:deMkLst xmlns:ac="http://schemas.microsoft.com/office/drawing/2013/main/command">
      <pc:docMk xmlns:pc="http://schemas.microsoft.com/office/powerpoint/2013/main/command"/>
      <pc:sldMk xmlns:pc="http://schemas.microsoft.com/office/powerpoint/2013/main/command" cId="4281956525" sldId="280"/>
      <ac:spMk id="62" creationId="{08187E79-1838-F7F2-8984-9DC52FABEADA}"/>
    </ac:deMkLst>
    <p188:replyLst>
      <p188:reply id="{6622F24D-6F06-4BA8-B571-C84E7ACEC495}" authorId="{64A95455-D481-CE23-B94A-62E178DD5CF5}" created="2024-10-25T09:27:40.648">
        <p188:txBody>
          <a:bodyPr/>
          <a:lstStyle/>
          <a:p>
            <a:r>
              <a:rPr lang="tr-TR"/>
              <a:t>Dikimde ütüleme pek kullanılmıyor. Pres ütü veya ütü ile takviye yapıştırılıyor.</a:t>
            </a:r>
          </a:p>
        </p188:txBody>
      </p188:reply>
    </p188:replyLst>
    <p188:txBody>
      <a:bodyPr/>
      <a:lstStyle/>
      <a:p>
        <a:r>
          <a:rPr lang="tr-TR"/>
          <a:t>Anlaşılamadı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7CA7D-3B98-44BD-8123-78EC05AD755E}" type="datetimeFigureOut">
              <a:rPr lang="en-GB" smtClean="0"/>
              <a:t>31/10/2024</a:t>
            </a:fld>
            <a:endParaRPr lang="en-GB"/>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9D874-D2D9-4365-960D-3C315028749F}" type="slidenum">
              <a:rPr lang="en-GB" smtClean="0"/>
              <a:t>‹#›</a:t>
            </a:fld>
            <a:endParaRPr lang="en-GB"/>
          </a:p>
        </p:txBody>
      </p:sp>
    </p:spTree>
    <p:extLst>
      <p:ext uri="{BB962C8B-B14F-4D97-AF65-F5344CB8AC3E}">
        <p14:creationId xmlns:p14="http://schemas.microsoft.com/office/powerpoint/2010/main" val="424980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
Ders 4.1: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Geleneksel</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ayakkabı</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üretim</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süreçleri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ve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ilgili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makinelere</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genel</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bakış</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endParaRPr lang="ro-RO"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a:t>
            </a:fld>
            <a:endParaRPr lang="en-GB"/>
          </a:p>
        </p:txBody>
      </p:sp>
    </p:spTree>
    <p:extLst>
      <p:ext uri="{BB962C8B-B14F-4D97-AF65-F5344CB8AC3E}">
        <p14:creationId xmlns:p14="http://schemas.microsoft.com/office/powerpoint/2010/main" val="73344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Deri </a:t>
            </a:r>
            <a:r>
              <a:rPr lang="en-US" dirty="0" err="1"/>
              <a:t>veya</a:t>
            </a:r>
            <a:r>
              <a:rPr lang="en-US" dirty="0"/>
              <a:t> </a:t>
            </a:r>
            <a:r>
              <a:rPr lang="en-US" dirty="0" err="1"/>
              <a:t>diğer</a:t>
            </a:r>
            <a:r>
              <a:rPr lang="en-US" dirty="0"/>
              <a:t> </a:t>
            </a:r>
            <a:r>
              <a:rPr lang="en-US" dirty="0" err="1"/>
              <a:t>malzemelerin</a:t>
            </a:r>
            <a:r>
              <a:rPr lang="en-US" dirty="0"/>
              <a:t> </a:t>
            </a:r>
            <a:r>
              <a:rPr lang="en-US" dirty="0" err="1"/>
              <a:t>kesilmesi</a:t>
            </a:r>
            <a:r>
              <a:rPr lang="en-US" dirty="0"/>
              <a:t> </a:t>
            </a:r>
            <a:r>
              <a:rPr lang="en-US" dirty="0" err="1"/>
              <a:t>işlemi</a:t>
            </a:r>
            <a:r>
              <a:rPr lang="en-US" dirty="0"/>
              <a:t> </a:t>
            </a:r>
            <a:r>
              <a:rPr lang="en-US" dirty="0" err="1"/>
              <a:t>manuel</a:t>
            </a:r>
            <a:r>
              <a:rPr lang="en-US" dirty="0"/>
              <a:t> </a:t>
            </a:r>
            <a:r>
              <a:rPr lang="en-US" dirty="0" err="1"/>
              <a:t>veya</a:t>
            </a:r>
            <a:r>
              <a:rPr lang="en-US" dirty="0"/>
              <a:t> </a:t>
            </a:r>
            <a:r>
              <a:rPr lang="en-US" dirty="0" err="1"/>
              <a:t>mekanik</a:t>
            </a:r>
            <a:r>
              <a:rPr lang="en-US" dirty="0"/>
              <a:t> </a:t>
            </a:r>
            <a:r>
              <a:rPr lang="en-US" dirty="0" err="1"/>
              <a:t>olarak</a:t>
            </a:r>
            <a:r>
              <a:rPr lang="en-US" dirty="0"/>
              <a:t> </a:t>
            </a:r>
            <a:r>
              <a:rPr lang="en-US" dirty="0" err="1"/>
              <a:t>yapılabilir</a:t>
            </a:r>
            <a:r>
              <a:rPr lang="en-US" dirty="0"/>
              <a:t>. </a:t>
            </a:r>
            <a:r>
              <a:rPr lang="en-US" dirty="0" err="1"/>
              <a:t>Geleneksel</a:t>
            </a:r>
            <a:r>
              <a:rPr lang="en-US" dirty="0"/>
              <a:t> </a:t>
            </a:r>
            <a:r>
              <a:rPr lang="en-US" dirty="0" err="1"/>
              <a:t>olarak</a:t>
            </a:r>
            <a:r>
              <a:rPr lang="en-US" dirty="0"/>
              <a:t> </a:t>
            </a:r>
            <a:r>
              <a:rPr lang="en-US" dirty="0" err="1"/>
              <a:t>kesme</a:t>
            </a:r>
            <a:r>
              <a:rPr lang="en-US" dirty="0"/>
              <a:t> </a:t>
            </a:r>
            <a:r>
              <a:rPr lang="en-US" dirty="0" err="1"/>
              <a:t>işlemi</a:t>
            </a:r>
            <a:r>
              <a:rPr lang="en-US" dirty="0"/>
              <a:t> </a:t>
            </a:r>
            <a:r>
              <a:rPr lang="en-US" dirty="0" err="1"/>
              <a:t>elle</a:t>
            </a:r>
            <a:r>
              <a:rPr lang="en-US" dirty="0"/>
              <a:t> </a:t>
            </a:r>
            <a:r>
              <a:rPr lang="en-US" dirty="0" err="1"/>
              <a:t>yapılmaya</a:t>
            </a:r>
            <a:r>
              <a:rPr lang="en-US" dirty="0"/>
              <a:t> </a:t>
            </a:r>
            <a:r>
              <a:rPr lang="en-US" dirty="0" err="1"/>
              <a:t>başlandı</a:t>
            </a:r>
            <a:r>
              <a:rPr lang="en-US" dirty="0"/>
              <a:t>, </a:t>
            </a:r>
            <a:r>
              <a:rPr lang="en-US" dirty="0" err="1"/>
              <a:t>ancak</a:t>
            </a:r>
            <a:r>
              <a:rPr lang="en-US" dirty="0"/>
              <a:t> </a:t>
            </a:r>
            <a:r>
              <a:rPr lang="en-US" dirty="0" err="1"/>
              <a:t>günümüzde</a:t>
            </a:r>
            <a:r>
              <a:rPr lang="en-US" dirty="0"/>
              <a:t> </a:t>
            </a:r>
            <a:r>
              <a:rPr lang="en-US" dirty="0" err="1"/>
              <a:t>ayakkabı</a:t>
            </a:r>
            <a:r>
              <a:rPr lang="en-US" dirty="0"/>
              <a:t> </a:t>
            </a:r>
            <a:r>
              <a:rPr lang="en-US" dirty="0" err="1"/>
              <a:t>şirketlerinin</a:t>
            </a:r>
            <a:r>
              <a:rPr lang="en-US" dirty="0"/>
              <a:t> </a:t>
            </a:r>
            <a:r>
              <a:rPr lang="en-US" dirty="0" err="1"/>
              <a:t>büyük</a:t>
            </a:r>
            <a:r>
              <a:rPr lang="en-US" dirty="0"/>
              <a:t> </a:t>
            </a:r>
            <a:r>
              <a:rPr lang="en-US" dirty="0" err="1"/>
              <a:t>bir</a:t>
            </a:r>
            <a:r>
              <a:rPr lang="en-US" dirty="0"/>
              <a:t> </a:t>
            </a:r>
            <a:r>
              <a:rPr lang="en-US" dirty="0" err="1"/>
              <a:t>kısmı</a:t>
            </a:r>
            <a:r>
              <a:rPr lang="en-US" dirty="0"/>
              <a:t> </a:t>
            </a:r>
            <a:r>
              <a:rPr lang="en-US" dirty="0" err="1"/>
              <a:t>bunu</a:t>
            </a:r>
            <a:r>
              <a:rPr lang="en-US" dirty="0"/>
              <a:t> </a:t>
            </a:r>
            <a:r>
              <a:rPr lang="en-US" dirty="0" err="1"/>
              <a:t>yapmak</a:t>
            </a:r>
            <a:r>
              <a:rPr lang="en-US" dirty="0"/>
              <a:t> </a:t>
            </a:r>
            <a:r>
              <a:rPr lang="en-US" dirty="0" err="1"/>
              <a:t>için</a:t>
            </a:r>
            <a:r>
              <a:rPr lang="en-US" dirty="0"/>
              <a:t> </a:t>
            </a:r>
            <a:r>
              <a:rPr lang="en-US" dirty="0" err="1"/>
              <a:t>ya</a:t>
            </a:r>
            <a:r>
              <a:rPr lang="en-US" dirty="0"/>
              <a:t> </a:t>
            </a:r>
            <a:r>
              <a:rPr lang="tr-TR" dirty="0"/>
              <a:t>kesim makinesi </a:t>
            </a:r>
            <a:r>
              <a:rPr lang="en-US" dirty="0" err="1"/>
              <a:t>ya</a:t>
            </a:r>
            <a:r>
              <a:rPr lang="en-US" dirty="0"/>
              <a:t> da </a:t>
            </a:r>
            <a:r>
              <a:rPr lang="en-US" dirty="0" err="1"/>
              <a:t>işlemi</a:t>
            </a:r>
            <a:r>
              <a:rPr lang="en-US" dirty="0"/>
              <a:t> </a:t>
            </a:r>
            <a:r>
              <a:rPr lang="en-US" dirty="0" err="1"/>
              <a:t>gerçekleştirmek</a:t>
            </a:r>
            <a:r>
              <a:rPr lang="en-US" dirty="0"/>
              <a:t> </a:t>
            </a:r>
            <a:r>
              <a:rPr lang="en-US" dirty="0" err="1"/>
              <a:t>için</a:t>
            </a:r>
            <a:r>
              <a:rPr lang="en-US" dirty="0"/>
              <a:t> CNC </a:t>
            </a:r>
            <a:r>
              <a:rPr lang="en-US" dirty="0" err="1"/>
              <a:t>işlemlerini</a:t>
            </a:r>
            <a:r>
              <a:rPr lang="en-US" dirty="0"/>
              <a:t> </a:t>
            </a:r>
            <a:r>
              <a:rPr lang="en-US" dirty="0" err="1"/>
              <a:t>kullanan</a:t>
            </a:r>
            <a:r>
              <a:rPr lang="en-US" dirty="0"/>
              <a:t> </a:t>
            </a:r>
            <a:r>
              <a:rPr lang="en-US" dirty="0" err="1"/>
              <a:t>otomatik</a:t>
            </a:r>
            <a:r>
              <a:rPr lang="en-US" dirty="0"/>
              <a:t> </a:t>
            </a:r>
            <a:r>
              <a:rPr lang="en-US" dirty="0" err="1"/>
              <a:t>makineler</a:t>
            </a:r>
            <a:r>
              <a:rPr lang="en-US" dirty="0"/>
              <a:t> </a:t>
            </a:r>
            <a:r>
              <a:rPr lang="en-US" dirty="0" err="1"/>
              <a:t>gibi</a:t>
            </a:r>
            <a:r>
              <a:rPr lang="en-US" dirty="0"/>
              <a:t> </a:t>
            </a:r>
            <a:r>
              <a:rPr lang="en-US" dirty="0" err="1"/>
              <a:t>ekipman</a:t>
            </a:r>
            <a:r>
              <a:rPr lang="en-US" dirty="0"/>
              <a:t> </a:t>
            </a:r>
            <a:r>
              <a:rPr lang="en-US" dirty="0" err="1"/>
              <a:t>kullanıyor</a:t>
            </a:r>
            <a:r>
              <a:rPr lang="en-US"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10</a:t>
            </a:fld>
            <a:endParaRPr lang="en-GB"/>
          </a:p>
        </p:txBody>
      </p:sp>
    </p:spTree>
    <p:extLst>
      <p:ext uri="{BB962C8B-B14F-4D97-AF65-F5344CB8AC3E}">
        <p14:creationId xmlns:p14="http://schemas.microsoft.com/office/powerpoint/2010/main" val="157960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Ayakkabı</a:t>
            </a:r>
            <a:r>
              <a:rPr lang="en-US" dirty="0"/>
              <a:t> </a:t>
            </a:r>
            <a:r>
              <a:rPr lang="en-US" dirty="0" err="1"/>
              <a:t>üretim</a:t>
            </a:r>
            <a:r>
              <a:rPr lang="en-US" dirty="0"/>
              <a:t> </a:t>
            </a:r>
            <a:r>
              <a:rPr lang="en-US" dirty="0" err="1"/>
              <a:t>süreçlerinin</a:t>
            </a:r>
            <a:r>
              <a:rPr lang="en-US" dirty="0"/>
              <a:t> </a:t>
            </a:r>
            <a:r>
              <a:rPr lang="en-US" dirty="0" err="1"/>
              <a:t>çoğunda</a:t>
            </a:r>
            <a:r>
              <a:rPr lang="en-US" dirty="0"/>
              <a:t>, </a:t>
            </a:r>
            <a:r>
              <a:rPr lang="tr-TR" dirty="0"/>
              <a:t>tek kesim </a:t>
            </a:r>
            <a:r>
              <a:rPr lang="en-US" dirty="0"/>
              <a:t>(</a:t>
            </a:r>
            <a:r>
              <a:rPr lang="en-US" dirty="0" err="1"/>
              <a:t>daha</a:t>
            </a:r>
            <a:r>
              <a:rPr lang="en-US" dirty="0"/>
              <a:t> </a:t>
            </a:r>
            <a:r>
              <a:rPr lang="en-US" dirty="0" err="1"/>
              <a:t>çok</a:t>
            </a:r>
            <a:r>
              <a:rPr lang="en-US" dirty="0"/>
              <a:t> </a:t>
            </a:r>
            <a:r>
              <a:rPr lang="en-US" dirty="0" err="1"/>
              <a:t>deri</a:t>
            </a:r>
            <a:r>
              <a:rPr lang="en-US" dirty="0"/>
              <a:t> </a:t>
            </a:r>
            <a:r>
              <a:rPr lang="en-US" dirty="0" err="1"/>
              <a:t>için</a:t>
            </a:r>
            <a:r>
              <a:rPr lang="en-US" dirty="0"/>
              <a:t> </a:t>
            </a:r>
            <a:r>
              <a:rPr lang="en-US" dirty="0" err="1"/>
              <a:t>kullanılır</a:t>
            </a:r>
            <a:r>
              <a:rPr lang="en-US" dirty="0"/>
              <a:t>) </a:t>
            </a:r>
            <a:r>
              <a:rPr lang="en-US" dirty="0" err="1"/>
              <a:t>veya</a:t>
            </a:r>
            <a:r>
              <a:rPr lang="en-US" dirty="0"/>
              <a:t> </a:t>
            </a:r>
            <a:r>
              <a:rPr lang="tr-TR" dirty="0"/>
              <a:t>katlı kesim </a:t>
            </a:r>
            <a:r>
              <a:rPr lang="en-US" dirty="0"/>
              <a:t>(</a:t>
            </a:r>
            <a:r>
              <a:rPr lang="en-US" dirty="0" err="1"/>
              <a:t>en</a:t>
            </a:r>
            <a:r>
              <a:rPr lang="en-US" dirty="0"/>
              <a:t> </a:t>
            </a:r>
            <a:r>
              <a:rPr lang="en-US" dirty="0" err="1"/>
              <a:t>çok</a:t>
            </a:r>
            <a:r>
              <a:rPr lang="en-US" dirty="0"/>
              <a:t> </a:t>
            </a:r>
            <a:r>
              <a:rPr lang="en-US" dirty="0" err="1"/>
              <a:t>sentetikler</a:t>
            </a:r>
            <a:r>
              <a:rPr lang="en-US" dirty="0"/>
              <a:t> </a:t>
            </a:r>
            <a:r>
              <a:rPr lang="en-US" dirty="0" err="1"/>
              <a:t>için</a:t>
            </a:r>
            <a:r>
              <a:rPr lang="en-US" dirty="0"/>
              <a:t> </a:t>
            </a:r>
            <a:r>
              <a:rPr lang="en-US" dirty="0" err="1"/>
              <a:t>kullanılır</a:t>
            </a:r>
            <a:r>
              <a:rPr lang="en-US" dirty="0"/>
              <a:t>) </a:t>
            </a:r>
            <a:r>
              <a:rPr lang="en-US" dirty="0" err="1"/>
              <a:t>olabilen</a:t>
            </a:r>
            <a:r>
              <a:rPr lang="en-US" dirty="0"/>
              <a:t> </a:t>
            </a:r>
            <a:r>
              <a:rPr lang="en-US" dirty="0" err="1"/>
              <a:t>bir</a:t>
            </a:r>
            <a:r>
              <a:rPr lang="en-US" dirty="0"/>
              <a:t> </a:t>
            </a:r>
            <a:r>
              <a:rPr lang="en-US" dirty="0" err="1"/>
              <a:t>kesme</a:t>
            </a:r>
            <a:r>
              <a:rPr lang="en-US" dirty="0"/>
              <a:t> </a:t>
            </a:r>
            <a:r>
              <a:rPr lang="en-US" dirty="0" err="1"/>
              <a:t>presi</a:t>
            </a:r>
            <a:r>
              <a:rPr lang="en-US" dirty="0"/>
              <a:t> </a:t>
            </a:r>
            <a:r>
              <a:rPr lang="en-US" dirty="0" err="1"/>
              <a:t>kullanılır</a:t>
            </a:r>
            <a:r>
              <a:rPr lang="en-US" dirty="0"/>
              <a:t>. Bu </a:t>
            </a:r>
            <a:r>
              <a:rPr lang="en-US" dirty="0" err="1"/>
              <a:t>ekipmanı</a:t>
            </a:r>
            <a:r>
              <a:rPr lang="en-US" dirty="0"/>
              <a:t> </a:t>
            </a:r>
            <a:r>
              <a:rPr lang="en-US" dirty="0" err="1"/>
              <a:t>kullanmak</a:t>
            </a:r>
            <a:r>
              <a:rPr lang="en-US" dirty="0"/>
              <a:t> </a:t>
            </a:r>
            <a:r>
              <a:rPr lang="en-US" dirty="0" err="1"/>
              <a:t>için</a:t>
            </a:r>
            <a:r>
              <a:rPr lang="en-US" dirty="0"/>
              <a:t>, </a:t>
            </a:r>
            <a:r>
              <a:rPr lang="en-US" dirty="0" err="1"/>
              <a:t>ürün</a:t>
            </a:r>
            <a:r>
              <a:rPr lang="en-US" dirty="0"/>
              <a:t> </a:t>
            </a:r>
            <a:r>
              <a:rPr lang="en-US" dirty="0" err="1"/>
              <a:t>geliştirme</a:t>
            </a:r>
            <a:r>
              <a:rPr lang="en-US" dirty="0"/>
              <a:t> </a:t>
            </a:r>
            <a:r>
              <a:rPr lang="en-US" dirty="0" err="1"/>
              <a:t>bölümünde</a:t>
            </a:r>
            <a:r>
              <a:rPr lang="en-US" dirty="0"/>
              <a:t> her model </a:t>
            </a:r>
            <a:r>
              <a:rPr lang="en-US" dirty="0" err="1"/>
              <a:t>için</a:t>
            </a:r>
            <a:r>
              <a:rPr lang="en-US" dirty="0"/>
              <a:t> </a:t>
            </a:r>
            <a:r>
              <a:rPr lang="en-US" dirty="0" err="1"/>
              <a:t>yapılan</a:t>
            </a:r>
            <a:r>
              <a:rPr lang="en-US" dirty="0"/>
              <a:t> </a:t>
            </a:r>
            <a:r>
              <a:rPr lang="en-US" dirty="0" err="1"/>
              <a:t>karton</a:t>
            </a:r>
            <a:r>
              <a:rPr lang="en-US" dirty="0"/>
              <a:t> </a:t>
            </a:r>
            <a:r>
              <a:rPr lang="en-US" dirty="0" err="1"/>
              <a:t>kalıplara</a:t>
            </a:r>
            <a:r>
              <a:rPr lang="en-US" dirty="0"/>
              <a:t> </a:t>
            </a:r>
            <a:r>
              <a:rPr lang="en-US" dirty="0" err="1"/>
              <a:t>dayalı</a:t>
            </a:r>
            <a:r>
              <a:rPr lang="en-US" dirty="0"/>
              <a:t> </a:t>
            </a:r>
            <a:r>
              <a:rPr lang="en-US" dirty="0" err="1"/>
              <a:t>kesme</a:t>
            </a:r>
            <a:r>
              <a:rPr lang="en-US" dirty="0"/>
              <a:t> </a:t>
            </a:r>
            <a:r>
              <a:rPr lang="en-US" dirty="0" err="1"/>
              <a:t>kalıplarının</a:t>
            </a:r>
            <a:r>
              <a:rPr lang="en-US" dirty="0"/>
              <a:t> </a:t>
            </a:r>
            <a:r>
              <a:rPr lang="en-US" dirty="0" err="1"/>
              <a:t>toplanmasını</a:t>
            </a:r>
            <a:r>
              <a:rPr lang="en-US" dirty="0"/>
              <a:t> </a:t>
            </a:r>
            <a:r>
              <a:rPr lang="en-US" dirty="0" err="1"/>
              <a:t>önceden</a:t>
            </a:r>
            <a:r>
              <a:rPr lang="en-US" dirty="0"/>
              <a:t> </a:t>
            </a:r>
            <a:r>
              <a:rPr lang="en-US" dirty="0" err="1"/>
              <a:t>yürütmek</a:t>
            </a:r>
            <a:r>
              <a:rPr lang="en-US" dirty="0"/>
              <a:t> </a:t>
            </a:r>
            <a:r>
              <a:rPr lang="en-US" dirty="0" err="1"/>
              <a:t>gerekir</a:t>
            </a:r>
            <a:r>
              <a:rPr lang="en-US" dirty="0"/>
              <a:t>, </a:t>
            </a:r>
            <a:r>
              <a:rPr lang="en-US" dirty="0" err="1"/>
              <a:t>bu</a:t>
            </a:r>
            <a:r>
              <a:rPr lang="en-US" dirty="0"/>
              <a:t> </a:t>
            </a:r>
            <a:r>
              <a:rPr lang="en-US" dirty="0" err="1"/>
              <a:t>durumda</a:t>
            </a:r>
            <a:r>
              <a:rPr lang="en-US" dirty="0"/>
              <a:t> </a:t>
            </a:r>
            <a:r>
              <a:rPr lang="en-US" dirty="0" err="1"/>
              <a:t>maliyeti</a:t>
            </a:r>
            <a:r>
              <a:rPr lang="en-US" dirty="0"/>
              <a:t>, </a:t>
            </a:r>
            <a:r>
              <a:rPr lang="en-US" dirty="0" err="1"/>
              <a:t>çalışma</a:t>
            </a:r>
            <a:r>
              <a:rPr lang="en-US" dirty="0"/>
              <a:t> </a:t>
            </a:r>
            <a:r>
              <a:rPr lang="en-US" dirty="0" err="1"/>
              <a:t>süresinin</a:t>
            </a:r>
            <a:r>
              <a:rPr lang="en-US" dirty="0"/>
              <a:t> </a:t>
            </a:r>
            <a:r>
              <a:rPr lang="en-US" dirty="0" err="1"/>
              <a:t>azaltılması</a:t>
            </a:r>
            <a:r>
              <a:rPr lang="en-US" dirty="0"/>
              <a:t> ve </a:t>
            </a:r>
            <a:r>
              <a:rPr lang="en-US" dirty="0" err="1"/>
              <a:t>işgücü</a:t>
            </a:r>
            <a:r>
              <a:rPr lang="en-US" dirty="0"/>
              <a:t> </a:t>
            </a:r>
            <a:r>
              <a:rPr lang="en-US" dirty="0" err="1"/>
              <a:t>ekonomisi</a:t>
            </a:r>
            <a:r>
              <a:rPr lang="en-US" dirty="0"/>
              <a:t> </a:t>
            </a:r>
            <a:r>
              <a:rPr lang="en-US" dirty="0" err="1"/>
              <a:t>ile</a:t>
            </a:r>
            <a:r>
              <a:rPr lang="en-US" dirty="0"/>
              <a:t> </a:t>
            </a:r>
            <a:r>
              <a:rPr lang="en-US" dirty="0" err="1"/>
              <a:t>telafi</a:t>
            </a:r>
            <a:r>
              <a:rPr lang="en-US" dirty="0"/>
              <a:t> </a:t>
            </a:r>
            <a:r>
              <a:rPr lang="en-US" dirty="0" err="1"/>
              <a:t>edilmelidir</a:t>
            </a:r>
            <a:r>
              <a:rPr lang="en-US"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11</a:t>
            </a:fld>
            <a:endParaRPr lang="en-GB"/>
          </a:p>
        </p:txBody>
      </p:sp>
    </p:spTree>
    <p:extLst>
      <p:ext uri="{BB962C8B-B14F-4D97-AF65-F5344CB8AC3E}">
        <p14:creationId xmlns:p14="http://schemas.microsoft.com/office/powerpoint/2010/main" val="413975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Dikiş</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üst</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kısımların</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elemanlarını</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birleştirmenin</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en</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ekonomik</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ve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çok</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yönlü</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yoludur</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ürünün</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yüksek</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kalitesini</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korur</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bu</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da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en</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karmaşık</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tasarımların</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gerçekleştirilmesine</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olanak</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tanır</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ve ek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bir</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estetik</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değer</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sağlar</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Bu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yöntemin</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çok</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yönlülüğü</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deri</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kumaş</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ve suni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deri</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olsun</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tüm</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malzemelere</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ve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tüm</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ayakkabı</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modellerine</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uygulama</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imkanında</a:t>
            </a:r>
            <a:r>
              <a:rPr kumimoji="0" lang="en-GB"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 </a:t>
            </a:r>
            <a:r>
              <a:rPr kumimoji="0" lang="en-GB" sz="1200" b="0" i="0" u="none" strike="noStrike" cap="none" normalizeH="0" baseline="0" noProof="0" dirty="0" err="1">
                <a:ln>
                  <a:noFill/>
                </a:ln>
                <a:solidFill>
                  <a:srgbClr val="0070C0"/>
                </a:solidFill>
                <a:effectLst/>
                <a:latin typeface="Arial" pitchFamily="34" charset="0"/>
                <a:ea typeface="Times New Roman" pitchFamily="18" charset="0"/>
                <a:cs typeface="Arial" pitchFamily="34" charset="0"/>
              </a:rPr>
              <a:t>yatmaktadır</a:t>
            </a:r>
            <a:r>
              <a:rPr kumimoji="0" lang="tr-TR" sz="1200" b="0" i="0" u="none" strike="noStrike" cap="none" normalizeH="0" baseline="0" noProof="0" dirty="0">
                <a:ln>
                  <a:noFill/>
                </a:ln>
                <a:solidFill>
                  <a:srgbClr val="0070C0"/>
                </a:solidFill>
                <a:effectLst/>
                <a:latin typeface="Arial" pitchFamily="34" charset="0"/>
                <a:ea typeface="Times New Roman" pitchFamily="18" charset="0"/>
                <a:cs typeface="Arial" pitchFamily="34" charset="0"/>
              </a:rPr>
              <a:t>.</a:t>
            </a:r>
            <a:endParaRPr lang="en-US" dirty="0"/>
          </a:p>
        </p:txBody>
      </p:sp>
      <p:sp>
        <p:nvSpPr>
          <p:cNvPr id="4" name="Slide Number Placeholder 3"/>
          <p:cNvSpPr>
            <a:spLocks noGrp="1"/>
          </p:cNvSpPr>
          <p:nvPr>
            <p:ph type="sldNum" sz="quarter" idx="10"/>
          </p:nvPr>
        </p:nvSpPr>
        <p:spPr/>
        <p:txBody>
          <a:bodyPr/>
          <a:lstStyle/>
          <a:p>
            <a:fld id="{2939D874-D2D9-4365-960D-3C315028749F}" type="slidenum">
              <a:rPr lang="en-GB" smtClean="0"/>
              <a:t>12</a:t>
            </a:fld>
            <a:endParaRPr lang="en-GB"/>
          </a:p>
        </p:txBody>
      </p:sp>
    </p:spTree>
    <p:extLst>
      <p:ext uri="{BB962C8B-B14F-4D97-AF65-F5344CB8AC3E}">
        <p14:creationId xmlns:p14="http://schemas.microsoft.com/office/powerpoint/2010/main" val="157960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Dikiş</a:t>
            </a:r>
            <a:r>
              <a:rPr lang="en-GB" dirty="0"/>
              <a:t> </a:t>
            </a:r>
            <a:r>
              <a:rPr lang="en-GB" dirty="0" err="1"/>
              <a:t>sürecinde</a:t>
            </a:r>
            <a:r>
              <a:rPr lang="en-GB" dirty="0"/>
              <a:t>, </a:t>
            </a:r>
            <a:r>
              <a:rPr lang="en-GB" dirty="0" err="1"/>
              <a:t>aşağıdaki</a:t>
            </a:r>
            <a:r>
              <a:rPr lang="en-GB" dirty="0"/>
              <a:t> </a:t>
            </a:r>
            <a:r>
              <a:rPr lang="en-GB" dirty="0" err="1"/>
              <a:t>kavramlar</a:t>
            </a:r>
            <a:r>
              <a:rPr lang="en-GB" dirty="0"/>
              <a:t> </a:t>
            </a:r>
            <a:r>
              <a:rPr lang="en-GB" dirty="0" err="1"/>
              <a:t>ayrılmaz</a:t>
            </a:r>
            <a:r>
              <a:rPr lang="en-GB" dirty="0"/>
              <a:t> </a:t>
            </a:r>
            <a:r>
              <a:rPr lang="en-GB" dirty="0" err="1"/>
              <a:t>bir</a:t>
            </a:r>
            <a:r>
              <a:rPr lang="en-GB" dirty="0"/>
              <a:t> </a:t>
            </a:r>
            <a:r>
              <a:rPr lang="en-GB" dirty="0" err="1"/>
              <a:t>şekilde</a:t>
            </a:r>
            <a:r>
              <a:rPr lang="en-GB" dirty="0"/>
              <a:t> </a:t>
            </a:r>
            <a:r>
              <a:rPr lang="en-GB" dirty="0" err="1"/>
              <a:t>bağlantılıdır</a:t>
            </a:r>
            <a:r>
              <a:rPr lang="en-GB" dirty="0"/>
              <a:t>: </a:t>
            </a:r>
            <a:r>
              <a:rPr lang="en-GB" dirty="0" err="1"/>
              <a:t>dikilen</a:t>
            </a:r>
            <a:r>
              <a:rPr lang="en-GB" dirty="0"/>
              <a:t> </a:t>
            </a:r>
            <a:r>
              <a:rPr lang="en-GB" dirty="0" err="1"/>
              <a:t>dikişler</a:t>
            </a:r>
            <a:r>
              <a:rPr lang="en-GB" dirty="0"/>
              <a:t> ve </a:t>
            </a:r>
            <a:r>
              <a:rPr lang="en-GB" dirty="0" err="1"/>
              <a:t>dikişler</a:t>
            </a:r>
            <a:r>
              <a:rPr lang="en-GB" dirty="0"/>
              <a:t>, </a:t>
            </a:r>
            <a:r>
              <a:rPr lang="en-GB" dirty="0" err="1"/>
              <a:t>iğneler</a:t>
            </a:r>
            <a:r>
              <a:rPr lang="en-GB" dirty="0"/>
              <a:t> ve </a:t>
            </a:r>
            <a:r>
              <a:rPr lang="en-GB" dirty="0" err="1"/>
              <a:t>iplikler</a:t>
            </a:r>
            <a:r>
              <a:rPr lang="en-GB" dirty="0"/>
              <a:t>, </a:t>
            </a:r>
            <a:r>
              <a:rPr lang="en-GB" dirty="0" err="1"/>
              <a:t>dikiş</a:t>
            </a:r>
            <a:r>
              <a:rPr lang="en-GB" dirty="0"/>
              <a:t> </a:t>
            </a:r>
            <a:r>
              <a:rPr lang="en-GB" dirty="0" err="1"/>
              <a:t>makineleri</a:t>
            </a:r>
            <a:r>
              <a:rPr lang="en-GB" dirty="0"/>
              <a:t> ve </a:t>
            </a:r>
            <a:r>
              <a:rPr lang="en-GB" dirty="0" err="1"/>
              <a:t>dikiş</a:t>
            </a:r>
            <a:r>
              <a:rPr lang="en-GB" dirty="0"/>
              <a:t> </a:t>
            </a:r>
            <a:r>
              <a:rPr lang="en-GB" dirty="0" err="1"/>
              <a:t>parametreleri</a:t>
            </a:r>
            <a:r>
              <a:rPr lang="en-GB"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13</a:t>
            </a:fld>
            <a:endParaRPr lang="en-GB"/>
          </a:p>
        </p:txBody>
      </p:sp>
    </p:spTree>
    <p:extLst>
      <p:ext uri="{BB962C8B-B14F-4D97-AF65-F5344CB8AC3E}">
        <p14:creationId xmlns:p14="http://schemas.microsoft.com/office/powerpoint/2010/main" val="414203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Dikişte</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en</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çok</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kullanılan</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teknoloji</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dikiş</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makineleridir</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İşleme</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malzemeye</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ürüne</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göre</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kullanılan</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farklı</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tipte</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dikiş</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makineleri</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 </a:t>
            </a:r>
            <a:r>
              <a:rPr lang="en-GB" sz="1200" dirty="0" err="1">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vardır</a:t>
            </a:r>
            <a:r>
              <a:rPr lang="en-GB" sz="12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14</a:t>
            </a:fld>
            <a:endParaRPr lang="en-GB"/>
          </a:p>
        </p:txBody>
      </p:sp>
    </p:spTree>
    <p:extLst>
      <p:ext uri="{BB962C8B-B14F-4D97-AF65-F5344CB8AC3E}">
        <p14:creationId xmlns:p14="http://schemas.microsoft.com/office/powerpoint/2010/main" val="41397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kern="1200" noProof="0" dirty="0" err="1">
                <a:solidFill>
                  <a:schemeClr val="tx1"/>
                </a:solidFill>
                <a:latin typeface="+mn-lt"/>
                <a:ea typeface="+mn-ea"/>
                <a:cs typeface="+mn-cs"/>
              </a:rPr>
              <a:t>Düz</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dikiş</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makineleri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ayakkabı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sayalarının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bazı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belirli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bileşenlerini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dikmek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için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kullanılır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şeklini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vurgulamayı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gerektirmez</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Çoğu</a:t>
            </a:r>
            <a:r>
              <a:rPr lang="en-GB" sz="1800" kern="1200" noProof="0" dirty="0">
                <a:solidFill>
                  <a:schemeClr val="tx1"/>
                </a:solidFill>
                <a:latin typeface="+mn-lt"/>
                <a:ea typeface="+mn-ea"/>
                <a:cs typeface="+mn-cs"/>
              </a:rPr>
              <a:t> zaman, </a:t>
            </a:r>
            <a:r>
              <a:rPr lang="en-GB" sz="1800" kern="1200" noProof="0" dirty="0" err="1">
                <a:solidFill>
                  <a:schemeClr val="tx1"/>
                </a:solidFill>
                <a:latin typeface="+mn-lt"/>
                <a:ea typeface="+mn-ea"/>
                <a:cs typeface="+mn-cs"/>
              </a:rPr>
              <a:t>ayak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parmağında</a:t>
            </a:r>
            <a:r>
              <a:rPr lang="en-GB" sz="1800" kern="1200" noProof="0" dirty="0">
                <a:solidFill>
                  <a:schemeClr val="tx1"/>
                </a:solidFill>
                <a:latin typeface="+mn-lt"/>
                <a:ea typeface="+mn-ea"/>
                <a:cs typeface="+mn-cs"/>
              </a:rPr>
              <a:t>, </a:t>
            </a:r>
            <a:r>
              <a:rPr lang="tr-TR" sz="1800" kern="1200" noProof="0" dirty="0">
                <a:solidFill>
                  <a:schemeClr val="tx1"/>
                </a:solidFill>
                <a:latin typeface="+mn-lt"/>
                <a:ea typeface="+mn-ea"/>
                <a:cs typeface="+mn-cs"/>
              </a:rPr>
              <a:t>yüzü </a:t>
            </a:r>
            <a:r>
              <a:rPr lang="en-GB" sz="1800" kern="1200" noProof="0" dirty="0" err="1">
                <a:solidFill>
                  <a:schemeClr val="tx1"/>
                </a:solidFill>
                <a:latin typeface="+mn-lt"/>
                <a:ea typeface="+mn-ea"/>
                <a:cs typeface="+mn-cs"/>
              </a:rPr>
              <a:t>üzerinde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üzerinde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dikilmiş</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burunları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astarlamak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için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kullanırlar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Silindir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kol</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dikiş</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makineleri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erişilmesi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zor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olan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elemanlar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üzerinde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dışbükey</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kavisli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dikişleri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gerçekleştirmek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için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tasarlanmıştır</a:t>
            </a:r>
            <a:r>
              <a:rPr lang="en-GB" sz="1800" kern="1200" noProof="0" dirty="0">
                <a:solidFill>
                  <a:schemeClr val="tx1"/>
                </a:solidFill>
                <a:latin typeface="+mn-lt"/>
                <a:ea typeface="+mn-ea"/>
                <a:cs typeface="+mn-cs"/>
              </a:rPr>
              <a:t>. Bu </a:t>
            </a:r>
            <a:r>
              <a:rPr lang="en-GB" sz="1800" kern="1200" noProof="0" dirty="0" err="1">
                <a:solidFill>
                  <a:schemeClr val="tx1"/>
                </a:solidFill>
                <a:latin typeface="+mn-lt"/>
                <a:ea typeface="+mn-ea"/>
                <a:cs typeface="+mn-cs"/>
              </a:rPr>
              <a:t>makineler</a:t>
            </a:r>
            <a:r>
              <a:rPr lang="en-GB" sz="1800" kern="1200" noProof="0" dirty="0">
                <a:solidFill>
                  <a:schemeClr val="tx1"/>
                </a:solidFill>
                <a:latin typeface="+mn-lt"/>
                <a:ea typeface="+mn-ea"/>
                <a:cs typeface="+mn-cs"/>
              </a:rPr>
              <a:t> sol </a:t>
            </a:r>
            <a:r>
              <a:rPr lang="en-GB" sz="1800" kern="1200" noProof="0" dirty="0" err="1">
                <a:solidFill>
                  <a:schemeClr val="tx1"/>
                </a:solidFill>
                <a:latin typeface="+mn-lt"/>
                <a:ea typeface="+mn-ea"/>
                <a:cs typeface="+mn-cs"/>
              </a:rPr>
              <a:t>kol</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sağ</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kol</a:t>
            </a:r>
            <a:r>
              <a:rPr lang="en-GB" sz="1800" kern="1200" noProof="0" dirty="0">
                <a:solidFill>
                  <a:schemeClr val="tx1"/>
                </a:solidFill>
                <a:latin typeface="+mn-lt"/>
                <a:ea typeface="+mn-ea"/>
                <a:cs typeface="+mn-cs"/>
              </a:rPr>
              <a:t> ve </a:t>
            </a:r>
            <a:r>
              <a:rPr lang="en-GB" sz="1800" kern="1200" noProof="0" dirty="0" err="1">
                <a:solidFill>
                  <a:schemeClr val="tx1"/>
                </a:solidFill>
                <a:latin typeface="+mn-lt"/>
                <a:ea typeface="+mn-ea"/>
                <a:cs typeface="+mn-cs"/>
              </a:rPr>
              <a:t>işçiye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yönlendirilen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kol</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olarak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üretilmektedir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Makinelerin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yapısı</a:t>
            </a:r>
            <a:r>
              <a:rPr lang="en-GB" sz="1800" kern="1200" noProof="0" dirty="0">
                <a:solidFill>
                  <a:schemeClr val="tx1"/>
                </a:solidFill>
                <a:latin typeface="+mn-lt"/>
                <a:ea typeface="+mn-ea"/>
                <a:cs typeface="+mn-cs"/>
              </a:rPr>
              <a:t> hem </a:t>
            </a:r>
            <a:r>
              <a:rPr lang="en-GB" sz="1800" kern="1200" noProof="0" dirty="0" err="1">
                <a:solidFill>
                  <a:schemeClr val="tx1"/>
                </a:solidFill>
                <a:latin typeface="+mn-lt"/>
                <a:ea typeface="+mn-ea"/>
                <a:cs typeface="+mn-cs"/>
              </a:rPr>
              <a:t>çok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iğneli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çözümler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sunar</a:t>
            </a:r>
            <a:r>
              <a:rPr lang="en-GB" sz="1800" kern="1200" noProof="0" dirty="0">
                <a:solidFill>
                  <a:schemeClr val="tx1"/>
                </a:solidFill>
                <a:latin typeface="+mn-lt"/>
                <a:ea typeface="+mn-ea"/>
                <a:cs typeface="+mn-cs"/>
              </a:rPr>
              <a:t> hem de </a:t>
            </a:r>
            <a:r>
              <a:rPr lang="en-GB" sz="1800" kern="1200" noProof="0" dirty="0" err="1">
                <a:solidFill>
                  <a:schemeClr val="tx1"/>
                </a:solidFill>
                <a:latin typeface="+mn-lt"/>
                <a:ea typeface="+mn-ea"/>
                <a:cs typeface="+mn-cs"/>
              </a:rPr>
              <a:t>diğerlerinin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yanı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sıra</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birleştirmek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ayak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parmaklarında</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dikiş</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yapmak</a:t>
            </a:r>
            <a:r>
              <a:rPr lang="en-GB" sz="1800" kern="1200" noProof="0" dirty="0">
                <a:solidFill>
                  <a:schemeClr val="tx1"/>
                </a:solidFill>
                <a:latin typeface="+mn-lt"/>
                <a:ea typeface="+mn-ea"/>
                <a:cs typeface="+mn-cs"/>
              </a:rPr>
              <a:t> ve </a:t>
            </a:r>
            <a:r>
              <a:rPr lang="en-GB" sz="1800" kern="1200" noProof="0" dirty="0" err="1">
                <a:solidFill>
                  <a:schemeClr val="tx1"/>
                </a:solidFill>
                <a:latin typeface="+mn-lt"/>
                <a:ea typeface="+mn-ea"/>
                <a:cs typeface="+mn-cs"/>
              </a:rPr>
              <a:t>dekoratif</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dikişler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yapmak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için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ayarlanır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Sütun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makineleri</a:t>
            </a:r>
            <a:r>
              <a:rPr lang="en-GB" sz="1800" kern="1200" noProof="0" dirty="0">
                <a:solidFill>
                  <a:schemeClr val="tx1"/>
                </a:solidFill>
                <a:latin typeface="+mn-lt"/>
                <a:ea typeface="+mn-ea"/>
                <a:cs typeface="+mn-cs"/>
              </a:rPr>
              <a:t> - </a:t>
            </a:r>
            <a:r>
              <a:rPr lang="en-GB" sz="1800" kern="1200" noProof="0" dirty="0" err="1">
                <a:solidFill>
                  <a:schemeClr val="tx1"/>
                </a:solidFill>
                <a:latin typeface="+mn-lt"/>
                <a:ea typeface="+mn-ea"/>
                <a:cs typeface="+mn-cs"/>
              </a:rPr>
              <a:t>Ulaşılması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zor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yerlerde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ayakkabı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sayasının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parçalarını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eşleştirmenize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izin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verirler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Kanca</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mekanizmasını</a:t>
            </a:r>
            <a:r>
              <a:rPr lang="en-GB" sz="1800" kern="1200" noProof="0" dirty="0">
                <a:solidFill>
                  <a:schemeClr val="tx1"/>
                </a:solidFill>
                <a:latin typeface="+mn-lt"/>
                <a:ea typeface="+mn-ea"/>
                <a:cs typeface="+mn-cs"/>
              </a:rPr>
              <a:t> ve </a:t>
            </a:r>
            <a:r>
              <a:rPr lang="en-GB" sz="1800" kern="1200" noProof="0" dirty="0" err="1">
                <a:solidFill>
                  <a:schemeClr val="tx1"/>
                </a:solidFill>
                <a:latin typeface="+mn-lt"/>
                <a:ea typeface="+mn-ea"/>
                <a:cs typeface="+mn-cs"/>
              </a:rPr>
              <a:t>konveyör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malzemesini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yükseltilmiş</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direğe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takarak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karmaşık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şekil</a:t>
            </a:r>
            <a:r>
              <a:rPr lang="en-GB" sz="1800" kern="1200" noProof="0" dirty="0">
                <a:solidFill>
                  <a:schemeClr val="tx1"/>
                </a:solidFill>
                <a:latin typeface="+mn-lt"/>
                <a:ea typeface="+mn-ea"/>
                <a:cs typeface="+mn-cs"/>
              </a:rPr>
              <a:t> ve </a:t>
            </a:r>
            <a:r>
              <a:rPr lang="en-GB" sz="1800" kern="1200" noProof="0" dirty="0" err="1">
                <a:solidFill>
                  <a:schemeClr val="tx1"/>
                </a:solidFill>
                <a:latin typeface="+mn-lt"/>
                <a:ea typeface="+mn-ea"/>
                <a:cs typeface="+mn-cs"/>
              </a:rPr>
              <a:t>kesimlerin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elemanlarını</a:t>
            </a:r>
            <a:r>
              <a:rPr lang="en-GB" sz="1800" kern="1200" noProof="0" dirty="0">
                <a:solidFill>
                  <a:schemeClr val="tx1"/>
                </a:solidFill>
                <a:latin typeface="+mn-lt"/>
                <a:ea typeface="+mn-ea"/>
                <a:cs typeface="+mn-cs"/>
              </a:rPr>
              <a:t>/</a:t>
            </a:r>
            <a:r>
              <a:rPr lang="en-GB" sz="1800" kern="1200" noProof="0" dirty="0" err="1">
                <a:solidFill>
                  <a:schemeClr val="tx1"/>
                </a:solidFill>
                <a:latin typeface="+mn-lt"/>
                <a:ea typeface="+mn-ea"/>
                <a:cs typeface="+mn-cs"/>
              </a:rPr>
              <a:t>parçalarını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birleştirmek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mümkündür</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Birleştirilecek</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parçaların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bulunduğu</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düzlemin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makinenin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çalışma</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masasına</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göre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yükseltilmesi</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malzemelerden</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birine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girme</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imkanı</a:t>
            </a:r>
            <a:r>
              <a:rPr lang="en-GB" sz="1800" kern="1200" noProof="0" dirty="0">
                <a:solidFill>
                  <a:schemeClr val="tx1"/>
                </a:solidFill>
                <a:latin typeface="+mn-lt"/>
                <a:ea typeface="+mn-ea"/>
                <a:cs typeface="+mn-cs"/>
              </a:rPr>
              <a:t> </a:t>
            </a:r>
            <a:r>
              <a:rPr lang="en-GB" sz="1800" kern="1200" noProof="0" dirty="0" err="1">
                <a:solidFill>
                  <a:schemeClr val="tx1"/>
                </a:solidFill>
                <a:latin typeface="+mn-lt"/>
                <a:ea typeface="+mn-ea"/>
                <a:cs typeface="+mn-cs"/>
              </a:rPr>
              <a:t>verir</a:t>
            </a:r>
            <a:r>
              <a:rPr lang="en-GB" sz="1800" kern="1200" noProof="0" dirty="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15</a:t>
            </a:fld>
            <a:endParaRPr lang="en-GB"/>
          </a:p>
        </p:txBody>
      </p:sp>
    </p:spTree>
    <p:extLst>
      <p:ext uri="{BB962C8B-B14F-4D97-AF65-F5344CB8AC3E}">
        <p14:creationId xmlns:p14="http://schemas.microsoft.com/office/powerpoint/2010/main" val="4073135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Montaj</a:t>
            </a:r>
            <a:r>
              <a:rPr lang="en-US" dirty="0"/>
              <a:t>, </a:t>
            </a:r>
            <a:r>
              <a:rPr lang="en-US" dirty="0" err="1"/>
              <a:t>ayakkabının</a:t>
            </a:r>
            <a:r>
              <a:rPr lang="en-US" dirty="0"/>
              <a:t> </a:t>
            </a:r>
            <a:r>
              <a:rPr lang="en-US" dirty="0" err="1"/>
              <a:t>en</a:t>
            </a:r>
            <a:r>
              <a:rPr lang="en-US" dirty="0"/>
              <a:t> </a:t>
            </a:r>
            <a:r>
              <a:rPr lang="en-US" dirty="0" err="1"/>
              <a:t>karmaşık</a:t>
            </a:r>
            <a:r>
              <a:rPr lang="en-US" dirty="0"/>
              <a:t> </a:t>
            </a:r>
            <a:r>
              <a:rPr lang="en-US" dirty="0" err="1"/>
              <a:t>aşamalarından</a:t>
            </a:r>
            <a:r>
              <a:rPr lang="en-US" dirty="0"/>
              <a:t> </a:t>
            </a:r>
            <a:r>
              <a:rPr lang="en-US" dirty="0" err="1"/>
              <a:t>biridir</a:t>
            </a:r>
            <a:r>
              <a:rPr lang="en-US" dirty="0"/>
              <a:t>. </a:t>
            </a:r>
            <a:r>
              <a:rPr lang="en-US" dirty="0" err="1"/>
              <a:t>Geleneksel</a:t>
            </a:r>
            <a:r>
              <a:rPr lang="en-US" dirty="0"/>
              <a:t> </a:t>
            </a:r>
            <a:r>
              <a:rPr lang="en-US" dirty="0" err="1"/>
              <a:t>olarak</a:t>
            </a:r>
            <a:r>
              <a:rPr lang="en-US" dirty="0"/>
              <a:t> </a:t>
            </a:r>
            <a:r>
              <a:rPr lang="en-US" dirty="0" err="1"/>
              <a:t>montaj</a:t>
            </a:r>
            <a:r>
              <a:rPr lang="en-US" dirty="0"/>
              <a:t> </a:t>
            </a:r>
            <a:r>
              <a:rPr lang="en-US" dirty="0" err="1"/>
              <a:t>işlemleri</a:t>
            </a:r>
            <a:r>
              <a:rPr lang="en-US" dirty="0"/>
              <a:t> </a:t>
            </a:r>
            <a:r>
              <a:rPr lang="en-US" dirty="0" err="1"/>
              <a:t>tamamen</a:t>
            </a:r>
            <a:r>
              <a:rPr lang="en-US" dirty="0"/>
              <a:t> </a:t>
            </a:r>
            <a:r>
              <a:rPr lang="en-US" dirty="0" err="1"/>
              <a:t>el</a:t>
            </a:r>
            <a:r>
              <a:rPr lang="en-US" dirty="0"/>
              <a:t> </a:t>
            </a:r>
            <a:r>
              <a:rPr lang="en-US" dirty="0" err="1"/>
              <a:t>işçiliği</a:t>
            </a:r>
            <a:r>
              <a:rPr lang="en-US" dirty="0"/>
              <a:t> ve </a:t>
            </a:r>
            <a:r>
              <a:rPr lang="en-US" dirty="0" err="1"/>
              <a:t>elle</a:t>
            </a:r>
            <a:r>
              <a:rPr lang="en-US" dirty="0"/>
              <a:t> </a:t>
            </a:r>
            <a:r>
              <a:rPr lang="en-US" dirty="0" err="1"/>
              <a:t>yürütülürdü</a:t>
            </a:r>
            <a:r>
              <a:rPr lang="en-US" dirty="0"/>
              <a:t> </a:t>
            </a:r>
            <a:r>
              <a:rPr lang="en-US" dirty="0" err="1"/>
              <a:t>ancak</a:t>
            </a:r>
            <a:r>
              <a:rPr lang="en-US" dirty="0"/>
              <a:t> </a:t>
            </a:r>
            <a:r>
              <a:rPr lang="en-US" dirty="0" err="1"/>
              <a:t>aslında</a:t>
            </a:r>
            <a:r>
              <a:rPr lang="en-US" dirty="0"/>
              <a:t> </a:t>
            </a:r>
            <a:r>
              <a:rPr lang="en-US" dirty="0" err="1"/>
              <a:t>üretilen</a:t>
            </a:r>
            <a:r>
              <a:rPr lang="en-US" dirty="0"/>
              <a:t> </a:t>
            </a:r>
            <a:r>
              <a:rPr lang="en-US" dirty="0" err="1"/>
              <a:t>ayakkabıların</a:t>
            </a:r>
            <a:r>
              <a:rPr lang="en-US" dirty="0"/>
              <a:t> </a:t>
            </a:r>
            <a:r>
              <a:rPr lang="en-US" dirty="0" err="1"/>
              <a:t>çoğu</a:t>
            </a:r>
            <a:r>
              <a:rPr lang="en-US" dirty="0"/>
              <a:t> </a:t>
            </a:r>
            <a:r>
              <a:rPr lang="en-US" dirty="0" err="1"/>
              <a:t>belirli</a:t>
            </a:r>
            <a:r>
              <a:rPr lang="en-US" dirty="0"/>
              <a:t> </a:t>
            </a:r>
            <a:r>
              <a:rPr lang="en-US" dirty="0" err="1"/>
              <a:t>makinelerde</a:t>
            </a:r>
            <a:r>
              <a:rPr lang="en-US" dirty="0"/>
              <a:t> </a:t>
            </a:r>
            <a:r>
              <a:rPr lang="en-US" dirty="0" err="1"/>
              <a:t>desteklenen</a:t>
            </a:r>
            <a:r>
              <a:rPr lang="en-US" dirty="0"/>
              <a:t> </a:t>
            </a:r>
            <a:r>
              <a:rPr lang="tr-TR" dirty="0"/>
              <a:t>yapıştırma </a:t>
            </a:r>
            <a:r>
              <a:rPr lang="en-US" dirty="0" err="1"/>
              <a:t>bir</a:t>
            </a:r>
            <a:r>
              <a:rPr lang="en-US" dirty="0"/>
              <a:t> </a:t>
            </a:r>
            <a:r>
              <a:rPr lang="en-US" dirty="0" err="1"/>
              <a:t>yapı</a:t>
            </a:r>
            <a:r>
              <a:rPr lang="en-US" dirty="0"/>
              <a:t> </a:t>
            </a:r>
            <a:r>
              <a:rPr lang="en-US" dirty="0" err="1"/>
              <a:t>sistemi</a:t>
            </a:r>
            <a:r>
              <a:rPr lang="en-US" dirty="0"/>
              <a:t> </a:t>
            </a:r>
            <a:r>
              <a:rPr lang="en-US" dirty="0" err="1"/>
              <a:t>kullanılarak</a:t>
            </a:r>
            <a:r>
              <a:rPr lang="en-US" dirty="0"/>
              <a:t> </a:t>
            </a:r>
            <a:r>
              <a:rPr lang="en-US" dirty="0" err="1"/>
              <a:t>yapılır</a:t>
            </a:r>
            <a:r>
              <a:rPr lang="en-US" dirty="0"/>
              <a:t>. Bu </a:t>
            </a:r>
            <a:r>
              <a:rPr lang="en-US" dirty="0" err="1"/>
              <a:t>süreçlere</a:t>
            </a:r>
            <a:r>
              <a:rPr lang="en-US" dirty="0"/>
              <a:t>, </a:t>
            </a:r>
            <a:r>
              <a:rPr lang="en-US" dirty="0" err="1"/>
              <a:t>kalıp</a:t>
            </a:r>
            <a:r>
              <a:rPr lang="en-US" dirty="0"/>
              <a:t> </a:t>
            </a:r>
            <a:r>
              <a:rPr lang="en-US" dirty="0" err="1"/>
              <a:t>üzerine</a:t>
            </a:r>
            <a:r>
              <a:rPr lang="en-US" dirty="0"/>
              <a:t> </a:t>
            </a:r>
            <a:r>
              <a:rPr lang="en-US" dirty="0" err="1"/>
              <a:t>üst</a:t>
            </a:r>
            <a:r>
              <a:rPr lang="en-US" dirty="0"/>
              <a:t> ve alt </a:t>
            </a:r>
            <a:r>
              <a:rPr lang="en-US" dirty="0" err="1"/>
              <a:t>parçaların</a:t>
            </a:r>
            <a:r>
              <a:rPr lang="en-US" dirty="0"/>
              <a:t> </a:t>
            </a:r>
            <a:r>
              <a:rPr lang="en-US" dirty="0" err="1"/>
              <a:t>montajı</a:t>
            </a:r>
            <a:r>
              <a:rPr lang="en-US" dirty="0"/>
              <a:t>, </a:t>
            </a:r>
            <a:r>
              <a:rPr lang="en-US" dirty="0" err="1"/>
              <a:t>sayanın</a:t>
            </a:r>
            <a:r>
              <a:rPr lang="en-US" dirty="0"/>
              <a:t> </a:t>
            </a:r>
            <a:r>
              <a:rPr lang="en-US" dirty="0" err="1"/>
              <a:t>sabitleme</a:t>
            </a:r>
            <a:r>
              <a:rPr lang="en-US" dirty="0"/>
              <a:t> </a:t>
            </a:r>
            <a:r>
              <a:rPr lang="en-US" dirty="0" err="1"/>
              <a:t>şekilleri</a:t>
            </a:r>
            <a:r>
              <a:rPr lang="en-US" dirty="0"/>
              <a:t>, </a:t>
            </a:r>
            <a:r>
              <a:rPr lang="en-US" dirty="0" err="1"/>
              <a:t>çimentolama</a:t>
            </a:r>
            <a:r>
              <a:rPr lang="en-US" dirty="0"/>
              <a:t> </a:t>
            </a:r>
            <a:r>
              <a:rPr lang="en-US" dirty="0" err="1"/>
              <a:t>hazırlığı</a:t>
            </a:r>
            <a:r>
              <a:rPr lang="en-US" dirty="0"/>
              <a:t>, </a:t>
            </a:r>
            <a:r>
              <a:rPr lang="en-US" dirty="0" err="1"/>
              <a:t>üst</a:t>
            </a:r>
            <a:r>
              <a:rPr lang="en-US" dirty="0"/>
              <a:t> ve alt </a:t>
            </a:r>
            <a:r>
              <a:rPr lang="en-US" dirty="0" err="1"/>
              <a:t>parçaların</a:t>
            </a:r>
            <a:r>
              <a:rPr lang="en-US" dirty="0"/>
              <a:t> </a:t>
            </a:r>
            <a:r>
              <a:rPr lang="en-US" dirty="0" err="1"/>
              <a:t>takılması</a:t>
            </a:r>
            <a:r>
              <a:rPr lang="en-US" dirty="0"/>
              <a:t>, </a:t>
            </a:r>
            <a:r>
              <a:rPr lang="en-US" dirty="0" err="1"/>
              <a:t>delast</a:t>
            </a:r>
            <a:r>
              <a:rPr lang="en-US" dirty="0"/>
              <a:t> ve </a:t>
            </a:r>
            <a:r>
              <a:rPr lang="en-US" dirty="0" err="1"/>
              <a:t>depolama</a:t>
            </a:r>
            <a:r>
              <a:rPr lang="en-US" dirty="0"/>
              <a:t> </a:t>
            </a:r>
            <a:r>
              <a:rPr lang="en-US" dirty="0" err="1"/>
              <a:t>kalıpları</a:t>
            </a:r>
            <a:r>
              <a:rPr lang="en-US" dirty="0"/>
              <a:t> </a:t>
            </a:r>
            <a:r>
              <a:rPr lang="en-US" dirty="0" err="1"/>
              <a:t>ile</a:t>
            </a:r>
            <a:r>
              <a:rPr lang="en-US" dirty="0"/>
              <a:t> </a:t>
            </a:r>
            <a:r>
              <a:rPr lang="en-US" dirty="0" err="1"/>
              <a:t>ilgili</a:t>
            </a:r>
            <a:r>
              <a:rPr lang="en-US" dirty="0"/>
              <a:t> </a:t>
            </a:r>
            <a:r>
              <a:rPr lang="en-US" dirty="0" err="1"/>
              <a:t>teknolojik</a:t>
            </a:r>
            <a:r>
              <a:rPr lang="en-US" dirty="0"/>
              <a:t> </a:t>
            </a:r>
            <a:r>
              <a:rPr lang="en-US" dirty="0" err="1"/>
              <a:t>prosedürler</a:t>
            </a:r>
            <a:r>
              <a:rPr lang="en-US" dirty="0"/>
              <a:t> </a:t>
            </a:r>
            <a:r>
              <a:rPr lang="en-US" dirty="0" err="1"/>
              <a:t>eşlik</a:t>
            </a:r>
            <a:r>
              <a:rPr lang="en-US" dirty="0"/>
              <a:t> </a:t>
            </a:r>
            <a:r>
              <a:rPr lang="en-US" dirty="0" err="1"/>
              <a:t>eder</a:t>
            </a:r>
            <a:r>
              <a:rPr lang="en-US" dirty="0"/>
              <a:t>. </a:t>
            </a:r>
            <a:r>
              <a:rPr lang="en-US" dirty="0" err="1"/>
              <a:t>Örneğin</a:t>
            </a:r>
            <a:r>
              <a:rPr lang="en-US" dirty="0"/>
              <a:t>, </a:t>
            </a:r>
            <a:r>
              <a:rPr lang="en-US" dirty="0" err="1"/>
              <a:t>strobel</a:t>
            </a:r>
            <a:r>
              <a:rPr lang="en-US" dirty="0"/>
              <a:t>, Pratik ve goodyear </a:t>
            </a:r>
            <a:r>
              <a:rPr lang="en-US" dirty="0" err="1"/>
              <a:t>gibi</a:t>
            </a:r>
            <a:r>
              <a:rPr lang="en-US" dirty="0"/>
              <a:t> </a:t>
            </a:r>
            <a:r>
              <a:rPr lang="en-US" dirty="0" err="1"/>
              <a:t>başka</a:t>
            </a:r>
            <a:r>
              <a:rPr lang="en-US" dirty="0"/>
              <a:t> </a:t>
            </a:r>
            <a:r>
              <a:rPr lang="en-US" dirty="0" err="1"/>
              <a:t>yapı</a:t>
            </a:r>
            <a:r>
              <a:rPr lang="en-US" dirty="0"/>
              <a:t> </a:t>
            </a:r>
            <a:r>
              <a:rPr lang="en-US" dirty="0" err="1"/>
              <a:t>sistemleri</a:t>
            </a:r>
            <a:r>
              <a:rPr lang="en-US" dirty="0"/>
              <a:t> de </a:t>
            </a:r>
            <a:r>
              <a:rPr lang="en-US" dirty="0" err="1"/>
              <a:t>vardır</a:t>
            </a:r>
            <a:r>
              <a:rPr lang="en-US" dirty="0"/>
              <a:t>. </a:t>
            </a:r>
            <a:r>
              <a:rPr lang="en-US" dirty="0" err="1"/>
              <a:t>Küresel</a:t>
            </a:r>
            <a:r>
              <a:rPr lang="en-US" dirty="0"/>
              <a:t> </a:t>
            </a:r>
            <a:r>
              <a:rPr lang="en-US" dirty="0" err="1"/>
              <a:t>olarak</a:t>
            </a:r>
            <a:r>
              <a:rPr lang="en-US" dirty="0"/>
              <a:t> </a:t>
            </a:r>
            <a:r>
              <a:rPr lang="en-US" dirty="0" err="1"/>
              <a:t>bu</a:t>
            </a:r>
            <a:r>
              <a:rPr lang="en-US" dirty="0"/>
              <a:t> </a:t>
            </a:r>
            <a:r>
              <a:rPr lang="en-US" dirty="0" err="1"/>
              <a:t>yapı</a:t>
            </a:r>
            <a:r>
              <a:rPr lang="en-US" dirty="0"/>
              <a:t> </a:t>
            </a:r>
            <a:r>
              <a:rPr lang="en-US" dirty="0" err="1"/>
              <a:t>sistemlerinin</a:t>
            </a:r>
            <a:r>
              <a:rPr lang="en-US" dirty="0"/>
              <a:t> </a:t>
            </a:r>
            <a:r>
              <a:rPr lang="en-US" dirty="0" err="1"/>
              <a:t>doğası</a:t>
            </a:r>
            <a:r>
              <a:rPr lang="en-US" dirty="0"/>
              <a:t> </a:t>
            </a:r>
            <a:r>
              <a:rPr lang="en-US" dirty="0" err="1"/>
              <a:t>genellikle</a:t>
            </a:r>
            <a:r>
              <a:rPr lang="en-US" dirty="0"/>
              <a:t> </a:t>
            </a:r>
            <a:r>
              <a:rPr lang="en-US" dirty="0" err="1"/>
              <a:t>kalıp</a:t>
            </a:r>
            <a:r>
              <a:rPr lang="en-US" dirty="0"/>
              <a:t> </a:t>
            </a:r>
            <a:r>
              <a:rPr lang="en-US" dirty="0" err="1"/>
              <a:t>üzerine</a:t>
            </a:r>
            <a:r>
              <a:rPr lang="en-US" dirty="0"/>
              <a:t> </a:t>
            </a:r>
            <a:r>
              <a:rPr lang="en-US" dirty="0" err="1"/>
              <a:t>montaj</a:t>
            </a:r>
            <a:r>
              <a:rPr lang="en-US" dirty="0"/>
              <a:t> </a:t>
            </a:r>
            <a:r>
              <a:rPr lang="en-US" dirty="0" err="1"/>
              <a:t>sistemi</a:t>
            </a:r>
            <a:r>
              <a:rPr lang="en-US" dirty="0"/>
              <a:t> ve </a:t>
            </a:r>
            <a:r>
              <a:rPr lang="tr-TR" dirty="0"/>
              <a:t>yapıştırma</a:t>
            </a:r>
            <a:r>
              <a:rPr lang="en-US" dirty="0"/>
              <a:t> </a:t>
            </a:r>
            <a:r>
              <a:rPr lang="en-US" dirty="0" err="1"/>
              <a:t>teknikleriyle</a:t>
            </a:r>
            <a:r>
              <a:rPr lang="en-US" dirty="0"/>
              <a:t> </a:t>
            </a:r>
            <a:r>
              <a:rPr lang="en-US" dirty="0" err="1"/>
              <a:t>belirlenir</a:t>
            </a:r>
            <a:r>
              <a:rPr lang="en-US"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16</a:t>
            </a:fld>
            <a:endParaRPr lang="en-GB"/>
          </a:p>
        </p:txBody>
      </p:sp>
    </p:spTree>
    <p:extLst>
      <p:ext uri="{BB962C8B-B14F-4D97-AF65-F5344CB8AC3E}">
        <p14:creationId xmlns:p14="http://schemas.microsoft.com/office/powerpoint/2010/main" val="1589658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sz="1800" dirty="0"/>
              <a:t>Kalıplama, bu işlemi gerçekleştiren kalıbın şekline göre belirlenen düzlemsel üst kısmın üç boyutlu şekle dönüştürülmesi işlemidir. Kalıplama geliştirme süreci onlarca yıl boyunca devam etti. Başlangıçta ayakkabılar basit aletler kullanılarak elle kalıplanıyordu. Üst kısımları gererken özel bir maşa ve üst kısmın yuvarlatılmış kenarları çivilerle tabanlığa çakılıyordu. Teknoloji ilerledikçe, üst kısımların tek tek parçalarını çivileme işlemini kolaylaştıran ilk makine. Yeni kalıplama sistemleri ortaya çıkmaya başladı. En yaygın sistem çoklu işlemdi. Yavaş yavaş üç işlemli ve çift işlemli sistemler ortaya çıktı. Kalıplama sürecinde önemli olan, doğrudan bağlı elemanlara otomatik olarak uygulanan yeni nesil yapıştırıcılarla sert bağlayıcıların (metinler, klipsler) değiştirilmesiydi.</a:t>
            </a:r>
            <a:endParaRPr lang="pt-PT" sz="1800" dirty="0"/>
          </a:p>
        </p:txBody>
      </p:sp>
      <p:sp>
        <p:nvSpPr>
          <p:cNvPr id="4" name="Slide Number Placeholder 3"/>
          <p:cNvSpPr>
            <a:spLocks noGrp="1"/>
          </p:cNvSpPr>
          <p:nvPr>
            <p:ph type="sldNum" sz="quarter" idx="10"/>
          </p:nvPr>
        </p:nvSpPr>
        <p:spPr/>
        <p:txBody>
          <a:bodyPr/>
          <a:lstStyle/>
          <a:p>
            <a:fld id="{2939D874-D2D9-4365-960D-3C315028749F}" type="slidenum">
              <a:rPr lang="en-GB" smtClean="0"/>
              <a:t>17</a:t>
            </a:fld>
            <a:endParaRPr lang="en-GB"/>
          </a:p>
        </p:txBody>
      </p:sp>
    </p:spTree>
    <p:extLst>
      <p:ext uri="{BB962C8B-B14F-4D97-AF65-F5344CB8AC3E}">
        <p14:creationId xmlns:p14="http://schemas.microsoft.com/office/powerpoint/2010/main" val="20804294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a:solidFill>
                  <a:schemeClr val="tx1"/>
                </a:solidFill>
                <a:latin typeface="+mn-lt"/>
                <a:ea typeface="+mn-ea"/>
                <a:cs typeface="+mn-cs"/>
              </a:rPr>
              <a:t>Kalıcılık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ilkesi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üst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kısmı</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kalıp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şekline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getirmektir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pedolojik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parametrelere</a:t>
            </a:r>
            <a:r>
              <a:rPr lang="en-US" sz="1200" kern="1200" dirty="0">
                <a:solidFill>
                  <a:schemeClr val="tx1"/>
                </a:solidFill>
                <a:latin typeface="+mn-lt"/>
                <a:ea typeface="+mn-ea"/>
                <a:cs typeface="+mn-cs"/>
              </a:rPr>
              <a:t> ve </a:t>
            </a:r>
            <a:r>
              <a:rPr lang="en-US" sz="1200" kern="1200" dirty="0" err="1">
                <a:solidFill>
                  <a:schemeClr val="tx1"/>
                </a:solidFill>
                <a:latin typeface="+mn-lt"/>
                <a:ea typeface="+mn-ea"/>
                <a:cs typeface="+mn-cs"/>
              </a:rPr>
              <a:t>modaya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uygun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olarak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tasarlanmış</a:t>
            </a:r>
            <a:r>
              <a:rPr lang="en-US" sz="1200" kern="1200" dirty="0">
                <a:solidFill>
                  <a:schemeClr val="tx1"/>
                </a:solidFill>
                <a:latin typeface="+mn-lt"/>
                <a:ea typeface="+mn-ea"/>
                <a:cs typeface="+mn-cs"/>
              </a:rPr>
              <a:t> ve </a:t>
            </a:r>
            <a:r>
              <a:rPr lang="en-US" sz="1200" kern="1200" dirty="0" err="1">
                <a:solidFill>
                  <a:schemeClr val="tx1"/>
                </a:solidFill>
                <a:latin typeface="+mn-lt"/>
                <a:ea typeface="+mn-ea"/>
                <a:cs typeface="+mn-cs"/>
              </a:rPr>
              <a:t>geliştirilmiş</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plastik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alet</a:t>
            </a:r>
            <a:r>
              <a:rPr lang="en-US" sz="1200" kern="1200" dirty="0">
                <a:solidFill>
                  <a:schemeClr val="tx1"/>
                </a:solidFill>
                <a:latin typeface="+mn-lt"/>
                <a:ea typeface="+mn-ea"/>
                <a:cs typeface="+mn-cs"/>
              </a:rPr>
              <a:t> ve </a:t>
            </a:r>
            <a:r>
              <a:rPr lang="en-US" sz="1200" kern="1200" dirty="0" err="1">
                <a:solidFill>
                  <a:schemeClr val="tx1"/>
                </a:solidFill>
                <a:latin typeface="+mn-lt"/>
                <a:ea typeface="+mn-ea"/>
                <a:cs typeface="+mn-cs"/>
              </a:rPr>
              <a:t>üst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ile</a:t>
            </a:r>
            <a:r>
              <a:rPr lang="en-US" sz="1200" kern="1200" dirty="0">
                <a:solidFill>
                  <a:schemeClr val="tx1"/>
                </a:solidFill>
                <a:latin typeface="+mn-lt"/>
                <a:ea typeface="+mn-ea"/>
                <a:cs typeface="+mn-cs"/>
              </a:rPr>
              <a:t> alt </a:t>
            </a:r>
            <a:r>
              <a:rPr lang="en-US" sz="1200" kern="1200" dirty="0" err="1">
                <a:solidFill>
                  <a:schemeClr val="tx1"/>
                </a:solidFill>
                <a:latin typeface="+mn-lt"/>
                <a:ea typeface="+mn-ea"/>
                <a:cs typeface="+mn-cs"/>
              </a:rPr>
              <a:t>kısmı</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birbirine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bağlamaktır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Çimentolu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yapıda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üst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kısım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üst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malzemeleri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deri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veya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başka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gererek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kalıbın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üzerine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zorlanır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işlem</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iki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parça</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halinde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yapılır</a:t>
            </a:r>
            <a:r>
              <a:rPr lang="en-US" sz="1200" kern="1200" dirty="0">
                <a:solidFill>
                  <a:schemeClr val="tx1"/>
                </a:solidFill>
                <a:latin typeface="+mn-lt"/>
                <a:ea typeface="+mn-ea"/>
                <a:cs typeface="+mn-cs"/>
              </a:rPr>
              <a:t>: İlk </a:t>
            </a:r>
            <a:r>
              <a:rPr lang="en-US" sz="1200" kern="1200" dirty="0" err="1">
                <a:solidFill>
                  <a:schemeClr val="tx1"/>
                </a:solidFill>
                <a:latin typeface="+mn-lt"/>
                <a:ea typeface="+mn-ea"/>
                <a:cs typeface="+mn-cs"/>
              </a:rPr>
              <a:t>olarak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ayak</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ucu</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kalıbı</a:t>
            </a:r>
            <a:r>
              <a:rPr lang="en-US" sz="1200" kern="1200" dirty="0">
                <a:solidFill>
                  <a:schemeClr val="tx1"/>
                </a:solidFill>
                <a:latin typeface="+mn-lt"/>
                <a:ea typeface="+mn-ea"/>
                <a:cs typeface="+mn-cs"/>
              </a:rPr>
              <a:t> - </a:t>
            </a:r>
            <a:r>
              <a:rPr lang="en-US" sz="1200" kern="1200" dirty="0" err="1">
                <a:solidFill>
                  <a:schemeClr val="tx1"/>
                </a:solidFill>
                <a:latin typeface="+mn-lt"/>
                <a:ea typeface="+mn-ea"/>
                <a:cs typeface="+mn-cs"/>
              </a:rPr>
              <a:t>makine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kalıbı</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üst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yanlar</a:t>
            </a:r>
            <a:r>
              <a:rPr lang="en-US" sz="1200" kern="1200" dirty="0">
                <a:solidFill>
                  <a:schemeClr val="tx1"/>
                </a:solidFill>
                <a:latin typeface="+mn-lt"/>
                <a:ea typeface="+mn-ea"/>
                <a:cs typeface="+mn-cs"/>
              </a:rPr>
              <a:t> ve </a:t>
            </a:r>
            <a:r>
              <a:rPr lang="en-US" sz="1200" kern="1200" dirty="0" err="1">
                <a:solidFill>
                  <a:schemeClr val="tx1"/>
                </a:solidFill>
                <a:latin typeface="+mn-lt"/>
                <a:ea typeface="+mn-ea"/>
                <a:cs typeface="+mn-cs"/>
              </a:rPr>
              <a:t>ön</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ayak</a:t>
            </a:r>
            <a:r>
              <a:rPr lang="en-US" sz="1200" kern="1200" dirty="0">
                <a:solidFill>
                  <a:schemeClr val="tx1"/>
                </a:solidFill>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18</a:t>
            </a:fld>
            <a:endParaRPr lang="en-GB"/>
          </a:p>
        </p:txBody>
      </p:sp>
    </p:spTree>
    <p:extLst>
      <p:ext uri="{BB962C8B-B14F-4D97-AF65-F5344CB8AC3E}">
        <p14:creationId xmlns:p14="http://schemas.microsoft.com/office/powerpoint/2010/main" val="1074383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İşlemin</a:t>
            </a:r>
            <a:r>
              <a:rPr lang="en-US" dirty="0"/>
              <a:t> </a:t>
            </a:r>
            <a:r>
              <a:rPr lang="en-US" dirty="0" err="1"/>
              <a:t>ikinci</a:t>
            </a:r>
            <a:r>
              <a:rPr lang="en-US" dirty="0"/>
              <a:t> </a:t>
            </a:r>
            <a:r>
              <a:rPr lang="en-US" dirty="0" err="1"/>
              <a:t>kısmı</a:t>
            </a:r>
            <a:r>
              <a:rPr lang="en-US" dirty="0"/>
              <a:t> </a:t>
            </a:r>
            <a:r>
              <a:rPr lang="en-US" dirty="0" err="1"/>
              <a:t>arka</a:t>
            </a:r>
            <a:r>
              <a:rPr lang="en-US" dirty="0"/>
              <a:t> </a:t>
            </a:r>
            <a:r>
              <a:rPr lang="en-US" dirty="0" err="1"/>
              <a:t>kısımlar</a:t>
            </a:r>
            <a:r>
              <a:rPr lang="en-US" dirty="0"/>
              <a:t> ve </a:t>
            </a:r>
            <a:r>
              <a:rPr lang="en-US" dirty="0" err="1"/>
              <a:t>ayak</a:t>
            </a:r>
            <a:r>
              <a:rPr lang="en-US" dirty="0"/>
              <a:t> </a:t>
            </a:r>
            <a:r>
              <a:rPr lang="en-US" dirty="0" err="1"/>
              <a:t>tarağı</a:t>
            </a:r>
            <a:r>
              <a:rPr lang="en-US" dirty="0"/>
              <a:t> </a:t>
            </a:r>
            <a:r>
              <a:rPr lang="en-US" dirty="0" err="1"/>
              <a:t>kemiklerini</a:t>
            </a:r>
            <a:r>
              <a:rPr lang="en-US" dirty="0"/>
              <a:t> </a:t>
            </a:r>
            <a:r>
              <a:rPr lang="en-US" dirty="0" err="1"/>
              <a:t>içerir</a:t>
            </a:r>
            <a:r>
              <a:rPr lang="en-US" dirty="0"/>
              <a:t>. </a:t>
            </a:r>
            <a:r>
              <a:rPr lang="en-US" dirty="0" err="1"/>
              <a:t>Kalıcılık</a:t>
            </a:r>
            <a:r>
              <a:rPr lang="en-US" dirty="0"/>
              <a:t> </a:t>
            </a:r>
            <a:r>
              <a:rPr lang="en-US" dirty="0" err="1"/>
              <a:t>döngüsünün</a:t>
            </a:r>
            <a:r>
              <a:rPr lang="en-US" dirty="0"/>
              <a:t> </a:t>
            </a:r>
            <a:r>
              <a:rPr lang="en-US" dirty="0" err="1"/>
              <a:t>tamamı</a:t>
            </a:r>
            <a:r>
              <a:rPr lang="en-US" dirty="0"/>
              <a:t> </a:t>
            </a:r>
            <a:r>
              <a:rPr lang="en-US" dirty="0" err="1"/>
              <a:t>yapıştırıcıyla</a:t>
            </a:r>
            <a:r>
              <a:rPr lang="en-US" dirty="0"/>
              <a:t> (</a:t>
            </a:r>
            <a:r>
              <a:rPr lang="en-US" dirty="0" err="1"/>
              <a:t>genellikle</a:t>
            </a:r>
            <a:r>
              <a:rPr lang="en-US" dirty="0"/>
              <a:t> </a:t>
            </a:r>
            <a:r>
              <a:rPr lang="en-US" dirty="0" err="1"/>
              <a:t>termoplastik</a:t>
            </a:r>
            <a:r>
              <a:rPr lang="en-US" dirty="0"/>
              <a:t>) </a:t>
            </a:r>
            <a:r>
              <a:rPr lang="en-US" dirty="0" err="1"/>
              <a:t>yapılabilir</a:t>
            </a:r>
            <a:r>
              <a:rPr lang="en-US" dirty="0"/>
              <a:t>, </a:t>
            </a:r>
            <a:r>
              <a:rPr lang="en-US" dirty="0" err="1"/>
              <a:t>muhtemelen</a:t>
            </a:r>
            <a:r>
              <a:rPr lang="en-US" dirty="0"/>
              <a:t> </a:t>
            </a:r>
            <a:r>
              <a:rPr lang="en-US" dirty="0" err="1"/>
              <a:t>bazı</a:t>
            </a:r>
            <a:r>
              <a:rPr lang="en-US" dirty="0"/>
              <a:t> </a:t>
            </a:r>
            <a:r>
              <a:rPr lang="en-US" dirty="0" err="1"/>
              <a:t>bölümler</a:t>
            </a:r>
            <a:r>
              <a:rPr lang="en-US" dirty="0"/>
              <a:t> </a:t>
            </a:r>
            <a:r>
              <a:rPr lang="en-US" dirty="0" err="1"/>
              <a:t>geliştirilebilir</a:t>
            </a:r>
            <a:r>
              <a:rPr lang="en-US" dirty="0"/>
              <a:t> </a:t>
            </a:r>
            <a:r>
              <a:rPr lang="en-US" dirty="0" err="1"/>
              <a:t>veya</a:t>
            </a:r>
            <a:r>
              <a:rPr lang="en-US" dirty="0"/>
              <a:t> </a:t>
            </a:r>
            <a:r>
              <a:rPr lang="en-US" dirty="0" err="1"/>
              <a:t>çivilere</a:t>
            </a:r>
            <a:r>
              <a:rPr lang="en-US" dirty="0"/>
              <a:t> </a:t>
            </a:r>
            <a:r>
              <a:rPr lang="en-US" dirty="0" err="1"/>
              <a:t>dayanıklı</a:t>
            </a:r>
            <a:r>
              <a:rPr lang="en-US" dirty="0"/>
              <a:t> hale </a:t>
            </a:r>
            <a:r>
              <a:rPr lang="en-US" dirty="0" err="1"/>
              <a:t>getirilebilir</a:t>
            </a:r>
            <a:r>
              <a:rPr lang="en-US"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19</a:t>
            </a:fld>
            <a:endParaRPr lang="en-GB"/>
          </a:p>
        </p:txBody>
      </p:sp>
    </p:spTree>
    <p:extLst>
      <p:ext uri="{BB962C8B-B14F-4D97-AF65-F5344CB8AC3E}">
        <p14:creationId xmlns:p14="http://schemas.microsoft.com/office/powerpoint/2010/main" val="2614481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Bu </a:t>
            </a:r>
            <a:r>
              <a:rPr lang="en-GB" dirty="0" err="1"/>
              <a:t>ders</a:t>
            </a:r>
            <a:r>
              <a:rPr lang="en-GB" dirty="0"/>
              <a:t> </a:t>
            </a:r>
            <a:r>
              <a:rPr lang="en-GB" dirty="0" err="1"/>
              <a:t>aşağıdaki</a:t>
            </a:r>
            <a:r>
              <a:rPr lang="en-GB" dirty="0"/>
              <a:t> </a:t>
            </a:r>
            <a:r>
              <a:rPr lang="en-GB" dirty="0" err="1"/>
              <a:t>gibi</a:t>
            </a:r>
            <a:r>
              <a:rPr lang="en-GB" dirty="0"/>
              <a:t> </a:t>
            </a:r>
            <a:r>
              <a:rPr lang="en-GB" dirty="0" err="1"/>
              <a:t>yapılandırılmıştır</a:t>
            </a:r>
            <a:r>
              <a:rPr lang="en-GB" dirty="0"/>
              <a:t>:</a:t>
            </a:r>
            <a:endParaRPr lang="tr-TR" dirty="0"/>
          </a:p>
          <a:p>
            <a:pPr marL="0" indent="0">
              <a:buFont typeface="+mj-lt"/>
              <a:buNone/>
            </a:pPr>
            <a:r>
              <a:rPr lang="en-GB" dirty="0"/>
              <a:t>
</a:t>
            </a:r>
            <a:endParaRPr lang="tr-TR" dirty="0"/>
          </a:p>
          <a:p>
            <a:pPr marL="228600" indent="-228600">
              <a:buFont typeface="+mj-lt"/>
              <a:buAutoNum type="arabicPeriod"/>
            </a:pPr>
            <a:r>
              <a:rPr lang="en-GB" dirty="0" err="1"/>
              <a:t>Giriş</a:t>
            </a:r>
            <a:r>
              <a:rPr lang="en-GB" dirty="0"/>
              <a:t>.
</a:t>
            </a:r>
            <a:r>
              <a:rPr lang="en-GB" dirty="0" err="1"/>
              <a:t>Üretim</a:t>
            </a:r>
            <a:r>
              <a:rPr lang="en-GB" dirty="0"/>
              <a:t> </a:t>
            </a:r>
            <a:r>
              <a:rPr lang="en-GB" dirty="0" err="1"/>
              <a:t>organizasyonu</a:t>
            </a:r>
            <a:r>
              <a:rPr lang="en-GB" dirty="0"/>
              <a:t> ve </a:t>
            </a:r>
            <a:r>
              <a:rPr lang="en-GB" dirty="0" err="1"/>
              <a:t>süreç</a:t>
            </a:r>
            <a:r>
              <a:rPr lang="en-GB" dirty="0"/>
              <a:t> </a:t>
            </a:r>
            <a:r>
              <a:rPr lang="en-GB" dirty="0" err="1"/>
              <a:t>akışı</a:t>
            </a:r>
            <a:r>
              <a:rPr lang="en-GB" dirty="0"/>
              <a:t>.
</a:t>
            </a:r>
            <a:r>
              <a:rPr lang="en-GB" dirty="0" err="1"/>
              <a:t>Kesimden</a:t>
            </a:r>
            <a:r>
              <a:rPr lang="en-GB" dirty="0"/>
              <a:t> </a:t>
            </a:r>
            <a:r>
              <a:rPr lang="en-GB" dirty="0" err="1"/>
              <a:t>terbiyeye</a:t>
            </a:r>
            <a:r>
              <a:rPr lang="en-GB" dirty="0"/>
              <a:t> </a:t>
            </a:r>
            <a:r>
              <a:rPr lang="en-GB" dirty="0" err="1"/>
              <a:t>kadar</a:t>
            </a:r>
            <a:r>
              <a:rPr lang="en-GB" dirty="0"/>
              <a:t> </a:t>
            </a:r>
            <a:r>
              <a:rPr lang="en-GB" dirty="0" err="1"/>
              <a:t>Geleneksel</a:t>
            </a:r>
            <a:r>
              <a:rPr lang="en-GB" dirty="0"/>
              <a:t> </a:t>
            </a:r>
            <a:r>
              <a:rPr lang="en-GB" dirty="0" err="1"/>
              <a:t>Teknolojiler</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a:t>
            </a:fld>
            <a:endParaRPr lang="en-GB"/>
          </a:p>
        </p:txBody>
      </p:sp>
    </p:spTree>
    <p:extLst>
      <p:ext uri="{BB962C8B-B14F-4D97-AF65-F5344CB8AC3E}">
        <p14:creationId xmlns:p14="http://schemas.microsoft.com/office/powerpoint/2010/main" val="34075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Kaba</a:t>
            </a:r>
            <a:r>
              <a:rPr lang="en-US" baseline="0" dirty="0"/>
              <a:t> </a:t>
            </a:r>
            <a:r>
              <a:rPr lang="en-US" baseline="0" dirty="0" err="1"/>
              <a:t>işleme</a:t>
            </a:r>
            <a:r>
              <a:rPr lang="en-US" baseline="0" dirty="0"/>
              <a:t>: Bu </a:t>
            </a:r>
            <a:r>
              <a:rPr lang="en-US" baseline="0" dirty="0" err="1"/>
              <a:t>işlem</a:t>
            </a:r>
            <a:r>
              <a:rPr lang="en-US" baseline="0" dirty="0"/>
              <a:t> </a:t>
            </a:r>
            <a:r>
              <a:rPr lang="en-US" baseline="0" dirty="0" err="1"/>
              <a:t>çoğunlukla</a:t>
            </a:r>
            <a:r>
              <a:rPr lang="en-US" baseline="0" dirty="0"/>
              <a:t> </a:t>
            </a:r>
            <a:r>
              <a:rPr lang="en-US" baseline="0" dirty="0" err="1"/>
              <a:t>kaba</a:t>
            </a:r>
            <a:r>
              <a:rPr lang="en-US" baseline="0" dirty="0"/>
              <a:t> </a:t>
            </a:r>
            <a:r>
              <a:rPr lang="en-US" baseline="0" dirty="0" err="1"/>
              <a:t>işleme</a:t>
            </a:r>
            <a:r>
              <a:rPr lang="en-US" baseline="0" dirty="0"/>
              <a:t> </a:t>
            </a:r>
            <a:r>
              <a:rPr lang="en-US" baseline="0" dirty="0" err="1"/>
              <a:t>makineleri</a:t>
            </a:r>
            <a:r>
              <a:rPr lang="en-US" baseline="0" dirty="0"/>
              <a:t> </a:t>
            </a:r>
            <a:r>
              <a:rPr lang="en-US" baseline="0" dirty="0" err="1"/>
              <a:t>adı</a:t>
            </a:r>
            <a:r>
              <a:rPr lang="en-US" baseline="0" dirty="0"/>
              <a:t> </a:t>
            </a:r>
            <a:r>
              <a:rPr lang="en-US" baseline="0" dirty="0" err="1"/>
              <a:t>verilen</a:t>
            </a:r>
            <a:r>
              <a:rPr lang="en-US" baseline="0" dirty="0"/>
              <a:t> </a:t>
            </a:r>
            <a:r>
              <a:rPr lang="en-US" baseline="0" dirty="0" err="1"/>
              <a:t>özel</a:t>
            </a:r>
            <a:r>
              <a:rPr lang="en-US" baseline="0" dirty="0"/>
              <a:t> </a:t>
            </a:r>
            <a:r>
              <a:rPr lang="en-US" baseline="0" dirty="0" err="1"/>
              <a:t>makinelerde</a:t>
            </a:r>
            <a:r>
              <a:rPr lang="en-US" baseline="0" dirty="0"/>
              <a:t> </a:t>
            </a:r>
            <a:r>
              <a:rPr lang="en-US" baseline="0" dirty="0" err="1"/>
              <a:t>gerçekleştirilir</a:t>
            </a:r>
            <a:r>
              <a:rPr lang="en-US" baseline="0" dirty="0"/>
              <a:t>. </a:t>
            </a:r>
            <a:r>
              <a:rPr lang="en-US" baseline="0" dirty="0" err="1"/>
              <a:t>Taşlama</a:t>
            </a:r>
            <a:r>
              <a:rPr lang="en-US" baseline="0" dirty="0"/>
              <a:t> </a:t>
            </a:r>
            <a:r>
              <a:rPr lang="en-US" baseline="0" dirty="0" err="1"/>
              <a:t>aleti</a:t>
            </a:r>
            <a:r>
              <a:rPr lang="en-US" baseline="0" dirty="0"/>
              <a:t> </a:t>
            </a:r>
            <a:r>
              <a:rPr lang="en-US" baseline="0" dirty="0" err="1"/>
              <a:t>en</a:t>
            </a:r>
            <a:r>
              <a:rPr lang="en-US" baseline="0" dirty="0"/>
              <a:t> </a:t>
            </a:r>
            <a:r>
              <a:rPr lang="en-US" baseline="0" dirty="0" err="1"/>
              <a:t>özel</a:t>
            </a:r>
            <a:r>
              <a:rPr lang="en-US" baseline="0" dirty="0"/>
              <a:t> </a:t>
            </a:r>
            <a:r>
              <a:rPr lang="en-US" baseline="0" dirty="0" err="1"/>
              <a:t>kalkanlar</a:t>
            </a:r>
            <a:r>
              <a:rPr lang="en-US" baseline="0" dirty="0"/>
              <a:t>, </a:t>
            </a:r>
            <a:r>
              <a:rPr lang="en-US" baseline="0" dirty="0" err="1"/>
              <a:t>başlıklar</a:t>
            </a:r>
            <a:r>
              <a:rPr lang="en-US" baseline="0" dirty="0"/>
              <a:t> </a:t>
            </a:r>
            <a:r>
              <a:rPr lang="en-US" baseline="0" dirty="0" err="1"/>
              <a:t>veya</a:t>
            </a:r>
            <a:r>
              <a:rPr lang="en-US" baseline="0" dirty="0"/>
              <a:t> </a:t>
            </a:r>
            <a:r>
              <a:rPr lang="en-US" baseline="0" dirty="0" err="1"/>
              <a:t>aşındırıcı</a:t>
            </a:r>
            <a:r>
              <a:rPr lang="en-US" baseline="0" dirty="0"/>
              <a:t> </a:t>
            </a:r>
            <a:r>
              <a:rPr lang="en-US" baseline="0" dirty="0" err="1"/>
              <a:t>bezdir</a:t>
            </a:r>
            <a:r>
              <a:rPr lang="en-US" baseline="0" dirty="0"/>
              <a:t>. </a:t>
            </a:r>
            <a:r>
              <a:rPr lang="en-US" baseline="0" dirty="0" err="1"/>
              <a:t>Aşınma</a:t>
            </a:r>
            <a:r>
              <a:rPr lang="en-US" baseline="0" dirty="0"/>
              <a:t>, </a:t>
            </a:r>
            <a:r>
              <a:rPr lang="en-US" baseline="0" dirty="0" err="1"/>
              <a:t>cildin</a:t>
            </a:r>
            <a:r>
              <a:rPr lang="en-US" baseline="0" dirty="0"/>
              <a:t> </a:t>
            </a:r>
            <a:r>
              <a:rPr lang="en-US" baseline="0" dirty="0" err="1"/>
              <a:t>dış</a:t>
            </a:r>
            <a:r>
              <a:rPr lang="en-US" baseline="0" dirty="0"/>
              <a:t> </a:t>
            </a:r>
            <a:r>
              <a:rPr lang="en-US" baseline="0" dirty="0" err="1"/>
              <a:t>yapısını</a:t>
            </a:r>
            <a:r>
              <a:rPr lang="en-US" baseline="0" dirty="0"/>
              <a:t> </a:t>
            </a:r>
            <a:r>
              <a:rPr lang="en-US" baseline="0" dirty="0" err="1"/>
              <a:t>çıkarmaktır</a:t>
            </a:r>
            <a:r>
              <a:rPr lang="en-US" baseline="0" dirty="0"/>
              <a:t>. Bu </a:t>
            </a:r>
            <a:r>
              <a:rPr lang="en-US" baseline="0" dirty="0" err="1"/>
              <a:t>faktör</a:t>
            </a:r>
            <a:r>
              <a:rPr lang="en-US" baseline="0" dirty="0"/>
              <a:t> </a:t>
            </a:r>
            <a:r>
              <a:rPr lang="en-US" baseline="0" dirty="0" err="1"/>
              <a:t>yapıştırılmış</a:t>
            </a:r>
            <a:r>
              <a:rPr lang="en-US" baseline="0" dirty="0"/>
              <a:t> </a:t>
            </a:r>
            <a:r>
              <a:rPr lang="en-US" baseline="0" dirty="0" err="1"/>
              <a:t>bağlantının</a:t>
            </a:r>
            <a:r>
              <a:rPr lang="en-US" baseline="0" dirty="0"/>
              <a:t> </a:t>
            </a:r>
            <a:r>
              <a:rPr lang="en-US" baseline="0" dirty="0" err="1"/>
              <a:t>mukavemetini</a:t>
            </a:r>
            <a:r>
              <a:rPr lang="en-US" baseline="0" dirty="0"/>
              <a:t> ve </a:t>
            </a:r>
            <a:r>
              <a:rPr lang="en-US" baseline="0" dirty="0" err="1"/>
              <a:t>dayanıklılığını</a:t>
            </a:r>
            <a:r>
              <a:rPr lang="en-US" baseline="0" dirty="0"/>
              <a:t> </a:t>
            </a:r>
            <a:r>
              <a:rPr lang="en-US" baseline="0" dirty="0" err="1"/>
              <a:t>belirler</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Yapıştırıcı</a:t>
            </a:r>
            <a:r>
              <a:rPr lang="en-US" baseline="0" dirty="0"/>
              <a:t> </a:t>
            </a:r>
            <a:r>
              <a:rPr lang="en-US" baseline="0" dirty="0" err="1"/>
              <a:t>uygulama</a:t>
            </a:r>
            <a:r>
              <a:rPr lang="en-US" baseline="0" dirty="0"/>
              <a:t> – </a:t>
            </a:r>
            <a:r>
              <a:rPr lang="en-US" baseline="0" dirty="0" err="1"/>
              <a:t>bu</a:t>
            </a:r>
            <a:r>
              <a:rPr lang="en-US" baseline="0" dirty="0"/>
              <a:t> </a:t>
            </a:r>
            <a:r>
              <a:rPr lang="en-US" baseline="0" dirty="0" err="1"/>
              <a:t>işlem</a:t>
            </a:r>
            <a:r>
              <a:rPr lang="en-US" baseline="0" dirty="0"/>
              <a:t> </a:t>
            </a:r>
            <a:r>
              <a:rPr lang="en-US" baseline="0" dirty="0" err="1"/>
              <a:t>sıklıkla</a:t>
            </a:r>
            <a:r>
              <a:rPr lang="en-US" baseline="0" dirty="0"/>
              <a:t> </a:t>
            </a:r>
            <a:r>
              <a:rPr lang="en-US" baseline="0" dirty="0" err="1"/>
              <a:t>manuel</a:t>
            </a:r>
            <a:r>
              <a:rPr lang="en-US" baseline="0" dirty="0"/>
              <a:t> </a:t>
            </a:r>
            <a:r>
              <a:rPr lang="en-US" baseline="0" dirty="0" err="1"/>
              <a:t>olarak</a:t>
            </a:r>
            <a:r>
              <a:rPr lang="en-US" baseline="0" dirty="0"/>
              <a:t> </a:t>
            </a:r>
            <a:r>
              <a:rPr lang="en-US" baseline="0" dirty="0" err="1"/>
              <a:t>yapılır</a:t>
            </a:r>
            <a:r>
              <a:rPr lang="en-US" baseline="0" dirty="0"/>
              <a:t>, </a:t>
            </a:r>
            <a:r>
              <a:rPr lang="en-US" baseline="0" dirty="0" err="1"/>
              <a:t>ancak</a:t>
            </a:r>
            <a:r>
              <a:rPr lang="en-US" baseline="0" dirty="0"/>
              <a:t> </a:t>
            </a:r>
            <a:r>
              <a:rPr lang="en-US" baseline="0" dirty="0" err="1"/>
              <a:t>esas</a:t>
            </a:r>
            <a:r>
              <a:rPr lang="en-US" baseline="0" dirty="0"/>
              <a:t> </a:t>
            </a:r>
            <a:r>
              <a:rPr lang="en-US" baseline="0" dirty="0" err="1"/>
              <a:t>olarak</a:t>
            </a:r>
            <a:r>
              <a:rPr lang="en-US" baseline="0" dirty="0"/>
              <a:t> </a:t>
            </a:r>
            <a:r>
              <a:rPr lang="en-US" baseline="0" dirty="0" err="1"/>
              <a:t>düz</a:t>
            </a:r>
            <a:r>
              <a:rPr lang="en-US" baseline="0" dirty="0"/>
              <a:t> monte </a:t>
            </a:r>
            <a:r>
              <a:rPr lang="en-US" baseline="0" dirty="0" err="1"/>
              <a:t>edilmiş</a:t>
            </a:r>
            <a:r>
              <a:rPr lang="en-US" baseline="0" dirty="0"/>
              <a:t> </a:t>
            </a:r>
            <a:r>
              <a:rPr lang="en-US" baseline="0" dirty="0" err="1"/>
              <a:t>üst</a:t>
            </a:r>
            <a:r>
              <a:rPr lang="en-US" baseline="0" dirty="0"/>
              <a:t> </a:t>
            </a:r>
            <a:r>
              <a:rPr lang="en-US" baseline="0" dirty="0" err="1"/>
              <a:t>kısımlarda</a:t>
            </a:r>
            <a:r>
              <a:rPr lang="en-US" baseline="0" dirty="0"/>
              <a:t> </a:t>
            </a:r>
            <a:r>
              <a:rPr lang="en-US" baseline="0" dirty="0" err="1"/>
              <a:t>bu</a:t>
            </a:r>
            <a:r>
              <a:rPr lang="en-US" baseline="0" dirty="0"/>
              <a:t> </a:t>
            </a:r>
            <a:r>
              <a:rPr lang="en-US" baseline="0" dirty="0" err="1"/>
              <a:t>işlemi</a:t>
            </a:r>
            <a:r>
              <a:rPr lang="en-US" baseline="0" dirty="0"/>
              <a:t> </a:t>
            </a:r>
            <a:r>
              <a:rPr lang="en-US" baseline="0" dirty="0" err="1"/>
              <a:t>sağlamak</a:t>
            </a:r>
            <a:r>
              <a:rPr lang="en-US" baseline="0" dirty="0"/>
              <a:t> </a:t>
            </a:r>
            <a:r>
              <a:rPr lang="en-US" baseline="0" dirty="0" err="1"/>
              <a:t>için</a:t>
            </a:r>
            <a:r>
              <a:rPr lang="en-US" baseline="0" dirty="0"/>
              <a:t> CNC </a:t>
            </a:r>
            <a:r>
              <a:rPr lang="en-US" baseline="0" dirty="0" err="1"/>
              <a:t>makineleri</a:t>
            </a:r>
            <a:r>
              <a:rPr lang="en-US" baseline="0" dirty="0"/>
              <a:t> </a:t>
            </a:r>
            <a:r>
              <a:rPr lang="en-US" baseline="0" dirty="0" err="1"/>
              <a:t>zaten</a:t>
            </a:r>
            <a:r>
              <a:rPr lang="en-US" baseline="0" dirty="0"/>
              <a:t> </a:t>
            </a:r>
            <a:r>
              <a:rPr lang="en-US" baseline="0" dirty="0" err="1"/>
              <a:t>mevcuttur</a:t>
            </a:r>
            <a:r>
              <a:rPr lang="en-US" baseline="0" dirty="0"/>
              <a:t>. </a:t>
            </a:r>
            <a:r>
              <a:rPr lang="en-US" baseline="0" dirty="0" err="1"/>
              <a:t>Yapıştırıcılar</a:t>
            </a:r>
            <a:r>
              <a:rPr lang="en-US" baseline="0" dirty="0"/>
              <a:t> </a:t>
            </a:r>
            <a:r>
              <a:rPr lang="en-US" baseline="0" dirty="0" err="1"/>
              <a:t>kurutulmalı</a:t>
            </a:r>
            <a:r>
              <a:rPr lang="en-US" baseline="0" dirty="0"/>
              <a:t> ve </a:t>
            </a:r>
            <a:r>
              <a:rPr lang="en-US" baseline="0" dirty="0" err="1"/>
              <a:t>bir</a:t>
            </a:r>
            <a:r>
              <a:rPr lang="en-US" baseline="0" dirty="0"/>
              <a:t> </a:t>
            </a:r>
            <a:r>
              <a:rPr lang="en-US" baseline="0" dirty="0" err="1"/>
              <a:t>sonraki</a:t>
            </a:r>
            <a:r>
              <a:rPr lang="en-US" baseline="0" dirty="0"/>
              <a:t> </a:t>
            </a:r>
            <a:r>
              <a:rPr lang="en-US" baseline="0" dirty="0" err="1"/>
              <a:t>işlemden</a:t>
            </a:r>
            <a:r>
              <a:rPr lang="en-US" baseline="0" dirty="0"/>
              <a:t> </a:t>
            </a:r>
            <a:r>
              <a:rPr lang="en-US" baseline="0" dirty="0" err="1"/>
              <a:t>önce</a:t>
            </a:r>
            <a:r>
              <a:rPr lang="en-US" baseline="0" dirty="0"/>
              <a:t> </a:t>
            </a:r>
            <a:r>
              <a:rPr lang="en-US" baseline="0" dirty="0" err="1"/>
              <a:t>yeniden</a:t>
            </a:r>
            <a:r>
              <a:rPr lang="en-US" baseline="0" dirty="0"/>
              <a:t> </a:t>
            </a:r>
            <a:r>
              <a:rPr lang="en-US" baseline="0" dirty="0" err="1"/>
              <a:t>etkinleştirilmelidir</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Presleme</a:t>
            </a:r>
            <a:r>
              <a:rPr lang="en-US" baseline="0" dirty="0"/>
              <a:t> – </a:t>
            </a:r>
            <a:r>
              <a:rPr lang="en-US" baseline="0" dirty="0" err="1"/>
              <a:t>bu</a:t>
            </a:r>
            <a:r>
              <a:rPr lang="en-US" baseline="0" dirty="0"/>
              <a:t> </a:t>
            </a:r>
            <a:r>
              <a:rPr lang="en-US" baseline="0" dirty="0" err="1"/>
              <a:t>işlem</a:t>
            </a:r>
            <a:r>
              <a:rPr lang="en-US" baseline="0" dirty="0"/>
              <a:t> </a:t>
            </a:r>
            <a:r>
              <a:rPr lang="en-US" baseline="0" dirty="0" err="1"/>
              <a:t>üst</a:t>
            </a:r>
            <a:r>
              <a:rPr lang="en-US" baseline="0" dirty="0"/>
              <a:t> </a:t>
            </a:r>
            <a:r>
              <a:rPr lang="en-US" baseline="0" dirty="0" err="1"/>
              <a:t>kısmı</a:t>
            </a:r>
            <a:r>
              <a:rPr lang="en-US" baseline="0" dirty="0"/>
              <a:t> </a:t>
            </a:r>
            <a:r>
              <a:rPr lang="en-US" baseline="0" dirty="0" err="1"/>
              <a:t>ayakkabının</a:t>
            </a:r>
            <a:r>
              <a:rPr lang="en-US" baseline="0" dirty="0"/>
              <a:t> alt </a:t>
            </a:r>
            <a:r>
              <a:rPr lang="en-US" baseline="0" dirty="0" err="1"/>
              <a:t>kısmıyla</a:t>
            </a:r>
            <a:r>
              <a:rPr lang="en-US" baseline="0" dirty="0"/>
              <a:t> </a:t>
            </a:r>
            <a:r>
              <a:rPr lang="en-US" baseline="0" dirty="0" err="1"/>
              <a:t>birleştirme</a:t>
            </a:r>
            <a:r>
              <a:rPr lang="en-US" baseline="0" dirty="0"/>
              <a:t> </a:t>
            </a:r>
            <a:r>
              <a:rPr lang="en-US" baseline="0" dirty="0" err="1"/>
              <a:t>işlemini</a:t>
            </a:r>
            <a:r>
              <a:rPr lang="en-US" baseline="0" dirty="0"/>
              <a:t> </a:t>
            </a:r>
            <a:r>
              <a:rPr lang="en-US" baseline="0" dirty="0" err="1"/>
              <a:t>tamamlar</a:t>
            </a:r>
            <a:r>
              <a:rPr lang="en-US" baseline="0" dirty="0"/>
              <a:t>. </a:t>
            </a:r>
            <a:r>
              <a:rPr lang="en-US" baseline="0" dirty="0" err="1"/>
              <a:t>Presleme</a:t>
            </a:r>
            <a:r>
              <a:rPr lang="en-US" baseline="0" dirty="0"/>
              <a:t> </a:t>
            </a:r>
            <a:r>
              <a:rPr lang="en-US" baseline="0" dirty="0" err="1"/>
              <a:t>sürecinde</a:t>
            </a:r>
            <a:r>
              <a:rPr lang="en-US" baseline="0" dirty="0"/>
              <a:t> </a:t>
            </a:r>
            <a:r>
              <a:rPr lang="en-US" baseline="0" dirty="0" err="1"/>
              <a:t>kullanılan</a:t>
            </a:r>
            <a:r>
              <a:rPr lang="en-US" baseline="0" dirty="0"/>
              <a:t> </a:t>
            </a:r>
            <a:r>
              <a:rPr lang="en-US" baseline="0" dirty="0" err="1"/>
              <a:t>yapıştırılmış</a:t>
            </a:r>
            <a:r>
              <a:rPr lang="en-US" baseline="0" dirty="0"/>
              <a:t> </a:t>
            </a:r>
            <a:r>
              <a:rPr lang="en-US" baseline="0" dirty="0" err="1"/>
              <a:t>malzeme</a:t>
            </a:r>
            <a:r>
              <a:rPr lang="en-US" baseline="0" dirty="0"/>
              <a:t> ve </a:t>
            </a:r>
            <a:r>
              <a:rPr lang="en-US" baseline="0" dirty="0" err="1"/>
              <a:t>yapıştırıcı</a:t>
            </a:r>
            <a:r>
              <a:rPr lang="en-US" baseline="0" dirty="0"/>
              <a:t> </a:t>
            </a:r>
            <a:r>
              <a:rPr lang="en-US" baseline="0" dirty="0" err="1"/>
              <a:t>türlerinden</a:t>
            </a:r>
            <a:r>
              <a:rPr lang="en-US" baseline="0" dirty="0"/>
              <a:t> </a:t>
            </a:r>
            <a:r>
              <a:rPr lang="en-US" baseline="0" dirty="0" err="1"/>
              <a:t>kaynaklanan</a:t>
            </a:r>
            <a:r>
              <a:rPr lang="en-US" baseline="0" dirty="0"/>
              <a:t> </a:t>
            </a:r>
            <a:r>
              <a:rPr lang="en-US" baseline="0" dirty="0" err="1"/>
              <a:t>uygulanabilir</a:t>
            </a:r>
            <a:r>
              <a:rPr lang="en-US" baseline="0" dirty="0"/>
              <a:t> </a:t>
            </a:r>
            <a:r>
              <a:rPr lang="en-US" baseline="0" dirty="0" err="1"/>
              <a:t>parametreleri</a:t>
            </a:r>
            <a:r>
              <a:rPr lang="en-US" baseline="0" dirty="0"/>
              <a:t> </a:t>
            </a:r>
            <a:r>
              <a:rPr lang="en-US" baseline="0" dirty="0" err="1"/>
              <a:t>gözlemleriz</a:t>
            </a:r>
            <a:r>
              <a:rPr lang="en-US" baseline="0" dirty="0"/>
              <a:t>. </a:t>
            </a:r>
            <a:r>
              <a:rPr lang="en-US" baseline="0" dirty="0" err="1"/>
              <a:t>Temel</a:t>
            </a:r>
            <a:r>
              <a:rPr lang="en-US" baseline="0" dirty="0"/>
              <a:t> </a:t>
            </a:r>
            <a:r>
              <a:rPr lang="en-US" baseline="0" dirty="0" err="1"/>
              <a:t>parametreler</a:t>
            </a:r>
            <a:r>
              <a:rPr lang="en-US" baseline="0" dirty="0"/>
              <a:t> </a:t>
            </a:r>
            <a:r>
              <a:rPr lang="en-US" baseline="0" dirty="0" err="1"/>
              <a:t>arasında</a:t>
            </a:r>
            <a:r>
              <a:rPr lang="en-US" baseline="0" dirty="0"/>
              <a:t> </a:t>
            </a:r>
            <a:r>
              <a:rPr lang="en-US" baseline="0" dirty="0" err="1"/>
              <a:t>basınç</a:t>
            </a:r>
            <a:r>
              <a:rPr lang="en-US" baseline="0" dirty="0"/>
              <a:t> </a:t>
            </a:r>
            <a:r>
              <a:rPr lang="en-US" baseline="0" dirty="0" err="1"/>
              <a:t>miktarı</a:t>
            </a:r>
            <a:r>
              <a:rPr lang="en-US" baseline="0" dirty="0"/>
              <a:t> ve </a:t>
            </a:r>
            <a:r>
              <a:rPr lang="en-US" baseline="0" dirty="0" err="1"/>
              <a:t>presleme</a:t>
            </a:r>
            <a:r>
              <a:rPr lang="en-US" baseline="0" dirty="0"/>
              <a:t> </a:t>
            </a:r>
            <a:r>
              <a:rPr lang="en-US" baseline="0" dirty="0" err="1"/>
              <a:t>süresi</a:t>
            </a:r>
            <a:r>
              <a:rPr lang="en-US" baseline="0" dirty="0"/>
              <a:t> </a:t>
            </a:r>
            <a:r>
              <a:rPr lang="en-US" baseline="0" dirty="0" err="1"/>
              <a:t>bulunur</a:t>
            </a:r>
            <a:r>
              <a:rPr lang="en-US" baseline="0"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20</a:t>
            </a:fld>
            <a:endParaRPr lang="en-GB"/>
          </a:p>
        </p:txBody>
      </p:sp>
    </p:spTree>
    <p:extLst>
      <p:ext uri="{BB962C8B-B14F-4D97-AF65-F5344CB8AC3E}">
        <p14:creationId xmlns:p14="http://schemas.microsoft.com/office/powerpoint/2010/main" val="222855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Ayakkabı</a:t>
            </a:r>
            <a:r>
              <a:rPr lang="en-US" dirty="0"/>
              <a:t> </a:t>
            </a:r>
            <a:r>
              <a:rPr lang="en-US" dirty="0" err="1"/>
              <a:t>preslendikten</a:t>
            </a:r>
            <a:r>
              <a:rPr lang="en-US" dirty="0"/>
              <a:t> </a:t>
            </a:r>
            <a:r>
              <a:rPr lang="en-US" dirty="0" err="1"/>
              <a:t>sonra</a:t>
            </a:r>
            <a:r>
              <a:rPr lang="en-US" dirty="0"/>
              <a:t>, </a:t>
            </a:r>
            <a:r>
              <a:rPr lang="en-US" dirty="0" err="1"/>
              <a:t>yapıştırıcının</a:t>
            </a:r>
            <a:r>
              <a:rPr lang="en-US" dirty="0"/>
              <a:t> </a:t>
            </a:r>
            <a:r>
              <a:rPr lang="en-US" dirty="0" err="1"/>
              <a:t>termal</a:t>
            </a:r>
            <a:r>
              <a:rPr lang="en-US" dirty="0"/>
              <a:t> </a:t>
            </a:r>
            <a:r>
              <a:rPr lang="en-US" dirty="0" err="1"/>
              <a:t>aktivasyonu</a:t>
            </a:r>
            <a:r>
              <a:rPr lang="en-US" dirty="0"/>
              <a:t> ve </a:t>
            </a:r>
            <a:r>
              <a:rPr lang="en-US" dirty="0" err="1"/>
              <a:t>sıkıştırma</a:t>
            </a:r>
            <a:r>
              <a:rPr lang="en-US" dirty="0"/>
              <a:t> </a:t>
            </a:r>
            <a:r>
              <a:rPr lang="en-US" dirty="0" err="1"/>
              <a:t>işleminden</a:t>
            </a:r>
            <a:r>
              <a:rPr lang="en-US" dirty="0"/>
              <a:t> </a:t>
            </a:r>
            <a:r>
              <a:rPr lang="en-US" dirty="0" err="1"/>
              <a:t>sonra</a:t>
            </a:r>
            <a:r>
              <a:rPr lang="en-US" dirty="0"/>
              <a:t> </a:t>
            </a:r>
            <a:r>
              <a:rPr lang="en-US" dirty="0" err="1"/>
              <a:t>ayakkabının</a:t>
            </a:r>
            <a:r>
              <a:rPr lang="en-US" dirty="0"/>
              <a:t> </a:t>
            </a:r>
            <a:r>
              <a:rPr lang="en-US" dirty="0" err="1"/>
              <a:t>sıcaklığını</a:t>
            </a:r>
            <a:r>
              <a:rPr lang="en-US" dirty="0"/>
              <a:t> </a:t>
            </a:r>
            <a:r>
              <a:rPr lang="en-US" dirty="0" err="1"/>
              <a:t>düşürmek</a:t>
            </a:r>
            <a:r>
              <a:rPr lang="en-US" dirty="0"/>
              <a:t> </a:t>
            </a:r>
            <a:r>
              <a:rPr lang="en-US" dirty="0" err="1"/>
              <a:t>için</a:t>
            </a:r>
            <a:r>
              <a:rPr lang="en-US" dirty="0"/>
              <a:t> </a:t>
            </a:r>
            <a:r>
              <a:rPr lang="en-US" dirty="0" err="1"/>
              <a:t>yapılan</a:t>
            </a:r>
            <a:r>
              <a:rPr lang="en-US" dirty="0"/>
              <a:t>, </a:t>
            </a:r>
            <a:r>
              <a:rPr lang="en-US" dirty="0" err="1"/>
              <a:t>halk</a:t>
            </a:r>
            <a:r>
              <a:rPr lang="en-US" dirty="0"/>
              <a:t> </a:t>
            </a:r>
            <a:r>
              <a:rPr lang="en-US" dirty="0" err="1"/>
              <a:t>arasında</a:t>
            </a:r>
            <a:r>
              <a:rPr lang="en-US" dirty="0"/>
              <a:t> </a:t>
            </a:r>
            <a:r>
              <a:rPr lang="en-US" dirty="0" err="1"/>
              <a:t>soğutucular</a:t>
            </a:r>
            <a:r>
              <a:rPr lang="en-US" dirty="0"/>
              <a:t> </a:t>
            </a:r>
            <a:r>
              <a:rPr lang="en-US" dirty="0" err="1"/>
              <a:t>olarak</a:t>
            </a:r>
            <a:r>
              <a:rPr lang="en-US" dirty="0"/>
              <a:t> </a:t>
            </a:r>
            <a:r>
              <a:rPr lang="en-US" dirty="0" err="1"/>
              <a:t>adlandırılan</a:t>
            </a:r>
            <a:r>
              <a:rPr lang="en-US" dirty="0"/>
              <a:t> </a:t>
            </a:r>
            <a:r>
              <a:rPr lang="en-US" dirty="0" err="1"/>
              <a:t>özel</a:t>
            </a:r>
            <a:r>
              <a:rPr lang="en-US" dirty="0"/>
              <a:t> </a:t>
            </a:r>
            <a:r>
              <a:rPr lang="en-US" dirty="0" err="1"/>
              <a:t>cihazlara</a:t>
            </a:r>
            <a:r>
              <a:rPr lang="en-US" dirty="0"/>
              <a:t> </a:t>
            </a:r>
            <a:r>
              <a:rPr lang="en-US" dirty="0" err="1"/>
              <a:t>dönüşür</a:t>
            </a:r>
            <a:r>
              <a:rPr lang="en-US" dirty="0"/>
              <a:t>. </a:t>
            </a:r>
            <a:r>
              <a:rPr lang="en-US" dirty="0" err="1"/>
              <a:t>Stabilizasyon</a:t>
            </a:r>
            <a:r>
              <a:rPr lang="en-US" dirty="0"/>
              <a:t> </a:t>
            </a:r>
            <a:r>
              <a:rPr lang="en-US" dirty="0" err="1"/>
              <a:t>süreci</a:t>
            </a:r>
            <a:r>
              <a:rPr lang="en-US" dirty="0"/>
              <a:t>, </a:t>
            </a:r>
            <a:r>
              <a:rPr lang="en-US" dirty="0" err="1"/>
              <a:t>kalıplama</a:t>
            </a:r>
            <a:r>
              <a:rPr lang="en-US" dirty="0"/>
              <a:t> </a:t>
            </a:r>
            <a:r>
              <a:rPr lang="en-US" dirty="0" err="1"/>
              <a:t>sürecinde</a:t>
            </a:r>
            <a:r>
              <a:rPr lang="en-US" dirty="0"/>
              <a:t> </a:t>
            </a:r>
            <a:r>
              <a:rPr lang="en-US" dirty="0" err="1"/>
              <a:t>kalıp</a:t>
            </a:r>
            <a:r>
              <a:rPr lang="en-US" dirty="0"/>
              <a:t> </a:t>
            </a:r>
            <a:r>
              <a:rPr lang="en-US" dirty="0" err="1"/>
              <a:t>tarafından</a:t>
            </a:r>
            <a:r>
              <a:rPr lang="en-US" dirty="0"/>
              <a:t> </a:t>
            </a:r>
            <a:r>
              <a:rPr lang="en-US" dirty="0" err="1"/>
              <a:t>verilen</a:t>
            </a:r>
            <a:r>
              <a:rPr lang="en-US" dirty="0"/>
              <a:t> </a:t>
            </a:r>
            <a:r>
              <a:rPr lang="en-US" dirty="0" err="1"/>
              <a:t>ayakkabı</a:t>
            </a:r>
            <a:r>
              <a:rPr lang="en-US" dirty="0"/>
              <a:t> </a:t>
            </a:r>
            <a:r>
              <a:rPr lang="en-US" dirty="0" err="1"/>
              <a:t>üst</a:t>
            </a:r>
            <a:r>
              <a:rPr lang="en-US" dirty="0"/>
              <a:t> </a:t>
            </a:r>
            <a:r>
              <a:rPr lang="en-US" dirty="0" err="1"/>
              <a:t>kısımlarının</a:t>
            </a:r>
            <a:r>
              <a:rPr lang="en-US" dirty="0"/>
              <a:t> </a:t>
            </a:r>
            <a:r>
              <a:rPr lang="en-US" dirty="0" err="1"/>
              <a:t>şeklini</a:t>
            </a:r>
            <a:r>
              <a:rPr lang="en-US" dirty="0"/>
              <a:t> </a:t>
            </a:r>
            <a:r>
              <a:rPr lang="en-US" dirty="0" err="1"/>
              <a:t>sağlamlaştırmayı</a:t>
            </a:r>
            <a:r>
              <a:rPr lang="en-US" dirty="0"/>
              <a:t> </a:t>
            </a:r>
            <a:r>
              <a:rPr lang="en-US" dirty="0" err="1"/>
              <a:t>amaçlar</a:t>
            </a:r>
            <a:r>
              <a:rPr lang="en-US" dirty="0"/>
              <a:t>. </a:t>
            </a:r>
            <a:r>
              <a:rPr lang="en-US" dirty="0" err="1"/>
              <a:t>Kalıplar</a:t>
            </a:r>
            <a:r>
              <a:rPr lang="en-US" dirty="0"/>
              <a:t> </a:t>
            </a:r>
            <a:r>
              <a:rPr lang="en-US" dirty="0" err="1"/>
              <a:t>özel</a:t>
            </a:r>
            <a:r>
              <a:rPr lang="en-US" dirty="0"/>
              <a:t> </a:t>
            </a:r>
            <a:r>
              <a:rPr lang="en-US" dirty="0" err="1"/>
              <a:t>raflara</a:t>
            </a:r>
            <a:r>
              <a:rPr lang="en-US" dirty="0"/>
              <a:t> </a:t>
            </a:r>
            <a:r>
              <a:rPr lang="en-US" dirty="0" err="1"/>
              <a:t>elle</a:t>
            </a:r>
            <a:r>
              <a:rPr lang="en-US" dirty="0"/>
              <a:t> </a:t>
            </a:r>
            <a:r>
              <a:rPr lang="en-US" dirty="0" err="1"/>
              <a:t>kaydırılabilir</a:t>
            </a:r>
            <a:r>
              <a:rPr lang="en-US" dirty="0"/>
              <a:t> </a:t>
            </a:r>
            <a:r>
              <a:rPr lang="en-US" dirty="0" err="1"/>
              <a:t>veya</a:t>
            </a:r>
            <a:r>
              <a:rPr lang="en-US" dirty="0"/>
              <a:t> </a:t>
            </a:r>
            <a:r>
              <a:rPr lang="en-US" dirty="0" err="1"/>
              <a:t>kalıp</a:t>
            </a:r>
            <a:r>
              <a:rPr lang="en-US" dirty="0"/>
              <a:t> </a:t>
            </a:r>
            <a:r>
              <a:rPr lang="en-US" dirty="0" err="1"/>
              <a:t>çekicisi</a:t>
            </a:r>
            <a:r>
              <a:rPr lang="en-US" dirty="0"/>
              <a:t> </a:t>
            </a:r>
            <a:r>
              <a:rPr lang="en-US" dirty="0" err="1"/>
              <a:t>kullanılabilir</a:t>
            </a:r>
            <a:r>
              <a:rPr lang="en-US" dirty="0"/>
              <a:t>. </a:t>
            </a:r>
            <a:r>
              <a:rPr lang="en-US" dirty="0" err="1"/>
              <a:t>Ayakkabı</a:t>
            </a:r>
            <a:r>
              <a:rPr lang="en-US" dirty="0"/>
              <a:t>, </a:t>
            </a:r>
            <a:r>
              <a:rPr lang="en-US" dirty="0" err="1"/>
              <a:t>bitirme</a:t>
            </a:r>
            <a:r>
              <a:rPr lang="en-US" dirty="0"/>
              <a:t> </a:t>
            </a:r>
            <a:r>
              <a:rPr lang="en-US" dirty="0" err="1"/>
              <a:t>işlemleri</a:t>
            </a:r>
            <a:r>
              <a:rPr lang="en-US" dirty="0"/>
              <a:t> </a:t>
            </a:r>
            <a:r>
              <a:rPr lang="en-US" dirty="0" err="1"/>
              <a:t>için</a:t>
            </a:r>
            <a:r>
              <a:rPr lang="en-US" dirty="0"/>
              <a:t> </a:t>
            </a:r>
            <a:r>
              <a:rPr lang="en-US" dirty="0" err="1"/>
              <a:t>veya</a:t>
            </a:r>
            <a:r>
              <a:rPr lang="en-US" dirty="0"/>
              <a:t> </a:t>
            </a:r>
            <a:r>
              <a:rPr lang="en-US" dirty="0" err="1"/>
              <a:t>ürüne</a:t>
            </a:r>
            <a:r>
              <a:rPr lang="en-US" dirty="0"/>
              <a:t> </a:t>
            </a:r>
            <a:r>
              <a:rPr lang="en-US" dirty="0" err="1"/>
              <a:t>bağlı</a:t>
            </a:r>
            <a:r>
              <a:rPr lang="en-US" dirty="0"/>
              <a:t> </a:t>
            </a:r>
            <a:r>
              <a:rPr lang="en-US" dirty="0" err="1"/>
              <a:t>olarak</a:t>
            </a:r>
            <a:r>
              <a:rPr lang="en-US" dirty="0"/>
              <a:t>, </a:t>
            </a:r>
            <a:r>
              <a:rPr lang="en-US" dirty="0" err="1"/>
              <a:t>yan</a:t>
            </a:r>
            <a:r>
              <a:rPr lang="en-US" dirty="0"/>
              <a:t> </a:t>
            </a:r>
            <a:r>
              <a:rPr lang="en-US" dirty="0" err="1"/>
              <a:t>dikiş</a:t>
            </a:r>
            <a:r>
              <a:rPr lang="en-US" dirty="0"/>
              <a:t> (</a:t>
            </a:r>
            <a:r>
              <a:rPr lang="en-US" dirty="0" err="1"/>
              <a:t>spor</a:t>
            </a:r>
            <a:r>
              <a:rPr lang="en-US" dirty="0"/>
              <a:t> </a:t>
            </a:r>
            <a:r>
              <a:rPr lang="en-US" dirty="0" err="1"/>
              <a:t>ayakkabılarda</a:t>
            </a:r>
            <a:r>
              <a:rPr lang="en-US" dirty="0"/>
              <a:t> </a:t>
            </a:r>
            <a:r>
              <a:rPr lang="en-US" dirty="0" err="1"/>
              <a:t>sıklıkla</a:t>
            </a:r>
            <a:r>
              <a:rPr lang="en-US" dirty="0"/>
              <a:t> </a:t>
            </a:r>
            <a:r>
              <a:rPr lang="en-US" dirty="0" err="1"/>
              <a:t>kullanılır</a:t>
            </a:r>
            <a:r>
              <a:rPr lang="en-US" dirty="0"/>
              <a:t>) ve </a:t>
            </a:r>
            <a:r>
              <a:rPr lang="tr-TR" dirty="0" err="1"/>
              <a:t>öklçe</a:t>
            </a:r>
            <a:r>
              <a:rPr lang="tr-TR" dirty="0"/>
              <a:t> çakma </a:t>
            </a:r>
            <a:r>
              <a:rPr lang="en-US" dirty="0"/>
              <a:t>(</a:t>
            </a:r>
            <a:r>
              <a:rPr lang="en-US" dirty="0" err="1"/>
              <a:t>yüksek</a:t>
            </a:r>
            <a:r>
              <a:rPr lang="en-US" dirty="0"/>
              <a:t> </a:t>
            </a:r>
            <a:r>
              <a:rPr lang="en-US" dirty="0" err="1"/>
              <a:t>topuklu</a:t>
            </a:r>
            <a:r>
              <a:rPr lang="en-US" dirty="0"/>
              <a:t> </a:t>
            </a:r>
            <a:r>
              <a:rPr lang="en-US" dirty="0" err="1"/>
              <a:t>ayakkabılarda</a:t>
            </a:r>
            <a:r>
              <a:rPr lang="en-US" dirty="0"/>
              <a:t> </a:t>
            </a:r>
            <a:r>
              <a:rPr lang="en-US" dirty="0" err="1"/>
              <a:t>kullanılır</a:t>
            </a:r>
            <a:r>
              <a:rPr lang="en-US" dirty="0"/>
              <a:t>) </a:t>
            </a:r>
            <a:r>
              <a:rPr lang="en-US" dirty="0" err="1"/>
              <a:t>gibi</a:t>
            </a:r>
            <a:r>
              <a:rPr lang="en-US" dirty="0"/>
              <a:t> </a:t>
            </a:r>
            <a:r>
              <a:rPr lang="en-US" dirty="0" err="1"/>
              <a:t>bitirmeden</a:t>
            </a:r>
            <a:r>
              <a:rPr lang="en-US" dirty="0"/>
              <a:t> </a:t>
            </a:r>
            <a:r>
              <a:rPr lang="en-US" dirty="0" err="1"/>
              <a:t>önce</a:t>
            </a:r>
            <a:r>
              <a:rPr lang="en-US" dirty="0"/>
              <a:t> </a:t>
            </a:r>
            <a:r>
              <a:rPr lang="en-US" dirty="0" err="1"/>
              <a:t>yapılan</a:t>
            </a:r>
            <a:r>
              <a:rPr lang="en-US" dirty="0"/>
              <a:t> </a:t>
            </a:r>
            <a:r>
              <a:rPr lang="en-US" dirty="0" err="1"/>
              <a:t>diğer</a:t>
            </a:r>
            <a:r>
              <a:rPr lang="en-US" dirty="0"/>
              <a:t> </a:t>
            </a:r>
            <a:r>
              <a:rPr lang="en-US" dirty="0" err="1"/>
              <a:t>özel</a:t>
            </a:r>
            <a:r>
              <a:rPr lang="en-US" dirty="0"/>
              <a:t> </a:t>
            </a:r>
            <a:r>
              <a:rPr lang="en-US" dirty="0" err="1"/>
              <a:t>işlemler</a:t>
            </a:r>
            <a:r>
              <a:rPr lang="en-US" dirty="0"/>
              <a:t> </a:t>
            </a:r>
            <a:r>
              <a:rPr lang="en-US" dirty="0" err="1"/>
              <a:t>için</a:t>
            </a:r>
            <a:r>
              <a:rPr lang="en-US" dirty="0"/>
              <a:t> </a:t>
            </a:r>
            <a:r>
              <a:rPr lang="en-US" dirty="0" err="1"/>
              <a:t>takip</a:t>
            </a:r>
            <a:r>
              <a:rPr lang="en-US" dirty="0"/>
              <a:t> </a:t>
            </a:r>
            <a:r>
              <a:rPr lang="en-US" dirty="0" err="1"/>
              <a:t>edilir</a:t>
            </a:r>
            <a:r>
              <a:rPr lang="en-US"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21</a:t>
            </a:fld>
            <a:endParaRPr lang="en-GB"/>
          </a:p>
        </p:txBody>
      </p:sp>
    </p:spTree>
    <p:extLst>
      <p:ext uri="{BB962C8B-B14F-4D97-AF65-F5344CB8AC3E}">
        <p14:creationId xmlns:p14="http://schemas.microsoft.com/office/powerpoint/2010/main" val="2291611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en-US" sz="2800" dirty="0" err="1"/>
              <a:t>Birkaç</a:t>
            </a:r>
            <a:r>
              <a:rPr lang="en-US" sz="2800" dirty="0"/>
              <a:t> </a:t>
            </a:r>
            <a:r>
              <a:rPr lang="en-US" sz="2800" dirty="0" err="1"/>
              <a:t>bitirme</a:t>
            </a:r>
            <a:r>
              <a:rPr lang="en-US" sz="2800" dirty="0"/>
              <a:t> </a:t>
            </a:r>
            <a:r>
              <a:rPr lang="en-US" sz="2800" dirty="0" err="1"/>
              <a:t>yöntemi</a:t>
            </a:r>
            <a:r>
              <a:rPr lang="en-US" sz="2800" dirty="0"/>
              <a:t> </a:t>
            </a:r>
            <a:r>
              <a:rPr lang="en-US" sz="2800" dirty="0" err="1"/>
              <a:t>vardır</a:t>
            </a:r>
            <a:r>
              <a:rPr lang="en-US" sz="2800" dirty="0"/>
              <a:t>. </a:t>
            </a:r>
            <a:r>
              <a:rPr lang="en-US" sz="2800" dirty="0" err="1"/>
              <a:t>Çeşitli</a:t>
            </a:r>
            <a:r>
              <a:rPr lang="en-US" sz="2800" dirty="0"/>
              <a:t> </a:t>
            </a:r>
            <a:r>
              <a:rPr lang="en-US" sz="2800" dirty="0" err="1"/>
              <a:t>bitirme</a:t>
            </a:r>
            <a:r>
              <a:rPr lang="en-US" sz="2800" dirty="0"/>
              <a:t> </a:t>
            </a:r>
            <a:r>
              <a:rPr lang="en-US" sz="2800" dirty="0" err="1"/>
              <a:t>türleri</a:t>
            </a:r>
            <a:r>
              <a:rPr lang="en-US" sz="2800" dirty="0"/>
              <a:t> </a:t>
            </a:r>
            <a:r>
              <a:rPr lang="en-US" sz="2800" dirty="0" err="1"/>
              <a:t>esas</a:t>
            </a:r>
            <a:r>
              <a:rPr lang="en-US" sz="2800" dirty="0"/>
              <a:t> </a:t>
            </a:r>
            <a:r>
              <a:rPr lang="en-US" sz="2800" dirty="0" err="1"/>
              <a:t>olarak</a:t>
            </a:r>
            <a:r>
              <a:rPr lang="en-US" sz="2800" dirty="0"/>
              <a:t> </a:t>
            </a:r>
            <a:r>
              <a:rPr lang="en-US" sz="2800" dirty="0" err="1"/>
              <a:t>kullanılan</a:t>
            </a:r>
            <a:r>
              <a:rPr lang="en-US" sz="2800" dirty="0"/>
              <a:t> </a:t>
            </a:r>
            <a:r>
              <a:rPr lang="en-US" sz="2800" dirty="0" err="1"/>
              <a:t>malzeme</a:t>
            </a:r>
            <a:r>
              <a:rPr lang="en-US" sz="2800" dirty="0"/>
              <a:t> </a:t>
            </a:r>
            <a:r>
              <a:rPr lang="en-US" sz="2800" dirty="0" err="1"/>
              <a:t>türüne</a:t>
            </a:r>
            <a:r>
              <a:rPr lang="en-US" sz="2800" dirty="0"/>
              <a:t>, </a:t>
            </a:r>
            <a:r>
              <a:rPr lang="en-US" sz="2800" dirty="0" err="1"/>
              <a:t>istenen</a:t>
            </a:r>
            <a:r>
              <a:rPr lang="en-US" sz="2800" dirty="0"/>
              <a:t> son </a:t>
            </a:r>
            <a:r>
              <a:rPr lang="en-US" sz="2800" dirty="0" err="1"/>
              <a:t>görünüme</a:t>
            </a:r>
            <a:r>
              <a:rPr lang="en-US" sz="2800" dirty="0"/>
              <a:t> ve model </a:t>
            </a:r>
            <a:r>
              <a:rPr lang="en-US" sz="2800" dirty="0" err="1"/>
              <a:t>yapılandırmasına</a:t>
            </a:r>
            <a:r>
              <a:rPr lang="en-US" sz="2800" dirty="0"/>
              <a:t> </a:t>
            </a:r>
            <a:r>
              <a:rPr lang="en-US" sz="2800" dirty="0" err="1"/>
              <a:t>bağlıdır</a:t>
            </a:r>
            <a:r>
              <a:rPr lang="en-US" sz="2800" dirty="0"/>
              <a:t>.</a:t>
            </a:r>
          </a:p>
          <a:p>
            <a:r>
              <a:rPr lang="en-US" sz="2800" dirty="0" err="1"/>
              <a:t>Aynı</a:t>
            </a:r>
            <a:r>
              <a:rPr lang="en-US" sz="2800" dirty="0"/>
              <a:t> model, </a:t>
            </a:r>
            <a:r>
              <a:rPr lang="en-US" sz="2800" dirty="0" err="1"/>
              <a:t>kullanılan</a:t>
            </a:r>
            <a:r>
              <a:rPr lang="en-US" sz="2800" dirty="0"/>
              <a:t> </a:t>
            </a:r>
            <a:r>
              <a:rPr lang="en-US" sz="2800" dirty="0" err="1"/>
              <a:t>deri</a:t>
            </a:r>
            <a:r>
              <a:rPr lang="en-US" sz="2800" dirty="0"/>
              <a:t> </a:t>
            </a:r>
            <a:r>
              <a:rPr lang="en-US" sz="2800" dirty="0" err="1"/>
              <a:t>türüne</a:t>
            </a:r>
            <a:r>
              <a:rPr lang="en-US" sz="2800" dirty="0"/>
              <a:t> </a:t>
            </a:r>
            <a:r>
              <a:rPr lang="en-US" sz="2800" dirty="0" err="1"/>
              <a:t>bağlı</a:t>
            </a:r>
            <a:r>
              <a:rPr lang="en-US" sz="2800" dirty="0"/>
              <a:t> </a:t>
            </a:r>
            <a:r>
              <a:rPr lang="en-US" sz="2800" dirty="0" err="1"/>
              <a:t>olarak</a:t>
            </a:r>
            <a:r>
              <a:rPr lang="en-US" sz="2800" dirty="0"/>
              <a:t> </a:t>
            </a:r>
            <a:r>
              <a:rPr lang="en-US" sz="2800" dirty="0" err="1"/>
              <a:t>farklı</a:t>
            </a:r>
            <a:r>
              <a:rPr lang="en-US" sz="2800" dirty="0"/>
              <a:t> </a:t>
            </a:r>
            <a:r>
              <a:rPr lang="en-US" sz="2800" dirty="0" err="1"/>
              <a:t>bitirmelere</a:t>
            </a:r>
            <a:r>
              <a:rPr lang="en-US" sz="2800" dirty="0"/>
              <a:t> bile </a:t>
            </a:r>
            <a:r>
              <a:rPr lang="en-US" sz="2800" dirty="0" err="1"/>
              <a:t>sahip</a:t>
            </a:r>
            <a:r>
              <a:rPr lang="en-US" sz="2800" dirty="0"/>
              <a:t> </a:t>
            </a:r>
            <a:r>
              <a:rPr lang="en-US" sz="2800" dirty="0" err="1"/>
              <a:t>olabilir</a:t>
            </a:r>
            <a:r>
              <a:rPr lang="en-US" sz="2800" dirty="0"/>
              <a:t>, </a:t>
            </a:r>
            <a:r>
              <a:rPr lang="en-US" sz="2800" dirty="0" err="1"/>
              <a:t>böylece</a:t>
            </a:r>
            <a:r>
              <a:rPr lang="en-US" sz="2800" dirty="0"/>
              <a:t> </a:t>
            </a:r>
            <a:r>
              <a:rPr lang="en-US" sz="2800" dirty="0" err="1"/>
              <a:t>çeşitli</a:t>
            </a:r>
            <a:r>
              <a:rPr lang="en-US" sz="2800" dirty="0"/>
              <a:t> </a:t>
            </a:r>
            <a:r>
              <a:rPr lang="en-US" sz="2800" dirty="0" err="1"/>
              <a:t>Bitirme</a:t>
            </a:r>
            <a:r>
              <a:rPr lang="en-US" sz="2800" dirty="0"/>
              <a:t> </a:t>
            </a:r>
            <a:r>
              <a:rPr lang="en-US" sz="2800" dirty="0" err="1"/>
              <a:t>Türleri</a:t>
            </a:r>
            <a:r>
              <a:rPr lang="en-US" sz="2800" dirty="0"/>
              <a:t> </a:t>
            </a:r>
            <a:r>
              <a:rPr lang="en-US" sz="2800" dirty="0" err="1"/>
              <a:t>ortaya</a:t>
            </a:r>
            <a:r>
              <a:rPr lang="en-US" sz="2800" dirty="0"/>
              <a:t> </a:t>
            </a:r>
            <a:r>
              <a:rPr lang="en-US" sz="2800" dirty="0" err="1"/>
              <a:t>çıkar</a:t>
            </a:r>
            <a:r>
              <a:rPr lang="en-US" sz="2800" dirty="0"/>
              <a:t>.</a:t>
            </a:r>
          </a:p>
          <a:p>
            <a:r>
              <a:rPr lang="en-US" sz="2800" dirty="0" err="1"/>
              <a:t>Bitirme</a:t>
            </a:r>
            <a:r>
              <a:rPr lang="en-US" sz="2800" dirty="0"/>
              <a:t> </a:t>
            </a:r>
            <a:r>
              <a:rPr lang="en-US" sz="2800" dirty="0" err="1"/>
              <a:t>işlemleriyle</a:t>
            </a:r>
            <a:r>
              <a:rPr lang="en-US" sz="2800" dirty="0"/>
              <a:t> </a:t>
            </a:r>
            <a:r>
              <a:rPr lang="en-US" sz="2800" dirty="0" err="1"/>
              <a:t>ürün</a:t>
            </a:r>
            <a:r>
              <a:rPr lang="en-US" sz="2800" dirty="0"/>
              <a:t> </a:t>
            </a:r>
            <a:r>
              <a:rPr lang="en-US" sz="2800" dirty="0" err="1"/>
              <a:t>daha</a:t>
            </a:r>
            <a:r>
              <a:rPr lang="en-US" sz="2800" dirty="0"/>
              <a:t> </a:t>
            </a:r>
            <a:r>
              <a:rPr lang="en-US" sz="2800" dirty="0" err="1"/>
              <a:t>güzel</a:t>
            </a:r>
            <a:r>
              <a:rPr lang="en-US" sz="2800" dirty="0"/>
              <a:t>, </a:t>
            </a:r>
            <a:r>
              <a:rPr lang="en-US" sz="2800" dirty="0" err="1"/>
              <a:t>çekici</a:t>
            </a:r>
            <a:r>
              <a:rPr lang="en-US" sz="2800" dirty="0"/>
              <a:t> ve </a:t>
            </a:r>
            <a:r>
              <a:rPr lang="en-US" sz="2800" dirty="0" err="1"/>
              <a:t>daha</a:t>
            </a:r>
            <a:r>
              <a:rPr lang="en-US" sz="2800" dirty="0"/>
              <a:t> </a:t>
            </a:r>
            <a:r>
              <a:rPr lang="en-US" sz="2800" dirty="0" err="1"/>
              <a:t>yumuşak</a:t>
            </a:r>
            <a:r>
              <a:rPr lang="en-US" sz="2800" dirty="0"/>
              <a:t> </a:t>
            </a:r>
            <a:r>
              <a:rPr lang="en-US" sz="2800" dirty="0" err="1"/>
              <a:t>bir</a:t>
            </a:r>
            <a:r>
              <a:rPr lang="en-US" sz="2800" dirty="0"/>
              <a:t> </a:t>
            </a:r>
            <a:r>
              <a:rPr lang="en-US" sz="2800" dirty="0" err="1"/>
              <a:t>dokunuşa</a:t>
            </a:r>
            <a:r>
              <a:rPr lang="en-US" sz="2800" dirty="0"/>
              <a:t> </a:t>
            </a:r>
            <a:r>
              <a:rPr lang="en-US" sz="2800" dirty="0" err="1"/>
              <a:t>sahip</a:t>
            </a:r>
            <a:r>
              <a:rPr lang="en-US" sz="2800" dirty="0"/>
              <a:t> hale </a:t>
            </a:r>
            <a:r>
              <a:rPr lang="en-US" sz="2800" dirty="0" err="1"/>
              <a:t>gelirse</a:t>
            </a:r>
            <a:r>
              <a:rPr lang="en-US" sz="2800" dirty="0"/>
              <a:t>, </a:t>
            </a:r>
            <a:r>
              <a:rPr lang="en-US" sz="2800" dirty="0" err="1"/>
              <a:t>ürünü</a:t>
            </a:r>
            <a:r>
              <a:rPr lang="en-US" sz="2800" dirty="0"/>
              <a:t> </a:t>
            </a:r>
            <a:r>
              <a:rPr lang="en-US" sz="2800" dirty="0" err="1"/>
              <a:t>satan</a:t>
            </a:r>
            <a:r>
              <a:rPr lang="en-US" sz="2800" dirty="0"/>
              <a:t> </a:t>
            </a:r>
            <a:r>
              <a:rPr lang="en-US" sz="2800" dirty="0" err="1"/>
              <a:t>farkı</a:t>
            </a:r>
            <a:r>
              <a:rPr lang="en-US" sz="2800" dirty="0"/>
              <a:t> </a:t>
            </a:r>
            <a:r>
              <a:rPr lang="en-US" sz="2800" dirty="0" err="1"/>
              <a:t>elde</a:t>
            </a:r>
            <a:r>
              <a:rPr lang="en-US" sz="2800" dirty="0"/>
              <a:t> </a:t>
            </a:r>
            <a:r>
              <a:rPr lang="en-US" sz="2800" dirty="0" err="1"/>
              <a:t>edebiliriz</a:t>
            </a:r>
            <a:r>
              <a:rPr lang="en-US" sz="2800" dirty="0"/>
              <a:t>.</a:t>
            </a:r>
            <a:endParaRPr lang="en-GB" dirty="0"/>
          </a:p>
        </p:txBody>
      </p:sp>
      <p:sp>
        <p:nvSpPr>
          <p:cNvPr id="4" name="Substituent număr diapozitiv 3"/>
          <p:cNvSpPr>
            <a:spLocks noGrp="1"/>
          </p:cNvSpPr>
          <p:nvPr>
            <p:ph type="sldNum" sz="quarter" idx="5"/>
          </p:nvPr>
        </p:nvSpPr>
        <p:spPr/>
        <p:txBody>
          <a:bodyPr/>
          <a:lstStyle/>
          <a:p>
            <a:fld id="{2939D874-D2D9-4365-960D-3C315028749F}" type="slidenum">
              <a:rPr lang="en-GB" smtClean="0"/>
              <a:t>22</a:t>
            </a:fld>
            <a:endParaRPr lang="en-GB"/>
          </a:p>
        </p:txBody>
      </p:sp>
    </p:spTree>
    <p:extLst>
      <p:ext uri="{BB962C8B-B14F-4D97-AF65-F5344CB8AC3E}">
        <p14:creationId xmlns:p14="http://schemas.microsoft.com/office/powerpoint/2010/main" val="1546360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Ayakkabılarda</a:t>
            </a:r>
            <a:r>
              <a:rPr lang="en-US" dirty="0"/>
              <a:t> </a:t>
            </a:r>
            <a:r>
              <a:rPr lang="en-US" dirty="0" err="1"/>
              <a:t>kullanılan</a:t>
            </a:r>
            <a:r>
              <a:rPr lang="en-US" dirty="0"/>
              <a:t> ana </a:t>
            </a:r>
            <a:r>
              <a:rPr lang="tr-TR" dirty="0" err="1"/>
              <a:t>finisaj</a:t>
            </a:r>
            <a:r>
              <a:rPr lang="en-US" dirty="0"/>
              <a:t> </a:t>
            </a:r>
            <a:r>
              <a:rPr lang="en-US" dirty="0" err="1"/>
              <a:t>türleri</a:t>
            </a:r>
            <a:r>
              <a:rPr lang="en-US" dirty="0"/>
              <a:t> </a:t>
            </a:r>
            <a:r>
              <a:rPr lang="en-US" dirty="0" err="1"/>
              <a:t>şunlardır</a:t>
            </a:r>
            <a:r>
              <a:rPr lang="en-US" dirty="0"/>
              <a:t>: </a:t>
            </a:r>
            <a:r>
              <a:rPr lang="en-US" dirty="0" err="1"/>
              <a:t>mumsu</a:t>
            </a:r>
            <a:r>
              <a:rPr lang="en-US" dirty="0"/>
              <a:t>, </a:t>
            </a:r>
            <a:r>
              <a:rPr lang="tr-TR" dirty="0"/>
              <a:t>mat bitirmek ve cilalamak. </a:t>
            </a:r>
            <a:r>
              <a:rPr lang="en-US" dirty="0" err="1"/>
              <a:t>Görsellerde</a:t>
            </a:r>
            <a:r>
              <a:rPr lang="en-US" dirty="0"/>
              <a:t> </a:t>
            </a:r>
            <a:r>
              <a:rPr lang="en-US" dirty="0" err="1"/>
              <a:t>mumlu</a:t>
            </a:r>
            <a:r>
              <a:rPr lang="en-US" dirty="0"/>
              <a:t> </a:t>
            </a:r>
            <a:r>
              <a:rPr lang="en-US" dirty="0" err="1"/>
              <a:t>kaplama</a:t>
            </a:r>
            <a:r>
              <a:rPr lang="en-US" dirty="0"/>
              <a:t>, </a:t>
            </a:r>
            <a:r>
              <a:rPr lang="tr-TR" dirty="0"/>
              <a:t>mat </a:t>
            </a:r>
            <a:r>
              <a:rPr lang="en-US" dirty="0"/>
              <a:t>ve </a:t>
            </a:r>
            <a:r>
              <a:rPr lang="tr-TR" dirty="0"/>
              <a:t>cilalama (</a:t>
            </a:r>
            <a:r>
              <a:rPr lang="tr-TR" dirty="0" err="1"/>
              <a:t>plastikleştirme</a:t>
            </a:r>
            <a:r>
              <a:rPr lang="tr-TR" dirty="0"/>
              <a:t>) </a:t>
            </a:r>
            <a:r>
              <a:rPr lang="en-US" dirty="0" err="1"/>
              <a:t>örneklerini</a:t>
            </a:r>
            <a:r>
              <a:rPr lang="en-US" dirty="0"/>
              <a:t> </a:t>
            </a:r>
            <a:r>
              <a:rPr lang="en-US" dirty="0" err="1"/>
              <a:t>görmek</a:t>
            </a:r>
            <a:r>
              <a:rPr lang="en-US" dirty="0"/>
              <a:t> </a:t>
            </a:r>
            <a:r>
              <a:rPr lang="en-US" dirty="0" err="1"/>
              <a:t>mümkündür</a:t>
            </a:r>
            <a:r>
              <a:rPr lang="tr-TR" dirty="0"/>
              <a:t>.</a:t>
            </a:r>
            <a:r>
              <a:rPr lang="en-US" dirty="0"/>
              <a:t>
</a:t>
            </a:r>
            <a:r>
              <a:rPr lang="en-US" dirty="0" err="1"/>
              <a:t>Mumsu</a:t>
            </a:r>
            <a:r>
              <a:rPr lang="en-US" dirty="0"/>
              <a:t> </a:t>
            </a:r>
            <a:r>
              <a:rPr lang="en-US" dirty="0" err="1"/>
              <a:t>kaplama</a:t>
            </a:r>
            <a:r>
              <a:rPr lang="en-US" dirty="0"/>
              <a:t>, </a:t>
            </a:r>
            <a:r>
              <a:rPr lang="en-US" dirty="0" err="1"/>
              <a:t>daha</a:t>
            </a:r>
            <a:r>
              <a:rPr lang="en-US" dirty="0"/>
              <a:t> </a:t>
            </a:r>
            <a:r>
              <a:rPr lang="en-US" dirty="0" err="1"/>
              <a:t>fazla</a:t>
            </a:r>
            <a:r>
              <a:rPr lang="en-US" dirty="0"/>
              <a:t> </a:t>
            </a:r>
            <a:r>
              <a:rPr lang="en-US" dirty="0" err="1"/>
              <a:t>işlem</a:t>
            </a:r>
            <a:r>
              <a:rPr lang="en-US" dirty="0"/>
              <a:t> </a:t>
            </a:r>
            <a:r>
              <a:rPr lang="en-US" dirty="0" err="1"/>
              <a:t>gerektiren</a:t>
            </a:r>
            <a:r>
              <a:rPr lang="en-US" dirty="0"/>
              <a:t> </a:t>
            </a:r>
            <a:r>
              <a:rPr lang="en-US" dirty="0" err="1"/>
              <a:t>bir</a:t>
            </a:r>
            <a:r>
              <a:rPr lang="en-US" dirty="0"/>
              <a:t> </a:t>
            </a:r>
            <a:r>
              <a:rPr lang="en-US" dirty="0" err="1"/>
              <a:t>kaplama</a:t>
            </a:r>
            <a:r>
              <a:rPr lang="en-US" dirty="0"/>
              <a:t> </a:t>
            </a:r>
            <a:r>
              <a:rPr lang="en-US" dirty="0" err="1"/>
              <a:t>türüdür</a:t>
            </a:r>
            <a:r>
              <a:rPr lang="en-US" dirty="0"/>
              <a:t>, </a:t>
            </a:r>
            <a:r>
              <a:rPr lang="en-US" dirty="0" err="1"/>
              <a:t>çünkü</a:t>
            </a:r>
            <a:r>
              <a:rPr lang="en-US" dirty="0"/>
              <a:t> </a:t>
            </a:r>
            <a:r>
              <a:rPr lang="en-US" dirty="0" err="1"/>
              <a:t>bu</a:t>
            </a:r>
            <a:r>
              <a:rPr lang="en-US" dirty="0"/>
              <a:t> </a:t>
            </a:r>
            <a:r>
              <a:rPr lang="en-US" dirty="0" err="1"/>
              <a:t>durumda</a:t>
            </a:r>
            <a:r>
              <a:rPr lang="en-US" dirty="0"/>
              <a:t> </a:t>
            </a:r>
            <a:r>
              <a:rPr lang="en-US" dirty="0" err="1"/>
              <a:t>deri</a:t>
            </a:r>
            <a:r>
              <a:rPr lang="en-US" dirty="0"/>
              <a:t>, </a:t>
            </a:r>
            <a:r>
              <a:rPr lang="en-US" dirty="0" err="1"/>
              <a:t>örneğin</a:t>
            </a:r>
            <a:r>
              <a:rPr lang="en-US" dirty="0"/>
              <a:t> </a:t>
            </a:r>
            <a:r>
              <a:rPr lang="en-US" dirty="0" err="1"/>
              <a:t>anilin</a:t>
            </a:r>
            <a:r>
              <a:rPr lang="en-US" dirty="0"/>
              <a:t> ve </a:t>
            </a:r>
            <a:r>
              <a:rPr lang="en-US" dirty="0" err="1"/>
              <a:t>yarı</a:t>
            </a:r>
            <a:r>
              <a:rPr lang="en-US" dirty="0"/>
              <a:t> </a:t>
            </a:r>
            <a:r>
              <a:rPr lang="en-US" dirty="0" err="1"/>
              <a:t>anilin</a:t>
            </a:r>
            <a:r>
              <a:rPr lang="en-US" dirty="0"/>
              <a:t> </a:t>
            </a:r>
            <a:r>
              <a:rPr lang="en-US" dirty="0" err="1"/>
              <a:t>gibi</a:t>
            </a:r>
            <a:r>
              <a:rPr lang="en-US" dirty="0"/>
              <a:t> </a:t>
            </a:r>
            <a:r>
              <a:rPr lang="en-US" dirty="0" err="1"/>
              <a:t>daha</a:t>
            </a:r>
            <a:r>
              <a:rPr lang="en-US" dirty="0"/>
              <a:t> </a:t>
            </a:r>
            <a:r>
              <a:rPr lang="en-US" dirty="0" err="1"/>
              <a:t>emici</a:t>
            </a:r>
            <a:r>
              <a:rPr lang="en-US" dirty="0"/>
              <a:t> ve </a:t>
            </a:r>
            <a:r>
              <a:rPr lang="en-US" dirty="0" err="1"/>
              <a:t>hamdır</a:t>
            </a:r>
            <a:r>
              <a:rPr lang="en-US" dirty="0"/>
              <a:t> ve </a:t>
            </a:r>
            <a:r>
              <a:rPr lang="en-US" dirty="0" err="1"/>
              <a:t>tabaklama</a:t>
            </a:r>
            <a:r>
              <a:rPr lang="en-US" dirty="0"/>
              <a:t> </a:t>
            </a:r>
            <a:r>
              <a:rPr lang="en-US" dirty="0" err="1"/>
              <a:t>fabrikasında</a:t>
            </a:r>
            <a:r>
              <a:rPr lang="en-US" dirty="0"/>
              <a:t> </a:t>
            </a:r>
            <a:r>
              <a:rPr lang="en-US" dirty="0" err="1"/>
              <a:t>tamamen</a:t>
            </a:r>
            <a:r>
              <a:rPr lang="en-US" dirty="0"/>
              <a:t> </a:t>
            </a:r>
            <a:r>
              <a:rPr lang="en-US" dirty="0" err="1"/>
              <a:t>bitirilmedikleri</a:t>
            </a:r>
            <a:r>
              <a:rPr lang="en-US" dirty="0"/>
              <a:t> </a:t>
            </a:r>
            <a:r>
              <a:rPr lang="en-US" dirty="0" err="1"/>
              <a:t>için</a:t>
            </a:r>
            <a:r>
              <a:rPr lang="en-US" dirty="0"/>
              <a:t> </a:t>
            </a:r>
            <a:r>
              <a:rPr lang="en-US" dirty="0" err="1"/>
              <a:t>ayakkabı</a:t>
            </a:r>
            <a:r>
              <a:rPr lang="en-US" dirty="0"/>
              <a:t> </a:t>
            </a:r>
            <a:r>
              <a:rPr lang="en-US" dirty="0" err="1"/>
              <a:t>fabrikasında</a:t>
            </a:r>
            <a:r>
              <a:rPr lang="en-US" dirty="0"/>
              <a:t> son </a:t>
            </a:r>
            <a:r>
              <a:rPr lang="en-US" dirty="0" err="1"/>
              <a:t>bir</a:t>
            </a:r>
            <a:r>
              <a:rPr lang="en-US" dirty="0"/>
              <a:t> </a:t>
            </a:r>
            <a:r>
              <a:rPr lang="en-US" dirty="0" err="1"/>
              <a:t>terbiye</a:t>
            </a:r>
            <a:r>
              <a:rPr lang="en-US" dirty="0"/>
              <a:t> </a:t>
            </a:r>
            <a:r>
              <a:rPr lang="en-US" dirty="0" err="1"/>
              <a:t>gerektirir</a:t>
            </a:r>
            <a:r>
              <a:rPr lang="en-US" dirty="0"/>
              <a:t>.
</a:t>
            </a:r>
            <a:r>
              <a:rPr lang="en-US" dirty="0" err="1"/>
              <a:t>Yağlı</a:t>
            </a:r>
            <a:r>
              <a:rPr lang="en-US" dirty="0"/>
              <a:t> </a:t>
            </a:r>
            <a:r>
              <a:rPr lang="en-US" dirty="0" err="1"/>
              <a:t>bitiş</a:t>
            </a:r>
            <a:r>
              <a:rPr lang="en-US" dirty="0"/>
              <a:t>, </a:t>
            </a:r>
            <a:r>
              <a:rPr lang="en-US" dirty="0" err="1"/>
              <a:t>esas</a:t>
            </a:r>
            <a:r>
              <a:rPr lang="en-US" dirty="0"/>
              <a:t> </a:t>
            </a:r>
            <a:r>
              <a:rPr lang="en-US" dirty="0" err="1"/>
              <a:t>olarak</a:t>
            </a:r>
            <a:r>
              <a:rPr lang="en-US" dirty="0"/>
              <a:t> </a:t>
            </a:r>
            <a:r>
              <a:rPr lang="en-US" dirty="0" err="1"/>
              <a:t>üretim</a:t>
            </a:r>
            <a:r>
              <a:rPr lang="en-US" dirty="0"/>
              <a:t> </a:t>
            </a:r>
            <a:r>
              <a:rPr lang="en-US" dirty="0" err="1"/>
              <a:t>sırasında</a:t>
            </a:r>
            <a:r>
              <a:rPr lang="en-US" dirty="0"/>
              <a:t> </a:t>
            </a:r>
            <a:r>
              <a:rPr lang="en-US" dirty="0" err="1"/>
              <a:t>yağın</a:t>
            </a:r>
            <a:r>
              <a:rPr lang="en-US" dirty="0"/>
              <a:t> </a:t>
            </a:r>
            <a:r>
              <a:rPr lang="en-US" dirty="0" err="1"/>
              <a:t>uygulandığı</a:t>
            </a:r>
            <a:r>
              <a:rPr lang="en-US" dirty="0"/>
              <a:t> </a:t>
            </a:r>
            <a:r>
              <a:rPr lang="en-US" dirty="0" err="1"/>
              <a:t>baldır</a:t>
            </a:r>
            <a:r>
              <a:rPr lang="en-US" dirty="0"/>
              <a:t> </a:t>
            </a:r>
            <a:r>
              <a:rPr lang="en-US" dirty="0" err="1"/>
              <a:t>derisi</a:t>
            </a:r>
            <a:r>
              <a:rPr lang="en-US" dirty="0"/>
              <a:t> </a:t>
            </a:r>
            <a:r>
              <a:rPr lang="en-US" dirty="0" err="1"/>
              <a:t>ile</a:t>
            </a:r>
            <a:r>
              <a:rPr lang="en-US" dirty="0"/>
              <a:t> </a:t>
            </a:r>
            <a:r>
              <a:rPr lang="en-US" dirty="0" err="1"/>
              <a:t>ilişkilidir</a:t>
            </a:r>
            <a:r>
              <a:rPr lang="en-US" dirty="0"/>
              <a:t>.
</a:t>
            </a:r>
            <a:r>
              <a:rPr lang="en-US" dirty="0" err="1"/>
              <a:t>Plastikleştirilmiş</a:t>
            </a:r>
            <a:r>
              <a:rPr lang="en-US" dirty="0"/>
              <a:t> </a:t>
            </a:r>
            <a:r>
              <a:rPr lang="en-US" dirty="0" err="1"/>
              <a:t>kaplama</a:t>
            </a:r>
            <a:r>
              <a:rPr lang="en-US" dirty="0"/>
              <a:t>, </a:t>
            </a:r>
            <a:r>
              <a:rPr lang="en-US" dirty="0" err="1"/>
              <a:t>çok</a:t>
            </a:r>
            <a:r>
              <a:rPr lang="en-US" dirty="0"/>
              <a:t> </a:t>
            </a:r>
            <a:r>
              <a:rPr lang="en-US" dirty="0" err="1"/>
              <a:t>yüksek</a:t>
            </a:r>
            <a:r>
              <a:rPr lang="en-US" dirty="0"/>
              <a:t> </a:t>
            </a:r>
            <a:r>
              <a:rPr lang="en-US" dirty="0" err="1"/>
              <a:t>parlaklıkta</a:t>
            </a:r>
            <a:r>
              <a:rPr lang="en-US" dirty="0"/>
              <a:t> </a:t>
            </a:r>
            <a:r>
              <a:rPr lang="en-US" dirty="0" err="1"/>
              <a:t>bir</a:t>
            </a:r>
            <a:r>
              <a:rPr lang="en-US" dirty="0"/>
              <a:t> </a:t>
            </a:r>
            <a:r>
              <a:rPr lang="en-US" dirty="0" err="1"/>
              <a:t>yüzey</a:t>
            </a:r>
            <a:r>
              <a:rPr lang="en-US" dirty="0"/>
              <a:t> </a:t>
            </a:r>
            <a:r>
              <a:rPr lang="en-US" dirty="0" err="1"/>
              <a:t>elde</a:t>
            </a:r>
            <a:r>
              <a:rPr lang="en-US" dirty="0"/>
              <a:t> </a:t>
            </a:r>
            <a:r>
              <a:rPr lang="en-US" dirty="0" err="1"/>
              <a:t>etmek</a:t>
            </a:r>
            <a:r>
              <a:rPr lang="en-US" dirty="0"/>
              <a:t> </a:t>
            </a:r>
            <a:r>
              <a:rPr lang="en-US" dirty="0" err="1"/>
              <a:t>için</a:t>
            </a:r>
            <a:r>
              <a:rPr lang="en-US" dirty="0"/>
              <a:t> PVC </a:t>
            </a:r>
            <a:r>
              <a:rPr lang="en-US" dirty="0" err="1"/>
              <a:t>veya</a:t>
            </a:r>
            <a:r>
              <a:rPr lang="en-US" dirty="0"/>
              <a:t> </a:t>
            </a:r>
            <a:r>
              <a:rPr lang="en-US" dirty="0" err="1"/>
              <a:t>poliüretan</a:t>
            </a:r>
            <a:r>
              <a:rPr lang="en-US" dirty="0"/>
              <a:t> </a:t>
            </a:r>
            <a:r>
              <a:rPr lang="en-US" dirty="0" err="1"/>
              <a:t>yüzey</a:t>
            </a:r>
            <a:r>
              <a:rPr lang="en-US" dirty="0"/>
              <a:t> </a:t>
            </a:r>
            <a:r>
              <a:rPr lang="en-US" dirty="0" err="1"/>
              <a:t>kaplamasına</a:t>
            </a:r>
            <a:r>
              <a:rPr lang="en-US" dirty="0"/>
              <a:t> </a:t>
            </a:r>
            <a:r>
              <a:rPr lang="en-US" dirty="0" err="1"/>
              <a:t>sahip</a:t>
            </a:r>
            <a:r>
              <a:rPr lang="en-US" dirty="0"/>
              <a:t> </a:t>
            </a:r>
            <a:r>
              <a:rPr lang="en-US" dirty="0" err="1"/>
              <a:t>rugan</a:t>
            </a:r>
            <a:r>
              <a:rPr lang="en-US" dirty="0"/>
              <a:t> </a:t>
            </a:r>
            <a:r>
              <a:rPr lang="en-US" dirty="0" err="1"/>
              <a:t>derilerle</a:t>
            </a:r>
            <a:r>
              <a:rPr lang="en-US" dirty="0"/>
              <a:t> </a:t>
            </a:r>
            <a:r>
              <a:rPr lang="en-US" dirty="0" err="1"/>
              <a:t>ilişkilidir</a:t>
            </a:r>
            <a:r>
              <a:rPr lang="en-US" dirty="0"/>
              <a:t>. </a:t>
            </a:r>
            <a:r>
              <a:rPr lang="en-US" dirty="0" err="1"/>
              <a:t>Tedavi</a:t>
            </a:r>
            <a:r>
              <a:rPr lang="en-US" dirty="0"/>
              <a:t>, </a:t>
            </a:r>
            <a:r>
              <a:rPr lang="en-US" dirty="0" err="1"/>
              <a:t>yüksek</a:t>
            </a:r>
            <a:r>
              <a:rPr lang="en-US" dirty="0"/>
              <a:t> </a:t>
            </a:r>
            <a:r>
              <a:rPr lang="en-US" dirty="0" err="1"/>
              <a:t>moda</a:t>
            </a:r>
            <a:r>
              <a:rPr lang="en-US" dirty="0"/>
              <a:t> </a:t>
            </a:r>
            <a:r>
              <a:rPr lang="en-US" dirty="0" err="1"/>
              <a:t>ayakkabılar</a:t>
            </a:r>
            <a:r>
              <a:rPr lang="en-US" dirty="0"/>
              <a:t> </a:t>
            </a:r>
            <a:r>
              <a:rPr lang="en-US" dirty="0" err="1"/>
              <a:t>için</a:t>
            </a:r>
            <a:r>
              <a:rPr lang="en-US" dirty="0"/>
              <a:t> </a:t>
            </a:r>
            <a:r>
              <a:rPr lang="en-US" dirty="0" err="1"/>
              <a:t>kullanılır</a:t>
            </a:r>
            <a:r>
              <a:rPr lang="en-US" dirty="0"/>
              <a:t>, </a:t>
            </a:r>
            <a:r>
              <a:rPr lang="en-US" dirty="0" err="1"/>
              <a:t>ancak</a:t>
            </a:r>
            <a:r>
              <a:rPr lang="en-US" dirty="0"/>
              <a:t> </a:t>
            </a:r>
            <a:r>
              <a:rPr lang="en-US" dirty="0" err="1"/>
              <a:t>derinin</a:t>
            </a:r>
            <a:r>
              <a:rPr lang="en-US" dirty="0"/>
              <a:t> </a:t>
            </a:r>
            <a:r>
              <a:rPr lang="en-US" dirty="0" err="1"/>
              <a:t>nefes</a:t>
            </a:r>
            <a:r>
              <a:rPr lang="en-US" dirty="0"/>
              <a:t> alma ve </a:t>
            </a:r>
            <a:r>
              <a:rPr lang="en-US" dirty="0" err="1"/>
              <a:t>teri</a:t>
            </a:r>
            <a:r>
              <a:rPr lang="en-US" dirty="0"/>
              <a:t> </a:t>
            </a:r>
            <a:r>
              <a:rPr lang="en-US" dirty="0" err="1"/>
              <a:t>serbest</a:t>
            </a:r>
            <a:r>
              <a:rPr lang="en-US" dirty="0"/>
              <a:t> </a:t>
            </a:r>
            <a:r>
              <a:rPr lang="en-US" dirty="0" err="1"/>
              <a:t>bırakma</a:t>
            </a:r>
            <a:r>
              <a:rPr lang="en-US" dirty="0"/>
              <a:t> </a:t>
            </a:r>
            <a:r>
              <a:rPr lang="en-US" dirty="0" err="1"/>
              <a:t>yeteneğini</a:t>
            </a:r>
            <a:r>
              <a:rPr lang="en-US" dirty="0"/>
              <a:t> </a:t>
            </a:r>
            <a:r>
              <a:rPr lang="en-US" dirty="0" err="1"/>
              <a:t>azaltma</a:t>
            </a:r>
            <a:r>
              <a:rPr lang="en-US" dirty="0"/>
              <a:t> </a:t>
            </a:r>
            <a:r>
              <a:rPr lang="en-US" dirty="0" err="1"/>
              <a:t>dezavantajına</a:t>
            </a:r>
            <a:r>
              <a:rPr lang="en-US" dirty="0"/>
              <a:t> </a:t>
            </a:r>
            <a:r>
              <a:rPr lang="en-US" dirty="0" err="1"/>
              <a:t>sahiptir</a:t>
            </a:r>
            <a:r>
              <a:rPr lang="tr-TR" dirty="0"/>
              <a:t>.</a:t>
            </a:r>
            <a:endParaRPr lang="en-US" dirty="0"/>
          </a:p>
        </p:txBody>
      </p:sp>
      <p:sp>
        <p:nvSpPr>
          <p:cNvPr id="4" name="Slide Number Placeholder 3"/>
          <p:cNvSpPr>
            <a:spLocks noGrp="1"/>
          </p:cNvSpPr>
          <p:nvPr>
            <p:ph type="sldNum" sz="quarter" idx="10"/>
          </p:nvPr>
        </p:nvSpPr>
        <p:spPr/>
        <p:txBody>
          <a:bodyPr/>
          <a:lstStyle/>
          <a:p>
            <a:fld id="{2939D874-D2D9-4365-960D-3C315028749F}" type="slidenum">
              <a:rPr lang="en-GB" smtClean="0"/>
              <a:t>23</a:t>
            </a:fld>
            <a:endParaRPr lang="en-GB"/>
          </a:p>
        </p:txBody>
      </p:sp>
    </p:spTree>
    <p:extLst>
      <p:ext uri="{BB962C8B-B14F-4D97-AF65-F5344CB8AC3E}">
        <p14:creationId xmlns:p14="http://schemas.microsoft.com/office/powerpoint/2010/main" val="1651938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Bitirme</a:t>
            </a:r>
            <a:r>
              <a:rPr lang="en-US" dirty="0"/>
              <a:t> </a:t>
            </a:r>
            <a:r>
              <a:rPr lang="en-US" dirty="0" err="1"/>
              <a:t>işlemi</a:t>
            </a:r>
            <a:r>
              <a:rPr lang="en-US" dirty="0"/>
              <a:t>, </a:t>
            </a:r>
            <a:r>
              <a:rPr lang="en-US" dirty="0" err="1"/>
              <a:t>temizleme</a:t>
            </a:r>
            <a:r>
              <a:rPr lang="en-US" dirty="0"/>
              <a:t>, </a:t>
            </a:r>
            <a:r>
              <a:rPr lang="en-US" dirty="0" err="1"/>
              <a:t>taban</a:t>
            </a:r>
            <a:r>
              <a:rPr lang="en-US" dirty="0"/>
              <a:t> </a:t>
            </a:r>
            <a:r>
              <a:rPr lang="en-US" dirty="0" err="1"/>
              <a:t>astarı</a:t>
            </a:r>
            <a:r>
              <a:rPr lang="en-US" dirty="0"/>
              <a:t> </a:t>
            </a:r>
            <a:r>
              <a:rPr lang="en-US" dirty="0" err="1"/>
              <a:t>uygulaması</a:t>
            </a:r>
            <a:r>
              <a:rPr lang="en-US" dirty="0"/>
              <a:t>, </a:t>
            </a:r>
            <a:r>
              <a:rPr lang="en-US" dirty="0" err="1"/>
              <a:t>bağcıklar</a:t>
            </a:r>
            <a:r>
              <a:rPr lang="en-US" dirty="0"/>
              <a:t> ve </a:t>
            </a:r>
            <a:r>
              <a:rPr lang="en-US" dirty="0" err="1"/>
              <a:t>etiketler</a:t>
            </a:r>
            <a:r>
              <a:rPr lang="en-US" dirty="0"/>
              <a:t> </a:t>
            </a:r>
            <a:r>
              <a:rPr lang="en-US" dirty="0" err="1"/>
              <a:t>gibi</a:t>
            </a:r>
            <a:r>
              <a:rPr lang="en-US" dirty="0"/>
              <a:t> </a:t>
            </a:r>
            <a:r>
              <a:rPr lang="en-US" dirty="0" err="1"/>
              <a:t>manuel</a:t>
            </a:r>
            <a:r>
              <a:rPr lang="en-US" dirty="0"/>
              <a:t> </a:t>
            </a:r>
            <a:r>
              <a:rPr lang="en-US" dirty="0" err="1"/>
              <a:t>işlemlerde</a:t>
            </a:r>
            <a:r>
              <a:rPr lang="en-US" dirty="0"/>
              <a:t> </a:t>
            </a:r>
            <a:r>
              <a:rPr lang="en-US" dirty="0" err="1"/>
              <a:t>çok</a:t>
            </a:r>
            <a:r>
              <a:rPr lang="en-US" dirty="0"/>
              <a:t> </a:t>
            </a:r>
            <a:r>
              <a:rPr lang="en-US" dirty="0" err="1"/>
              <a:t>fazla</a:t>
            </a:r>
            <a:r>
              <a:rPr lang="en-US" dirty="0"/>
              <a:t> </a:t>
            </a:r>
            <a:r>
              <a:rPr lang="en-US" dirty="0" err="1"/>
              <a:t>desteklenir</a:t>
            </a:r>
            <a:r>
              <a:rPr lang="en-US" dirty="0"/>
              <a:t>. </a:t>
            </a:r>
            <a:r>
              <a:rPr lang="en-US" dirty="0" err="1"/>
              <a:t>Bitirme</a:t>
            </a:r>
            <a:r>
              <a:rPr lang="en-US" dirty="0"/>
              <a:t> </a:t>
            </a:r>
            <a:r>
              <a:rPr lang="en-US" dirty="0" err="1"/>
              <a:t>işlemlerinde</a:t>
            </a:r>
            <a:r>
              <a:rPr lang="en-US" dirty="0"/>
              <a:t> </a:t>
            </a:r>
            <a:r>
              <a:rPr lang="en-US" dirty="0" err="1"/>
              <a:t>kullanılan</a:t>
            </a:r>
            <a:r>
              <a:rPr lang="en-US" dirty="0"/>
              <a:t> </a:t>
            </a:r>
            <a:r>
              <a:rPr lang="en-US" dirty="0" err="1"/>
              <a:t>teknolojiler</a:t>
            </a:r>
            <a:r>
              <a:rPr lang="en-US" dirty="0"/>
              <a:t> </a:t>
            </a:r>
            <a:r>
              <a:rPr lang="en-US" dirty="0" err="1"/>
              <a:t>genellikle</a:t>
            </a:r>
            <a:r>
              <a:rPr lang="en-US" dirty="0"/>
              <a:t> </a:t>
            </a:r>
            <a:r>
              <a:rPr lang="en-US" dirty="0" err="1"/>
              <a:t>fırçalar</a:t>
            </a:r>
            <a:r>
              <a:rPr lang="en-US" dirty="0"/>
              <a:t> ve </a:t>
            </a:r>
            <a:r>
              <a:rPr lang="en-US" dirty="0" err="1"/>
              <a:t>boyama</a:t>
            </a:r>
            <a:r>
              <a:rPr lang="en-US" dirty="0"/>
              <a:t> </a:t>
            </a:r>
            <a:r>
              <a:rPr lang="en-US" dirty="0" err="1"/>
              <a:t>kabinleridir</a:t>
            </a:r>
            <a:r>
              <a:rPr lang="en-US" dirty="0"/>
              <a:t>. </a:t>
            </a:r>
            <a:r>
              <a:rPr lang="en-US" dirty="0" err="1"/>
              <a:t>Fırçalar</a:t>
            </a:r>
            <a:r>
              <a:rPr lang="en-US" dirty="0"/>
              <a:t>, </a:t>
            </a:r>
            <a:r>
              <a:rPr lang="en-US" dirty="0" err="1"/>
              <a:t>cilalama</a:t>
            </a:r>
            <a:r>
              <a:rPr lang="en-US" dirty="0"/>
              <a:t>, </a:t>
            </a:r>
            <a:r>
              <a:rPr lang="en-US" dirty="0" err="1"/>
              <a:t>pürüzsüzlük</a:t>
            </a:r>
            <a:r>
              <a:rPr lang="en-US" dirty="0"/>
              <a:t>, </a:t>
            </a:r>
            <a:r>
              <a:rPr lang="en-US" dirty="0" err="1"/>
              <a:t>parlaklık</a:t>
            </a:r>
            <a:r>
              <a:rPr lang="en-US" dirty="0"/>
              <a:t> ve </a:t>
            </a:r>
            <a:r>
              <a:rPr lang="en-US" dirty="0" err="1"/>
              <a:t>fazla</a:t>
            </a:r>
            <a:r>
              <a:rPr lang="en-US" dirty="0"/>
              <a:t> </a:t>
            </a:r>
            <a:r>
              <a:rPr lang="en-US" dirty="0" err="1"/>
              <a:t>bitirme</a:t>
            </a:r>
            <a:r>
              <a:rPr lang="en-US" dirty="0"/>
              <a:t> </a:t>
            </a:r>
            <a:r>
              <a:rPr lang="en-US" dirty="0" err="1"/>
              <a:t>ürünlerinin</a:t>
            </a:r>
            <a:r>
              <a:rPr lang="en-US" dirty="0"/>
              <a:t> </a:t>
            </a:r>
            <a:r>
              <a:rPr lang="en-US" dirty="0" err="1"/>
              <a:t>çıkarılması</a:t>
            </a:r>
            <a:r>
              <a:rPr lang="en-US" dirty="0"/>
              <a:t> </a:t>
            </a:r>
            <a:r>
              <a:rPr lang="en-US" dirty="0" err="1"/>
              <a:t>gibi</a:t>
            </a:r>
            <a:r>
              <a:rPr lang="en-US" dirty="0"/>
              <a:t> </a:t>
            </a:r>
            <a:r>
              <a:rPr lang="en-US" dirty="0" err="1"/>
              <a:t>işlevleri</a:t>
            </a:r>
            <a:r>
              <a:rPr lang="en-US" dirty="0"/>
              <a:t> </a:t>
            </a:r>
            <a:r>
              <a:rPr lang="en-US" dirty="0" err="1"/>
              <a:t>olduğu</a:t>
            </a:r>
            <a:r>
              <a:rPr lang="en-US" dirty="0"/>
              <a:t> </a:t>
            </a:r>
            <a:r>
              <a:rPr lang="en-US" dirty="0" err="1"/>
              <a:t>için</a:t>
            </a:r>
            <a:r>
              <a:rPr lang="en-US" dirty="0"/>
              <a:t> </a:t>
            </a:r>
            <a:r>
              <a:rPr lang="en-US" dirty="0" err="1"/>
              <a:t>bitirme</a:t>
            </a:r>
            <a:r>
              <a:rPr lang="en-US" dirty="0"/>
              <a:t> </a:t>
            </a:r>
            <a:r>
              <a:rPr lang="en-US" dirty="0" err="1"/>
              <a:t>işleminde</a:t>
            </a:r>
            <a:r>
              <a:rPr lang="en-US" dirty="0"/>
              <a:t> </a:t>
            </a:r>
            <a:r>
              <a:rPr lang="en-US" dirty="0" err="1"/>
              <a:t>çok</a:t>
            </a:r>
            <a:r>
              <a:rPr lang="en-US" dirty="0"/>
              <a:t> </a:t>
            </a:r>
            <a:r>
              <a:rPr lang="en-US" dirty="0" err="1"/>
              <a:t>önemlidir</a:t>
            </a:r>
            <a:r>
              <a:rPr lang="en-US" dirty="0"/>
              <a:t>. Manuel </a:t>
            </a:r>
            <a:r>
              <a:rPr lang="en-US" dirty="0" err="1"/>
              <a:t>hız</a:t>
            </a:r>
            <a:r>
              <a:rPr lang="en-US" dirty="0"/>
              <a:t> </a:t>
            </a:r>
            <a:r>
              <a:rPr lang="en-US" dirty="0" err="1"/>
              <a:t>seçicili</a:t>
            </a:r>
            <a:r>
              <a:rPr lang="en-US" dirty="0"/>
              <a:t> döner </a:t>
            </a:r>
            <a:r>
              <a:rPr lang="en-US" dirty="0" err="1"/>
              <a:t>makineler</a:t>
            </a:r>
            <a:r>
              <a:rPr lang="en-US" dirty="0"/>
              <a:t>, </a:t>
            </a:r>
            <a:r>
              <a:rPr lang="en-US" dirty="0" err="1"/>
              <a:t>en</a:t>
            </a:r>
            <a:r>
              <a:rPr lang="en-US" dirty="0"/>
              <a:t> iyi </a:t>
            </a:r>
            <a:r>
              <a:rPr lang="en-US" dirty="0" err="1"/>
              <a:t>sonuçları</a:t>
            </a:r>
            <a:r>
              <a:rPr lang="en-US" dirty="0"/>
              <a:t> </a:t>
            </a:r>
            <a:r>
              <a:rPr lang="en-US" dirty="0" err="1"/>
              <a:t>elde</a:t>
            </a:r>
            <a:r>
              <a:rPr lang="en-US" dirty="0"/>
              <a:t> </a:t>
            </a:r>
            <a:r>
              <a:rPr lang="en-US" dirty="0" err="1"/>
              <a:t>etmek</a:t>
            </a:r>
            <a:r>
              <a:rPr lang="en-US" dirty="0"/>
              <a:t> </a:t>
            </a:r>
            <a:r>
              <a:rPr lang="en-US" dirty="0" err="1"/>
              <a:t>için</a:t>
            </a:r>
            <a:r>
              <a:rPr lang="en-US" dirty="0"/>
              <a:t> </a:t>
            </a:r>
            <a:r>
              <a:rPr lang="en-US" dirty="0" err="1"/>
              <a:t>çok</a:t>
            </a:r>
            <a:r>
              <a:rPr lang="en-US" dirty="0"/>
              <a:t> </a:t>
            </a:r>
            <a:r>
              <a:rPr lang="en-US" dirty="0" err="1"/>
              <a:t>önemli</a:t>
            </a:r>
            <a:r>
              <a:rPr lang="en-US" dirty="0"/>
              <a:t> </a:t>
            </a:r>
            <a:r>
              <a:rPr lang="en-US" dirty="0" err="1"/>
              <a:t>olan</a:t>
            </a:r>
            <a:r>
              <a:rPr lang="en-US" dirty="0"/>
              <a:t> </a:t>
            </a:r>
            <a:r>
              <a:rPr lang="en-US" dirty="0" err="1"/>
              <a:t>hızın</a:t>
            </a:r>
            <a:r>
              <a:rPr lang="en-US" dirty="0"/>
              <a:t> </a:t>
            </a:r>
            <a:r>
              <a:rPr lang="en-US" dirty="0" err="1"/>
              <a:t>kontrol</a:t>
            </a:r>
            <a:r>
              <a:rPr lang="en-US" dirty="0"/>
              <a:t> </a:t>
            </a:r>
            <a:r>
              <a:rPr lang="en-US" dirty="0" err="1"/>
              <a:t>edilmesine</a:t>
            </a:r>
            <a:r>
              <a:rPr lang="en-US" dirty="0"/>
              <a:t> </a:t>
            </a:r>
            <a:r>
              <a:rPr lang="en-US" dirty="0" err="1"/>
              <a:t>izin</a:t>
            </a:r>
            <a:r>
              <a:rPr lang="en-US" dirty="0"/>
              <a:t> </a:t>
            </a:r>
            <a:r>
              <a:rPr lang="en-US" dirty="0" err="1"/>
              <a:t>verdiği</a:t>
            </a:r>
            <a:r>
              <a:rPr lang="en-US" dirty="0"/>
              <a:t> </a:t>
            </a:r>
            <a:r>
              <a:rPr lang="en-US" dirty="0" err="1"/>
              <a:t>için</a:t>
            </a:r>
            <a:r>
              <a:rPr lang="en-US" dirty="0"/>
              <a:t> </a:t>
            </a:r>
            <a:r>
              <a:rPr lang="en-US" dirty="0" err="1"/>
              <a:t>en</a:t>
            </a:r>
            <a:r>
              <a:rPr lang="en-US" dirty="0"/>
              <a:t> </a:t>
            </a:r>
            <a:r>
              <a:rPr lang="en-US" dirty="0" err="1"/>
              <a:t>uygun</a:t>
            </a:r>
            <a:r>
              <a:rPr lang="en-US" dirty="0"/>
              <a:t> </a:t>
            </a:r>
            <a:r>
              <a:rPr lang="en-US" dirty="0" err="1"/>
              <a:t>olanlardır</a:t>
            </a:r>
            <a:r>
              <a:rPr lang="en-US" dirty="0"/>
              <a:t>.</a:t>
            </a:r>
          </a:p>
          <a:p>
            <a:r>
              <a:rPr lang="en-US" dirty="0" err="1"/>
              <a:t>Boyama</a:t>
            </a:r>
            <a:r>
              <a:rPr lang="en-US" dirty="0"/>
              <a:t> </a:t>
            </a:r>
            <a:r>
              <a:rPr lang="en-US" dirty="0" err="1"/>
              <a:t>kabinleri</a:t>
            </a:r>
            <a:r>
              <a:rPr lang="en-US" dirty="0"/>
              <a:t> </a:t>
            </a:r>
            <a:r>
              <a:rPr lang="en-US" dirty="0" err="1"/>
              <a:t>genellikle</a:t>
            </a:r>
            <a:r>
              <a:rPr lang="en-US" dirty="0"/>
              <a:t> </a:t>
            </a:r>
            <a:r>
              <a:rPr lang="en-US" dirty="0" err="1"/>
              <a:t>bitirmeyi</a:t>
            </a:r>
            <a:r>
              <a:rPr lang="en-US" dirty="0"/>
              <a:t> </a:t>
            </a:r>
            <a:r>
              <a:rPr lang="en-US" dirty="0" err="1"/>
              <a:t>işçi</a:t>
            </a:r>
            <a:r>
              <a:rPr lang="en-US" dirty="0"/>
              <a:t> </a:t>
            </a:r>
            <a:r>
              <a:rPr lang="en-US" dirty="0" err="1"/>
              <a:t>için</a:t>
            </a:r>
            <a:r>
              <a:rPr lang="en-US" dirty="0"/>
              <a:t> </a:t>
            </a:r>
            <a:r>
              <a:rPr lang="en-US" dirty="0" err="1"/>
              <a:t>daha</a:t>
            </a:r>
            <a:r>
              <a:rPr lang="en-US" dirty="0"/>
              <a:t> </a:t>
            </a:r>
            <a:r>
              <a:rPr lang="en-US" dirty="0" err="1"/>
              <a:t>verimli</a:t>
            </a:r>
            <a:r>
              <a:rPr lang="en-US" dirty="0"/>
              <a:t> ve </a:t>
            </a:r>
            <a:r>
              <a:rPr lang="en-US" dirty="0" err="1"/>
              <a:t>güvenli</a:t>
            </a:r>
            <a:r>
              <a:rPr lang="en-US" dirty="0"/>
              <a:t> hale </a:t>
            </a:r>
            <a:r>
              <a:rPr lang="en-US" dirty="0" err="1"/>
              <a:t>getirmek</a:t>
            </a:r>
            <a:r>
              <a:rPr lang="en-US" dirty="0"/>
              <a:t> </a:t>
            </a:r>
            <a:r>
              <a:rPr lang="en-US" dirty="0" err="1"/>
              <a:t>için</a:t>
            </a:r>
            <a:r>
              <a:rPr lang="en-US" dirty="0"/>
              <a:t> </a:t>
            </a:r>
            <a:r>
              <a:rPr lang="en-US" dirty="0" err="1"/>
              <a:t>kullanılır</a:t>
            </a:r>
            <a:r>
              <a:rPr lang="en-US" dirty="0"/>
              <a:t>. </a:t>
            </a:r>
            <a:r>
              <a:rPr lang="en-US" dirty="0" err="1"/>
              <a:t>Bitirme</a:t>
            </a:r>
            <a:r>
              <a:rPr lang="en-US" dirty="0"/>
              <a:t> </a:t>
            </a:r>
            <a:r>
              <a:rPr lang="en-US" dirty="0" err="1"/>
              <a:t>tabanlarını</a:t>
            </a:r>
            <a:r>
              <a:rPr lang="en-US" dirty="0"/>
              <a:t> </a:t>
            </a:r>
            <a:r>
              <a:rPr lang="en-US" dirty="0" err="1"/>
              <a:t>uygulamak</a:t>
            </a:r>
            <a:r>
              <a:rPr lang="en-US" dirty="0"/>
              <a:t>, </a:t>
            </a:r>
            <a:r>
              <a:rPr lang="en-US" dirty="0" err="1"/>
              <a:t>parlaklık</a:t>
            </a:r>
            <a:r>
              <a:rPr lang="en-US" dirty="0"/>
              <a:t> </a:t>
            </a:r>
            <a:r>
              <a:rPr lang="en-US" dirty="0" err="1"/>
              <a:t>uygulamaları</a:t>
            </a:r>
            <a:r>
              <a:rPr lang="en-US" dirty="0"/>
              <a:t>, </a:t>
            </a:r>
            <a:r>
              <a:rPr lang="en-US" dirty="0" err="1"/>
              <a:t>yağlar</a:t>
            </a:r>
            <a:r>
              <a:rPr lang="en-US" dirty="0"/>
              <a:t>, </a:t>
            </a:r>
            <a:r>
              <a:rPr lang="en-US" dirty="0" err="1"/>
              <a:t>renk</a:t>
            </a:r>
            <a:r>
              <a:rPr lang="en-US" dirty="0"/>
              <a:t> </a:t>
            </a:r>
            <a:r>
              <a:rPr lang="en-US" dirty="0" err="1"/>
              <a:t>düzeltme</a:t>
            </a:r>
            <a:r>
              <a:rPr lang="en-US" dirty="0"/>
              <a:t> </a:t>
            </a:r>
            <a:r>
              <a:rPr lang="en-US" dirty="0" err="1"/>
              <a:t>mürekkepleri</a:t>
            </a:r>
            <a:r>
              <a:rPr lang="en-US" dirty="0"/>
              <a:t> ve </a:t>
            </a:r>
            <a:r>
              <a:rPr lang="en-US" dirty="0" err="1"/>
              <a:t>renk</a:t>
            </a:r>
            <a:r>
              <a:rPr lang="en-US" dirty="0"/>
              <a:t> </a:t>
            </a:r>
            <a:r>
              <a:rPr lang="en-US" dirty="0" err="1"/>
              <a:t>geliştiriciler</a:t>
            </a:r>
            <a:r>
              <a:rPr lang="en-US" dirty="0"/>
              <a:t> </a:t>
            </a:r>
            <a:r>
              <a:rPr lang="en-US" dirty="0" err="1"/>
              <a:t>için</a:t>
            </a:r>
            <a:r>
              <a:rPr lang="en-US" dirty="0"/>
              <a:t> </a:t>
            </a:r>
            <a:r>
              <a:rPr lang="en-US" dirty="0" err="1"/>
              <a:t>boya</a:t>
            </a:r>
            <a:r>
              <a:rPr lang="en-US" dirty="0"/>
              <a:t> </a:t>
            </a:r>
            <a:r>
              <a:rPr lang="en-US" dirty="0" err="1"/>
              <a:t>kabininde</a:t>
            </a:r>
            <a:r>
              <a:rPr lang="en-US" dirty="0"/>
              <a:t> </a:t>
            </a:r>
            <a:r>
              <a:rPr lang="en-US" dirty="0" err="1"/>
              <a:t>basınçlı</a:t>
            </a:r>
            <a:r>
              <a:rPr lang="en-US" dirty="0"/>
              <a:t> </a:t>
            </a:r>
            <a:r>
              <a:rPr lang="en-US" dirty="0" err="1"/>
              <a:t>hava</a:t>
            </a:r>
            <a:r>
              <a:rPr lang="en-US" dirty="0"/>
              <a:t> </a:t>
            </a:r>
            <a:r>
              <a:rPr lang="en-US" dirty="0" err="1"/>
              <a:t>tabancaları</a:t>
            </a:r>
            <a:r>
              <a:rPr lang="en-US" dirty="0"/>
              <a:t> </a:t>
            </a:r>
            <a:r>
              <a:rPr lang="en-US" dirty="0" err="1"/>
              <a:t>kullanılması</a:t>
            </a:r>
            <a:r>
              <a:rPr lang="en-US" dirty="0"/>
              <a:t> </a:t>
            </a:r>
            <a:r>
              <a:rPr lang="en-US" dirty="0" err="1"/>
              <a:t>önerilir</a:t>
            </a:r>
            <a:r>
              <a:rPr lang="en-US" dirty="0"/>
              <a:t>. </a:t>
            </a:r>
            <a:r>
              <a:rPr lang="en-US" dirty="0" err="1"/>
              <a:t>Tabancalar</a:t>
            </a:r>
            <a:r>
              <a:rPr lang="en-US" dirty="0"/>
              <a:t>, </a:t>
            </a:r>
            <a:r>
              <a:rPr lang="en-US" dirty="0" err="1"/>
              <a:t>uygulama</a:t>
            </a:r>
            <a:r>
              <a:rPr lang="en-US" dirty="0"/>
              <a:t> </a:t>
            </a:r>
            <a:r>
              <a:rPr lang="en-US" dirty="0" err="1"/>
              <a:t>tekdüzeliği</a:t>
            </a:r>
            <a:r>
              <a:rPr lang="en-US" dirty="0"/>
              <a:t> </a:t>
            </a:r>
            <a:r>
              <a:rPr lang="en-US" dirty="0" err="1"/>
              <a:t>avantajına</a:t>
            </a:r>
            <a:r>
              <a:rPr lang="en-US" dirty="0"/>
              <a:t> </a:t>
            </a:r>
            <a:r>
              <a:rPr lang="en-US" dirty="0" err="1"/>
              <a:t>sahiptir</a:t>
            </a:r>
            <a:r>
              <a:rPr lang="en-US" dirty="0"/>
              <a:t> ve </a:t>
            </a:r>
            <a:r>
              <a:rPr lang="en-US" dirty="0" err="1"/>
              <a:t>basınç</a:t>
            </a:r>
            <a:r>
              <a:rPr lang="en-US" dirty="0"/>
              <a:t> </a:t>
            </a:r>
            <a:r>
              <a:rPr lang="en-US" dirty="0" err="1"/>
              <a:t>kontrolüne</a:t>
            </a:r>
            <a:r>
              <a:rPr lang="en-US" dirty="0"/>
              <a:t> </a:t>
            </a:r>
            <a:r>
              <a:rPr lang="en-US" dirty="0" err="1"/>
              <a:t>sahip</a:t>
            </a:r>
            <a:r>
              <a:rPr lang="en-US" dirty="0"/>
              <a:t> </a:t>
            </a:r>
            <a:r>
              <a:rPr lang="en-US" dirty="0" err="1"/>
              <a:t>olmalı</a:t>
            </a:r>
            <a:r>
              <a:rPr lang="en-US" dirty="0"/>
              <a:t> ve her zaman iyi </a:t>
            </a:r>
            <a:r>
              <a:rPr lang="en-US" dirty="0" err="1"/>
              <a:t>temizlenmelidir</a:t>
            </a:r>
            <a:r>
              <a:rPr lang="en-US"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24</a:t>
            </a:fld>
            <a:endParaRPr lang="en-GB"/>
          </a:p>
        </p:txBody>
      </p:sp>
    </p:spTree>
    <p:extLst>
      <p:ext uri="{BB962C8B-B14F-4D97-AF65-F5344CB8AC3E}">
        <p14:creationId xmlns:p14="http://schemas.microsoft.com/office/powerpoint/2010/main" val="600825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25</a:t>
            </a:fld>
            <a:endParaRPr lang="en-GB"/>
          </a:p>
        </p:txBody>
      </p:sp>
    </p:spTree>
    <p:extLst>
      <p:ext uri="{BB962C8B-B14F-4D97-AF65-F5344CB8AC3E}">
        <p14:creationId xmlns:p14="http://schemas.microsoft.com/office/powerpoint/2010/main" val="21480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0000"/>
              </a:lnSpc>
              <a:spcAft>
                <a:spcPts val="600"/>
              </a:spcAft>
            </a:pPr>
            <a:r>
              <a:rPr lang="en-GB" sz="1800" kern="1200" noProof="0" dirty="0" err="1">
                <a:solidFill>
                  <a:schemeClr val="tx1"/>
                </a:solidFill>
                <a:effectLst/>
                <a:latin typeface="+mn-lt"/>
                <a:ea typeface="+mn-ea"/>
                <a:cs typeface="+mn-cs"/>
              </a:rPr>
              <a:t>Ayakkabı</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sektörü</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uygulandığı</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hemen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hemen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tüm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ülkelerde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geleneksel</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faaliyet</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alanlarından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biri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olarak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görülmektedir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Avrupa'da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önemli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bir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istihdam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hacminden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sorumludur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Emek</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yoğun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bir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endüstri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olmasına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rağmen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üretim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süreci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teknolojilerinin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gelişimi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artmaktadır</a:t>
            </a:r>
            <a:r>
              <a:rPr lang="en-GB" sz="1800" kern="1200" noProof="0" dirty="0">
                <a:solidFill>
                  <a:schemeClr val="tx1"/>
                </a:solidFill>
                <a:effectLst/>
                <a:latin typeface="+mn-lt"/>
                <a:ea typeface="+mn-ea"/>
                <a:cs typeface="+mn-cs"/>
              </a:rPr>
              <a:t>. Bu </a:t>
            </a:r>
            <a:r>
              <a:rPr lang="en-GB" sz="1800" kern="1200" noProof="0" dirty="0" err="1">
                <a:solidFill>
                  <a:schemeClr val="tx1"/>
                </a:solidFill>
                <a:effectLst/>
                <a:latin typeface="+mn-lt"/>
                <a:ea typeface="+mn-ea"/>
                <a:cs typeface="+mn-cs"/>
              </a:rPr>
              <a:t>ders</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organizasyon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yapısını</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içeren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geleneksel</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ayakkabı</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üretim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süreçlerine</a:t>
            </a:r>
            <a:r>
              <a:rPr lang="en-GB" sz="1800" kern="1200" noProof="0" dirty="0">
                <a:solidFill>
                  <a:schemeClr val="tx1"/>
                </a:solidFill>
                <a:effectLst/>
                <a:latin typeface="+mn-lt"/>
                <a:ea typeface="+mn-ea"/>
                <a:cs typeface="+mn-cs"/>
              </a:rPr>
              <a:t> ve </a:t>
            </a:r>
            <a:r>
              <a:rPr lang="en-GB" sz="1800" kern="1200" noProof="0" dirty="0" err="1">
                <a:solidFill>
                  <a:schemeClr val="tx1"/>
                </a:solidFill>
                <a:effectLst/>
                <a:latin typeface="+mn-lt"/>
                <a:ea typeface="+mn-ea"/>
                <a:cs typeface="+mn-cs"/>
              </a:rPr>
              <a:t>kesme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dikiş</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montajdan</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bitirmeye</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kadar</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üretim</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süreci</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akışına</a:t>
            </a:r>
            <a:r>
              <a:rPr lang="en-GB" sz="1800" kern="1200" noProof="0" dirty="0">
                <a:solidFill>
                  <a:schemeClr val="tx1"/>
                </a:solidFill>
                <a:effectLst/>
                <a:latin typeface="+mn-lt"/>
                <a:ea typeface="+mn-ea"/>
                <a:cs typeface="+mn-cs"/>
              </a:rPr>
              <a:t> </a:t>
            </a:r>
            <a:r>
              <a:rPr lang="en-GB" sz="1800" kern="1200" noProof="0" dirty="0" err="1">
                <a:solidFill>
                  <a:schemeClr val="tx1"/>
                </a:solidFill>
                <a:effectLst/>
                <a:latin typeface="+mn-lt"/>
                <a:ea typeface="+mn-ea"/>
                <a:cs typeface="+mn-cs"/>
              </a:rPr>
              <a:t>odaklanmaktadır</a:t>
            </a:r>
            <a:r>
              <a:rPr lang="en-GB" sz="1800" kern="1200" noProof="0" dirty="0">
                <a:solidFill>
                  <a:schemeClr val="tx1"/>
                </a:solidFill>
                <a:effectLst/>
                <a:latin typeface="+mn-lt"/>
                <a:ea typeface="+mn-ea"/>
                <a:cs typeface="+mn-cs"/>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3</a:t>
            </a:fld>
            <a:endParaRPr lang="en-GB"/>
          </a:p>
        </p:txBody>
      </p:sp>
    </p:spTree>
    <p:extLst>
      <p:ext uri="{BB962C8B-B14F-4D97-AF65-F5344CB8AC3E}">
        <p14:creationId xmlns:p14="http://schemas.microsoft.com/office/powerpoint/2010/main" val="109171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pt-PT" dirty="0"/>
              <a:t>Bir ayakkabı fabrikasının tipik bir fonksiyon organizasyon şeması, genellikle en üstte yönetici veya üst yöneticiyi ve hemen altındaki seviyede, idari, finansal, ticari, üretim, planlama ve satın alma, kalite gibi ana departmanların yöneticilerini içerir</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4</a:t>
            </a:fld>
            <a:endParaRPr lang="en-GB"/>
          </a:p>
        </p:txBody>
      </p:sp>
    </p:spTree>
    <p:extLst>
      <p:ext uri="{BB962C8B-B14F-4D97-AF65-F5344CB8AC3E}">
        <p14:creationId xmlns:p14="http://schemas.microsoft.com/office/powerpoint/2010/main" val="1530864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Ayakkabı üretim süreci, normalde ana departmanlarla ilişkilendirilen bir dizi işlemi içerir, yani depo, hammaddelerin alımı ve kontrolünün yapıldığı yer, kesim departmanı, ön dikiş departmanı, dikiş departmanı, ön montaj departmanı, montaj departmanı, bitirme ve paketleme departmanı ve keşif gezisi.</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5</a:t>
            </a:fld>
            <a:endParaRPr lang="en-GB"/>
          </a:p>
        </p:txBody>
      </p:sp>
    </p:spTree>
    <p:extLst>
      <p:ext uri="{BB962C8B-B14F-4D97-AF65-F5344CB8AC3E}">
        <p14:creationId xmlns:p14="http://schemas.microsoft.com/office/powerpoint/2010/main" val="82482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err="1"/>
              <a:t>Üretim</a:t>
            </a:r>
            <a:r>
              <a:rPr lang="en-GB" noProof="0" dirty="0"/>
              <a:t> </a:t>
            </a:r>
            <a:r>
              <a:rPr lang="en-GB" noProof="0" dirty="0" err="1"/>
              <a:t>süreci</a:t>
            </a:r>
            <a:r>
              <a:rPr lang="en-GB" noProof="0" dirty="0"/>
              <a:t>, </a:t>
            </a:r>
            <a:r>
              <a:rPr lang="en-GB" noProof="0" dirty="0" err="1"/>
              <a:t>malzemelerin</a:t>
            </a:r>
            <a:r>
              <a:rPr lang="en-GB" noProof="0" dirty="0"/>
              <a:t> </a:t>
            </a:r>
            <a:r>
              <a:rPr lang="en-GB" noProof="0" dirty="0" err="1"/>
              <a:t>kesilmesiyle</a:t>
            </a:r>
            <a:r>
              <a:rPr lang="en-GB" noProof="0" dirty="0"/>
              <a:t> </a:t>
            </a:r>
            <a:r>
              <a:rPr lang="en-GB" noProof="0" dirty="0" err="1"/>
              <a:t>başlar</a:t>
            </a:r>
            <a:r>
              <a:rPr lang="en-GB" noProof="0" dirty="0"/>
              <a:t> - </a:t>
            </a:r>
            <a:r>
              <a:rPr lang="en-GB" noProof="0" dirty="0" err="1"/>
              <a:t>Kumaşın</a:t>
            </a:r>
            <a:r>
              <a:rPr lang="en-GB" noProof="0" dirty="0"/>
              <a:t> </a:t>
            </a:r>
            <a:r>
              <a:rPr lang="en-GB" noProof="0" dirty="0" err="1"/>
              <a:t>veya</a:t>
            </a:r>
            <a:r>
              <a:rPr lang="en-GB" noProof="0" dirty="0"/>
              <a:t> </a:t>
            </a:r>
            <a:r>
              <a:rPr lang="en-GB" noProof="0" dirty="0" err="1"/>
              <a:t>derinin</a:t>
            </a:r>
            <a:r>
              <a:rPr lang="en-GB" noProof="0" dirty="0"/>
              <a:t> </a:t>
            </a:r>
            <a:r>
              <a:rPr lang="en-GB" noProof="0" dirty="0" err="1"/>
              <a:t>gerekli</a:t>
            </a:r>
            <a:r>
              <a:rPr lang="en-GB" noProof="0" dirty="0"/>
              <a:t> her </a:t>
            </a:r>
            <a:r>
              <a:rPr lang="en-GB" noProof="0" dirty="0" err="1"/>
              <a:t>bölümünü</a:t>
            </a:r>
            <a:r>
              <a:rPr lang="en-GB" noProof="0" dirty="0"/>
              <a:t> </a:t>
            </a:r>
            <a:r>
              <a:rPr lang="en-GB" noProof="0" dirty="0" err="1"/>
              <a:t>manuel</a:t>
            </a:r>
            <a:r>
              <a:rPr lang="en-GB" noProof="0" dirty="0"/>
              <a:t> </a:t>
            </a:r>
            <a:r>
              <a:rPr lang="en-GB" noProof="0" dirty="0" err="1"/>
              <a:t>olarak</a:t>
            </a:r>
            <a:r>
              <a:rPr lang="en-GB" noProof="0" dirty="0"/>
              <a:t> </a:t>
            </a:r>
            <a:r>
              <a:rPr lang="en-GB" noProof="0" dirty="0" err="1"/>
              <a:t>kesmek</a:t>
            </a:r>
            <a:r>
              <a:rPr lang="en-GB" noProof="0" dirty="0"/>
              <a:t> </a:t>
            </a:r>
            <a:r>
              <a:rPr lang="en-GB" noProof="0" dirty="0" err="1"/>
              <a:t>için</a:t>
            </a:r>
            <a:r>
              <a:rPr lang="en-GB" noProof="0" dirty="0"/>
              <a:t> </a:t>
            </a:r>
            <a:r>
              <a:rPr lang="en-GB" noProof="0" dirty="0" err="1"/>
              <a:t>kesme</a:t>
            </a:r>
            <a:r>
              <a:rPr lang="en-GB" noProof="0" dirty="0"/>
              <a:t> </a:t>
            </a:r>
            <a:r>
              <a:rPr lang="en-GB" noProof="0" dirty="0" err="1"/>
              <a:t>kalıbı</a:t>
            </a:r>
            <a:r>
              <a:rPr lang="en-GB" noProof="0" dirty="0"/>
              <a:t> </a:t>
            </a:r>
            <a:r>
              <a:rPr lang="en-GB" noProof="0" dirty="0" err="1"/>
              <a:t>kullanarak</a:t>
            </a:r>
            <a:r>
              <a:rPr lang="en-GB" noProof="0" dirty="0"/>
              <a:t> </a:t>
            </a:r>
            <a:r>
              <a:rPr lang="en-GB" noProof="0" dirty="0" err="1"/>
              <a:t>veya</a:t>
            </a:r>
            <a:r>
              <a:rPr lang="en-GB" noProof="0" dirty="0"/>
              <a:t> </a:t>
            </a:r>
            <a:r>
              <a:rPr lang="en-GB" noProof="0" dirty="0" err="1"/>
              <a:t>bir</a:t>
            </a:r>
            <a:r>
              <a:rPr lang="en-GB" noProof="0" dirty="0"/>
              <a:t> </a:t>
            </a:r>
            <a:r>
              <a:rPr lang="en-GB" noProof="0" dirty="0" err="1"/>
              <a:t>tıklama</a:t>
            </a:r>
            <a:r>
              <a:rPr lang="en-GB" noProof="0" dirty="0"/>
              <a:t> </a:t>
            </a:r>
            <a:r>
              <a:rPr lang="en-GB" noProof="0" dirty="0" err="1"/>
              <a:t>makinesi</a:t>
            </a:r>
            <a:r>
              <a:rPr lang="en-GB" noProof="0" dirty="0"/>
              <a:t> </a:t>
            </a:r>
            <a:r>
              <a:rPr lang="en-GB" noProof="0" dirty="0" err="1"/>
              <a:t>kullanarak</a:t>
            </a:r>
            <a:r>
              <a:rPr lang="en-GB" noProof="0" dirty="0"/>
              <a:t> </a:t>
            </a:r>
            <a:r>
              <a:rPr lang="en-GB" noProof="0" dirty="0" err="1"/>
              <a:t>veya</a:t>
            </a:r>
            <a:r>
              <a:rPr lang="en-GB" noProof="0" dirty="0"/>
              <a:t> </a:t>
            </a:r>
            <a:r>
              <a:rPr lang="en-GB" noProof="0" dirty="0" err="1"/>
              <a:t>hatta</a:t>
            </a:r>
            <a:r>
              <a:rPr lang="en-GB" noProof="0" dirty="0"/>
              <a:t> </a:t>
            </a:r>
            <a:r>
              <a:rPr lang="en-GB" noProof="0" dirty="0" err="1"/>
              <a:t>teknik</a:t>
            </a:r>
            <a:r>
              <a:rPr lang="en-GB" noProof="0" dirty="0"/>
              <a:t> </a:t>
            </a:r>
            <a:r>
              <a:rPr lang="en-GB" noProof="0" dirty="0" err="1"/>
              <a:t>geliştirmede</a:t>
            </a:r>
            <a:r>
              <a:rPr lang="en-GB" noProof="0" dirty="0"/>
              <a:t> </a:t>
            </a:r>
            <a:r>
              <a:rPr lang="en-GB" noProof="0" dirty="0" err="1"/>
              <a:t>CAD'e</a:t>
            </a:r>
            <a:r>
              <a:rPr lang="en-GB" noProof="0" dirty="0"/>
              <a:t> </a:t>
            </a:r>
            <a:r>
              <a:rPr lang="en-GB" noProof="0" dirty="0" err="1"/>
              <a:t>bağlı</a:t>
            </a:r>
            <a:r>
              <a:rPr lang="en-GB" noProof="0" dirty="0"/>
              <a:t> </a:t>
            </a:r>
            <a:r>
              <a:rPr lang="en-GB" noProof="0" dirty="0" err="1"/>
              <a:t>otomatik</a:t>
            </a:r>
            <a:r>
              <a:rPr lang="en-GB" noProof="0" dirty="0"/>
              <a:t> </a:t>
            </a:r>
            <a:r>
              <a:rPr lang="en-GB" noProof="0" dirty="0" err="1"/>
              <a:t>bir</a:t>
            </a:r>
            <a:r>
              <a:rPr lang="en-GB" noProof="0" dirty="0"/>
              <a:t> </a:t>
            </a:r>
            <a:r>
              <a:rPr lang="en-GB" noProof="0" dirty="0" err="1"/>
              <a:t>kesme</a:t>
            </a:r>
            <a:r>
              <a:rPr lang="en-GB" noProof="0" dirty="0"/>
              <a:t> </a:t>
            </a:r>
            <a:r>
              <a:rPr lang="en-GB" noProof="0" dirty="0" err="1"/>
              <a:t>sistemi</a:t>
            </a:r>
            <a:r>
              <a:rPr lang="en-GB" noProof="0" dirty="0"/>
              <a:t> </a:t>
            </a:r>
            <a:r>
              <a:rPr lang="en-GB" noProof="0" dirty="0" err="1"/>
              <a:t>aracılığıyla</a:t>
            </a:r>
            <a:r>
              <a:rPr lang="en-GB" noProof="0" dirty="0"/>
              <a:t>. </a:t>
            </a:r>
            <a:r>
              <a:rPr lang="en-GB" noProof="0" dirty="0" err="1"/>
              <a:t>Ardından</a:t>
            </a:r>
            <a:r>
              <a:rPr lang="en-GB" noProof="0" dirty="0"/>
              <a:t>, </a:t>
            </a:r>
            <a:r>
              <a:rPr lang="en-GB" noProof="0" dirty="0" err="1"/>
              <a:t>kesme</a:t>
            </a:r>
            <a:r>
              <a:rPr lang="en-GB" noProof="0" dirty="0"/>
              <a:t> </a:t>
            </a:r>
            <a:r>
              <a:rPr lang="en-GB" noProof="0" dirty="0" err="1"/>
              <a:t>bileşenlerini</a:t>
            </a:r>
            <a:r>
              <a:rPr lang="en-GB" noProof="0" dirty="0"/>
              <a:t> </a:t>
            </a:r>
            <a:r>
              <a:rPr lang="en-GB" noProof="0" dirty="0" err="1"/>
              <a:t>üst</a:t>
            </a:r>
            <a:r>
              <a:rPr lang="en-GB" noProof="0" dirty="0"/>
              <a:t> </a:t>
            </a:r>
            <a:r>
              <a:rPr lang="en-GB" noProof="0" dirty="0" err="1"/>
              <a:t>kısmı</a:t>
            </a:r>
            <a:r>
              <a:rPr lang="en-GB" noProof="0" dirty="0"/>
              <a:t> </a:t>
            </a:r>
            <a:r>
              <a:rPr lang="en-GB" noProof="0" dirty="0" err="1"/>
              <a:t>yapmak</a:t>
            </a:r>
            <a:r>
              <a:rPr lang="en-GB" noProof="0" dirty="0"/>
              <a:t> </a:t>
            </a:r>
            <a:r>
              <a:rPr lang="en-GB" noProof="0" dirty="0" err="1"/>
              <a:t>üzere</a:t>
            </a:r>
            <a:r>
              <a:rPr lang="en-GB" noProof="0" dirty="0"/>
              <a:t> </a:t>
            </a:r>
            <a:r>
              <a:rPr lang="en-GB" noProof="0" dirty="0" err="1"/>
              <a:t>hazırlamak</a:t>
            </a:r>
            <a:r>
              <a:rPr lang="en-GB" noProof="0" dirty="0"/>
              <a:t> </a:t>
            </a:r>
            <a:r>
              <a:rPr lang="en-GB" noProof="0" dirty="0" err="1"/>
              <a:t>için</a:t>
            </a:r>
            <a:r>
              <a:rPr lang="en-GB" noProof="0" dirty="0"/>
              <a:t> </a:t>
            </a:r>
            <a:r>
              <a:rPr lang="en-GB" noProof="0" dirty="0" err="1"/>
              <a:t>bölme</a:t>
            </a:r>
            <a:r>
              <a:rPr lang="en-GB" noProof="0" dirty="0"/>
              <a:t>, </a:t>
            </a:r>
            <a:r>
              <a:rPr lang="en-GB" noProof="0" dirty="0" err="1"/>
              <a:t>kumaş</a:t>
            </a:r>
            <a:r>
              <a:rPr lang="en-GB" noProof="0" dirty="0"/>
              <a:t> </a:t>
            </a:r>
            <a:r>
              <a:rPr lang="en-GB" noProof="0" dirty="0" err="1"/>
              <a:t>takma</a:t>
            </a:r>
            <a:r>
              <a:rPr lang="en-GB" noProof="0" dirty="0"/>
              <a:t>, </a:t>
            </a:r>
            <a:r>
              <a:rPr lang="en-GB" noProof="0" dirty="0" err="1"/>
              <a:t>ütüleme</a:t>
            </a:r>
            <a:r>
              <a:rPr lang="en-GB" noProof="0" dirty="0"/>
              <a:t>, </a:t>
            </a:r>
            <a:r>
              <a:rPr lang="en-GB" noProof="0" dirty="0" err="1"/>
              <a:t>damgalama</a:t>
            </a:r>
            <a:r>
              <a:rPr lang="en-GB" noProof="0" dirty="0"/>
              <a:t>, </a:t>
            </a:r>
            <a:r>
              <a:rPr lang="en-GB" noProof="0" dirty="0" err="1"/>
              <a:t>sıyırma</a:t>
            </a:r>
            <a:r>
              <a:rPr lang="en-GB" noProof="0" dirty="0"/>
              <a:t>, </a:t>
            </a:r>
            <a:r>
              <a:rPr lang="en-GB" noProof="0" dirty="0" err="1"/>
              <a:t>katlama</a:t>
            </a:r>
            <a:r>
              <a:rPr lang="en-GB" noProof="0" dirty="0"/>
              <a:t>, </a:t>
            </a:r>
            <a:r>
              <a:rPr lang="en-GB" noProof="0" dirty="0" err="1"/>
              <a:t>kıvırma</a:t>
            </a:r>
            <a:r>
              <a:rPr lang="en-GB" noProof="0" dirty="0"/>
              <a:t> vb. </a:t>
            </a:r>
            <a:r>
              <a:rPr lang="en-GB" noProof="0" dirty="0" err="1"/>
              <a:t>gibi</a:t>
            </a:r>
            <a:r>
              <a:rPr lang="en-GB" noProof="0" dirty="0"/>
              <a:t> </a:t>
            </a:r>
            <a:r>
              <a:rPr lang="en-GB" noProof="0" dirty="0" err="1"/>
              <a:t>çeşitli</a:t>
            </a:r>
            <a:r>
              <a:rPr lang="en-GB" noProof="0" dirty="0"/>
              <a:t> </a:t>
            </a:r>
            <a:r>
              <a:rPr lang="en-GB" noProof="0" dirty="0" err="1"/>
              <a:t>işlemleri</a:t>
            </a:r>
            <a:r>
              <a:rPr lang="en-GB" noProof="0" dirty="0"/>
              <a:t> </a:t>
            </a:r>
            <a:r>
              <a:rPr lang="en-GB" noProof="0" dirty="0" err="1"/>
              <a:t>içeren</a:t>
            </a:r>
            <a:r>
              <a:rPr lang="en-GB" noProof="0" dirty="0"/>
              <a:t> </a:t>
            </a:r>
            <a:r>
              <a:rPr lang="en-GB" noProof="0" dirty="0" err="1"/>
              <a:t>ön</a:t>
            </a:r>
            <a:r>
              <a:rPr lang="en-GB" noProof="0" dirty="0"/>
              <a:t> </a:t>
            </a:r>
            <a:r>
              <a:rPr lang="en-GB" noProof="0" dirty="0" err="1"/>
              <a:t>dikiş</a:t>
            </a:r>
            <a:r>
              <a:rPr lang="en-GB" noProof="0" dirty="0"/>
              <a:t> </a:t>
            </a:r>
            <a:r>
              <a:rPr lang="en-GB" noProof="0" dirty="0" err="1"/>
              <a:t>gelir</a:t>
            </a:r>
            <a:r>
              <a:rPr lang="en-GB" noProof="0" dirty="0"/>
              <a:t>. </a:t>
            </a:r>
            <a:r>
              <a:rPr lang="en-GB" noProof="0" dirty="0" err="1"/>
              <a:t>Kumaşın</a:t>
            </a:r>
            <a:r>
              <a:rPr lang="en-GB" noProof="0" dirty="0"/>
              <a:t> </a:t>
            </a:r>
            <a:r>
              <a:rPr lang="en-GB" noProof="0" dirty="0" err="1"/>
              <a:t>takılması</a:t>
            </a:r>
            <a:r>
              <a:rPr lang="en-GB" noProof="0" dirty="0"/>
              <a:t>, </a:t>
            </a:r>
            <a:r>
              <a:rPr lang="en-GB" noProof="0" dirty="0" err="1"/>
              <a:t>bileşenlerin</a:t>
            </a:r>
            <a:r>
              <a:rPr lang="en-GB" noProof="0" dirty="0"/>
              <a:t> </a:t>
            </a:r>
            <a:r>
              <a:rPr lang="en-GB" noProof="0" dirty="0" err="1"/>
              <a:t>kenarlarına</a:t>
            </a:r>
            <a:r>
              <a:rPr lang="en-GB" noProof="0" dirty="0"/>
              <a:t> </a:t>
            </a:r>
            <a:r>
              <a:rPr lang="en-GB" noProof="0" dirty="0" err="1"/>
              <a:t>bantlanması</a:t>
            </a:r>
            <a:r>
              <a:rPr lang="en-GB" noProof="0" dirty="0"/>
              <a:t> </a:t>
            </a:r>
            <a:r>
              <a:rPr lang="en-GB" noProof="0" dirty="0" err="1"/>
              <a:t>bunu</a:t>
            </a:r>
            <a:r>
              <a:rPr lang="en-GB" noProof="0" dirty="0"/>
              <a:t> </a:t>
            </a:r>
            <a:r>
              <a:rPr lang="en-GB" noProof="0" dirty="0" err="1"/>
              <a:t>güçlendirir</a:t>
            </a:r>
            <a:r>
              <a:rPr lang="en-GB" noProof="0" dirty="0"/>
              <a:t>. </a:t>
            </a:r>
            <a:r>
              <a:rPr lang="en-GB" noProof="0" dirty="0" err="1"/>
              <a:t>Sıyırma</a:t>
            </a:r>
            <a:r>
              <a:rPr lang="en-GB" noProof="0" dirty="0"/>
              <a:t>, </a:t>
            </a:r>
            <a:r>
              <a:rPr lang="en-GB" noProof="0" dirty="0" err="1"/>
              <a:t>kenarı</a:t>
            </a:r>
            <a:r>
              <a:rPr lang="en-GB" noProof="0" dirty="0"/>
              <a:t> </a:t>
            </a:r>
            <a:r>
              <a:rPr lang="en-GB" noProof="0" dirty="0" err="1"/>
              <a:t>sivriltmek</a:t>
            </a:r>
            <a:r>
              <a:rPr lang="en-GB" noProof="0" dirty="0"/>
              <a:t> </a:t>
            </a:r>
            <a:r>
              <a:rPr lang="en-GB" noProof="0" dirty="0" err="1"/>
              <a:t>içindir</a:t>
            </a:r>
            <a:r>
              <a:rPr lang="en-GB" noProof="0" dirty="0"/>
              <a:t> ve </a:t>
            </a:r>
            <a:r>
              <a:rPr lang="en-GB" noProof="0" dirty="0" err="1"/>
              <a:t>kıvırma</a:t>
            </a:r>
            <a:r>
              <a:rPr lang="en-GB" noProof="0" dirty="0"/>
              <a:t>, 3D </a:t>
            </a:r>
            <a:r>
              <a:rPr lang="en-GB" noProof="0" dirty="0" err="1"/>
              <a:t>şekil</a:t>
            </a:r>
            <a:r>
              <a:rPr lang="en-GB" noProof="0" dirty="0"/>
              <a:t> </a:t>
            </a:r>
            <a:r>
              <a:rPr lang="en-GB" noProof="0" dirty="0" err="1"/>
              <a:t>içindir</a:t>
            </a:r>
            <a:r>
              <a:rPr lang="en-GB" noProof="0" dirty="0"/>
              <a:t>. </a:t>
            </a:r>
            <a:r>
              <a:rPr lang="en-GB" noProof="0" dirty="0" err="1"/>
              <a:t>Serigrafi</a:t>
            </a:r>
            <a:r>
              <a:rPr lang="en-GB" noProof="0" dirty="0"/>
              <a:t> ve </a:t>
            </a:r>
            <a:r>
              <a:rPr lang="en-GB" noProof="0" dirty="0" err="1"/>
              <a:t>kabartma</a:t>
            </a:r>
            <a:r>
              <a:rPr lang="en-GB" noProof="0" dirty="0"/>
              <a:t> da </a:t>
            </a:r>
            <a:r>
              <a:rPr lang="en-GB" noProof="0" dirty="0" err="1"/>
              <a:t>bu</a:t>
            </a:r>
            <a:r>
              <a:rPr lang="en-GB" noProof="0" dirty="0"/>
              <a:t> </a:t>
            </a:r>
            <a:r>
              <a:rPr lang="en-GB" noProof="0" dirty="0" err="1"/>
              <a:t>aşamanın</a:t>
            </a:r>
            <a:r>
              <a:rPr lang="en-GB" noProof="0" dirty="0"/>
              <a:t> </a:t>
            </a:r>
            <a:r>
              <a:rPr lang="en-GB" noProof="0" dirty="0" err="1"/>
              <a:t>bir</a:t>
            </a:r>
            <a:r>
              <a:rPr lang="en-GB" noProof="0" dirty="0"/>
              <a:t> </a:t>
            </a:r>
            <a:r>
              <a:rPr lang="en-GB" noProof="0" dirty="0" err="1"/>
              <a:t>parçasıdır</a:t>
            </a:r>
            <a:r>
              <a:rPr lang="en-GB" noProof="0" dirty="0"/>
              <a:t>. </a:t>
            </a:r>
            <a:r>
              <a:rPr lang="en-GB" noProof="0" dirty="0" err="1"/>
              <a:t>Birçok</a:t>
            </a:r>
            <a:r>
              <a:rPr lang="en-GB" noProof="0" dirty="0"/>
              <a:t> </a:t>
            </a:r>
            <a:r>
              <a:rPr lang="en-GB" noProof="0" dirty="0" err="1"/>
              <a:t>proseste</a:t>
            </a:r>
            <a:r>
              <a:rPr lang="en-GB" noProof="0" dirty="0"/>
              <a:t> </a:t>
            </a:r>
            <a:r>
              <a:rPr lang="en-GB" noProof="0" dirty="0" err="1"/>
              <a:t>bu</a:t>
            </a:r>
            <a:r>
              <a:rPr lang="en-GB" noProof="0" dirty="0"/>
              <a:t> </a:t>
            </a:r>
            <a:r>
              <a:rPr lang="en-GB" noProof="0" dirty="0" err="1"/>
              <a:t>işlemler</a:t>
            </a:r>
            <a:r>
              <a:rPr lang="en-GB" noProof="0" dirty="0"/>
              <a:t> </a:t>
            </a:r>
            <a:r>
              <a:rPr lang="en-GB" noProof="0" dirty="0" err="1"/>
              <a:t>kesim</a:t>
            </a:r>
            <a:r>
              <a:rPr lang="en-GB" noProof="0" dirty="0"/>
              <a:t> </a:t>
            </a:r>
            <a:r>
              <a:rPr lang="en-GB" noProof="0" dirty="0" err="1"/>
              <a:t>departmanı</a:t>
            </a:r>
            <a:r>
              <a:rPr lang="en-GB" noProof="0" dirty="0"/>
              <a:t> ve </a:t>
            </a:r>
            <a:r>
              <a:rPr lang="en-GB" noProof="0" dirty="0" err="1"/>
              <a:t>dikiş</a:t>
            </a:r>
            <a:r>
              <a:rPr lang="en-GB" noProof="0" dirty="0"/>
              <a:t> </a:t>
            </a:r>
            <a:r>
              <a:rPr lang="en-GB" noProof="0" dirty="0" err="1"/>
              <a:t>departmanı</a:t>
            </a:r>
            <a:r>
              <a:rPr lang="en-GB" noProof="0" dirty="0"/>
              <a:t> </a:t>
            </a:r>
            <a:r>
              <a:rPr lang="en-GB" noProof="0" dirty="0" err="1"/>
              <a:t>içinde</a:t>
            </a:r>
            <a:r>
              <a:rPr lang="en-GB" noProof="0" dirty="0"/>
              <a:t> </a:t>
            </a:r>
            <a:r>
              <a:rPr lang="en-GB" noProof="0" dirty="0" err="1"/>
              <a:t>dağıtılır</a:t>
            </a:r>
            <a:r>
              <a:rPr lang="en-GB" noProof="0" dirty="0"/>
              <a:t>. </a:t>
            </a:r>
            <a:r>
              <a:rPr lang="en-GB" noProof="0" dirty="0" err="1"/>
              <a:t>Ardından</a:t>
            </a:r>
            <a:r>
              <a:rPr lang="en-GB" noProof="0" dirty="0"/>
              <a:t>, </a:t>
            </a:r>
            <a:r>
              <a:rPr lang="en-GB" noProof="0" dirty="0" err="1"/>
              <a:t>bileşenlerin</a:t>
            </a:r>
            <a:r>
              <a:rPr lang="en-GB" noProof="0" dirty="0"/>
              <a:t> </a:t>
            </a:r>
            <a:r>
              <a:rPr lang="en-GB" noProof="0" dirty="0" err="1"/>
              <a:t>bir</a:t>
            </a:r>
            <a:r>
              <a:rPr lang="en-GB" noProof="0" dirty="0"/>
              <a:t> </a:t>
            </a:r>
            <a:r>
              <a:rPr lang="en-GB" noProof="0" dirty="0" err="1"/>
              <a:t>araya</a:t>
            </a:r>
            <a:r>
              <a:rPr lang="en-GB" noProof="0" dirty="0"/>
              <a:t> </a:t>
            </a:r>
            <a:r>
              <a:rPr lang="en-GB" noProof="0" dirty="0" err="1"/>
              <a:t>getirildiği</a:t>
            </a:r>
            <a:r>
              <a:rPr lang="en-GB" noProof="0" dirty="0"/>
              <a:t> </a:t>
            </a:r>
            <a:r>
              <a:rPr lang="en-GB" noProof="0" dirty="0" err="1"/>
              <a:t>Dikiş</a:t>
            </a:r>
            <a:r>
              <a:rPr lang="en-GB" noProof="0" dirty="0"/>
              <a:t> </a:t>
            </a:r>
            <a:r>
              <a:rPr lang="en-GB" noProof="0" dirty="0" err="1"/>
              <a:t>departmanı</a:t>
            </a:r>
            <a:r>
              <a:rPr lang="en-GB" noProof="0" dirty="0"/>
              <a:t> </a:t>
            </a:r>
            <a:r>
              <a:rPr lang="en-GB" noProof="0" dirty="0" err="1"/>
              <a:t>gelir</a:t>
            </a:r>
            <a:r>
              <a:rPr lang="en-GB" noProof="0" dirty="0"/>
              <a:t>, </a:t>
            </a:r>
            <a:r>
              <a:rPr lang="en-GB" noProof="0" dirty="0" err="1"/>
              <a:t>üst</a:t>
            </a:r>
            <a:r>
              <a:rPr lang="en-GB" noProof="0" dirty="0"/>
              <a:t> </a:t>
            </a:r>
            <a:r>
              <a:rPr lang="en-GB" noProof="0" dirty="0" err="1"/>
              <a:t>kısmı</a:t>
            </a:r>
            <a:r>
              <a:rPr lang="en-GB" noProof="0" dirty="0"/>
              <a:t> </a:t>
            </a:r>
            <a:r>
              <a:rPr lang="en-GB" noProof="0" dirty="0" err="1"/>
              <a:t>yapmak</a:t>
            </a:r>
            <a:r>
              <a:rPr lang="en-GB" noProof="0" dirty="0"/>
              <a:t> </a:t>
            </a:r>
            <a:r>
              <a:rPr lang="en-GB" noProof="0" dirty="0" err="1"/>
              <a:t>için</a:t>
            </a:r>
            <a:r>
              <a:rPr lang="en-GB" noProof="0" dirty="0"/>
              <a:t> </a:t>
            </a:r>
            <a:r>
              <a:rPr lang="en-GB" noProof="0" dirty="0" err="1"/>
              <a:t>astar</a:t>
            </a:r>
            <a:r>
              <a:rPr lang="en-GB" noProof="0" dirty="0"/>
              <a:t> </a:t>
            </a:r>
            <a:r>
              <a:rPr lang="en-GB" noProof="0" dirty="0" err="1"/>
              <a:t>tutturulur</a:t>
            </a:r>
            <a:r>
              <a:rPr lang="en-GB" noProof="0" dirty="0"/>
              <a:t>. </a:t>
            </a:r>
            <a:r>
              <a:rPr lang="en-GB" noProof="0" dirty="0" err="1"/>
              <a:t>Üst</a:t>
            </a:r>
            <a:r>
              <a:rPr lang="en-GB" noProof="0" dirty="0"/>
              <a:t> </a:t>
            </a:r>
            <a:r>
              <a:rPr lang="en-GB" noProof="0" dirty="0" err="1"/>
              <a:t>kısım</a:t>
            </a:r>
            <a:r>
              <a:rPr lang="en-GB" noProof="0" dirty="0"/>
              <a:t> </a:t>
            </a:r>
            <a:r>
              <a:rPr lang="en-GB" noProof="0" dirty="0" err="1"/>
              <a:t>daha</a:t>
            </a:r>
            <a:r>
              <a:rPr lang="en-GB" noProof="0" dirty="0"/>
              <a:t> </a:t>
            </a:r>
            <a:r>
              <a:rPr lang="en-GB" noProof="0" dirty="0" err="1"/>
              <a:t>sonra</a:t>
            </a:r>
            <a:r>
              <a:rPr lang="en-GB" noProof="0" dirty="0"/>
              <a:t> </a:t>
            </a:r>
            <a:r>
              <a:rPr lang="en-GB" noProof="0" dirty="0" err="1"/>
              <a:t>montaj</a:t>
            </a:r>
            <a:r>
              <a:rPr lang="en-GB" noProof="0" dirty="0"/>
              <a:t> </a:t>
            </a:r>
            <a:r>
              <a:rPr lang="en-GB" noProof="0" dirty="0" err="1"/>
              <a:t>departmanına</a:t>
            </a:r>
            <a:r>
              <a:rPr lang="en-GB" noProof="0" dirty="0"/>
              <a:t> </a:t>
            </a:r>
            <a:r>
              <a:rPr lang="en-GB" noProof="0" dirty="0" err="1"/>
              <a:t>kadar</a:t>
            </a:r>
            <a:r>
              <a:rPr lang="en-GB" noProof="0" dirty="0"/>
              <a:t> </a:t>
            </a:r>
            <a:r>
              <a:rPr lang="en-GB" noProof="0" dirty="0" err="1"/>
              <a:t>takip</a:t>
            </a:r>
            <a:r>
              <a:rPr lang="en-GB" noProof="0" dirty="0"/>
              <a:t> </a:t>
            </a:r>
            <a:r>
              <a:rPr lang="en-GB" noProof="0" dirty="0" err="1"/>
              <a:t>eder</a:t>
            </a:r>
            <a:r>
              <a:rPr lang="en-GB" noProof="0"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6</a:t>
            </a:fld>
            <a:endParaRPr lang="en-GB"/>
          </a:p>
        </p:txBody>
      </p:sp>
    </p:spTree>
    <p:extLst>
      <p:ext uri="{BB962C8B-B14F-4D97-AF65-F5344CB8AC3E}">
        <p14:creationId xmlns:p14="http://schemas.microsoft.com/office/powerpoint/2010/main" val="1982303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err="1"/>
              <a:t>Terbiye</a:t>
            </a:r>
            <a:r>
              <a:rPr lang="en-GB" noProof="0" dirty="0"/>
              <a:t> </a:t>
            </a:r>
            <a:r>
              <a:rPr lang="en-GB" noProof="0" dirty="0" err="1"/>
              <a:t>departmanı</a:t>
            </a:r>
            <a:r>
              <a:rPr lang="en-GB" noProof="0" dirty="0"/>
              <a:t> </a:t>
            </a:r>
            <a:r>
              <a:rPr lang="en-GB" noProof="0" dirty="0" err="1"/>
              <a:t>iki</a:t>
            </a:r>
            <a:r>
              <a:rPr lang="en-GB" noProof="0" dirty="0"/>
              <a:t> ana </a:t>
            </a:r>
            <a:r>
              <a:rPr lang="en-GB" noProof="0" dirty="0" err="1"/>
              <a:t>aşamaya</a:t>
            </a:r>
            <a:r>
              <a:rPr lang="en-GB" noProof="0" dirty="0"/>
              <a:t> </a:t>
            </a:r>
            <a:r>
              <a:rPr lang="en-GB" noProof="0" dirty="0" err="1"/>
              <a:t>ayrılmıştır</a:t>
            </a:r>
            <a:r>
              <a:rPr lang="en-GB" noProof="0" dirty="0"/>
              <a:t>: </a:t>
            </a:r>
            <a:r>
              <a:rPr lang="en-GB" noProof="0" dirty="0" err="1"/>
              <a:t>bitirme</a:t>
            </a:r>
            <a:r>
              <a:rPr lang="en-GB" noProof="0" dirty="0"/>
              <a:t> </a:t>
            </a:r>
            <a:r>
              <a:rPr lang="en-GB" noProof="0" dirty="0" err="1"/>
              <a:t>işlemleri</a:t>
            </a:r>
            <a:r>
              <a:rPr lang="en-GB" noProof="0" dirty="0"/>
              <a:t> ve </a:t>
            </a:r>
            <a:r>
              <a:rPr lang="en-GB" noProof="0" dirty="0" err="1"/>
              <a:t>siparişin</a:t>
            </a:r>
            <a:r>
              <a:rPr lang="en-GB" noProof="0" dirty="0"/>
              <a:t> </a:t>
            </a:r>
            <a:r>
              <a:rPr lang="en-GB" noProof="0" dirty="0" err="1"/>
              <a:t>müşteriye</a:t>
            </a:r>
            <a:r>
              <a:rPr lang="en-GB" noProof="0" dirty="0"/>
              <a:t> </a:t>
            </a:r>
            <a:r>
              <a:rPr lang="en-GB" noProof="0" dirty="0" err="1"/>
              <a:t>teslim</a:t>
            </a:r>
            <a:r>
              <a:rPr lang="en-GB" noProof="0" dirty="0"/>
              <a:t> </a:t>
            </a:r>
            <a:r>
              <a:rPr lang="en-GB" noProof="0" dirty="0" err="1"/>
              <a:t>edildiği</a:t>
            </a:r>
            <a:r>
              <a:rPr lang="en-GB" noProof="0" dirty="0"/>
              <a:t> </a:t>
            </a:r>
            <a:r>
              <a:rPr lang="en-GB" noProof="0" dirty="0" err="1"/>
              <a:t>keşif</a:t>
            </a:r>
            <a:r>
              <a:rPr lang="en-GB" noProof="0" dirty="0"/>
              <a:t> </a:t>
            </a:r>
            <a:r>
              <a:rPr lang="en-GB" noProof="0" dirty="0" err="1"/>
              <a:t>gezisi</a:t>
            </a:r>
            <a:r>
              <a:rPr lang="en-GB" noProof="0"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7</a:t>
            </a:fld>
            <a:endParaRPr lang="en-GB"/>
          </a:p>
        </p:txBody>
      </p:sp>
    </p:spTree>
    <p:extLst>
      <p:ext uri="{BB962C8B-B14F-4D97-AF65-F5344CB8AC3E}">
        <p14:creationId xmlns:p14="http://schemas.microsoft.com/office/powerpoint/2010/main" val="2480636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Modern </a:t>
            </a:r>
            <a:r>
              <a:rPr lang="en-US" sz="1800" dirty="0" err="1"/>
              <a:t>endüstride</a:t>
            </a:r>
            <a:r>
              <a:rPr lang="en-US" sz="1800" dirty="0"/>
              <a:t> </a:t>
            </a:r>
            <a:r>
              <a:rPr lang="en-US" sz="1800" dirty="0" err="1"/>
              <a:t>süreç</a:t>
            </a:r>
            <a:r>
              <a:rPr lang="en-US" sz="1800" dirty="0"/>
              <a:t>, </a:t>
            </a:r>
            <a:r>
              <a:rPr lang="en-US" sz="1800" dirty="0" err="1"/>
              <a:t>ürün</a:t>
            </a:r>
            <a:r>
              <a:rPr lang="en-US" sz="1800" dirty="0"/>
              <a:t> </a:t>
            </a:r>
            <a:r>
              <a:rPr lang="en-US" sz="1800" dirty="0" err="1"/>
              <a:t>mühendisliği</a:t>
            </a:r>
            <a:r>
              <a:rPr lang="en-US" sz="1800" dirty="0"/>
              <a:t>, depo, </a:t>
            </a:r>
            <a:r>
              <a:rPr lang="en-US" sz="1800" dirty="0" err="1"/>
              <a:t>kesme</a:t>
            </a:r>
            <a:r>
              <a:rPr lang="en-US" sz="1800" dirty="0"/>
              <a:t>, </a:t>
            </a:r>
            <a:r>
              <a:rPr lang="en-US" sz="1800" dirty="0" err="1"/>
              <a:t>ön</a:t>
            </a:r>
            <a:r>
              <a:rPr lang="en-US" sz="1800" dirty="0"/>
              <a:t> </a:t>
            </a:r>
            <a:r>
              <a:rPr lang="en-US" sz="1800" dirty="0" err="1"/>
              <a:t>stitiching</a:t>
            </a:r>
            <a:r>
              <a:rPr lang="en-US" sz="1800" dirty="0"/>
              <a:t>, </a:t>
            </a:r>
            <a:r>
              <a:rPr lang="en-US" sz="1800" dirty="0" err="1"/>
              <a:t>stitiching</a:t>
            </a:r>
            <a:r>
              <a:rPr lang="en-US" sz="1800" dirty="0"/>
              <a:t>, </a:t>
            </a:r>
            <a:r>
              <a:rPr lang="en-US" sz="1800" dirty="0" err="1"/>
              <a:t>ön</a:t>
            </a:r>
            <a:r>
              <a:rPr lang="en-US" sz="1800" dirty="0"/>
              <a:t> </a:t>
            </a:r>
            <a:r>
              <a:rPr lang="en-US" sz="1800" dirty="0" err="1"/>
              <a:t>montaj</a:t>
            </a:r>
            <a:r>
              <a:rPr lang="en-US" sz="1800" dirty="0"/>
              <a:t>, </a:t>
            </a:r>
            <a:r>
              <a:rPr lang="en-US" sz="1800" dirty="0" err="1"/>
              <a:t>montaj</a:t>
            </a:r>
            <a:r>
              <a:rPr lang="en-US" sz="1800" dirty="0"/>
              <a:t>, </a:t>
            </a:r>
            <a:r>
              <a:rPr lang="en-US" sz="1800" dirty="0" err="1"/>
              <a:t>bitirme</a:t>
            </a:r>
            <a:r>
              <a:rPr lang="en-US" sz="1800" dirty="0"/>
              <a:t> ve </a:t>
            </a:r>
            <a:r>
              <a:rPr lang="en-US" sz="1800" dirty="0" err="1"/>
              <a:t>paketleme</a:t>
            </a:r>
            <a:r>
              <a:rPr lang="en-US" sz="1800" dirty="0"/>
              <a:t>, </a:t>
            </a:r>
            <a:r>
              <a:rPr lang="en-US" sz="1800" dirty="0" err="1"/>
              <a:t>keşif</a:t>
            </a:r>
            <a:r>
              <a:rPr lang="en-US" sz="1800" dirty="0"/>
              <a:t> </a:t>
            </a:r>
            <a:r>
              <a:rPr lang="en-US" sz="1800" dirty="0" err="1"/>
              <a:t>gibi</a:t>
            </a:r>
            <a:r>
              <a:rPr lang="en-US" sz="1800" dirty="0"/>
              <a:t> </a:t>
            </a:r>
            <a:r>
              <a:rPr lang="en-US" sz="1800" dirty="0" err="1"/>
              <a:t>birçok</a:t>
            </a:r>
            <a:r>
              <a:rPr lang="en-US" sz="1800" dirty="0"/>
              <a:t> ve </a:t>
            </a:r>
            <a:r>
              <a:rPr lang="en-US" sz="1800" dirty="0" err="1"/>
              <a:t>farklı</a:t>
            </a:r>
            <a:r>
              <a:rPr lang="en-US" sz="1800" dirty="0"/>
              <a:t> </a:t>
            </a:r>
            <a:r>
              <a:rPr lang="en-US" sz="1800" dirty="0" err="1"/>
              <a:t>aşamaya</a:t>
            </a:r>
            <a:r>
              <a:rPr lang="en-US" sz="1800" dirty="0"/>
              <a:t> </a:t>
            </a:r>
            <a:r>
              <a:rPr lang="en-US" sz="1800" dirty="0" err="1"/>
              <a:t>ayrılmıştır</a:t>
            </a:r>
            <a:r>
              <a:rPr lang="en-US" sz="1800" dirty="0"/>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8</a:t>
            </a:fld>
            <a:endParaRPr lang="en-GB"/>
          </a:p>
        </p:txBody>
      </p:sp>
    </p:spTree>
    <p:extLst>
      <p:ext uri="{BB962C8B-B14F-4D97-AF65-F5344CB8AC3E}">
        <p14:creationId xmlns:p14="http://schemas.microsoft.com/office/powerpoint/2010/main" val="113621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9</a:t>
            </a:fld>
            <a:endParaRPr lang="en-GB"/>
          </a:p>
        </p:txBody>
      </p:sp>
    </p:spTree>
    <p:extLst>
      <p:ext uri="{BB962C8B-B14F-4D97-AF65-F5344CB8AC3E}">
        <p14:creationId xmlns:p14="http://schemas.microsoft.com/office/powerpoint/2010/main" val="195923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A8F6A0-7CF6-FEBE-4132-85B7BB25AC7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GB"/>
          </a:p>
        </p:txBody>
      </p:sp>
      <p:sp>
        <p:nvSpPr>
          <p:cNvPr id="3" name="Subtitlu 2">
            <a:extLst>
              <a:ext uri="{FF2B5EF4-FFF2-40B4-BE49-F238E27FC236}">
                <a16:creationId xmlns:a16="http://schemas.microsoft.com/office/drawing/2014/main" id="{40B1B44F-884C-B6FE-600E-59D86C35A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GB"/>
          </a:p>
        </p:txBody>
      </p:sp>
      <p:sp>
        <p:nvSpPr>
          <p:cNvPr id="4" name="Substituent dată 3">
            <a:extLst>
              <a:ext uri="{FF2B5EF4-FFF2-40B4-BE49-F238E27FC236}">
                <a16:creationId xmlns:a16="http://schemas.microsoft.com/office/drawing/2014/main" id="{26FEECFB-5A19-6346-CC8C-1FE2390B151D}"/>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5" name="Substituent subsol 4">
            <a:extLst>
              <a:ext uri="{FF2B5EF4-FFF2-40B4-BE49-F238E27FC236}">
                <a16:creationId xmlns:a16="http://schemas.microsoft.com/office/drawing/2014/main" id="{A1993146-3A26-AC04-3663-FCC7F15EF536}"/>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05DD0DB8-320E-5676-4B37-10CA496EBF7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7717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3C95B2B-1E00-8996-6D72-D73215CD9BD0}"/>
              </a:ext>
            </a:extLst>
          </p:cNvPr>
          <p:cNvSpPr>
            <a:spLocks noGrp="1"/>
          </p:cNvSpPr>
          <p:nvPr>
            <p:ph type="title"/>
          </p:nvPr>
        </p:nvSpPr>
        <p:spPr/>
        <p:txBody>
          <a:bodyPr/>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D5FBCB5D-05B8-53F2-0046-857A5877271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04AFDA19-2A79-66CA-F2E0-6948B3438EF7}"/>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5" name="Substituent subsol 4">
            <a:extLst>
              <a:ext uri="{FF2B5EF4-FFF2-40B4-BE49-F238E27FC236}">
                <a16:creationId xmlns:a16="http://schemas.microsoft.com/office/drawing/2014/main" id="{1B4DCD60-4ECF-D8AB-8962-335B4EBD595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CE2C54F9-A4B0-2F11-C448-300D4A019279}"/>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9667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81DF5753-43BD-FFBA-D51D-6361C3848B4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50A1F99B-B3B3-1177-26D0-471AB5BAA9D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A4AF3A2D-8089-15A2-AAE9-2DA6D59F3320}"/>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5" name="Substituent subsol 4">
            <a:extLst>
              <a:ext uri="{FF2B5EF4-FFF2-40B4-BE49-F238E27FC236}">
                <a16:creationId xmlns:a16="http://schemas.microsoft.com/office/drawing/2014/main" id="{3ED2A8F3-AA39-5485-E8CF-3EEBE758945C}"/>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A27D9F56-7C95-1D53-AB46-C8002FA8455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7041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1B240E8-C8A1-0F84-0E1E-C48B64824F81}"/>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79CC3A21-55DC-464F-AE35-11DF0FB8454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3A0FD5ED-23AA-61BF-B3EA-FCEE2017DDA4}"/>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5" name="Substituent subsol 4">
            <a:extLst>
              <a:ext uri="{FF2B5EF4-FFF2-40B4-BE49-F238E27FC236}">
                <a16:creationId xmlns:a16="http://schemas.microsoft.com/office/drawing/2014/main" id="{8D505BC4-5AC2-CFC4-FCCD-CD2DB974C00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E6E776B8-A8E8-5388-CDA5-2E86D1111476}"/>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60229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D07411-E855-5A66-DB49-432BA8F7912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E803EB-A5EA-18FA-6B6B-F401BF60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446DCF2-D620-0563-16C2-6F73BB2CBB74}"/>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5" name="Substituent subsol 4">
            <a:extLst>
              <a:ext uri="{FF2B5EF4-FFF2-40B4-BE49-F238E27FC236}">
                <a16:creationId xmlns:a16="http://schemas.microsoft.com/office/drawing/2014/main" id="{17021D3C-57DC-DDE6-63BD-BE742749E1E8}"/>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DE6137E9-75D7-D552-70CC-0DA355ABC0AC}"/>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430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0B90C5-41DD-5975-31BF-800CF6C14B8F}"/>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01F207C-BE21-C3C8-B31F-8391C6B04E8B}"/>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conținut 3">
            <a:extLst>
              <a:ext uri="{FF2B5EF4-FFF2-40B4-BE49-F238E27FC236}">
                <a16:creationId xmlns:a16="http://schemas.microsoft.com/office/drawing/2014/main" id="{5495012C-2ACD-0BE7-63FB-3B5B41CD8CFB}"/>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dată 4">
            <a:extLst>
              <a:ext uri="{FF2B5EF4-FFF2-40B4-BE49-F238E27FC236}">
                <a16:creationId xmlns:a16="http://schemas.microsoft.com/office/drawing/2014/main" id="{26C08CEC-04AC-AAB2-7EE9-D3E17816BEFC}"/>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6" name="Substituent subsol 5">
            <a:extLst>
              <a:ext uri="{FF2B5EF4-FFF2-40B4-BE49-F238E27FC236}">
                <a16:creationId xmlns:a16="http://schemas.microsoft.com/office/drawing/2014/main" id="{39AC4284-69BC-8B93-BE65-55232919A05E}"/>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99C36532-C710-9784-6BA5-F7A11961382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7044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14DE57-36AB-146E-D39B-16F8B29D2BD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4A621E76-0AF1-2E68-8132-793A50584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BD5C1C07-FC96-B78E-6C60-D73FE8F821CB}"/>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text 4">
            <a:extLst>
              <a:ext uri="{FF2B5EF4-FFF2-40B4-BE49-F238E27FC236}">
                <a16:creationId xmlns:a16="http://schemas.microsoft.com/office/drawing/2014/main" id="{738FE645-397C-B397-BEFB-3B1C3A222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0C838C3-9DF8-3879-3B59-671664FE7EBC}"/>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7" name="Substituent dată 6">
            <a:extLst>
              <a:ext uri="{FF2B5EF4-FFF2-40B4-BE49-F238E27FC236}">
                <a16:creationId xmlns:a16="http://schemas.microsoft.com/office/drawing/2014/main" id="{DBF8A89D-3674-7E54-4DF1-01B97E48E87A}"/>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8" name="Substituent subsol 7">
            <a:extLst>
              <a:ext uri="{FF2B5EF4-FFF2-40B4-BE49-F238E27FC236}">
                <a16:creationId xmlns:a16="http://schemas.microsoft.com/office/drawing/2014/main" id="{A241DBA5-EEB5-00EA-601A-F59848F6C923}"/>
              </a:ext>
            </a:extLst>
          </p:cNvPr>
          <p:cNvSpPr>
            <a:spLocks noGrp="1"/>
          </p:cNvSpPr>
          <p:nvPr>
            <p:ph type="ftr" sz="quarter" idx="11"/>
          </p:nvPr>
        </p:nvSpPr>
        <p:spPr/>
        <p:txBody>
          <a:bodyPr/>
          <a:lstStyle/>
          <a:p>
            <a:endParaRPr lang="en-GB"/>
          </a:p>
        </p:txBody>
      </p:sp>
      <p:sp>
        <p:nvSpPr>
          <p:cNvPr id="9" name="Substituent număr diapozitiv 8">
            <a:extLst>
              <a:ext uri="{FF2B5EF4-FFF2-40B4-BE49-F238E27FC236}">
                <a16:creationId xmlns:a16="http://schemas.microsoft.com/office/drawing/2014/main" id="{B7528812-75C9-1B14-2994-E812218681CF}"/>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381048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B501E3-AE65-64D7-7488-3A8863D401DD}"/>
              </a:ext>
            </a:extLst>
          </p:cNvPr>
          <p:cNvSpPr>
            <a:spLocks noGrp="1"/>
          </p:cNvSpPr>
          <p:nvPr>
            <p:ph type="title"/>
          </p:nvPr>
        </p:nvSpPr>
        <p:spPr/>
        <p:txBody>
          <a:bodyPr/>
          <a:lstStyle/>
          <a:p>
            <a:r>
              <a:rPr lang="ro-RO"/>
              <a:t>Faceți clic pentru a edita stilul de titlu coordonator</a:t>
            </a:r>
            <a:endParaRPr lang="en-GB"/>
          </a:p>
        </p:txBody>
      </p:sp>
      <p:sp>
        <p:nvSpPr>
          <p:cNvPr id="3" name="Substituent dată 2">
            <a:extLst>
              <a:ext uri="{FF2B5EF4-FFF2-40B4-BE49-F238E27FC236}">
                <a16:creationId xmlns:a16="http://schemas.microsoft.com/office/drawing/2014/main" id="{2864FEAE-8BD7-38DA-EE5A-98B85F68FBF8}"/>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4" name="Substituent subsol 3">
            <a:extLst>
              <a:ext uri="{FF2B5EF4-FFF2-40B4-BE49-F238E27FC236}">
                <a16:creationId xmlns:a16="http://schemas.microsoft.com/office/drawing/2014/main" id="{83C2C6E8-61C0-2668-05C5-39427FBF3A07}"/>
              </a:ext>
            </a:extLst>
          </p:cNvPr>
          <p:cNvSpPr>
            <a:spLocks noGrp="1"/>
          </p:cNvSpPr>
          <p:nvPr>
            <p:ph type="ftr" sz="quarter" idx="11"/>
          </p:nvPr>
        </p:nvSpPr>
        <p:spPr/>
        <p:txBody>
          <a:bodyPr/>
          <a:lstStyle/>
          <a:p>
            <a:endParaRPr lang="en-GB"/>
          </a:p>
        </p:txBody>
      </p:sp>
      <p:sp>
        <p:nvSpPr>
          <p:cNvPr id="5" name="Substituent număr diapozitiv 4">
            <a:extLst>
              <a:ext uri="{FF2B5EF4-FFF2-40B4-BE49-F238E27FC236}">
                <a16:creationId xmlns:a16="http://schemas.microsoft.com/office/drawing/2014/main" id="{CF794F9C-7CDE-2203-B1B6-BB74149827A5}"/>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0720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0AFFEDE-5F82-4CF9-C5AF-2AF90ACC8805}"/>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3" name="Substituent subsol 2">
            <a:extLst>
              <a:ext uri="{FF2B5EF4-FFF2-40B4-BE49-F238E27FC236}">
                <a16:creationId xmlns:a16="http://schemas.microsoft.com/office/drawing/2014/main" id="{60D2BAEB-76CF-5F86-A875-A1306BE9E76D}"/>
              </a:ext>
            </a:extLst>
          </p:cNvPr>
          <p:cNvSpPr>
            <a:spLocks noGrp="1"/>
          </p:cNvSpPr>
          <p:nvPr>
            <p:ph type="ftr" sz="quarter" idx="11"/>
          </p:nvPr>
        </p:nvSpPr>
        <p:spPr/>
        <p:txBody>
          <a:bodyPr/>
          <a:lstStyle/>
          <a:p>
            <a:endParaRPr lang="en-GB"/>
          </a:p>
        </p:txBody>
      </p:sp>
      <p:sp>
        <p:nvSpPr>
          <p:cNvPr id="4" name="Substituent număr diapozitiv 3">
            <a:extLst>
              <a:ext uri="{FF2B5EF4-FFF2-40B4-BE49-F238E27FC236}">
                <a16:creationId xmlns:a16="http://schemas.microsoft.com/office/drawing/2014/main" id="{A89888DD-E01E-BEDE-FBDA-E0B077D0B55B}"/>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46417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43A084-6299-88E6-20EB-755DD62543C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E533339-6ACC-9CE6-1362-CE34D2DF7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text 3">
            <a:extLst>
              <a:ext uri="{FF2B5EF4-FFF2-40B4-BE49-F238E27FC236}">
                <a16:creationId xmlns:a16="http://schemas.microsoft.com/office/drawing/2014/main" id="{45CF7ECC-2321-879B-2A37-8876F73D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BE0CDF3-E2D1-A0C6-8717-B3F95D6AB71F}"/>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6" name="Substituent subsol 5">
            <a:extLst>
              <a:ext uri="{FF2B5EF4-FFF2-40B4-BE49-F238E27FC236}">
                <a16:creationId xmlns:a16="http://schemas.microsoft.com/office/drawing/2014/main" id="{26C0209E-834D-F305-66C6-3E8ECC8B78A0}"/>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762A0561-8BCE-0FDE-6CB1-1AC0E6A2DF2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5393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1DE477-E979-3336-ECAD-125CABB9EC4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imagine 2">
            <a:extLst>
              <a:ext uri="{FF2B5EF4-FFF2-40B4-BE49-F238E27FC236}">
                <a16:creationId xmlns:a16="http://schemas.microsoft.com/office/drawing/2014/main" id="{A22FA9A5-F25C-5554-9C7B-8F8EF0E83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ubstituent text 3">
            <a:extLst>
              <a:ext uri="{FF2B5EF4-FFF2-40B4-BE49-F238E27FC236}">
                <a16:creationId xmlns:a16="http://schemas.microsoft.com/office/drawing/2014/main" id="{5B3CC94E-9411-CD84-5FF2-B56B2C4F5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99A625B-A852-9CD8-CF5D-26B83C32EF71}"/>
              </a:ext>
            </a:extLst>
          </p:cNvPr>
          <p:cNvSpPr>
            <a:spLocks noGrp="1"/>
          </p:cNvSpPr>
          <p:nvPr>
            <p:ph type="dt" sz="half" idx="10"/>
          </p:nvPr>
        </p:nvSpPr>
        <p:spPr/>
        <p:txBody>
          <a:bodyPr/>
          <a:lstStyle/>
          <a:p>
            <a:fld id="{1218B099-8694-4A78-838E-0C7D3BE826D4}" type="datetimeFigureOut">
              <a:rPr lang="en-GB" smtClean="0"/>
              <a:t>31/10/2024</a:t>
            </a:fld>
            <a:endParaRPr lang="en-GB"/>
          </a:p>
        </p:txBody>
      </p:sp>
      <p:sp>
        <p:nvSpPr>
          <p:cNvPr id="6" name="Substituent subsol 5">
            <a:extLst>
              <a:ext uri="{FF2B5EF4-FFF2-40B4-BE49-F238E27FC236}">
                <a16:creationId xmlns:a16="http://schemas.microsoft.com/office/drawing/2014/main" id="{4B51DBCE-5F5F-EAB5-4E4E-3D658E323CA2}"/>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EC26EE31-420C-EC47-C1A7-17462AE016BE}"/>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6764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9D9F43DF-6436-BA14-3429-B73F6343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5D411D-420B-4E9F-224B-9D6D12885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75B3DAA4-5A9A-878B-BAD8-3A7E29172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8B099-8694-4A78-838E-0C7D3BE826D4}" type="datetimeFigureOut">
              <a:rPr lang="en-GB" smtClean="0"/>
              <a:t>31/10/2024</a:t>
            </a:fld>
            <a:endParaRPr lang="en-GB"/>
          </a:p>
        </p:txBody>
      </p:sp>
      <p:sp>
        <p:nvSpPr>
          <p:cNvPr id="5" name="Substituent subsol 4">
            <a:extLst>
              <a:ext uri="{FF2B5EF4-FFF2-40B4-BE49-F238E27FC236}">
                <a16:creationId xmlns:a16="http://schemas.microsoft.com/office/drawing/2014/main" id="{1385F1F3-56E1-46BC-928F-EBB58E713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ubstituent număr diapozitiv 5">
            <a:extLst>
              <a:ext uri="{FF2B5EF4-FFF2-40B4-BE49-F238E27FC236}">
                <a16:creationId xmlns:a16="http://schemas.microsoft.com/office/drawing/2014/main" id="{AFFD6740-FE9A-FE98-7FB0-D798F2FB4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D2DBD-527E-4435-A5BA-A0991C552472}" type="slidenum">
              <a:rPr lang="en-GB" smtClean="0"/>
              <a:t>‹#›</a:t>
            </a:fld>
            <a:endParaRPr lang="en-GB"/>
          </a:p>
        </p:txBody>
      </p:sp>
    </p:spTree>
    <p:extLst>
      <p:ext uri="{BB962C8B-B14F-4D97-AF65-F5344CB8AC3E}">
        <p14:creationId xmlns:p14="http://schemas.microsoft.com/office/powerpoint/2010/main" val="163685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9.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3.jpg"/><Relationship Id="rId7"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3.jpg"/><Relationship Id="rId7" Type="http://schemas.openxmlformats.org/officeDocument/2006/relationships/slide" Target="slid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png"/><Relationship Id="rId7"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png"/><Relationship Id="rId7"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www.ctcp.pt/" TargetMode="Externa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18_FF3978AD.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ine 26">
            <a:extLst>
              <a:ext uri="{FF2B5EF4-FFF2-40B4-BE49-F238E27FC236}">
                <a16:creationId xmlns:a16="http://schemas.microsoft.com/office/drawing/2014/main" id="{1665CBF3-E1DB-CC7C-EF90-ADEE0B49EAD9}"/>
              </a:ext>
            </a:extLst>
          </p:cNvPr>
          <p:cNvPicPr>
            <a:picLocks noChangeAspect="1"/>
          </p:cNvPicPr>
          <p:nvPr/>
        </p:nvPicPr>
        <p:blipFill rotWithShape="1">
          <a:blip r:embed="rId3">
            <a:extLst>
              <a:ext uri="{28A0092B-C50C-407E-A947-70E740481C1C}">
                <a14:useLocalDpi xmlns:a14="http://schemas.microsoft.com/office/drawing/2010/main" val="0"/>
              </a:ext>
            </a:extLst>
          </a:blip>
          <a:srcRect l="28195" t="856" r="29321" b="-856"/>
          <a:stretch/>
        </p:blipFill>
        <p:spPr>
          <a:xfrm>
            <a:off x="1" y="-1"/>
            <a:ext cx="5254752" cy="6968689"/>
          </a:xfrm>
          <a:prstGeom prst="rect">
            <a:avLst/>
          </a:prstGeom>
        </p:spPr>
      </p:pic>
      <p:sp>
        <p:nvSpPr>
          <p:cNvPr id="9" name="CasetăText 8">
            <a:extLst>
              <a:ext uri="{FF2B5EF4-FFF2-40B4-BE49-F238E27FC236}">
                <a16:creationId xmlns:a16="http://schemas.microsoft.com/office/drawing/2014/main" id="{A76F7DDE-B3D7-6534-F085-F22CEBAA630C}"/>
              </a:ext>
            </a:extLst>
          </p:cNvPr>
          <p:cNvSpPr txBox="1"/>
          <p:nvPr/>
        </p:nvSpPr>
        <p:spPr>
          <a:xfrm>
            <a:off x="5711735" y="195382"/>
            <a:ext cx="6097554" cy="830997"/>
          </a:xfrm>
          <a:prstGeom prst="rect">
            <a:avLst/>
          </a:prstGeom>
          <a:noFill/>
        </p:spPr>
        <p:txBody>
          <a:bodyPr wrap="square">
            <a:spAutoFit/>
          </a:bodyPr>
          <a:lstStyle/>
          <a:p>
            <a:pPr algn="ct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CasetăText 10">
            <a:extLst>
              <a:ext uri="{FF2B5EF4-FFF2-40B4-BE49-F238E27FC236}">
                <a16:creationId xmlns:a16="http://schemas.microsoft.com/office/drawing/2014/main" id="{622B4E98-CEC1-4092-223D-8C968E827602}"/>
              </a:ext>
            </a:extLst>
          </p:cNvPr>
          <p:cNvSpPr txBox="1"/>
          <p:nvPr/>
        </p:nvSpPr>
        <p:spPr>
          <a:xfrm>
            <a:off x="5518484" y="1524063"/>
            <a:ext cx="6290805" cy="2062103"/>
          </a:xfrm>
          <a:prstGeom prst="rect">
            <a:avLst/>
          </a:prstGeom>
          <a:noFill/>
        </p:spPr>
        <p:txBody>
          <a:bodyPr wrap="square">
            <a:spAutoFit/>
          </a:bodyPr>
          <a:lstStyle/>
          <a:p>
            <a:pPr algn="r"/>
            <a:r>
              <a:rPr lang="en-US" sz="3200" b="1" dirty="0">
                <a:solidFill>
                  <a:srgbClr val="000000"/>
                </a:solidFill>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a:t>
            </a:r>
            <a:endParaRPr lang="ro-RO" sz="3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15" name="CasetăText 14">
            <a:extLst>
              <a:ext uri="{FF2B5EF4-FFF2-40B4-BE49-F238E27FC236}">
                <a16:creationId xmlns:a16="http://schemas.microsoft.com/office/drawing/2014/main" id="{C21C2A64-5F18-D0CE-A5DC-9F5CB511AC13}"/>
              </a:ext>
            </a:extLst>
          </p:cNvPr>
          <p:cNvSpPr txBox="1"/>
          <p:nvPr/>
        </p:nvSpPr>
        <p:spPr>
          <a:xfrm>
            <a:off x="5711735" y="6209914"/>
            <a:ext cx="6503436" cy="369332"/>
          </a:xfrm>
          <a:prstGeom prst="rect">
            <a:avLst/>
          </a:prstGeom>
          <a:noFill/>
        </p:spPr>
        <p:txBody>
          <a:bodyPr wrap="square">
            <a:spAutoFit/>
          </a:bodyPr>
          <a:lstStyle/>
          <a:p>
            <a:r>
              <a:rPr lang="tr-TR" b="1" dirty="0">
                <a:solidFill>
                  <a:srgbClr val="000000"/>
                </a:solidFill>
                <a:latin typeface="Josefin Sans Bold" pitchFamily="2" charset="0"/>
              </a:rPr>
              <a:t>GELİŞTİRİCİ ORTAK</a:t>
            </a:r>
            <a:r>
              <a:rPr lang="en-GB" b="1" dirty="0">
                <a:solidFill>
                  <a:srgbClr val="000000"/>
                </a:solidFill>
                <a:latin typeface="Josefin Sans Bold" pitchFamily="2" charset="0"/>
              </a:rPr>
              <a:t>: CTCP</a:t>
            </a:r>
            <a:endParaRPr lang="en-GB" dirty="0">
              <a:latin typeface="Josefin Sans Bold" pitchFamily="2" charset="0"/>
            </a:endParaRPr>
          </a:p>
        </p:txBody>
      </p:sp>
      <p:sp>
        <p:nvSpPr>
          <p:cNvPr id="17" name="CasetăText 16">
            <a:extLst>
              <a:ext uri="{FF2B5EF4-FFF2-40B4-BE49-F238E27FC236}">
                <a16:creationId xmlns:a16="http://schemas.microsoft.com/office/drawing/2014/main" id="{709BB0E2-7A9B-238D-71F0-BF3D0FE5F6B7}"/>
              </a:ext>
            </a:extLst>
          </p:cNvPr>
          <p:cNvSpPr txBox="1"/>
          <p:nvPr/>
        </p:nvSpPr>
        <p:spPr>
          <a:xfrm>
            <a:off x="382711" y="207884"/>
            <a:ext cx="4578530" cy="307777"/>
          </a:xfrm>
          <a:prstGeom prst="rect">
            <a:avLst/>
          </a:prstGeom>
          <a:noFill/>
        </p:spPr>
        <p:txBody>
          <a:bodyPr wrap="square">
            <a:spAutoFit/>
          </a:bodyPr>
          <a:lstStyle/>
          <a:p>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Proje </a:t>
            </a:r>
            <a:r>
              <a:rPr lang="en-GB" sz="1400" dirty="0" err="1">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numarası</a:t>
            </a:r>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 2021-1-TR01-KA220-VET-000028186</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a:extLst>
              <a:ext uri="{FF2B5EF4-FFF2-40B4-BE49-F238E27FC236}">
                <a16:creationId xmlns:a16="http://schemas.microsoft.com/office/drawing/2014/main" id="{3219422F-A079-FB51-DA08-6781E9392D2B}"/>
              </a:ext>
            </a:extLst>
          </p:cNvPr>
          <p:cNvPicPr>
            <a:picLocks noChangeAspect="1"/>
          </p:cNvPicPr>
          <p:nvPr/>
        </p:nvPicPr>
        <p:blipFill>
          <a:blip r:embed="rId4" cstate="print"/>
          <a:srcRect r="44462" b="-212"/>
          <a:stretch>
            <a:fillRect/>
          </a:stretch>
        </p:blipFill>
        <p:spPr>
          <a:xfrm>
            <a:off x="1318955" y="6164163"/>
            <a:ext cx="2706042" cy="627578"/>
          </a:xfrm>
          <a:prstGeom prst="rect">
            <a:avLst/>
          </a:prstGeom>
        </p:spPr>
      </p:pic>
      <p:sp>
        <p:nvSpPr>
          <p:cNvPr id="28" name="CasetăText 27">
            <a:extLst>
              <a:ext uri="{FF2B5EF4-FFF2-40B4-BE49-F238E27FC236}">
                <a16:creationId xmlns:a16="http://schemas.microsoft.com/office/drawing/2014/main" id="{B46C5BE4-F30E-9481-89CD-588F98E299FB}"/>
              </a:ext>
            </a:extLst>
          </p:cNvPr>
          <p:cNvSpPr txBox="1"/>
          <p:nvPr/>
        </p:nvSpPr>
        <p:spPr>
          <a:xfrm>
            <a:off x="5305853" y="4096819"/>
            <a:ext cx="6503436" cy="830997"/>
          </a:xfrm>
          <a:prstGeom prst="rect">
            <a:avLst/>
          </a:prstGeom>
          <a:noFill/>
        </p:spPr>
        <p:txBody>
          <a:bodyPr wrap="square">
            <a:spAutoFit/>
          </a:bodyPr>
          <a:lstStyle/>
          <a:p>
            <a:pPr algn="r"/>
            <a:r>
              <a:rPr lang="tr-TR" sz="2400" b="1" dirty="0">
                <a:solidFill>
                  <a:srgbClr val="2D5693"/>
                </a:solidFill>
                <a:latin typeface="Josefin Sans Bold" pitchFamily="2" charset="0"/>
              </a:rPr>
              <a:t>Endüstriyel </a:t>
            </a:r>
            <a:r>
              <a:rPr lang="en-US" sz="2400" b="1" dirty="0" err="1">
                <a:solidFill>
                  <a:srgbClr val="2D5693"/>
                </a:solidFill>
                <a:latin typeface="Josefin Sans Bold" pitchFamily="2" charset="0"/>
              </a:rPr>
              <a:t>ayakkabı</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üretim</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süreçlerine</a:t>
            </a:r>
            <a:r>
              <a:rPr lang="en-US" sz="2400" b="1" dirty="0">
                <a:solidFill>
                  <a:srgbClr val="2D5693"/>
                </a:solidFill>
                <a:latin typeface="Josefin Sans Bold" pitchFamily="2" charset="0"/>
              </a:rPr>
              <a:t> ve </a:t>
            </a:r>
            <a:r>
              <a:rPr lang="en-US" sz="2400" b="1" dirty="0" err="1">
                <a:solidFill>
                  <a:srgbClr val="2D5693"/>
                </a:solidFill>
                <a:latin typeface="Josefin Sans Bold" pitchFamily="2" charset="0"/>
              </a:rPr>
              <a:t>ilgili</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makinelere</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genel</a:t>
            </a:r>
            <a:r>
              <a:rPr lang="en-US" sz="2400" b="1" dirty="0">
                <a:solidFill>
                  <a:srgbClr val="2D5693"/>
                </a:solidFill>
                <a:latin typeface="Josefin Sans Bold" pitchFamily="2" charset="0"/>
              </a:rPr>
              <a:t> </a:t>
            </a:r>
            <a:r>
              <a:rPr lang="en-US" sz="2400" b="1" dirty="0" err="1">
                <a:solidFill>
                  <a:srgbClr val="2D5693"/>
                </a:solidFill>
                <a:latin typeface="Josefin Sans Bold" pitchFamily="2" charset="0"/>
              </a:rPr>
              <a:t>bakış</a:t>
            </a:r>
            <a:endParaRPr lang="en-US" sz="2400" b="1" dirty="0">
              <a:solidFill>
                <a:srgbClr val="2A4C8C"/>
              </a:solidFill>
              <a:effectLst/>
              <a:latin typeface="Josefin Sans Bold" pitchFamily="2" charset="0"/>
            </a:endParaRPr>
          </a:p>
        </p:txBody>
      </p:sp>
    </p:spTree>
    <p:extLst>
      <p:ext uri="{BB962C8B-B14F-4D97-AF65-F5344CB8AC3E}">
        <p14:creationId xmlns:p14="http://schemas.microsoft.com/office/powerpoint/2010/main" val="187739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557405" y="642682"/>
            <a:ext cx="9204543" cy="1127232"/>
          </a:xfrm>
          <a:prstGeom prst="rect">
            <a:avLst/>
          </a:prstGeom>
        </p:spPr>
        <p:txBody>
          <a:bodyPr wrap="square" lIns="0" tIns="0" rIns="0" bIns="0" rtlCol="0" anchor="t">
            <a:spAutoFit/>
          </a:bodyPr>
          <a:lstStyle/>
          <a:p>
            <a:pPr lvl="0">
              <a:lnSpc>
                <a:spcPts val="10560"/>
              </a:lnSpc>
              <a:spcBef>
                <a:spcPct val="0"/>
              </a:spcBef>
            </a:pPr>
            <a:r>
              <a:rPr lang="en-GB" sz="2800" b="1" dirty="0">
                <a:solidFill>
                  <a:srgbClr val="2A4C8C"/>
                </a:solidFill>
                <a:latin typeface="Josefin Sans Bold" pitchFamily="2" charset="0"/>
              </a:rPr>
              <a:t>3. </a:t>
            </a:r>
            <a:r>
              <a:rPr lang="en-GB" sz="2800" b="1" dirty="0" err="1">
                <a:solidFill>
                  <a:srgbClr val="2A4C8C"/>
                </a:solidFill>
                <a:latin typeface="Josefin Sans Bold" pitchFamily="2" charset="0"/>
              </a:rPr>
              <a:t>Kesimden</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bitirmeye</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kadar</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geleneksel</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teknolojiler</a:t>
            </a:r>
            <a:endParaRPr lang="en-US" sz="2800" b="1" dirty="0">
              <a:solidFill>
                <a:schemeClr val="accent5">
                  <a:lumMod val="50000"/>
                </a:schemeClr>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3" name="TextBox 16">
            <a:extLst>
              <a:ext uri="{FF2B5EF4-FFF2-40B4-BE49-F238E27FC236}">
                <a16:creationId xmlns:a16="http://schemas.microsoft.com/office/drawing/2014/main" id="{2BEF2B8E-BB4F-6934-446E-DBCC3A396E13}"/>
              </a:ext>
            </a:extLst>
          </p:cNvPr>
          <p:cNvSpPr txBox="1"/>
          <p:nvPr/>
        </p:nvSpPr>
        <p:spPr>
          <a:xfrm>
            <a:off x="646681" y="1417011"/>
            <a:ext cx="8049381" cy="1127232"/>
          </a:xfrm>
          <a:prstGeom prst="rect">
            <a:avLst/>
          </a:prstGeom>
        </p:spPr>
        <p:txBody>
          <a:bodyPr wrap="square" lIns="0" tIns="0" rIns="0" bIns="0" rtlCol="0" anchor="t">
            <a:spAutoFit/>
          </a:bodyPr>
          <a:lstStyle/>
          <a:p>
            <a:pPr lvl="0">
              <a:lnSpc>
                <a:spcPts val="10560"/>
              </a:lnSpc>
              <a:spcBef>
                <a:spcPct val="0"/>
              </a:spcBef>
            </a:pPr>
            <a:r>
              <a:rPr lang="en-US" sz="2800" dirty="0" err="1">
                <a:solidFill>
                  <a:srgbClr val="2A4C8C"/>
                </a:solidFill>
                <a:latin typeface="Josefin Sans Bold" pitchFamily="2" charset="0"/>
              </a:rPr>
              <a:t>Kesim</a:t>
            </a:r>
            <a:endParaRPr lang="en-US" sz="2800" dirty="0">
              <a:solidFill>
                <a:srgbClr val="2A4C8C"/>
              </a:solidFill>
              <a:latin typeface="Josefin Sans Bold" pitchFamily="2" charset="0"/>
            </a:endParaRPr>
          </a:p>
        </p:txBody>
      </p:sp>
      <p:sp>
        <p:nvSpPr>
          <p:cNvPr id="4" name="CaixaDeTexto 3">
            <a:extLst>
              <a:ext uri="{FF2B5EF4-FFF2-40B4-BE49-F238E27FC236}">
                <a16:creationId xmlns:a16="http://schemas.microsoft.com/office/drawing/2014/main" id="{D6A66469-A6AE-A055-29CF-74DB364B553E}"/>
              </a:ext>
            </a:extLst>
          </p:cNvPr>
          <p:cNvSpPr txBox="1"/>
          <p:nvPr/>
        </p:nvSpPr>
        <p:spPr>
          <a:xfrm>
            <a:off x="800597" y="2827812"/>
            <a:ext cx="8204588" cy="1754326"/>
          </a:xfrm>
          <a:prstGeom prst="rect">
            <a:avLst/>
          </a:prstGeom>
          <a:noFill/>
        </p:spPr>
        <p:txBody>
          <a:bodyPr wrap="square" rtlCol="0">
            <a:spAutoFit/>
          </a:bodyPr>
          <a:lstStyle/>
          <a:p>
            <a:r>
              <a:rPr lang="en-US" dirty="0"/>
              <a:t>Deri </a:t>
            </a:r>
            <a:r>
              <a:rPr lang="en-US" dirty="0" err="1"/>
              <a:t>veya</a:t>
            </a:r>
            <a:r>
              <a:rPr lang="en-US" dirty="0"/>
              <a:t> </a:t>
            </a:r>
            <a:r>
              <a:rPr lang="en-US" dirty="0" err="1"/>
              <a:t>diğer</a:t>
            </a:r>
            <a:r>
              <a:rPr lang="en-US" dirty="0"/>
              <a:t> </a:t>
            </a:r>
            <a:r>
              <a:rPr lang="en-US" dirty="0" err="1"/>
              <a:t>malzemelerin</a:t>
            </a:r>
            <a:r>
              <a:rPr lang="en-US" dirty="0"/>
              <a:t> </a:t>
            </a:r>
            <a:r>
              <a:rPr lang="en-US" dirty="0" err="1"/>
              <a:t>kesilmesi</a:t>
            </a:r>
            <a:r>
              <a:rPr lang="en-US" dirty="0"/>
              <a:t> </a:t>
            </a:r>
            <a:r>
              <a:rPr lang="en-US" dirty="0" err="1"/>
              <a:t>işlemi</a:t>
            </a:r>
            <a:r>
              <a:rPr lang="en-US" dirty="0"/>
              <a:t> </a:t>
            </a:r>
            <a:r>
              <a:rPr lang="en-US" dirty="0" err="1"/>
              <a:t>manuel</a:t>
            </a:r>
            <a:r>
              <a:rPr lang="en-US" dirty="0"/>
              <a:t> </a:t>
            </a:r>
            <a:r>
              <a:rPr lang="en-US" dirty="0" err="1"/>
              <a:t>veya</a:t>
            </a:r>
            <a:r>
              <a:rPr lang="en-US" dirty="0"/>
              <a:t> </a:t>
            </a:r>
            <a:r>
              <a:rPr lang="en-US" dirty="0" err="1"/>
              <a:t>mekanik</a:t>
            </a:r>
            <a:r>
              <a:rPr lang="en-US" dirty="0"/>
              <a:t> </a:t>
            </a:r>
            <a:r>
              <a:rPr lang="en-US" dirty="0" err="1"/>
              <a:t>olarak</a:t>
            </a:r>
            <a:r>
              <a:rPr lang="en-US" dirty="0"/>
              <a:t> </a:t>
            </a:r>
            <a:r>
              <a:rPr lang="en-US" dirty="0" err="1"/>
              <a:t>yapılabilir</a:t>
            </a:r>
            <a:r>
              <a:rPr lang="en-US" dirty="0"/>
              <a:t>.</a:t>
            </a:r>
            <a:endParaRPr lang="tr-TR" dirty="0"/>
          </a:p>
          <a:p>
            <a:r>
              <a:rPr lang="en-US" dirty="0"/>
              <a:t> 
</a:t>
            </a:r>
            <a:r>
              <a:rPr lang="en-US" dirty="0" err="1"/>
              <a:t>Geleneksel</a:t>
            </a:r>
            <a:r>
              <a:rPr lang="en-US" dirty="0"/>
              <a:t> </a:t>
            </a:r>
            <a:r>
              <a:rPr lang="en-US" dirty="0" err="1"/>
              <a:t>olarak</a:t>
            </a:r>
            <a:r>
              <a:rPr lang="en-US" dirty="0"/>
              <a:t> </a:t>
            </a:r>
            <a:r>
              <a:rPr lang="en-US" dirty="0" err="1"/>
              <a:t>kesme</a:t>
            </a:r>
            <a:r>
              <a:rPr lang="en-US" dirty="0"/>
              <a:t> </a:t>
            </a:r>
            <a:r>
              <a:rPr lang="en-US" dirty="0" err="1"/>
              <a:t>işlemi</a:t>
            </a:r>
            <a:r>
              <a:rPr lang="en-US" dirty="0"/>
              <a:t> </a:t>
            </a:r>
            <a:r>
              <a:rPr lang="en-US" dirty="0" err="1"/>
              <a:t>elle</a:t>
            </a:r>
            <a:r>
              <a:rPr lang="en-US" dirty="0"/>
              <a:t> </a:t>
            </a:r>
            <a:r>
              <a:rPr lang="en-US" dirty="0" err="1"/>
              <a:t>yapılmaya</a:t>
            </a:r>
            <a:r>
              <a:rPr lang="en-US" dirty="0"/>
              <a:t> </a:t>
            </a:r>
            <a:r>
              <a:rPr lang="en-US" dirty="0" err="1"/>
              <a:t>başlandı</a:t>
            </a:r>
            <a:r>
              <a:rPr lang="en-US" dirty="0"/>
              <a:t>, </a:t>
            </a:r>
            <a:r>
              <a:rPr lang="en-US" dirty="0" err="1"/>
              <a:t>ancak</a:t>
            </a:r>
            <a:r>
              <a:rPr lang="en-US" dirty="0"/>
              <a:t> </a:t>
            </a:r>
            <a:r>
              <a:rPr lang="en-US" dirty="0" err="1"/>
              <a:t>günümüzde</a:t>
            </a:r>
            <a:r>
              <a:rPr lang="en-US" dirty="0"/>
              <a:t> </a:t>
            </a:r>
            <a:r>
              <a:rPr lang="en-US" dirty="0" err="1"/>
              <a:t>ayakkabı</a:t>
            </a:r>
            <a:r>
              <a:rPr lang="en-US" dirty="0"/>
              <a:t> </a:t>
            </a:r>
            <a:r>
              <a:rPr lang="en-US" dirty="0" err="1"/>
              <a:t>şirketlerinin</a:t>
            </a:r>
            <a:r>
              <a:rPr lang="en-US" dirty="0"/>
              <a:t> </a:t>
            </a:r>
            <a:r>
              <a:rPr lang="en-US" dirty="0" err="1"/>
              <a:t>büyük</a:t>
            </a:r>
            <a:r>
              <a:rPr lang="en-US" dirty="0"/>
              <a:t> </a:t>
            </a:r>
            <a:r>
              <a:rPr lang="en-US" dirty="0" err="1"/>
              <a:t>bir</a:t>
            </a:r>
            <a:r>
              <a:rPr lang="en-US" dirty="0"/>
              <a:t> </a:t>
            </a:r>
            <a:r>
              <a:rPr lang="en-US" dirty="0" err="1"/>
              <a:t>kısmı</a:t>
            </a:r>
            <a:r>
              <a:rPr lang="en-US" dirty="0"/>
              <a:t> </a:t>
            </a:r>
            <a:r>
              <a:rPr lang="en-US" dirty="0" err="1"/>
              <a:t>bunu</a:t>
            </a:r>
            <a:r>
              <a:rPr lang="en-US" dirty="0"/>
              <a:t> </a:t>
            </a:r>
            <a:r>
              <a:rPr lang="en-US" dirty="0" err="1"/>
              <a:t>yapmak</a:t>
            </a:r>
            <a:r>
              <a:rPr lang="en-US" dirty="0"/>
              <a:t> </a:t>
            </a:r>
            <a:r>
              <a:rPr lang="en-US" dirty="0" err="1"/>
              <a:t>için</a:t>
            </a:r>
            <a:r>
              <a:rPr lang="en-US" dirty="0"/>
              <a:t> </a:t>
            </a:r>
            <a:r>
              <a:rPr lang="en-US" dirty="0" err="1"/>
              <a:t>ya</a:t>
            </a:r>
            <a:r>
              <a:rPr lang="en-US" dirty="0"/>
              <a:t> </a:t>
            </a:r>
            <a:r>
              <a:rPr lang="tr-TR" dirty="0"/>
              <a:t>kesim makinesi </a:t>
            </a:r>
            <a:r>
              <a:rPr lang="en-US" dirty="0" err="1"/>
              <a:t>ya</a:t>
            </a:r>
            <a:r>
              <a:rPr lang="en-US" dirty="0"/>
              <a:t> da </a:t>
            </a:r>
            <a:r>
              <a:rPr lang="en-US" dirty="0" err="1"/>
              <a:t>işlemi</a:t>
            </a:r>
            <a:r>
              <a:rPr lang="en-US" dirty="0"/>
              <a:t> </a:t>
            </a:r>
            <a:r>
              <a:rPr lang="en-US" dirty="0" err="1"/>
              <a:t>gerçekleştirmek</a:t>
            </a:r>
            <a:r>
              <a:rPr lang="en-US" dirty="0"/>
              <a:t> </a:t>
            </a:r>
            <a:r>
              <a:rPr lang="en-US" dirty="0" err="1"/>
              <a:t>için</a:t>
            </a:r>
            <a:r>
              <a:rPr lang="en-US" dirty="0"/>
              <a:t> CNC </a:t>
            </a:r>
            <a:r>
              <a:rPr lang="en-US" dirty="0" err="1"/>
              <a:t>işlemlerini</a:t>
            </a:r>
            <a:r>
              <a:rPr lang="en-US" dirty="0"/>
              <a:t> </a:t>
            </a:r>
            <a:r>
              <a:rPr lang="en-US" dirty="0" err="1"/>
              <a:t>kullanan</a:t>
            </a:r>
            <a:r>
              <a:rPr lang="en-US" dirty="0"/>
              <a:t> </a:t>
            </a:r>
            <a:r>
              <a:rPr lang="en-US" dirty="0" err="1"/>
              <a:t>otomatik</a:t>
            </a:r>
            <a:r>
              <a:rPr lang="en-US" dirty="0"/>
              <a:t> </a:t>
            </a:r>
            <a:r>
              <a:rPr lang="en-US" dirty="0" err="1"/>
              <a:t>makineler</a:t>
            </a:r>
            <a:r>
              <a:rPr lang="en-US" dirty="0"/>
              <a:t> </a:t>
            </a:r>
            <a:r>
              <a:rPr lang="en-US" dirty="0" err="1"/>
              <a:t>gibi</a:t>
            </a:r>
            <a:r>
              <a:rPr lang="en-US" dirty="0"/>
              <a:t> </a:t>
            </a:r>
            <a:r>
              <a:rPr lang="en-US" dirty="0" err="1"/>
              <a:t>ekipman</a:t>
            </a:r>
            <a:r>
              <a:rPr lang="en-US" dirty="0"/>
              <a:t> </a:t>
            </a:r>
            <a:r>
              <a:rPr lang="en-US" dirty="0" err="1"/>
              <a:t>kullanıyor</a:t>
            </a:r>
            <a:r>
              <a:rPr lang="en-US" dirty="0"/>
              <a:t>.</a:t>
            </a:r>
          </a:p>
        </p:txBody>
      </p:sp>
    </p:spTree>
    <p:extLst>
      <p:ext uri="{BB962C8B-B14F-4D97-AF65-F5344CB8AC3E}">
        <p14:creationId xmlns:p14="http://schemas.microsoft.com/office/powerpoint/2010/main" val="911691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17736357">
            <a:off x="-2793533" y="-527557"/>
            <a:ext cx="6958892" cy="866354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5" name="Triunghi dreptunghic 54">
            <a:extLst>
              <a:ext uri="{FF2B5EF4-FFF2-40B4-BE49-F238E27FC236}">
                <a16:creationId xmlns:a16="http://schemas.microsoft.com/office/drawing/2014/main" id="{AA68C765-309B-E626-3D25-046B8BD67625}"/>
              </a:ext>
            </a:extLst>
          </p:cNvPr>
          <p:cNvSpPr/>
          <p:nvPr/>
        </p:nvSpPr>
        <p:spPr>
          <a:xfrm>
            <a:off x="-1461106" y="4657344"/>
            <a:ext cx="7422994" cy="2023935"/>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reptunghi 9">
            <a:extLst>
              <a:ext uri="{FF2B5EF4-FFF2-40B4-BE49-F238E27FC236}">
                <a16:creationId xmlns:a16="http://schemas.microsoft.com/office/drawing/2014/main" id="{5F735C4E-8C61-E027-CF67-464A50C74267}"/>
              </a:ext>
            </a:extLst>
          </p:cNvPr>
          <p:cNvSpPr/>
          <p:nvPr/>
        </p:nvSpPr>
        <p:spPr>
          <a:xfrm>
            <a:off x="457200" y="1957588"/>
            <a:ext cx="4010528" cy="2942824"/>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Kesimde</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en</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çok</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kullanılan</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teknoloji</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her </a:t>
            </a:r>
            <a:r>
              <a:rPr lang="tr-TR"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parça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için</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özel</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ola</a:t>
            </a:r>
            <a:r>
              <a:rPr lang="tr-TR"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rak</a:t>
            </a:r>
            <a:r>
              <a:rPr lang="tr-TR"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hazırlanmış </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tr-TR"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kesim bıçağı ile</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yapılan</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mekanik</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kesmedir</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tr-TR"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gezer kafa ya da düz kafa</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a:t>
            </a:r>
            <a:endParaRPr lang="en-GB" sz="24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4" name="Picture 2">
            <a:extLst>
              <a:ext uri="{FF2B5EF4-FFF2-40B4-BE49-F238E27FC236}">
                <a16:creationId xmlns:a16="http://schemas.microsoft.com/office/drawing/2014/main" id="{178AAC00-E29E-2A1D-E228-046240F51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043" y="1085585"/>
            <a:ext cx="3583306" cy="27812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25196C54-3F7D-93C1-FF77-A2F8E1BF01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3575" y="3449056"/>
            <a:ext cx="3835275" cy="2980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3965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557405" y="642682"/>
            <a:ext cx="9204543" cy="1127232"/>
          </a:xfrm>
          <a:prstGeom prst="rect">
            <a:avLst/>
          </a:prstGeom>
        </p:spPr>
        <p:txBody>
          <a:bodyPr wrap="square" lIns="0" tIns="0" rIns="0" bIns="0" rtlCol="0" anchor="t">
            <a:spAutoFit/>
          </a:bodyPr>
          <a:lstStyle/>
          <a:p>
            <a:pPr lvl="0">
              <a:lnSpc>
                <a:spcPts val="10560"/>
              </a:lnSpc>
              <a:spcBef>
                <a:spcPct val="0"/>
              </a:spcBef>
            </a:pPr>
            <a:r>
              <a:rPr lang="en-GB" sz="2800" b="1" dirty="0">
                <a:solidFill>
                  <a:srgbClr val="2A4C8C"/>
                </a:solidFill>
                <a:latin typeface="Josefin Sans Bold" pitchFamily="2" charset="0"/>
              </a:rPr>
              <a:t>3. </a:t>
            </a:r>
            <a:r>
              <a:rPr lang="en-GB" sz="2800" b="1" dirty="0" err="1">
                <a:solidFill>
                  <a:srgbClr val="2A4C8C"/>
                </a:solidFill>
                <a:latin typeface="Josefin Sans Bold" pitchFamily="2" charset="0"/>
              </a:rPr>
              <a:t>Kesimden</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bitirmeye</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kadar</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geleneksel</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teknolojiler</a:t>
            </a:r>
            <a:endParaRPr lang="en-US" sz="2800" b="1" dirty="0">
              <a:solidFill>
                <a:schemeClr val="accent5">
                  <a:lumMod val="50000"/>
                </a:schemeClr>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3" name="TextBox 16">
            <a:extLst>
              <a:ext uri="{FF2B5EF4-FFF2-40B4-BE49-F238E27FC236}">
                <a16:creationId xmlns:a16="http://schemas.microsoft.com/office/drawing/2014/main" id="{2BEF2B8E-BB4F-6934-446E-DBCC3A396E13}"/>
              </a:ext>
            </a:extLst>
          </p:cNvPr>
          <p:cNvSpPr txBox="1"/>
          <p:nvPr/>
        </p:nvSpPr>
        <p:spPr>
          <a:xfrm>
            <a:off x="665402" y="1474161"/>
            <a:ext cx="8049381" cy="1127232"/>
          </a:xfrm>
          <a:prstGeom prst="rect">
            <a:avLst/>
          </a:prstGeom>
        </p:spPr>
        <p:txBody>
          <a:bodyPr wrap="square" lIns="0" tIns="0" rIns="0" bIns="0" rtlCol="0" anchor="t">
            <a:spAutoFit/>
          </a:bodyPr>
          <a:lstStyle/>
          <a:p>
            <a:pPr lvl="0">
              <a:lnSpc>
                <a:spcPts val="10560"/>
              </a:lnSpc>
              <a:spcBef>
                <a:spcPct val="0"/>
              </a:spcBef>
            </a:pPr>
            <a:r>
              <a:rPr lang="en-US" sz="2800" dirty="0" err="1">
                <a:solidFill>
                  <a:srgbClr val="2A4C8C"/>
                </a:solidFill>
                <a:latin typeface="Josefin Sans Bold" pitchFamily="2" charset="0"/>
              </a:rPr>
              <a:t>Dikiş</a:t>
            </a:r>
            <a:endParaRPr lang="en-US" sz="2800" dirty="0">
              <a:solidFill>
                <a:srgbClr val="2A4C8C"/>
              </a:solidFill>
              <a:latin typeface="Josefin Sans Bold" pitchFamily="2" charset="0"/>
            </a:endParaRPr>
          </a:p>
        </p:txBody>
      </p:sp>
      <p:sp>
        <p:nvSpPr>
          <p:cNvPr id="4" name="CaixaDeTexto 3">
            <a:extLst>
              <a:ext uri="{FF2B5EF4-FFF2-40B4-BE49-F238E27FC236}">
                <a16:creationId xmlns:a16="http://schemas.microsoft.com/office/drawing/2014/main" id="{D6A66469-A6AE-A055-29CF-74DB364B553E}"/>
              </a:ext>
            </a:extLst>
          </p:cNvPr>
          <p:cNvSpPr txBox="1"/>
          <p:nvPr/>
        </p:nvSpPr>
        <p:spPr>
          <a:xfrm>
            <a:off x="428625" y="2827811"/>
            <a:ext cx="8576560" cy="1477328"/>
          </a:xfrm>
          <a:prstGeom prst="rect">
            <a:avLst/>
          </a:prstGeom>
          <a:noFill/>
        </p:spPr>
        <p:txBody>
          <a:bodyPr wrap="square" rtlCol="0">
            <a:spAutoFit/>
          </a:bodyPr>
          <a:lstStyle/>
          <a:p>
            <a:r>
              <a:rPr lang="en-US" dirty="0" err="1"/>
              <a:t>Yüzyıllar</a:t>
            </a:r>
            <a:r>
              <a:rPr lang="en-US" dirty="0"/>
              <a:t> </a:t>
            </a:r>
            <a:r>
              <a:rPr lang="en-US" dirty="0" err="1"/>
              <a:t>boyunca</a:t>
            </a:r>
            <a:r>
              <a:rPr lang="en-US" dirty="0"/>
              <a:t> </a:t>
            </a:r>
            <a:r>
              <a:rPr lang="en-US" dirty="0" err="1"/>
              <a:t>ayakkabılar</a:t>
            </a:r>
            <a:r>
              <a:rPr lang="en-US" dirty="0"/>
              <a:t> </a:t>
            </a:r>
            <a:r>
              <a:rPr lang="en-US" dirty="0" err="1"/>
              <a:t>tamamen</a:t>
            </a:r>
            <a:r>
              <a:rPr lang="en-US" dirty="0"/>
              <a:t> </a:t>
            </a:r>
            <a:r>
              <a:rPr lang="tr-TR" dirty="0"/>
              <a:t>el </a:t>
            </a:r>
            <a:r>
              <a:rPr lang="en-US" dirty="0" err="1"/>
              <a:t>dikiş</a:t>
            </a:r>
            <a:r>
              <a:rPr lang="en-US" dirty="0"/>
              <a:t> </a:t>
            </a:r>
            <a:r>
              <a:rPr lang="en-US" dirty="0" err="1"/>
              <a:t>teknikleriyle</a:t>
            </a:r>
            <a:r>
              <a:rPr lang="en-US" dirty="0"/>
              <a:t> </a:t>
            </a:r>
            <a:r>
              <a:rPr lang="en-US" dirty="0" err="1"/>
              <a:t>yapılmıştır</a:t>
            </a:r>
            <a:r>
              <a:rPr lang="en-US" dirty="0"/>
              <a:t>. </a:t>
            </a:r>
            <a:r>
              <a:rPr lang="en-US" dirty="0" err="1"/>
              <a:t>Şu</a:t>
            </a:r>
            <a:r>
              <a:rPr lang="en-US" dirty="0"/>
              <a:t> </a:t>
            </a:r>
            <a:r>
              <a:rPr lang="en-US" dirty="0" err="1"/>
              <a:t>anda</a:t>
            </a:r>
            <a:r>
              <a:rPr lang="en-US" dirty="0"/>
              <a:t> </a:t>
            </a:r>
            <a:r>
              <a:rPr lang="en-US" dirty="0" err="1"/>
              <a:t>dikişe</a:t>
            </a:r>
            <a:r>
              <a:rPr lang="en-US" dirty="0"/>
              <a:t> </a:t>
            </a:r>
            <a:r>
              <a:rPr lang="en-US" dirty="0" err="1"/>
              <a:t>montaj</a:t>
            </a:r>
            <a:r>
              <a:rPr lang="en-US" dirty="0"/>
              <a:t> </a:t>
            </a:r>
            <a:r>
              <a:rPr lang="en-US" dirty="0" err="1"/>
              <a:t>süreçleri</a:t>
            </a:r>
            <a:r>
              <a:rPr lang="en-US" dirty="0"/>
              <a:t> </a:t>
            </a:r>
            <a:r>
              <a:rPr lang="en-US" dirty="0" err="1"/>
              <a:t>hakimdir</a:t>
            </a:r>
            <a:r>
              <a:rPr lang="en-US" dirty="0"/>
              <a:t> ve </a:t>
            </a:r>
            <a:r>
              <a:rPr lang="en-US" dirty="0" err="1"/>
              <a:t>esas</a:t>
            </a:r>
            <a:r>
              <a:rPr lang="en-US" dirty="0"/>
              <a:t> </a:t>
            </a:r>
            <a:r>
              <a:rPr lang="en-US" dirty="0" err="1"/>
              <a:t>olarak</a:t>
            </a:r>
            <a:r>
              <a:rPr lang="tr-TR" dirty="0"/>
              <a:t> dikiş </a:t>
            </a:r>
            <a:r>
              <a:rPr lang="en-US" dirty="0"/>
              <a:t> </a:t>
            </a:r>
            <a:r>
              <a:rPr lang="en-US" dirty="0" err="1"/>
              <a:t>saya</a:t>
            </a:r>
            <a:r>
              <a:rPr lang="en-US" dirty="0"/>
              <a:t> </a:t>
            </a:r>
            <a:r>
              <a:rPr lang="en-US" dirty="0" err="1"/>
              <a:t>üretimi</a:t>
            </a:r>
            <a:r>
              <a:rPr lang="en-US" dirty="0"/>
              <a:t> </a:t>
            </a:r>
            <a:r>
              <a:rPr lang="en-US" dirty="0" err="1"/>
              <a:t>ile</a:t>
            </a:r>
            <a:r>
              <a:rPr lang="en-US" dirty="0"/>
              <a:t> </a:t>
            </a:r>
            <a:r>
              <a:rPr lang="en-US" dirty="0" err="1"/>
              <a:t>sınırlıdır</a:t>
            </a:r>
            <a:r>
              <a:rPr lang="en-US" dirty="0"/>
              <a:t>.</a:t>
            </a:r>
            <a:endParaRPr lang="tr-TR" dirty="0"/>
          </a:p>
          <a:p>
            <a:r>
              <a:rPr lang="en-US" dirty="0"/>
              <a:t>
</a:t>
            </a:r>
            <a:r>
              <a:rPr lang="en-US" dirty="0" err="1"/>
              <a:t>Şu</a:t>
            </a:r>
            <a:r>
              <a:rPr lang="en-US" dirty="0"/>
              <a:t> </a:t>
            </a:r>
            <a:r>
              <a:rPr lang="en-US" dirty="0" err="1"/>
              <a:t>anda</a:t>
            </a:r>
            <a:r>
              <a:rPr lang="en-US" dirty="0"/>
              <a:t>, </a:t>
            </a:r>
            <a:r>
              <a:rPr lang="en-US" dirty="0" err="1"/>
              <a:t>ayakkabıların</a:t>
            </a:r>
            <a:r>
              <a:rPr lang="en-US" dirty="0"/>
              <a:t> </a:t>
            </a:r>
            <a:r>
              <a:rPr lang="en-US" dirty="0" err="1"/>
              <a:t>dikişi</a:t>
            </a:r>
            <a:r>
              <a:rPr lang="en-US" dirty="0"/>
              <a:t> </a:t>
            </a:r>
            <a:r>
              <a:rPr lang="en-US" dirty="0" err="1"/>
              <a:t>çeşitli</a:t>
            </a:r>
            <a:r>
              <a:rPr lang="en-US" dirty="0"/>
              <a:t> </a:t>
            </a:r>
            <a:r>
              <a:rPr lang="en-US" dirty="0" err="1"/>
              <a:t>dikiş</a:t>
            </a:r>
            <a:r>
              <a:rPr lang="en-US" dirty="0"/>
              <a:t> </a:t>
            </a:r>
            <a:r>
              <a:rPr lang="en-US" dirty="0" err="1"/>
              <a:t>makineleri</a:t>
            </a:r>
            <a:r>
              <a:rPr lang="en-US" dirty="0"/>
              <a:t> </a:t>
            </a:r>
            <a:r>
              <a:rPr lang="en-US" dirty="0" err="1"/>
              <a:t>ile</a:t>
            </a:r>
            <a:r>
              <a:rPr lang="en-US" dirty="0"/>
              <a:t> </a:t>
            </a:r>
            <a:r>
              <a:rPr lang="en-US" dirty="0" err="1"/>
              <a:t>yapılmaktadır</a:t>
            </a:r>
            <a:r>
              <a:rPr lang="en-US" dirty="0"/>
              <a:t>. </a:t>
            </a:r>
            <a:r>
              <a:rPr lang="tr-TR" dirty="0"/>
              <a:t>El </a:t>
            </a:r>
            <a:r>
              <a:rPr lang="en-US" dirty="0" err="1"/>
              <a:t>dikiş</a:t>
            </a:r>
            <a:r>
              <a:rPr lang="tr-TR" dirty="0"/>
              <a:t>i</a:t>
            </a:r>
            <a:r>
              <a:rPr lang="en-US" dirty="0"/>
              <a:t> </a:t>
            </a:r>
            <a:r>
              <a:rPr lang="en-US" dirty="0" err="1"/>
              <a:t>genellikle</a:t>
            </a:r>
            <a:r>
              <a:rPr lang="en-US" dirty="0"/>
              <a:t> </a:t>
            </a:r>
            <a:r>
              <a:rPr lang="en-US" dirty="0" err="1"/>
              <a:t>yardımcıdır</a:t>
            </a:r>
            <a:r>
              <a:rPr lang="en-US" dirty="0"/>
              <a:t> ve </a:t>
            </a:r>
            <a:r>
              <a:rPr lang="en-US" dirty="0" err="1"/>
              <a:t>çoğunlukla</a:t>
            </a:r>
            <a:r>
              <a:rPr lang="en-US" dirty="0"/>
              <a:t> </a:t>
            </a:r>
            <a:r>
              <a:rPr lang="en-US" dirty="0" err="1"/>
              <a:t>farklı</a:t>
            </a:r>
            <a:r>
              <a:rPr lang="en-US" dirty="0"/>
              <a:t> </a:t>
            </a:r>
            <a:r>
              <a:rPr lang="en-US" dirty="0" err="1"/>
              <a:t>dekorasyon</a:t>
            </a:r>
            <a:r>
              <a:rPr lang="en-US" dirty="0"/>
              <a:t> </a:t>
            </a:r>
            <a:r>
              <a:rPr lang="en-US" dirty="0" err="1"/>
              <a:t>türleri</a:t>
            </a:r>
            <a:r>
              <a:rPr lang="en-US" dirty="0"/>
              <a:t> </a:t>
            </a:r>
            <a:r>
              <a:rPr lang="en-US" dirty="0" err="1"/>
              <a:t>için</a:t>
            </a:r>
            <a:r>
              <a:rPr lang="en-US" dirty="0"/>
              <a:t> </a:t>
            </a:r>
            <a:r>
              <a:rPr lang="en-US" dirty="0" err="1"/>
              <a:t>kullanılır</a:t>
            </a:r>
            <a:r>
              <a:rPr lang="en-US" dirty="0"/>
              <a:t>.</a:t>
            </a:r>
            <a:endParaRPr lang="en-US" dirty="0">
              <a:effectLst/>
            </a:endParaRPr>
          </a:p>
        </p:txBody>
      </p:sp>
    </p:spTree>
    <p:extLst>
      <p:ext uri="{BB962C8B-B14F-4D97-AF65-F5344CB8AC3E}">
        <p14:creationId xmlns:p14="http://schemas.microsoft.com/office/powerpoint/2010/main" val="32025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sp>
        <p:nvSpPr>
          <p:cNvPr id="4" name="TextBox 6">
            <a:extLst>
              <a:ext uri="{FF2B5EF4-FFF2-40B4-BE49-F238E27FC236}">
                <a16:creationId xmlns:a16="http://schemas.microsoft.com/office/drawing/2014/main" id="{EC03FCC1-511D-B1EF-6712-FF50F4C83B9D}"/>
              </a:ext>
            </a:extLst>
          </p:cNvPr>
          <p:cNvSpPr txBox="1"/>
          <p:nvPr/>
        </p:nvSpPr>
        <p:spPr>
          <a:xfrm>
            <a:off x="3929974" y="1449703"/>
            <a:ext cx="5771073" cy="579518"/>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rPr>
              <a:t>Dikiş</a:t>
            </a:r>
            <a:endParaRPr lang="en-US" sz="2800" dirty="0">
              <a:solidFill>
                <a:srgbClr val="2A4C8C"/>
              </a:solidFill>
            </a:endParaRPr>
          </a:p>
        </p:txBody>
      </p:sp>
      <p:grpSp>
        <p:nvGrpSpPr>
          <p:cNvPr id="27" name="Grupare 26">
            <a:extLst>
              <a:ext uri="{FF2B5EF4-FFF2-40B4-BE49-F238E27FC236}">
                <a16:creationId xmlns:a16="http://schemas.microsoft.com/office/drawing/2014/main" id="{628CCA4F-223D-B7FA-1040-CDC51D6C1846}"/>
              </a:ext>
            </a:extLst>
          </p:cNvPr>
          <p:cNvGrpSpPr/>
          <p:nvPr/>
        </p:nvGrpSpPr>
        <p:grpSpPr>
          <a:xfrm>
            <a:off x="8154394" y="2389780"/>
            <a:ext cx="3693542" cy="3748609"/>
            <a:chOff x="8164850" y="2396697"/>
            <a:chExt cx="3693542" cy="3748609"/>
          </a:xfrm>
        </p:grpSpPr>
        <p:sp>
          <p:nvSpPr>
            <p:cNvPr id="25" name="Dreptunghi 24">
              <a:extLst>
                <a:ext uri="{FF2B5EF4-FFF2-40B4-BE49-F238E27FC236}">
                  <a16:creationId xmlns:a16="http://schemas.microsoft.com/office/drawing/2014/main" id="{949D72D4-6685-B23E-639C-47DB02781406}"/>
                </a:ext>
              </a:extLst>
            </p:cNvPr>
            <p:cNvSpPr/>
            <p:nvPr/>
          </p:nvSpPr>
          <p:spPr>
            <a:xfrm>
              <a:off x="8164850" y="3084899"/>
              <a:ext cx="3683087" cy="3060407"/>
            </a:xfrm>
            <a:prstGeom prst="rect">
              <a:avLst/>
            </a:prstGeom>
            <a:solidFill>
              <a:srgbClr val="F1CB2F"/>
            </a:solidFill>
            <a:ln w="57150">
              <a:solidFill>
                <a:srgbClr val="F1CB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reptunghi 5">
              <a:extLst>
                <a:ext uri="{FF2B5EF4-FFF2-40B4-BE49-F238E27FC236}">
                  <a16:creationId xmlns:a16="http://schemas.microsoft.com/office/drawing/2014/main" id="{D98728BF-FE9D-F999-AF4D-B6EFFA649F8C}"/>
                </a:ext>
              </a:extLst>
            </p:cNvPr>
            <p:cNvSpPr/>
            <p:nvPr/>
          </p:nvSpPr>
          <p:spPr>
            <a:xfrm>
              <a:off x="8164850" y="2396697"/>
              <a:ext cx="3693542" cy="688202"/>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200000"/>
                </a:lnSpc>
                <a:spcBef>
                  <a:spcPct val="0"/>
                </a:spcBef>
              </a:pPr>
              <a:r>
                <a:rPr lang="tr-TR" b="1" dirty="0">
                  <a:solidFill>
                    <a:srgbClr val="2A4C8C"/>
                  </a:solidFill>
                </a:rPr>
                <a:t>DİKİŞ PARAMETRELERİ</a:t>
              </a:r>
              <a:endParaRPr lang="en-GB" b="1" dirty="0">
                <a:solidFill>
                  <a:srgbClr val="2A4C8C"/>
                </a:solidFill>
              </a:endParaRPr>
            </a:p>
          </p:txBody>
        </p:sp>
      </p:grpSp>
      <p:grpSp>
        <p:nvGrpSpPr>
          <p:cNvPr id="24" name="Grupare 23">
            <a:extLst>
              <a:ext uri="{FF2B5EF4-FFF2-40B4-BE49-F238E27FC236}">
                <a16:creationId xmlns:a16="http://schemas.microsoft.com/office/drawing/2014/main" id="{224AB3EA-C896-7F64-60AE-CEA106BDDC78}"/>
              </a:ext>
            </a:extLst>
          </p:cNvPr>
          <p:cNvGrpSpPr/>
          <p:nvPr/>
        </p:nvGrpSpPr>
        <p:grpSpPr>
          <a:xfrm>
            <a:off x="8296835" y="3206982"/>
            <a:ext cx="3556926" cy="2735422"/>
            <a:chOff x="8296835" y="3429000"/>
            <a:chExt cx="3556926" cy="2735422"/>
          </a:xfrm>
        </p:grpSpPr>
        <p:sp>
          <p:nvSpPr>
            <p:cNvPr id="7" name="Oval 6">
              <a:extLst>
                <a:ext uri="{FF2B5EF4-FFF2-40B4-BE49-F238E27FC236}">
                  <a16:creationId xmlns:a16="http://schemas.microsoft.com/office/drawing/2014/main" id="{96621F9C-C3ED-9CE5-5945-D32335313E72}"/>
                </a:ext>
              </a:extLst>
            </p:cNvPr>
            <p:cNvSpPr/>
            <p:nvPr/>
          </p:nvSpPr>
          <p:spPr>
            <a:xfrm>
              <a:off x="8296835" y="3429000"/>
              <a:ext cx="389965" cy="389965"/>
            </a:xfrm>
            <a:prstGeom prst="ellipse">
              <a:avLst/>
            </a:prstGeom>
            <a:solidFill>
              <a:srgbClr val="2A4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5BEBC81F-0F05-5755-24C8-C89CFDCD2A52}"/>
                </a:ext>
              </a:extLst>
            </p:cNvPr>
            <p:cNvSpPr/>
            <p:nvPr/>
          </p:nvSpPr>
          <p:spPr>
            <a:xfrm>
              <a:off x="8296835" y="4223666"/>
              <a:ext cx="389965" cy="389965"/>
            </a:xfrm>
            <a:prstGeom prst="ellipse">
              <a:avLst/>
            </a:prstGeom>
            <a:solidFill>
              <a:srgbClr val="2A4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BAE63DF0-1049-C2DC-2524-BA0B1F1AF4D9}"/>
                </a:ext>
              </a:extLst>
            </p:cNvPr>
            <p:cNvSpPr/>
            <p:nvPr/>
          </p:nvSpPr>
          <p:spPr>
            <a:xfrm>
              <a:off x="8296835" y="5004885"/>
              <a:ext cx="389965" cy="389965"/>
            </a:xfrm>
            <a:prstGeom prst="ellipse">
              <a:avLst/>
            </a:prstGeom>
            <a:solidFill>
              <a:srgbClr val="2A4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asetăText 18">
              <a:extLst>
                <a:ext uri="{FF2B5EF4-FFF2-40B4-BE49-F238E27FC236}">
                  <a16:creationId xmlns:a16="http://schemas.microsoft.com/office/drawing/2014/main" id="{24C2CD60-8C37-0B7C-92B1-9F6544B13A07}"/>
                </a:ext>
              </a:extLst>
            </p:cNvPr>
            <p:cNvSpPr txBox="1"/>
            <p:nvPr/>
          </p:nvSpPr>
          <p:spPr>
            <a:xfrm>
              <a:off x="8785490" y="3449633"/>
              <a:ext cx="3062447" cy="369332"/>
            </a:xfrm>
            <a:prstGeom prst="rect">
              <a:avLst/>
            </a:prstGeom>
            <a:noFill/>
          </p:spPr>
          <p:txBody>
            <a:bodyPr wrap="square" rtlCol="0">
              <a:spAutoFit/>
            </a:bodyPr>
            <a:lstStyle/>
            <a:p>
              <a:r>
                <a:rPr lang="tr-TR" b="1" dirty="0"/>
                <a:t>Dikiş ve dikiş çeşitleri</a:t>
              </a:r>
              <a:endParaRPr lang="en-GB" b="1" dirty="0"/>
            </a:p>
          </p:txBody>
        </p:sp>
        <p:sp>
          <p:nvSpPr>
            <p:cNvPr id="20" name="CasetăText 19">
              <a:extLst>
                <a:ext uri="{FF2B5EF4-FFF2-40B4-BE49-F238E27FC236}">
                  <a16:creationId xmlns:a16="http://schemas.microsoft.com/office/drawing/2014/main" id="{43656AC6-53B9-CC15-5F68-C72B567F8587}"/>
                </a:ext>
              </a:extLst>
            </p:cNvPr>
            <p:cNvSpPr txBox="1"/>
            <p:nvPr/>
          </p:nvSpPr>
          <p:spPr>
            <a:xfrm>
              <a:off x="8785490" y="4250254"/>
              <a:ext cx="3062447" cy="369332"/>
            </a:xfrm>
            <a:prstGeom prst="rect">
              <a:avLst/>
            </a:prstGeom>
            <a:noFill/>
          </p:spPr>
          <p:txBody>
            <a:bodyPr wrap="square" rtlCol="0">
              <a:spAutoFit/>
            </a:bodyPr>
            <a:lstStyle/>
            <a:p>
              <a:r>
                <a:rPr lang="tr-TR" b="1" dirty="0"/>
                <a:t>İğne ve iplik</a:t>
              </a:r>
              <a:endParaRPr lang="en-GB" b="1" dirty="0"/>
            </a:p>
          </p:txBody>
        </p:sp>
        <p:sp>
          <p:nvSpPr>
            <p:cNvPr id="21" name="CasetăText 20">
              <a:extLst>
                <a:ext uri="{FF2B5EF4-FFF2-40B4-BE49-F238E27FC236}">
                  <a16:creationId xmlns:a16="http://schemas.microsoft.com/office/drawing/2014/main" id="{561335F7-9DE1-68BB-78A9-79FF9F00847B}"/>
                </a:ext>
              </a:extLst>
            </p:cNvPr>
            <p:cNvSpPr txBox="1"/>
            <p:nvPr/>
          </p:nvSpPr>
          <p:spPr>
            <a:xfrm>
              <a:off x="8791314" y="5004885"/>
              <a:ext cx="3062447" cy="369332"/>
            </a:xfrm>
            <a:prstGeom prst="rect">
              <a:avLst/>
            </a:prstGeom>
            <a:noFill/>
          </p:spPr>
          <p:txBody>
            <a:bodyPr wrap="square" rtlCol="0">
              <a:spAutoFit/>
            </a:bodyPr>
            <a:lstStyle/>
            <a:p>
              <a:r>
                <a:rPr lang="tr-TR" b="1" dirty="0"/>
                <a:t>Dikiş makinesi</a:t>
              </a:r>
              <a:endParaRPr lang="en-GB" b="1" dirty="0"/>
            </a:p>
          </p:txBody>
        </p:sp>
        <p:sp>
          <p:nvSpPr>
            <p:cNvPr id="22" name="Oval 21">
              <a:extLst>
                <a:ext uri="{FF2B5EF4-FFF2-40B4-BE49-F238E27FC236}">
                  <a16:creationId xmlns:a16="http://schemas.microsoft.com/office/drawing/2014/main" id="{C002772A-F9F1-601F-C15F-B86355426BB4}"/>
                </a:ext>
              </a:extLst>
            </p:cNvPr>
            <p:cNvSpPr/>
            <p:nvPr/>
          </p:nvSpPr>
          <p:spPr>
            <a:xfrm>
              <a:off x="8296835" y="5774457"/>
              <a:ext cx="389965" cy="389965"/>
            </a:xfrm>
            <a:prstGeom prst="ellipse">
              <a:avLst/>
            </a:prstGeom>
            <a:solidFill>
              <a:srgbClr val="2A4C8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asetăText 22">
              <a:extLst>
                <a:ext uri="{FF2B5EF4-FFF2-40B4-BE49-F238E27FC236}">
                  <a16:creationId xmlns:a16="http://schemas.microsoft.com/office/drawing/2014/main" id="{87AA00CB-76A4-48BC-9E9C-C447C2D65206}"/>
                </a:ext>
              </a:extLst>
            </p:cNvPr>
            <p:cNvSpPr txBox="1"/>
            <p:nvPr/>
          </p:nvSpPr>
          <p:spPr>
            <a:xfrm>
              <a:off x="8785489" y="5759516"/>
              <a:ext cx="3062447" cy="369332"/>
            </a:xfrm>
            <a:prstGeom prst="rect">
              <a:avLst/>
            </a:prstGeom>
            <a:noFill/>
          </p:spPr>
          <p:txBody>
            <a:bodyPr wrap="square" rtlCol="0">
              <a:spAutoFit/>
            </a:bodyPr>
            <a:lstStyle/>
            <a:p>
              <a:r>
                <a:rPr lang="tr-TR" b="1" dirty="0"/>
                <a:t>Dikiş parametreleri</a:t>
              </a:r>
              <a:endParaRPr lang="en-GB" b="1" dirty="0"/>
            </a:p>
          </p:txBody>
        </p:sp>
      </p:grpSp>
      <p:pic>
        <p:nvPicPr>
          <p:cNvPr id="10" name="Picture 2" descr="img">
            <a:extLst>
              <a:ext uri="{FF2B5EF4-FFF2-40B4-BE49-F238E27FC236}">
                <a16:creationId xmlns:a16="http://schemas.microsoft.com/office/drawing/2014/main" id="{E08013C2-7357-CB11-DED0-70D9858C952E}"/>
              </a:ext>
            </a:extLst>
          </p:cNvPr>
          <p:cNvPicPr>
            <a:picLocks noChangeAspect="1" noChangeArrowheads="1"/>
          </p:cNvPicPr>
          <p:nvPr/>
        </p:nvPicPr>
        <p:blipFill>
          <a:blip r:embed="rId6" cstate="print"/>
          <a:srcRect/>
          <a:stretch>
            <a:fillRect/>
          </a:stretch>
        </p:blipFill>
        <p:spPr bwMode="auto">
          <a:xfrm>
            <a:off x="3684131" y="2552603"/>
            <a:ext cx="4231144" cy="3104984"/>
          </a:xfrm>
          <a:prstGeom prst="rect">
            <a:avLst/>
          </a:prstGeom>
          <a:noFill/>
          <a:ln w="9525">
            <a:noFill/>
            <a:miter lim="800000"/>
            <a:headEnd/>
            <a:tailEnd/>
          </a:ln>
        </p:spPr>
      </p:pic>
    </p:spTree>
    <p:extLst>
      <p:ext uri="{BB962C8B-B14F-4D97-AF65-F5344CB8AC3E}">
        <p14:creationId xmlns:p14="http://schemas.microsoft.com/office/powerpoint/2010/main" val="279301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17736357">
            <a:off x="-2793533" y="-527557"/>
            <a:ext cx="6958892" cy="866354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5" name="Triunghi dreptunghic 54">
            <a:extLst>
              <a:ext uri="{FF2B5EF4-FFF2-40B4-BE49-F238E27FC236}">
                <a16:creationId xmlns:a16="http://schemas.microsoft.com/office/drawing/2014/main" id="{AA68C765-309B-E626-3D25-046B8BD67625}"/>
              </a:ext>
            </a:extLst>
          </p:cNvPr>
          <p:cNvSpPr/>
          <p:nvPr/>
        </p:nvSpPr>
        <p:spPr>
          <a:xfrm>
            <a:off x="-1461106" y="4657344"/>
            <a:ext cx="7422994" cy="2023935"/>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reptunghi 9">
            <a:extLst>
              <a:ext uri="{FF2B5EF4-FFF2-40B4-BE49-F238E27FC236}">
                <a16:creationId xmlns:a16="http://schemas.microsoft.com/office/drawing/2014/main" id="{5F735C4E-8C61-E027-CF67-464A50C74267}"/>
              </a:ext>
            </a:extLst>
          </p:cNvPr>
          <p:cNvSpPr/>
          <p:nvPr/>
        </p:nvSpPr>
        <p:spPr>
          <a:xfrm>
            <a:off x="171450" y="1957588"/>
            <a:ext cx="4296278" cy="2942824"/>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Dikişte</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en</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çok</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kullanılan</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teknoloji</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dikiş</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makineleridir</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İşleme</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malzemeye</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ürüne</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göre</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kullanılan</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farklı</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tipte</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dikiş</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makineleri</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 </a:t>
            </a:r>
            <a:r>
              <a:rPr lang="en-GB" sz="2400" dirty="0" err="1">
                <a:solidFill>
                  <a:schemeClr val="bg1"/>
                </a:solidFill>
                <a:latin typeface="Calibri" panose="020F0502020204030204" pitchFamily="34" charset="0"/>
                <a:ea typeface="Yu Mincho" panose="02020400000000000000" pitchFamily="18" charset="-128"/>
                <a:cs typeface="Times New Roman" panose="02020603050405020304" pitchFamily="18" charset="0"/>
              </a:rPr>
              <a:t>vardır</a:t>
            </a:r>
            <a:r>
              <a:rPr lang="en-GB" sz="2400" dirty="0">
                <a:solidFill>
                  <a:schemeClr val="bg1"/>
                </a:solidFill>
                <a:latin typeface="Calibri" panose="020F0502020204030204" pitchFamily="34" charset="0"/>
                <a:ea typeface="Yu Mincho" panose="02020400000000000000" pitchFamily="18" charset="-128"/>
                <a:cs typeface="Times New Roman" panose="02020603050405020304" pitchFamily="18" charset="0"/>
              </a:rPr>
              <a:t>.</a:t>
            </a:r>
            <a:endParaRPr lang="en-GB" sz="2400" dirty="0">
              <a:solidFill>
                <a:schemeClr val="bg1"/>
              </a:solidFill>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7" name="Picture 2" descr="img">
            <a:extLst>
              <a:ext uri="{FF2B5EF4-FFF2-40B4-BE49-F238E27FC236}">
                <a16:creationId xmlns:a16="http://schemas.microsoft.com/office/drawing/2014/main" id="{F7DB4D23-6650-5108-6E7B-B24FD9E3E543}"/>
              </a:ext>
            </a:extLst>
          </p:cNvPr>
          <p:cNvPicPr>
            <a:picLocks noChangeAspect="1" noChangeArrowheads="1"/>
          </p:cNvPicPr>
          <p:nvPr/>
        </p:nvPicPr>
        <p:blipFill>
          <a:blip r:embed="rId5" cstate="print"/>
          <a:srcRect/>
          <a:stretch>
            <a:fillRect/>
          </a:stretch>
        </p:blipFill>
        <p:spPr bwMode="auto">
          <a:xfrm>
            <a:off x="7848147" y="1191468"/>
            <a:ext cx="3429225" cy="2485292"/>
          </a:xfrm>
          <a:prstGeom prst="rect">
            <a:avLst/>
          </a:prstGeom>
          <a:noFill/>
          <a:ln w="9525">
            <a:noFill/>
            <a:miter lim="800000"/>
            <a:headEnd/>
            <a:tailEnd/>
          </a:ln>
        </p:spPr>
      </p:pic>
      <p:pic>
        <p:nvPicPr>
          <p:cNvPr id="11" name="Picture 2" descr="img">
            <a:extLst>
              <a:ext uri="{FF2B5EF4-FFF2-40B4-BE49-F238E27FC236}">
                <a16:creationId xmlns:a16="http://schemas.microsoft.com/office/drawing/2014/main" id="{E7198030-3AE7-1804-2BBE-278552CF4078}"/>
              </a:ext>
            </a:extLst>
          </p:cNvPr>
          <p:cNvPicPr>
            <a:picLocks noChangeAspect="1" noChangeArrowheads="1"/>
          </p:cNvPicPr>
          <p:nvPr/>
        </p:nvPicPr>
        <p:blipFill>
          <a:blip r:embed="rId6" cstate="print"/>
          <a:srcRect/>
          <a:stretch>
            <a:fillRect/>
          </a:stretch>
        </p:blipFill>
        <p:spPr bwMode="auto">
          <a:xfrm>
            <a:off x="5521345" y="3977912"/>
            <a:ext cx="3341077" cy="2451817"/>
          </a:xfrm>
          <a:prstGeom prst="rect">
            <a:avLst/>
          </a:prstGeom>
          <a:noFill/>
          <a:ln w="9525">
            <a:noFill/>
            <a:miter lim="800000"/>
            <a:headEnd/>
            <a:tailEnd/>
          </a:ln>
        </p:spPr>
      </p:pic>
    </p:spTree>
    <p:extLst>
      <p:ext uri="{BB962C8B-B14F-4D97-AF65-F5344CB8AC3E}">
        <p14:creationId xmlns:p14="http://schemas.microsoft.com/office/powerpoint/2010/main" val="237014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400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1000"/>
                                        <p:tgtEl>
                                          <p:spTgt spid="7"/>
                                        </p:tgtEl>
                                      </p:cBhvr>
                                    </p:animEffect>
                                  </p:childTnLst>
                                </p:cTn>
                              </p:par>
                            </p:childTnLst>
                          </p:cTn>
                        </p:par>
                        <p:par>
                          <p:cTn id="8" fill="hold">
                            <p:stCondLst>
                              <p:cond delay="5000"/>
                            </p:stCondLst>
                            <p:childTnLst>
                              <p:par>
                                <p:cTn id="9" presetID="5" presetClass="entr" presetSubtype="10" fill="hold" nodeType="afterEffect">
                                  <p:stCondLst>
                                    <p:cond delay="2500"/>
                                  </p:stCondLst>
                                  <p:childTnLst>
                                    <p:set>
                                      <p:cBhvr>
                                        <p:cTn id="10" dur="1" fill="hold">
                                          <p:stCondLst>
                                            <p:cond delay="0"/>
                                          </p:stCondLst>
                                        </p:cTn>
                                        <p:tgtEl>
                                          <p:spTgt spid="11"/>
                                        </p:tgtEl>
                                        <p:attrNameLst>
                                          <p:attrName>style.visibility</p:attrName>
                                        </p:attrNameLst>
                                      </p:cBhvr>
                                      <p:to>
                                        <p:strVal val="visible"/>
                                      </p:to>
                                    </p:set>
                                    <p:animEffect transition="in" filter="checkerboard(across)">
                                      <p:cBhvr>
                                        <p:cTn id="1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drept 20">
            <a:extLst>
              <a:ext uri="{FF2B5EF4-FFF2-40B4-BE49-F238E27FC236}">
                <a16:creationId xmlns:a16="http://schemas.microsoft.com/office/drawing/2014/main" id="{01BE95F5-9BCB-DA1D-4968-FDA8561C902B}"/>
              </a:ext>
            </a:extLst>
          </p:cNvPr>
          <p:cNvCxnSpPr>
            <a:cxnSpLocks/>
          </p:cNvCxnSpPr>
          <p:nvPr/>
        </p:nvCxnSpPr>
        <p:spPr>
          <a:xfrm>
            <a:off x="4058812" y="2239343"/>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cxnSp>
        <p:nvCxnSpPr>
          <p:cNvPr id="22" name="Conector drept 21">
            <a:extLst>
              <a:ext uri="{FF2B5EF4-FFF2-40B4-BE49-F238E27FC236}">
                <a16:creationId xmlns:a16="http://schemas.microsoft.com/office/drawing/2014/main" id="{315E79A4-80BD-25E4-33F8-E4B50F510447}"/>
              </a:ext>
            </a:extLst>
          </p:cNvPr>
          <p:cNvCxnSpPr>
            <a:cxnSpLocks/>
          </p:cNvCxnSpPr>
          <p:nvPr/>
        </p:nvCxnSpPr>
        <p:spPr>
          <a:xfrm>
            <a:off x="7946846" y="2237772"/>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 name="Grupare 3">
            <a:extLst>
              <a:ext uri="{FF2B5EF4-FFF2-40B4-BE49-F238E27FC236}">
                <a16:creationId xmlns:a16="http://schemas.microsoft.com/office/drawing/2014/main" id="{001FD7A8-D6EE-40B7-563B-3A4D5734F29C}"/>
              </a:ext>
            </a:extLst>
          </p:cNvPr>
          <p:cNvGrpSpPr/>
          <p:nvPr/>
        </p:nvGrpSpPr>
        <p:grpSpPr>
          <a:xfrm>
            <a:off x="722696" y="5063278"/>
            <a:ext cx="10746608" cy="991346"/>
            <a:chOff x="-297093" y="-9866"/>
            <a:chExt cx="6555931" cy="698234"/>
          </a:xfrm>
        </p:grpSpPr>
        <p:sp>
          <p:nvSpPr>
            <p:cNvPr id="9" name="Casetă text 33">
              <a:extLst>
                <a:ext uri="{FF2B5EF4-FFF2-40B4-BE49-F238E27FC236}">
                  <a16:creationId xmlns:a16="http://schemas.microsoft.com/office/drawing/2014/main" id="{4D2D8989-AD0B-CEFE-1E13-8F1F51E01251}"/>
                </a:ext>
              </a:extLst>
            </p:cNvPr>
            <p:cNvSpPr txBox="1"/>
            <p:nvPr/>
          </p:nvSpPr>
          <p:spPr>
            <a:xfrm>
              <a:off x="-297093" y="28"/>
              <a:ext cx="1736090" cy="688340"/>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Düz</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dikiş</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makineleri</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1" name="Casetă text 33">
              <a:extLst>
                <a:ext uri="{FF2B5EF4-FFF2-40B4-BE49-F238E27FC236}">
                  <a16:creationId xmlns:a16="http://schemas.microsoft.com/office/drawing/2014/main" id="{B746ED5A-6A1B-A03B-BC09-89B77B93BBEB}"/>
                </a:ext>
              </a:extLst>
            </p:cNvPr>
            <p:cNvSpPr txBox="1"/>
            <p:nvPr/>
          </p:nvSpPr>
          <p:spPr>
            <a:xfrm>
              <a:off x="2112585" y="-9866"/>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1700" b="1" dirty="0">
                  <a:solidFill>
                    <a:srgbClr val="2A4C8C"/>
                  </a:solidFill>
                  <a:effectLst/>
                  <a:latin typeface="Calibri" panose="020F0502020204030204" pitchFamily="34" charset="0"/>
                  <a:ea typeface="Yu Mincho" panose="02020400000000000000" pitchFamily="18" charset="-128"/>
                  <a:cs typeface="Times New Roman" panose="02020603050405020304" pitchFamily="18" charset="0"/>
                </a:rPr>
                <a:t>Kollu dikiş makinesi</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2" name="Casetă text 33">
              <a:extLst>
                <a:ext uri="{FF2B5EF4-FFF2-40B4-BE49-F238E27FC236}">
                  <a16:creationId xmlns:a16="http://schemas.microsoft.com/office/drawing/2014/main" id="{099115AE-FAB7-703A-E365-2E3074C886DB}"/>
                </a:ext>
              </a:extLst>
            </p:cNvPr>
            <p:cNvSpPr txBox="1"/>
            <p:nvPr/>
          </p:nvSpPr>
          <p:spPr>
            <a:xfrm>
              <a:off x="4522505" y="0"/>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1700" b="1" dirty="0">
                  <a:solidFill>
                    <a:srgbClr val="2A4C8C"/>
                  </a:solidFill>
                  <a:effectLst/>
                  <a:latin typeface="Calibri" panose="020F0502020204030204" pitchFamily="34" charset="0"/>
                  <a:ea typeface="Yu Mincho" panose="02020400000000000000" pitchFamily="18" charset="-128"/>
                  <a:cs typeface="Times New Roman" panose="02020603050405020304" pitchFamily="18" charset="0"/>
                </a:rPr>
                <a:t>Sütunlu dikiş makineleri</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sp>
        <p:nvSpPr>
          <p:cNvPr id="15" name="TextBox 6">
            <a:extLst>
              <a:ext uri="{FF2B5EF4-FFF2-40B4-BE49-F238E27FC236}">
                <a16:creationId xmlns:a16="http://schemas.microsoft.com/office/drawing/2014/main" id="{525E9409-476C-B6F3-1E74-686623B77689}"/>
              </a:ext>
            </a:extLst>
          </p:cNvPr>
          <p:cNvSpPr txBox="1"/>
          <p:nvPr/>
        </p:nvSpPr>
        <p:spPr>
          <a:xfrm>
            <a:off x="436985" y="1017491"/>
            <a:ext cx="6850836" cy="579518"/>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rPr>
              <a:t>Dikiş</a:t>
            </a:r>
            <a:endParaRPr lang="en-US" sz="2800" dirty="0">
              <a:solidFill>
                <a:srgbClr val="2A4C8C"/>
              </a:solidFill>
            </a:endParaRPr>
          </a:p>
        </p:txBody>
      </p:sp>
      <p:pic>
        <p:nvPicPr>
          <p:cNvPr id="2" name="Picture 2" descr="Znaleziony obraz">
            <a:extLst>
              <a:ext uri="{FF2B5EF4-FFF2-40B4-BE49-F238E27FC236}">
                <a16:creationId xmlns:a16="http://schemas.microsoft.com/office/drawing/2014/main" id="{56806124-6C91-FA7C-6ACC-70A14E3F556E}"/>
              </a:ext>
            </a:extLst>
          </p:cNvPr>
          <p:cNvPicPr>
            <a:picLocks noChangeAspect="1" noChangeArrowheads="1"/>
          </p:cNvPicPr>
          <p:nvPr/>
        </p:nvPicPr>
        <p:blipFill>
          <a:blip r:embed="rId5" cstate="print"/>
          <a:srcRect/>
          <a:stretch>
            <a:fillRect/>
          </a:stretch>
        </p:blipFill>
        <p:spPr bwMode="auto">
          <a:xfrm>
            <a:off x="292040" y="2237772"/>
            <a:ext cx="3645511" cy="2420847"/>
          </a:xfrm>
          <a:prstGeom prst="rect">
            <a:avLst/>
          </a:prstGeom>
          <a:noFill/>
        </p:spPr>
      </p:pic>
      <p:pic>
        <p:nvPicPr>
          <p:cNvPr id="3" name="Picture 2" descr="Znaleziony obraz">
            <a:extLst>
              <a:ext uri="{FF2B5EF4-FFF2-40B4-BE49-F238E27FC236}">
                <a16:creationId xmlns:a16="http://schemas.microsoft.com/office/drawing/2014/main" id="{17D0CF84-FAA3-9604-1EF3-57B78AF25E43}"/>
              </a:ext>
            </a:extLst>
          </p:cNvPr>
          <p:cNvPicPr>
            <a:picLocks noChangeAspect="1" noChangeArrowheads="1"/>
          </p:cNvPicPr>
          <p:nvPr/>
        </p:nvPicPr>
        <p:blipFill>
          <a:blip r:embed="rId6" cstate="print"/>
          <a:srcRect/>
          <a:stretch>
            <a:fillRect/>
          </a:stretch>
        </p:blipFill>
        <p:spPr bwMode="auto">
          <a:xfrm>
            <a:off x="4245155" y="2281057"/>
            <a:ext cx="3646337" cy="2420847"/>
          </a:xfrm>
          <a:prstGeom prst="rect">
            <a:avLst/>
          </a:prstGeom>
          <a:noFill/>
        </p:spPr>
      </p:pic>
      <p:pic>
        <p:nvPicPr>
          <p:cNvPr id="8" name="Picture 2" descr="Znaleziony obraz">
            <a:extLst>
              <a:ext uri="{FF2B5EF4-FFF2-40B4-BE49-F238E27FC236}">
                <a16:creationId xmlns:a16="http://schemas.microsoft.com/office/drawing/2014/main" id="{289683CF-EC31-EEE3-2C20-46B906A0B1AC}"/>
              </a:ext>
            </a:extLst>
          </p:cNvPr>
          <p:cNvPicPr>
            <a:picLocks noChangeAspect="1" noChangeArrowheads="1"/>
          </p:cNvPicPr>
          <p:nvPr/>
        </p:nvPicPr>
        <p:blipFill>
          <a:blip r:embed="rId7" cstate="print"/>
          <a:srcRect/>
          <a:stretch>
            <a:fillRect/>
          </a:stretch>
        </p:blipFill>
        <p:spPr bwMode="auto">
          <a:xfrm>
            <a:off x="8063933" y="2281057"/>
            <a:ext cx="3916741" cy="2600961"/>
          </a:xfrm>
          <a:prstGeom prst="rect">
            <a:avLst/>
          </a:prstGeom>
          <a:noFill/>
        </p:spPr>
      </p:pic>
    </p:spTree>
    <p:extLst>
      <p:ext uri="{BB962C8B-B14F-4D97-AF65-F5344CB8AC3E}">
        <p14:creationId xmlns:p14="http://schemas.microsoft.com/office/powerpoint/2010/main" val="26057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3000"/>
                            </p:stCondLst>
                            <p:childTnLst>
                              <p:par>
                                <p:cTn id="9" presetID="5" presetClass="entr" presetSubtype="10" fill="hold" nodeType="afterEffect">
                                  <p:stCondLst>
                                    <p:cond delay="2000"/>
                                  </p:stCondLst>
                                  <p:childTnLst>
                                    <p:set>
                                      <p:cBhvr>
                                        <p:cTn id="10" dur="1" fill="hold">
                                          <p:stCondLst>
                                            <p:cond delay="0"/>
                                          </p:stCondLst>
                                        </p:cTn>
                                        <p:tgtEl>
                                          <p:spTgt spid="3"/>
                                        </p:tgtEl>
                                        <p:attrNameLst>
                                          <p:attrName>style.visibility</p:attrName>
                                        </p:attrNameLst>
                                      </p:cBhvr>
                                      <p:to>
                                        <p:strVal val="visible"/>
                                      </p:to>
                                    </p:set>
                                    <p:animEffect transition="in" filter="checkerboard(across)">
                                      <p:cBhvr>
                                        <p:cTn id="11" dur="1000"/>
                                        <p:tgtEl>
                                          <p:spTgt spid="3"/>
                                        </p:tgtEl>
                                      </p:cBhvr>
                                    </p:animEffect>
                                  </p:childTnLst>
                                </p:cTn>
                              </p:par>
                            </p:childTnLst>
                          </p:cTn>
                        </p:par>
                        <p:par>
                          <p:cTn id="12" fill="hold">
                            <p:stCondLst>
                              <p:cond delay="6000"/>
                            </p:stCondLst>
                            <p:childTnLst>
                              <p:par>
                                <p:cTn id="13" presetID="5" presetClass="entr" presetSubtype="10" fill="hold"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557405" y="642682"/>
            <a:ext cx="9204543" cy="1127232"/>
          </a:xfrm>
          <a:prstGeom prst="rect">
            <a:avLst/>
          </a:prstGeom>
        </p:spPr>
        <p:txBody>
          <a:bodyPr wrap="square" lIns="0" tIns="0" rIns="0" bIns="0" rtlCol="0" anchor="t">
            <a:spAutoFit/>
          </a:bodyPr>
          <a:lstStyle/>
          <a:p>
            <a:pPr lvl="0">
              <a:lnSpc>
                <a:spcPts val="10560"/>
              </a:lnSpc>
              <a:spcBef>
                <a:spcPct val="0"/>
              </a:spcBef>
            </a:pPr>
            <a:r>
              <a:rPr lang="en-GB" sz="2800" b="1" dirty="0">
                <a:solidFill>
                  <a:srgbClr val="2A4C8C"/>
                </a:solidFill>
                <a:latin typeface="Josefin Sans Bold" pitchFamily="2" charset="0"/>
              </a:rPr>
              <a:t>3. </a:t>
            </a:r>
            <a:r>
              <a:rPr lang="en-GB" sz="2800" b="1" dirty="0" err="1">
                <a:solidFill>
                  <a:srgbClr val="2A4C8C"/>
                </a:solidFill>
                <a:latin typeface="Josefin Sans Bold" pitchFamily="2" charset="0"/>
              </a:rPr>
              <a:t>Kesimden</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bitirmeye</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kadar</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geleneksel</a:t>
            </a:r>
            <a:r>
              <a:rPr lang="en-GB" sz="2800" b="1" dirty="0">
                <a:solidFill>
                  <a:srgbClr val="2A4C8C"/>
                </a:solidFill>
                <a:latin typeface="Josefin Sans Bold" pitchFamily="2" charset="0"/>
              </a:rPr>
              <a:t> </a:t>
            </a:r>
            <a:r>
              <a:rPr lang="en-GB" sz="2800" b="1" dirty="0" err="1">
                <a:solidFill>
                  <a:srgbClr val="2A4C8C"/>
                </a:solidFill>
                <a:latin typeface="Josefin Sans Bold" pitchFamily="2" charset="0"/>
              </a:rPr>
              <a:t>teknolojiler</a:t>
            </a:r>
            <a:endParaRPr lang="en-US" sz="2800" b="1" dirty="0">
              <a:solidFill>
                <a:schemeClr val="accent5">
                  <a:lumMod val="50000"/>
                </a:schemeClr>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3" name="TextBox 16">
            <a:extLst>
              <a:ext uri="{FF2B5EF4-FFF2-40B4-BE49-F238E27FC236}">
                <a16:creationId xmlns:a16="http://schemas.microsoft.com/office/drawing/2014/main" id="{2BEF2B8E-BB4F-6934-446E-DBCC3A396E13}"/>
              </a:ext>
            </a:extLst>
          </p:cNvPr>
          <p:cNvSpPr txBox="1"/>
          <p:nvPr/>
        </p:nvSpPr>
        <p:spPr>
          <a:xfrm>
            <a:off x="646681" y="1417011"/>
            <a:ext cx="8049381" cy="1127232"/>
          </a:xfrm>
          <a:prstGeom prst="rect">
            <a:avLst/>
          </a:prstGeom>
        </p:spPr>
        <p:txBody>
          <a:bodyPr wrap="square" lIns="0" tIns="0" rIns="0" bIns="0" rtlCol="0" anchor="t">
            <a:spAutoFit/>
          </a:bodyPr>
          <a:lstStyle/>
          <a:p>
            <a:pPr marL="0" lvl="0" indent="0" algn="l">
              <a:lnSpc>
                <a:spcPts val="10560"/>
              </a:lnSpc>
              <a:spcBef>
                <a:spcPct val="0"/>
              </a:spcBef>
            </a:pPr>
            <a:r>
              <a:rPr lang="tr-TR" sz="2800" dirty="0">
                <a:solidFill>
                  <a:srgbClr val="2A4C8C"/>
                </a:solidFill>
                <a:latin typeface="Josefin Sans Bold" pitchFamily="2" charset="0"/>
              </a:rPr>
              <a:t>Monta</a:t>
            </a:r>
            <a:endParaRPr lang="en-US" sz="2800" dirty="0">
              <a:solidFill>
                <a:srgbClr val="2A4C8C"/>
              </a:solidFill>
              <a:latin typeface="Josefin Sans Bold" pitchFamily="2" charset="0"/>
            </a:endParaRPr>
          </a:p>
        </p:txBody>
      </p:sp>
      <p:sp>
        <p:nvSpPr>
          <p:cNvPr id="4" name="CaixaDeTexto 3">
            <a:extLst>
              <a:ext uri="{FF2B5EF4-FFF2-40B4-BE49-F238E27FC236}">
                <a16:creationId xmlns:a16="http://schemas.microsoft.com/office/drawing/2014/main" id="{D6A66469-A6AE-A055-29CF-74DB364B553E}"/>
              </a:ext>
            </a:extLst>
          </p:cNvPr>
          <p:cNvSpPr txBox="1"/>
          <p:nvPr/>
        </p:nvSpPr>
        <p:spPr>
          <a:xfrm>
            <a:off x="800597" y="2827812"/>
            <a:ext cx="8204588" cy="1200329"/>
          </a:xfrm>
          <a:prstGeom prst="rect">
            <a:avLst/>
          </a:prstGeom>
          <a:noFill/>
        </p:spPr>
        <p:txBody>
          <a:bodyPr wrap="square" rtlCol="0">
            <a:spAutoFit/>
          </a:bodyPr>
          <a:lstStyle/>
          <a:p>
            <a:r>
              <a:rPr lang="en-US" dirty="0" err="1"/>
              <a:t>Montaj</a:t>
            </a:r>
            <a:r>
              <a:rPr lang="en-US" dirty="0"/>
              <a:t>, </a:t>
            </a:r>
            <a:r>
              <a:rPr lang="tr-TR" dirty="0"/>
              <a:t>saya </a:t>
            </a:r>
            <a:r>
              <a:rPr lang="en-US" dirty="0" err="1"/>
              <a:t>ve</a:t>
            </a:r>
            <a:r>
              <a:rPr lang="en-US" dirty="0"/>
              <a:t> </a:t>
            </a:r>
            <a:r>
              <a:rPr lang="tr-TR" dirty="0"/>
              <a:t>taban </a:t>
            </a:r>
            <a:r>
              <a:rPr lang="en-US" dirty="0" err="1"/>
              <a:t>kısımların</a:t>
            </a:r>
            <a:r>
              <a:rPr lang="en-US" dirty="0"/>
              <a:t> </a:t>
            </a:r>
            <a:r>
              <a:rPr lang="tr-TR" dirty="0"/>
              <a:t>birleştirilmesini</a:t>
            </a:r>
            <a:r>
              <a:rPr lang="en-US" dirty="0"/>
              <a:t> </a:t>
            </a:r>
            <a:r>
              <a:rPr lang="en-US" dirty="0" err="1"/>
              <a:t>sağlamak</a:t>
            </a:r>
            <a:r>
              <a:rPr lang="en-US" dirty="0"/>
              <a:t> </a:t>
            </a:r>
            <a:r>
              <a:rPr lang="en-US" dirty="0" err="1"/>
              <a:t>için</a:t>
            </a:r>
            <a:r>
              <a:rPr lang="en-US" dirty="0"/>
              <a:t> </a:t>
            </a:r>
            <a:r>
              <a:rPr lang="en-US" dirty="0" err="1"/>
              <a:t>çeşitli</a:t>
            </a:r>
            <a:r>
              <a:rPr lang="en-US" dirty="0"/>
              <a:t> </a:t>
            </a:r>
            <a:r>
              <a:rPr lang="en-US" dirty="0" err="1"/>
              <a:t>işlemleri</a:t>
            </a:r>
            <a:r>
              <a:rPr lang="en-US" dirty="0"/>
              <a:t> </a:t>
            </a:r>
            <a:r>
              <a:rPr lang="en-US" dirty="0" err="1"/>
              <a:t>içerir</a:t>
            </a:r>
            <a:r>
              <a:rPr lang="en-US" dirty="0"/>
              <a:t>. 
</a:t>
            </a:r>
            <a:r>
              <a:rPr lang="en-US" dirty="0" err="1"/>
              <a:t>Birkaç</a:t>
            </a:r>
            <a:r>
              <a:rPr lang="en-US" dirty="0"/>
              <a:t> </a:t>
            </a:r>
            <a:r>
              <a:rPr lang="en-US" dirty="0" err="1"/>
              <a:t>ayakkabı</a:t>
            </a:r>
            <a:r>
              <a:rPr lang="en-US" dirty="0"/>
              <a:t> </a:t>
            </a:r>
            <a:r>
              <a:rPr lang="en-US" dirty="0" err="1"/>
              <a:t>montaj</a:t>
            </a:r>
            <a:r>
              <a:rPr lang="en-US" dirty="0"/>
              <a:t> </a:t>
            </a:r>
            <a:r>
              <a:rPr lang="en-US" dirty="0" err="1"/>
              <a:t>sistemi</a:t>
            </a:r>
            <a:r>
              <a:rPr lang="en-US" dirty="0"/>
              <a:t> </a:t>
            </a:r>
            <a:r>
              <a:rPr lang="en-US" dirty="0" err="1"/>
              <a:t>vardır</a:t>
            </a:r>
            <a:r>
              <a:rPr lang="en-US" dirty="0"/>
              <a:t>, </a:t>
            </a:r>
            <a:r>
              <a:rPr lang="en-US" dirty="0" err="1"/>
              <a:t>ancak</a:t>
            </a:r>
            <a:r>
              <a:rPr lang="en-US" dirty="0"/>
              <a:t> </a:t>
            </a:r>
            <a:r>
              <a:rPr lang="en-US" dirty="0" err="1"/>
              <a:t>en</a:t>
            </a:r>
            <a:r>
              <a:rPr lang="en-US" dirty="0"/>
              <a:t> </a:t>
            </a:r>
            <a:r>
              <a:rPr lang="en-US" dirty="0" err="1"/>
              <a:t>çok</a:t>
            </a:r>
            <a:r>
              <a:rPr lang="en-US" dirty="0"/>
              <a:t> </a:t>
            </a:r>
            <a:r>
              <a:rPr lang="en-US" dirty="0" err="1"/>
              <a:t>kullanılanı</a:t>
            </a:r>
            <a:r>
              <a:rPr lang="en-US" dirty="0"/>
              <a:t>, </a:t>
            </a:r>
            <a:r>
              <a:rPr lang="en-US" dirty="0" err="1"/>
              <a:t>tüm</a:t>
            </a:r>
            <a:r>
              <a:rPr lang="en-US" dirty="0"/>
              <a:t> </a:t>
            </a:r>
            <a:r>
              <a:rPr lang="en-US" dirty="0" err="1"/>
              <a:t>dünyada</a:t>
            </a:r>
            <a:r>
              <a:rPr lang="en-US" dirty="0"/>
              <a:t> </a:t>
            </a:r>
            <a:r>
              <a:rPr lang="en-US" dirty="0" err="1"/>
              <a:t>üretilen</a:t>
            </a:r>
            <a:r>
              <a:rPr lang="en-US" dirty="0"/>
              <a:t> </a:t>
            </a:r>
            <a:r>
              <a:rPr lang="en-US" dirty="0" err="1"/>
              <a:t>ayakkabıların</a:t>
            </a:r>
            <a:r>
              <a:rPr lang="en-US" dirty="0"/>
              <a:t> </a:t>
            </a:r>
            <a:r>
              <a:rPr lang="en-US" dirty="0" err="1"/>
              <a:t>çoğunda</a:t>
            </a:r>
            <a:r>
              <a:rPr lang="en-US" dirty="0"/>
              <a:t> </a:t>
            </a:r>
            <a:r>
              <a:rPr lang="en-US" dirty="0" err="1"/>
              <a:t>kullanılan</a:t>
            </a:r>
            <a:r>
              <a:rPr lang="en-US" dirty="0"/>
              <a:t> </a:t>
            </a:r>
            <a:r>
              <a:rPr lang="tr-TR" dirty="0"/>
              <a:t>yapıştırmalı halidir. </a:t>
            </a:r>
            <a:r>
              <a:rPr lang="en-US" dirty="0"/>
              <a:t>Bu </a:t>
            </a:r>
            <a:r>
              <a:rPr lang="tr-TR" dirty="0"/>
              <a:t>üretim </a:t>
            </a:r>
            <a:r>
              <a:rPr lang="en-US" dirty="0" err="1"/>
              <a:t>süreci</a:t>
            </a:r>
            <a:r>
              <a:rPr lang="en-US" dirty="0"/>
              <a:t>, </a:t>
            </a:r>
            <a:r>
              <a:rPr lang="tr-TR" dirty="0"/>
              <a:t>el </a:t>
            </a:r>
            <a:r>
              <a:rPr lang="en-US" dirty="0" err="1"/>
              <a:t>aletler</a:t>
            </a:r>
            <a:r>
              <a:rPr lang="tr-TR" dirty="0"/>
              <a:t>i</a:t>
            </a:r>
            <a:r>
              <a:rPr lang="en-US" dirty="0"/>
              <a:t>, </a:t>
            </a:r>
            <a:r>
              <a:rPr lang="tr-TR" dirty="0"/>
              <a:t>yapıştırma </a:t>
            </a:r>
            <a:r>
              <a:rPr lang="en-US" dirty="0"/>
              <a:t>ve </a:t>
            </a:r>
            <a:r>
              <a:rPr lang="en-US" dirty="0" err="1"/>
              <a:t>çivilere</a:t>
            </a:r>
            <a:r>
              <a:rPr lang="en-US" dirty="0"/>
              <a:t> </a:t>
            </a:r>
            <a:r>
              <a:rPr lang="en-US" dirty="0" err="1"/>
              <a:t>dayanan</a:t>
            </a:r>
            <a:r>
              <a:rPr lang="en-US" dirty="0"/>
              <a:t> </a:t>
            </a:r>
            <a:r>
              <a:rPr lang="en-US" dirty="0" err="1"/>
              <a:t>zanaat</a:t>
            </a:r>
            <a:r>
              <a:rPr lang="en-US" dirty="0"/>
              <a:t> </a:t>
            </a:r>
            <a:r>
              <a:rPr lang="en-US" dirty="0" err="1"/>
              <a:t>sürecine</a:t>
            </a:r>
            <a:r>
              <a:rPr lang="en-US" dirty="0"/>
              <a:t> </a:t>
            </a:r>
            <a:r>
              <a:rPr lang="en-US" dirty="0" err="1"/>
              <a:t>dayanmaktadır</a:t>
            </a:r>
            <a:r>
              <a:rPr lang="en-US" dirty="0"/>
              <a:t>.</a:t>
            </a:r>
          </a:p>
        </p:txBody>
      </p:sp>
    </p:spTree>
    <p:extLst>
      <p:ext uri="{BB962C8B-B14F-4D97-AF65-F5344CB8AC3E}">
        <p14:creationId xmlns:p14="http://schemas.microsoft.com/office/powerpoint/2010/main" val="1855274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sp>
        <p:nvSpPr>
          <p:cNvPr id="22" name="Casetă text 4">
            <a:extLst>
              <a:ext uri="{FF2B5EF4-FFF2-40B4-BE49-F238E27FC236}">
                <a16:creationId xmlns:a16="http://schemas.microsoft.com/office/drawing/2014/main" id="{C394C0D4-9BEF-3738-0318-04B6622FF12A}"/>
              </a:ext>
            </a:extLst>
          </p:cNvPr>
          <p:cNvSpPr txBox="1"/>
          <p:nvPr/>
        </p:nvSpPr>
        <p:spPr>
          <a:xfrm>
            <a:off x="4122768" y="5648711"/>
            <a:ext cx="5317091" cy="8907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nSpc>
                <a:spcPct val="150000"/>
              </a:lnSpc>
              <a:spcBef>
                <a:spcPct val="0"/>
              </a:spcBef>
              <a:spcAft>
                <a:spcPts val="600"/>
              </a:spcAft>
              <a:defRPr sz="2800">
                <a:solidFill>
                  <a:srgbClr val="2A4C8C"/>
                </a:solidFill>
              </a:defRPr>
            </a:lvl1pPr>
          </a:lstStyle>
          <a:p>
            <a:r>
              <a:rPr lang="tr-TR" dirty="0"/>
              <a:t>Yapıştırma Monta</a:t>
            </a:r>
            <a:endParaRPr lang="en-GB" dirty="0"/>
          </a:p>
        </p:txBody>
      </p:sp>
      <p:pic>
        <p:nvPicPr>
          <p:cNvPr id="4" name="Picture 2" descr="hqdefault">
            <a:extLst>
              <a:ext uri="{FF2B5EF4-FFF2-40B4-BE49-F238E27FC236}">
                <a16:creationId xmlns:a16="http://schemas.microsoft.com/office/drawing/2014/main" id="{DCC26845-A520-A194-A01E-EE7C995127D7}"/>
              </a:ext>
            </a:extLst>
          </p:cNvPr>
          <p:cNvPicPr>
            <a:picLocks noChangeAspect="1" noChangeArrowheads="1"/>
          </p:cNvPicPr>
          <p:nvPr/>
        </p:nvPicPr>
        <p:blipFill>
          <a:blip r:embed="rId6" cstate="print"/>
          <a:srcRect l="12749" t="5376"/>
          <a:stretch>
            <a:fillRect/>
          </a:stretch>
        </p:blipFill>
        <p:spPr bwMode="auto">
          <a:xfrm>
            <a:off x="3834626" y="1955839"/>
            <a:ext cx="3644943" cy="2215662"/>
          </a:xfrm>
          <a:prstGeom prst="rect">
            <a:avLst/>
          </a:prstGeom>
          <a:noFill/>
          <a:ln w="9525">
            <a:noFill/>
            <a:miter lim="800000"/>
            <a:headEnd/>
            <a:tailEnd/>
          </a:ln>
        </p:spPr>
      </p:pic>
      <p:pic>
        <p:nvPicPr>
          <p:cNvPr id="5" name="Picture 4" descr="55ac5e55d9f1c_o,size,445x270,q,71,h,290659">
            <a:extLst>
              <a:ext uri="{FF2B5EF4-FFF2-40B4-BE49-F238E27FC236}">
                <a16:creationId xmlns:a16="http://schemas.microsoft.com/office/drawing/2014/main" id="{FD7F9DF3-D681-D068-EEAB-1CE5CDAAFF86}"/>
              </a:ext>
            </a:extLst>
          </p:cNvPr>
          <p:cNvPicPr>
            <a:picLocks noChangeAspect="1" noChangeArrowheads="1"/>
          </p:cNvPicPr>
          <p:nvPr/>
        </p:nvPicPr>
        <p:blipFill>
          <a:blip r:embed="rId7" cstate="print"/>
          <a:srcRect/>
          <a:stretch>
            <a:fillRect/>
          </a:stretch>
        </p:blipFill>
        <p:spPr bwMode="auto">
          <a:xfrm>
            <a:off x="8038425" y="1085585"/>
            <a:ext cx="4012224" cy="2431651"/>
          </a:xfrm>
          <a:prstGeom prst="rect">
            <a:avLst/>
          </a:prstGeom>
          <a:noFill/>
          <a:ln w="9525">
            <a:noFill/>
            <a:miter lim="800000"/>
            <a:headEnd/>
            <a:tailEnd/>
          </a:ln>
        </p:spPr>
      </p:pic>
      <p:pic>
        <p:nvPicPr>
          <p:cNvPr id="6" name="Picture 3" descr="PM%20987b">
            <a:extLst>
              <a:ext uri="{FF2B5EF4-FFF2-40B4-BE49-F238E27FC236}">
                <a16:creationId xmlns:a16="http://schemas.microsoft.com/office/drawing/2014/main" id="{DAFBF4E8-7789-BED8-B4B0-96EECEFBBDC3}"/>
              </a:ext>
            </a:extLst>
          </p:cNvPr>
          <p:cNvPicPr>
            <a:picLocks noChangeAspect="1" noChangeArrowheads="1"/>
          </p:cNvPicPr>
          <p:nvPr/>
        </p:nvPicPr>
        <p:blipFill>
          <a:blip r:embed="rId8" cstate="print"/>
          <a:srcRect l="20033" b="17751"/>
          <a:stretch>
            <a:fillRect/>
          </a:stretch>
        </p:blipFill>
        <p:spPr bwMode="auto">
          <a:xfrm>
            <a:off x="7918139" y="4171501"/>
            <a:ext cx="3366971" cy="1922584"/>
          </a:xfrm>
          <a:prstGeom prst="rect">
            <a:avLst/>
          </a:prstGeom>
          <a:noFill/>
          <a:ln w="9525">
            <a:noFill/>
            <a:miter lim="800000"/>
            <a:headEnd/>
            <a:tailEnd/>
          </a:ln>
        </p:spPr>
      </p:pic>
      <p:sp>
        <p:nvSpPr>
          <p:cNvPr id="7" name="Casetă text 4">
            <a:extLst>
              <a:ext uri="{FF2B5EF4-FFF2-40B4-BE49-F238E27FC236}">
                <a16:creationId xmlns:a16="http://schemas.microsoft.com/office/drawing/2014/main" id="{9C55CB22-5203-2DA9-81DC-E17BBCF13B56}"/>
              </a:ext>
            </a:extLst>
          </p:cNvPr>
          <p:cNvSpPr txBox="1"/>
          <p:nvPr/>
        </p:nvSpPr>
        <p:spPr>
          <a:xfrm>
            <a:off x="3789445" y="1320288"/>
            <a:ext cx="2343814" cy="4008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nSpc>
                <a:spcPct val="150000"/>
              </a:lnSpc>
              <a:spcBef>
                <a:spcPct val="0"/>
              </a:spcBef>
              <a:spcAft>
                <a:spcPts val="600"/>
              </a:spcAft>
              <a:defRPr sz="2800">
                <a:solidFill>
                  <a:srgbClr val="2A4C8C"/>
                </a:solidFill>
              </a:defRPr>
            </a:lvl1pPr>
          </a:lstStyle>
          <a:p>
            <a:r>
              <a:rPr lang="en-GB" dirty="0"/>
              <a:t>El </a:t>
            </a:r>
            <a:r>
              <a:rPr lang="en-GB" dirty="0" err="1"/>
              <a:t>ile</a:t>
            </a:r>
            <a:endParaRPr lang="en-GB" dirty="0"/>
          </a:p>
        </p:txBody>
      </p:sp>
      <p:sp>
        <p:nvSpPr>
          <p:cNvPr id="18" name="Casetă text 4">
            <a:extLst>
              <a:ext uri="{FF2B5EF4-FFF2-40B4-BE49-F238E27FC236}">
                <a16:creationId xmlns:a16="http://schemas.microsoft.com/office/drawing/2014/main" id="{F7BB3A49-6F84-6002-118E-CA659CB2506B}"/>
              </a:ext>
            </a:extLst>
          </p:cNvPr>
          <p:cNvSpPr txBox="1"/>
          <p:nvPr/>
        </p:nvSpPr>
        <p:spPr>
          <a:xfrm>
            <a:off x="8038425" y="3517236"/>
            <a:ext cx="2343814" cy="4008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nSpc>
                <a:spcPct val="150000"/>
              </a:lnSpc>
              <a:spcBef>
                <a:spcPct val="0"/>
              </a:spcBef>
              <a:spcAft>
                <a:spcPts val="600"/>
              </a:spcAft>
              <a:defRPr sz="2800">
                <a:solidFill>
                  <a:srgbClr val="2A4C8C"/>
                </a:solidFill>
              </a:defRPr>
            </a:lvl1pPr>
          </a:lstStyle>
          <a:p>
            <a:r>
              <a:rPr lang="en-GB" dirty="0" err="1"/>
              <a:t>Makine</a:t>
            </a:r>
            <a:r>
              <a:rPr lang="en-GB" dirty="0"/>
              <a:t> </a:t>
            </a:r>
            <a:r>
              <a:rPr lang="en-GB" dirty="0" err="1"/>
              <a:t>ile</a:t>
            </a:r>
            <a:endParaRPr lang="en-GB" dirty="0"/>
          </a:p>
        </p:txBody>
      </p:sp>
    </p:spTree>
    <p:extLst>
      <p:ext uri="{BB962C8B-B14F-4D97-AF65-F5344CB8AC3E}">
        <p14:creationId xmlns:p14="http://schemas.microsoft.com/office/powerpoint/2010/main" val="10414519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366228" y="96673"/>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3" name="TextBox 16">
            <a:extLst>
              <a:ext uri="{FF2B5EF4-FFF2-40B4-BE49-F238E27FC236}">
                <a16:creationId xmlns:a16="http://schemas.microsoft.com/office/drawing/2014/main" id="{C759B2D9-CEE5-C419-7591-26B2B9313886}"/>
              </a:ext>
            </a:extLst>
          </p:cNvPr>
          <p:cNvSpPr txBox="1"/>
          <p:nvPr/>
        </p:nvSpPr>
        <p:spPr>
          <a:xfrm>
            <a:off x="562395" y="711087"/>
            <a:ext cx="9204543" cy="1127232"/>
          </a:xfrm>
          <a:prstGeom prst="rect">
            <a:avLst/>
          </a:prstGeom>
        </p:spPr>
        <p:txBody>
          <a:bodyPr wrap="square" lIns="0" tIns="0" rIns="0" bIns="0" rtlCol="0" anchor="t">
            <a:spAutoFit/>
          </a:bodyPr>
          <a:lstStyle/>
          <a:p>
            <a:pPr lvl="0">
              <a:lnSpc>
                <a:spcPts val="10560"/>
              </a:lnSpc>
              <a:spcBef>
                <a:spcPct val="0"/>
              </a:spcBef>
            </a:pPr>
            <a:r>
              <a:rPr lang="en-GB" sz="2800" b="1" dirty="0" err="1">
                <a:solidFill>
                  <a:srgbClr val="2A4C8C"/>
                </a:solidFill>
                <a:latin typeface="Josefin Sans Bold" pitchFamily="2" charset="0"/>
              </a:rPr>
              <a:t>Montaj</a:t>
            </a:r>
            <a:r>
              <a:rPr lang="en-GB" sz="2800" b="1" dirty="0">
                <a:solidFill>
                  <a:srgbClr val="2A4C8C"/>
                </a:solidFill>
                <a:latin typeface="Josefin Sans Bold" pitchFamily="2" charset="0"/>
              </a:rPr>
              <a:t> – </a:t>
            </a:r>
            <a:r>
              <a:rPr lang="tr-TR" sz="2800" b="1" dirty="0">
                <a:solidFill>
                  <a:srgbClr val="2A4C8C"/>
                </a:solidFill>
                <a:latin typeface="Josefin Sans Bold" pitchFamily="2" charset="0"/>
              </a:rPr>
              <a:t>Yapıştırma sistemi</a:t>
            </a:r>
            <a:endParaRPr lang="en-US" sz="2800" b="1" dirty="0">
              <a:solidFill>
                <a:schemeClr val="accent5">
                  <a:lumMod val="50000"/>
                </a:schemeClr>
              </a:solidFill>
              <a:latin typeface="Josefin Sans Bold" pitchFamily="2" charset="0"/>
            </a:endParaRPr>
          </a:p>
        </p:txBody>
      </p:sp>
      <p:pic>
        <p:nvPicPr>
          <p:cNvPr id="4" name="Obraz 2">
            <a:extLst>
              <a:ext uri="{FF2B5EF4-FFF2-40B4-BE49-F238E27FC236}">
                <a16:creationId xmlns:a16="http://schemas.microsoft.com/office/drawing/2014/main" id="{56FFEA9E-02B0-12CD-2167-56A2DB0ED8B5}"/>
              </a:ext>
            </a:extLst>
          </p:cNvPr>
          <p:cNvPicPr>
            <a:picLocks noChangeAspect="1"/>
          </p:cNvPicPr>
          <p:nvPr/>
        </p:nvPicPr>
        <p:blipFill>
          <a:blip r:embed="rId5"/>
          <a:stretch>
            <a:fillRect/>
          </a:stretch>
        </p:blipFill>
        <p:spPr>
          <a:xfrm>
            <a:off x="2366228" y="2222613"/>
            <a:ext cx="7210426" cy="3924300"/>
          </a:xfrm>
          <a:prstGeom prst="rect">
            <a:avLst/>
          </a:prstGeom>
        </p:spPr>
      </p:pic>
    </p:spTree>
    <p:extLst>
      <p:ext uri="{BB962C8B-B14F-4D97-AF65-F5344CB8AC3E}">
        <p14:creationId xmlns:p14="http://schemas.microsoft.com/office/powerpoint/2010/main" val="2345733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366228" y="96673"/>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3" name="TextBox 16">
            <a:extLst>
              <a:ext uri="{FF2B5EF4-FFF2-40B4-BE49-F238E27FC236}">
                <a16:creationId xmlns:a16="http://schemas.microsoft.com/office/drawing/2014/main" id="{C759B2D9-CEE5-C419-7591-26B2B9313886}"/>
              </a:ext>
            </a:extLst>
          </p:cNvPr>
          <p:cNvSpPr txBox="1"/>
          <p:nvPr/>
        </p:nvSpPr>
        <p:spPr>
          <a:xfrm>
            <a:off x="562395" y="779447"/>
            <a:ext cx="9204543" cy="1127232"/>
          </a:xfrm>
          <a:prstGeom prst="rect">
            <a:avLst/>
          </a:prstGeom>
        </p:spPr>
        <p:txBody>
          <a:bodyPr wrap="square" lIns="0" tIns="0" rIns="0" bIns="0" rtlCol="0" anchor="t">
            <a:spAutoFit/>
          </a:bodyPr>
          <a:lstStyle/>
          <a:p>
            <a:pPr lvl="0">
              <a:lnSpc>
                <a:spcPts val="10560"/>
              </a:lnSpc>
              <a:spcBef>
                <a:spcPct val="0"/>
              </a:spcBef>
            </a:pPr>
            <a:r>
              <a:rPr lang="en-GB" sz="2800" b="1" dirty="0" err="1">
                <a:solidFill>
                  <a:srgbClr val="2A4C8C"/>
                </a:solidFill>
                <a:latin typeface="Josefin Sans Bold" pitchFamily="2" charset="0"/>
              </a:rPr>
              <a:t>Montaj</a:t>
            </a:r>
            <a:r>
              <a:rPr lang="en-GB" sz="2800" b="1" dirty="0">
                <a:solidFill>
                  <a:srgbClr val="2A4C8C"/>
                </a:solidFill>
                <a:latin typeface="Josefin Sans Bold" pitchFamily="2" charset="0"/>
              </a:rPr>
              <a:t> – </a:t>
            </a:r>
            <a:r>
              <a:rPr lang="tr-TR" sz="2800" b="1" dirty="0">
                <a:solidFill>
                  <a:srgbClr val="2A4C8C"/>
                </a:solidFill>
                <a:latin typeface="Josefin Sans Bold" pitchFamily="2" charset="0"/>
              </a:rPr>
              <a:t>Yapıştırma sistemi</a:t>
            </a:r>
            <a:endParaRPr lang="en-US" sz="2800" b="1" dirty="0">
              <a:solidFill>
                <a:schemeClr val="accent5">
                  <a:lumMod val="50000"/>
                </a:schemeClr>
              </a:solidFill>
              <a:latin typeface="Josefin Sans Bold" pitchFamily="2" charset="0"/>
            </a:endParaRPr>
          </a:p>
        </p:txBody>
      </p:sp>
      <p:pic>
        <p:nvPicPr>
          <p:cNvPr id="5" name="Obraz 1">
            <a:extLst>
              <a:ext uri="{FF2B5EF4-FFF2-40B4-BE49-F238E27FC236}">
                <a16:creationId xmlns:a16="http://schemas.microsoft.com/office/drawing/2014/main" id="{E401A427-3780-05B2-1A53-93CCFBD64967}"/>
              </a:ext>
            </a:extLst>
          </p:cNvPr>
          <p:cNvPicPr>
            <a:picLocks noChangeAspect="1"/>
          </p:cNvPicPr>
          <p:nvPr/>
        </p:nvPicPr>
        <p:blipFill>
          <a:blip r:embed="rId5"/>
          <a:stretch>
            <a:fillRect/>
          </a:stretch>
        </p:blipFill>
        <p:spPr>
          <a:xfrm>
            <a:off x="1385958" y="2307259"/>
            <a:ext cx="6881393" cy="4374020"/>
          </a:xfrm>
          <a:prstGeom prst="rect">
            <a:avLst/>
          </a:prstGeom>
        </p:spPr>
      </p:pic>
      <p:sp>
        <p:nvSpPr>
          <p:cNvPr id="6" name="pole tekstowe 2">
            <a:extLst>
              <a:ext uri="{FF2B5EF4-FFF2-40B4-BE49-F238E27FC236}">
                <a16:creationId xmlns:a16="http://schemas.microsoft.com/office/drawing/2014/main" id="{56F2B108-7701-4881-9F85-F008C4B4DFA2}"/>
              </a:ext>
            </a:extLst>
          </p:cNvPr>
          <p:cNvSpPr txBox="1"/>
          <p:nvPr/>
        </p:nvSpPr>
        <p:spPr>
          <a:xfrm>
            <a:off x="8388496" y="3167733"/>
            <a:ext cx="3000075" cy="707886"/>
          </a:xfrm>
          <a:prstGeom prst="rect">
            <a:avLst/>
          </a:prstGeom>
          <a:noFill/>
        </p:spPr>
        <p:txBody>
          <a:bodyPr wrap="square" rtlCol="0">
            <a:spAutoFit/>
          </a:bodyPr>
          <a:lstStyle/>
          <a:p>
            <a:r>
              <a:rPr lang="pl-PL" sz="2000" b="1" dirty="0">
                <a:latin typeface="Arial" pitchFamily="34" charset="0"/>
                <a:cs typeface="Arial" pitchFamily="34" charset="0"/>
              </a:rPr>
              <a:t>Arka ve ön parçaların dayanıklılığı</a:t>
            </a:r>
          </a:p>
        </p:txBody>
      </p:sp>
    </p:spTree>
    <p:extLst>
      <p:ext uri="{BB962C8B-B14F-4D97-AF65-F5344CB8AC3E}">
        <p14:creationId xmlns:p14="http://schemas.microsoft.com/office/powerpoint/2010/main" val="95476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ine 52">
            <a:extLst>
              <a:ext uri="{FF2B5EF4-FFF2-40B4-BE49-F238E27FC236}">
                <a16:creationId xmlns:a16="http://schemas.microsoft.com/office/drawing/2014/main" id="{A031F6CB-D432-6803-13E6-A797F62990B2}"/>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107379" y="0"/>
            <a:ext cx="3414409" cy="6875423"/>
          </a:xfrm>
          <a:prstGeom prst="rect">
            <a:avLst/>
          </a:prstGeom>
        </p:spPr>
      </p:pic>
      <p:sp>
        <p:nvSpPr>
          <p:cNvPr id="28" name="Dreptunghi 27">
            <a:extLst>
              <a:ext uri="{FF2B5EF4-FFF2-40B4-BE49-F238E27FC236}">
                <a16:creationId xmlns:a16="http://schemas.microsoft.com/office/drawing/2014/main" id="{5578EF17-46D2-3AAD-F516-9E74DE3C9D53}"/>
              </a:ext>
            </a:extLst>
          </p:cNvPr>
          <p:cNvSpPr/>
          <p:nvPr/>
        </p:nvSpPr>
        <p:spPr>
          <a:xfrm>
            <a:off x="-107379" y="0"/>
            <a:ext cx="3428315" cy="6858000"/>
          </a:xfrm>
          <a:prstGeom prst="rect">
            <a:avLst/>
          </a:prstGeom>
          <a:solidFill>
            <a:srgbClr val="F1CB2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D6C51C86-7572-7722-F6DA-308473A881C1}"/>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14" name="Grupare 13">
            <a:extLst>
              <a:ext uri="{FF2B5EF4-FFF2-40B4-BE49-F238E27FC236}">
                <a16:creationId xmlns:a16="http://schemas.microsoft.com/office/drawing/2014/main" id="{CCBF3BA3-DBD1-5F3F-579A-527741436706}"/>
              </a:ext>
            </a:extLst>
          </p:cNvPr>
          <p:cNvGrpSpPr/>
          <p:nvPr/>
        </p:nvGrpSpPr>
        <p:grpSpPr>
          <a:xfrm>
            <a:off x="3496535" y="43911"/>
            <a:ext cx="8439814" cy="890747"/>
            <a:chOff x="2977130" y="297492"/>
            <a:chExt cx="8439814" cy="890747"/>
          </a:xfrm>
        </p:grpSpPr>
        <p:pic>
          <p:nvPicPr>
            <p:cNvPr id="11" name="Imagine 10">
              <a:extLst>
                <a:ext uri="{FF2B5EF4-FFF2-40B4-BE49-F238E27FC236}">
                  <a16:creationId xmlns:a16="http://schemas.microsoft.com/office/drawing/2014/main" id="{E67A0657-7530-1431-662E-BAC5C2AAE4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12" name="CasetăText 11">
              <a:extLst>
                <a:ext uri="{FF2B5EF4-FFF2-40B4-BE49-F238E27FC236}">
                  <a16:creationId xmlns:a16="http://schemas.microsoft.com/office/drawing/2014/main" id="{36FAB9B7-A81A-274F-A658-F4E5E7A14426}"/>
                </a:ext>
              </a:extLst>
            </p:cNvPr>
            <p:cNvSpPr txBox="1"/>
            <p:nvPr/>
          </p:nvSpPr>
          <p:spPr>
            <a:xfrm>
              <a:off x="4137829" y="531306"/>
              <a:ext cx="7279115" cy="461665"/>
            </a:xfrm>
            <a:prstGeom prst="rect">
              <a:avLst/>
            </a:prstGeom>
            <a:noFill/>
            <a:ln w="38100">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7" name="Grupare 26">
            <a:extLst>
              <a:ext uri="{FF2B5EF4-FFF2-40B4-BE49-F238E27FC236}">
                <a16:creationId xmlns:a16="http://schemas.microsoft.com/office/drawing/2014/main" id="{CFF90A9C-58C6-6C8B-3A24-92A2B1929C4F}"/>
              </a:ext>
            </a:extLst>
          </p:cNvPr>
          <p:cNvGrpSpPr/>
          <p:nvPr/>
        </p:nvGrpSpPr>
        <p:grpSpPr>
          <a:xfrm>
            <a:off x="186382" y="1084726"/>
            <a:ext cx="9841994" cy="4448392"/>
            <a:chOff x="-2200699" y="555628"/>
            <a:chExt cx="9841994" cy="4448392"/>
          </a:xfrm>
        </p:grpSpPr>
        <p:grpSp>
          <p:nvGrpSpPr>
            <p:cNvPr id="4" name="Group 15">
              <a:extLst>
                <a:ext uri="{FF2B5EF4-FFF2-40B4-BE49-F238E27FC236}">
                  <a16:creationId xmlns:a16="http://schemas.microsoft.com/office/drawing/2014/main" id="{2A8A2031-BA48-6177-40EF-22C587AA192A}"/>
                </a:ext>
              </a:extLst>
            </p:cNvPr>
            <p:cNvGrpSpPr/>
            <p:nvPr/>
          </p:nvGrpSpPr>
          <p:grpSpPr>
            <a:xfrm>
              <a:off x="-1798061" y="555628"/>
              <a:ext cx="9439356" cy="4448392"/>
              <a:chOff x="-6309733" y="-414141"/>
              <a:chExt cx="20331761" cy="5931189"/>
            </a:xfrm>
          </p:grpSpPr>
          <p:sp>
            <p:nvSpPr>
              <p:cNvPr id="5" name="TextBox 16">
                <a:extLst>
                  <a:ext uri="{FF2B5EF4-FFF2-40B4-BE49-F238E27FC236}">
                    <a16:creationId xmlns:a16="http://schemas.microsoft.com/office/drawing/2014/main" id="{92326D8B-FC54-D2AA-CBC9-ECE00576C09A}"/>
                  </a:ext>
                </a:extLst>
              </p:cNvPr>
              <p:cNvSpPr txBox="1"/>
              <p:nvPr/>
            </p:nvSpPr>
            <p:spPr>
              <a:xfrm>
                <a:off x="-6309733" y="-414141"/>
                <a:ext cx="6390588" cy="1585049"/>
              </a:xfrm>
              <a:prstGeom prst="rect">
                <a:avLst/>
              </a:prstGeom>
            </p:spPr>
            <p:txBody>
              <a:bodyPr wrap="square" lIns="0" tIns="0" rIns="0" bIns="0" rtlCol="0" anchor="t">
                <a:spAutoFit/>
              </a:bodyPr>
              <a:lstStyle/>
              <a:p>
                <a:pPr lvl="0">
                  <a:lnSpc>
                    <a:spcPts val="10560"/>
                  </a:lnSpc>
                  <a:spcBef>
                    <a:spcPct val="0"/>
                  </a:spcBef>
                </a:pPr>
                <a:r>
                  <a:rPr lang="en-US" sz="3600" dirty="0" err="1">
                    <a:solidFill>
                      <a:srgbClr val="2D5693"/>
                    </a:solidFill>
                    <a:latin typeface="Josefin Sans Bold" pitchFamily="2" charset="0"/>
                  </a:rPr>
                  <a:t>İçerik</a:t>
                </a:r>
                <a:endParaRPr lang="en-US" sz="3600" dirty="0">
                  <a:solidFill>
                    <a:srgbClr val="B2101F"/>
                  </a:solidFill>
                  <a:latin typeface="Josefin Sans Bold" pitchFamily="2" charset="0"/>
                </a:endParaRPr>
              </a:p>
            </p:txBody>
          </p:sp>
          <p:sp>
            <p:nvSpPr>
              <p:cNvPr id="6" name="TextBox 18">
                <a:extLst>
                  <a:ext uri="{FF2B5EF4-FFF2-40B4-BE49-F238E27FC236}">
                    <a16:creationId xmlns:a16="http://schemas.microsoft.com/office/drawing/2014/main" id="{479A660B-0F0B-792B-C233-9482CB8B321C}"/>
                  </a:ext>
                </a:extLst>
              </p:cNvPr>
              <p:cNvSpPr txBox="1"/>
              <p:nvPr/>
            </p:nvSpPr>
            <p:spPr>
              <a:xfrm>
                <a:off x="846564" y="1719947"/>
                <a:ext cx="13175464" cy="682239"/>
              </a:xfrm>
              <a:prstGeom prst="rect">
                <a:avLst/>
              </a:prstGeom>
            </p:spPr>
            <p:txBody>
              <a:bodyPr wrap="square" lIns="0" tIns="0" rIns="0" bIns="0" rtlCol="0" anchor="t">
                <a:spAutoFit/>
              </a:bodyPr>
              <a:lstStyle/>
              <a:p>
                <a:pPr>
                  <a:lnSpc>
                    <a:spcPts val="4199"/>
                  </a:lnSpc>
                </a:pPr>
                <a:r>
                  <a:rPr lang="en-US" sz="2800" dirty="0">
                    <a:latin typeface="Josefin Sans Bold" pitchFamily="2" charset="0"/>
                  </a:rPr>
                  <a:t>1. </a:t>
                </a:r>
                <a:r>
                  <a:rPr lang="en-US" sz="2800" dirty="0" err="1">
                    <a:latin typeface="Josefin Sans Bold" pitchFamily="2" charset="0"/>
                  </a:rPr>
                  <a:t>Giriş</a:t>
                </a:r>
                <a:endParaRPr lang="en-US" sz="2999" dirty="0">
                  <a:latin typeface="Josefin Sans Bold" pitchFamily="2" charset="0"/>
                  <a:hlinkClick r:id="rId6" action="ppaction://hlinksldjump">
                    <a:extLst>
                      <a:ext uri="{A12FA001-AC4F-418D-AE19-62706E023703}">
                        <ahyp:hlinkClr xmlns:ahyp="http://schemas.microsoft.com/office/drawing/2018/hyperlinkcolor" val="tx"/>
                      </a:ext>
                    </a:extLst>
                  </a:hlinkClick>
                </a:endParaRPr>
              </a:p>
            </p:txBody>
          </p:sp>
          <p:sp>
            <p:nvSpPr>
              <p:cNvPr id="7" name="TextBox 19">
                <a:extLst>
                  <a:ext uri="{FF2B5EF4-FFF2-40B4-BE49-F238E27FC236}">
                    <a16:creationId xmlns:a16="http://schemas.microsoft.com/office/drawing/2014/main" id="{FE19B537-C959-E3FA-549F-457F2CE388E7}"/>
                  </a:ext>
                </a:extLst>
              </p:cNvPr>
              <p:cNvSpPr txBox="1"/>
              <p:nvPr/>
            </p:nvSpPr>
            <p:spPr>
              <a:xfrm>
                <a:off x="846562" y="2691204"/>
                <a:ext cx="13175464" cy="1400384"/>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t>2. </a:t>
                </a:r>
                <a:r>
                  <a:rPr lang="en-US" u="none" dirty="0" err="1"/>
                  <a:t>Üretim</a:t>
                </a:r>
                <a:r>
                  <a:rPr lang="en-US" u="none" dirty="0"/>
                  <a:t> </a:t>
                </a:r>
                <a:r>
                  <a:rPr lang="en-US" u="none" dirty="0" err="1"/>
                  <a:t>organizasyonu</a:t>
                </a:r>
                <a:r>
                  <a:rPr lang="en-US" u="none" dirty="0"/>
                  <a:t> ve </a:t>
                </a:r>
                <a:r>
                  <a:rPr lang="en-US" u="none" dirty="0" err="1"/>
                  <a:t>süreç</a:t>
                </a:r>
                <a:r>
                  <a:rPr lang="en-US" u="none" dirty="0"/>
                  <a:t> </a:t>
                </a:r>
                <a:r>
                  <a:rPr lang="en-US" u="none" dirty="0" err="1"/>
                  <a:t>akışı</a:t>
                </a:r>
                <a:endParaRPr lang="en-US" u="none" dirty="0">
                  <a:hlinkClick r:id="rId7" action="ppaction://hlinksldjump"/>
                </a:endParaRPr>
              </a:p>
            </p:txBody>
          </p:sp>
          <p:sp>
            <p:nvSpPr>
              <p:cNvPr id="8" name="TextBox 20">
                <a:extLst>
                  <a:ext uri="{FF2B5EF4-FFF2-40B4-BE49-F238E27FC236}">
                    <a16:creationId xmlns:a16="http://schemas.microsoft.com/office/drawing/2014/main" id="{84844CC9-9AFC-0601-7ABD-4BC8A4E21A77}"/>
                  </a:ext>
                </a:extLst>
              </p:cNvPr>
              <p:cNvSpPr txBox="1"/>
              <p:nvPr/>
            </p:nvSpPr>
            <p:spPr>
              <a:xfrm>
                <a:off x="846566" y="4116664"/>
                <a:ext cx="13175462" cy="1400384"/>
              </a:xfrm>
              <a:prstGeom prst="rect">
                <a:avLst/>
              </a:prstGeom>
            </p:spPr>
            <p:txBody>
              <a:bodyPr wrap="square" lIns="0" tIns="0" rIns="0" bIns="0" rtlCol="0" anchor="t">
                <a:spAutoFit/>
              </a:bodyPr>
              <a:lstStyle>
                <a:defPPr>
                  <a:defRPr lang="en-US"/>
                </a:defPPr>
                <a:lvl1pPr>
                  <a:lnSpc>
                    <a:spcPts val="4199"/>
                  </a:lnSpc>
                  <a:defRPr sz="2800" u="sng">
                    <a:solidFill>
                      <a:srgbClr val="65212A"/>
                    </a:solidFill>
                    <a:latin typeface="Josefin Sans Bold" pitchFamily="2" charset="0"/>
                  </a:defRPr>
                </a:lvl1pPr>
              </a:lstStyle>
              <a:p>
                <a:r>
                  <a:rPr lang="en-US" u="none" dirty="0">
                    <a:solidFill>
                      <a:schemeClr val="tx1"/>
                    </a:solidFill>
                  </a:rPr>
                  <a:t>3. </a:t>
                </a:r>
                <a:r>
                  <a:rPr lang="en-US" u="none" dirty="0" err="1">
                    <a:solidFill>
                      <a:schemeClr val="tx1"/>
                    </a:solidFill>
                  </a:rPr>
                  <a:t>Kesimden</a:t>
                </a:r>
                <a:r>
                  <a:rPr lang="en-US" u="none" dirty="0">
                    <a:solidFill>
                      <a:schemeClr val="tx1"/>
                    </a:solidFill>
                  </a:rPr>
                  <a:t> </a:t>
                </a:r>
                <a:r>
                  <a:rPr lang="en-US" u="none" dirty="0" err="1">
                    <a:solidFill>
                      <a:schemeClr val="tx1"/>
                    </a:solidFill>
                  </a:rPr>
                  <a:t>bitirmeye</a:t>
                </a:r>
                <a:r>
                  <a:rPr lang="en-US" u="none" dirty="0">
                    <a:solidFill>
                      <a:schemeClr val="tx1"/>
                    </a:solidFill>
                  </a:rPr>
                  <a:t> </a:t>
                </a:r>
                <a:r>
                  <a:rPr lang="en-US" u="none" dirty="0" err="1">
                    <a:solidFill>
                      <a:schemeClr val="tx1"/>
                    </a:solidFill>
                  </a:rPr>
                  <a:t>kadar</a:t>
                </a:r>
                <a:r>
                  <a:rPr lang="en-US" u="none" dirty="0">
                    <a:solidFill>
                      <a:schemeClr val="tx1"/>
                    </a:solidFill>
                  </a:rPr>
                  <a:t> </a:t>
                </a:r>
                <a:r>
                  <a:rPr lang="tr-TR" u="none" dirty="0">
                    <a:solidFill>
                      <a:schemeClr val="tx1"/>
                    </a:solidFill>
                  </a:rPr>
                  <a:t>endüstriyel</a:t>
                </a:r>
                <a:r>
                  <a:rPr lang="en-US" u="none" dirty="0">
                    <a:solidFill>
                      <a:schemeClr val="tx1"/>
                    </a:solidFill>
                  </a:rPr>
                  <a:t> </a:t>
                </a:r>
                <a:r>
                  <a:rPr lang="en-US" u="none" dirty="0" err="1">
                    <a:solidFill>
                      <a:schemeClr val="tx1"/>
                    </a:solidFill>
                  </a:rPr>
                  <a:t>teknolojiler</a:t>
                </a:r>
                <a:endParaRPr lang="en-US" u="none" dirty="0">
                  <a:solidFill>
                    <a:schemeClr val="tx1"/>
                  </a:solidFill>
                  <a:hlinkClick r:id="rId8" action="ppaction://hlinksldjump">
                    <a:extLst>
                      <a:ext uri="{A12FA001-AC4F-418D-AE19-62706E023703}">
                        <ahyp:hlinkClr xmlns:ahyp="http://schemas.microsoft.com/office/drawing/2018/hyperlinkcolor" val="tx"/>
                      </a:ext>
                    </a:extLst>
                  </a:hlinkClick>
                </a:endParaRPr>
              </a:p>
            </p:txBody>
          </p:sp>
        </p:grpSp>
        <p:sp>
          <p:nvSpPr>
            <p:cNvPr id="24" name="Dreptunghi 23">
              <a:extLst>
                <a:ext uri="{FF2B5EF4-FFF2-40B4-BE49-F238E27FC236}">
                  <a16:creationId xmlns:a16="http://schemas.microsoft.com/office/drawing/2014/main" id="{77E31915-B1B2-6C63-1878-6AEAEB1DDCFA}"/>
                </a:ext>
              </a:extLst>
            </p:cNvPr>
            <p:cNvSpPr/>
            <p:nvPr/>
          </p:nvSpPr>
          <p:spPr>
            <a:xfrm>
              <a:off x="-2200699" y="697030"/>
              <a:ext cx="2966936" cy="1188788"/>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9" name="Group 34">
            <a:extLst>
              <a:ext uri="{FF2B5EF4-FFF2-40B4-BE49-F238E27FC236}">
                <a16:creationId xmlns:a16="http://schemas.microsoft.com/office/drawing/2014/main" id="{27D7E185-9117-DD0D-5C15-87F51F64BB7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590EDF1C-CBF7-D98F-B9A0-86CE0C38F395}"/>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86D37D63-AB08-F0AC-792C-3D8C3598DFCB}"/>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1E7F1301-40D4-1566-A1F0-67216818E83E}"/>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2706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16">
            <a:extLst>
              <a:ext uri="{FF2B5EF4-FFF2-40B4-BE49-F238E27FC236}">
                <a16:creationId xmlns:a16="http://schemas.microsoft.com/office/drawing/2014/main" id="{C4D27284-67A8-5E6E-893E-1FE2A107C548}"/>
              </a:ext>
            </a:extLst>
          </p:cNvPr>
          <p:cNvSpPr txBox="1"/>
          <p:nvPr/>
        </p:nvSpPr>
        <p:spPr>
          <a:xfrm>
            <a:off x="538521" y="1068099"/>
            <a:ext cx="10934527" cy="553998"/>
          </a:xfrm>
          <a:prstGeom prst="rect">
            <a:avLst/>
          </a:prstGeom>
        </p:spPr>
        <p:txBody>
          <a:bodyPr wrap="square" lIns="0" tIns="0" rIns="0" bIns="0" rtlCol="0" anchor="t">
            <a:spAutoFit/>
          </a:bodyPr>
          <a:lstStyle/>
          <a:p>
            <a:pPr lvl="0" algn="ctr">
              <a:spcBef>
                <a:spcPct val="0"/>
              </a:spcBef>
            </a:pPr>
            <a:r>
              <a:rPr lang="en-US" sz="3600" dirty="0">
                <a:solidFill>
                  <a:srgbClr val="2D5693"/>
                </a:solidFill>
                <a:latin typeface="Josefin Sans Bold" pitchFamily="2" charset="0"/>
              </a:rPr>
              <a:t>3. </a:t>
            </a:r>
            <a:r>
              <a:rPr lang="en-US" sz="3600" dirty="0" err="1">
                <a:solidFill>
                  <a:srgbClr val="2D5693"/>
                </a:solidFill>
                <a:latin typeface="Josefin Sans Bold" pitchFamily="2" charset="0"/>
              </a:rPr>
              <a:t>Montaj</a:t>
            </a:r>
            <a:r>
              <a:rPr lang="en-US" sz="3600" dirty="0">
                <a:solidFill>
                  <a:srgbClr val="2D5693"/>
                </a:solidFill>
                <a:latin typeface="Josefin Sans Bold" pitchFamily="2" charset="0"/>
              </a:rPr>
              <a:t> – </a:t>
            </a:r>
            <a:r>
              <a:rPr lang="tr-TR" sz="3600" dirty="0">
                <a:solidFill>
                  <a:srgbClr val="2D5693"/>
                </a:solidFill>
                <a:latin typeface="Josefin Sans Bold" pitchFamily="2" charset="0"/>
              </a:rPr>
              <a:t>D</a:t>
            </a:r>
            <a:r>
              <a:rPr lang="en-US" sz="3600" dirty="0" err="1">
                <a:solidFill>
                  <a:srgbClr val="2D5693"/>
                </a:solidFill>
                <a:latin typeface="Josefin Sans Bold" pitchFamily="2" charset="0"/>
              </a:rPr>
              <a:t>iğer</a:t>
            </a:r>
            <a:r>
              <a:rPr lang="en-US" sz="3600" dirty="0">
                <a:solidFill>
                  <a:srgbClr val="2D5693"/>
                </a:solidFill>
                <a:latin typeface="Josefin Sans Bold" pitchFamily="2" charset="0"/>
              </a:rPr>
              <a:t> </a:t>
            </a:r>
            <a:r>
              <a:rPr lang="en-US" sz="3600" dirty="0" err="1">
                <a:solidFill>
                  <a:srgbClr val="2D5693"/>
                </a:solidFill>
                <a:latin typeface="Josefin Sans Bold" pitchFamily="2" charset="0"/>
              </a:rPr>
              <a:t>işlemler</a:t>
            </a:r>
            <a:endParaRPr lang="en-US" sz="3600" dirty="0">
              <a:solidFill>
                <a:srgbClr val="2D5693"/>
              </a:solidFill>
              <a:latin typeface="Josefin Sans Bold" pitchFamily="2" charset="0"/>
            </a:endParaRPr>
          </a:p>
        </p:txBody>
      </p:sp>
      <p:grpSp>
        <p:nvGrpSpPr>
          <p:cNvPr id="3" name="Grupare 2">
            <a:extLst>
              <a:ext uri="{FF2B5EF4-FFF2-40B4-BE49-F238E27FC236}">
                <a16:creationId xmlns:a16="http://schemas.microsoft.com/office/drawing/2014/main" id="{1E4FD283-384F-4A95-C76A-BAB11FFB4194}"/>
              </a:ext>
            </a:extLst>
          </p:cNvPr>
          <p:cNvGrpSpPr/>
          <p:nvPr/>
        </p:nvGrpSpPr>
        <p:grpSpPr>
          <a:xfrm flipH="1">
            <a:off x="2366228" y="96673"/>
            <a:ext cx="8439814" cy="890747"/>
            <a:chOff x="2977130" y="297492"/>
            <a:chExt cx="8439814" cy="890747"/>
          </a:xfrm>
        </p:grpSpPr>
        <p:pic>
          <p:nvPicPr>
            <p:cNvPr id="8" name="Imagine 7">
              <a:extLst>
                <a:ext uri="{FF2B5EF4-FFF2-40B4-BE49-F238E27FC236}">
                  <a16:creationId xmlns:a16="http://schemas.microsoft.com/office/drawing/2014/main" id="{F8EF58D0-54EB-B3F5-6F44-9FB2428A9BC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9" name="CasetăText 8">
              <a:extLst>
                <a:ext uri="{FF2B5EF4-FFF2-40B4-BE49-F238E27FC236}">
                  <a16:creationId xmlns:a16="http://schemas.microsoft.com/office/drawing/2014/main" id="{DD037FC6-DE4F-CAFA-0FCE-4071FA7D68A0}"/>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2" name="Dreptunghi 11">
            <a:extLst>
              <a:ext uri="{FF2B5EF4-FFF2-40B4-BE49-F238E27FC236}">
                <a16:creationId xmlns:a16="http://schemas.microsoft.com/office/drawing/2014/main" id="{B2E26411-2D2E-15DF-D4E6-E39AC75DE0EF}"/>
              </a:ext>
            </a:extLst>
          </p:cNvPr>
          <p:cNvSpPr/>
          <p:nvPr/>
        </p:nvSpPr>
        <p:spPr>
          <a:xfrm>
            <a:off x="496683" y="2321004"/>
            <a:ext cx="4638786" cy="1107996"/>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tr-TR" sz="3200" b="1" dirty="0">
                <a:solidFill>
                  <a:srgbClr val="2A4C8C"/>
                </a:solidFill>
                <a:latin typeface="Calibri" panose="020F0502020204030204" pitchFamily="34" charset="0"/>
                <a:ea typeface="Yu Mincho" panose="02020400000000000000" pitchFamily="18" charset="-128"/>
              </a:rPr>
              <a:t>Zımpara işlemi </a:t>
            </a:r>
            <a:r>
              <a:rPr lang="en-GB" sz="3200" b="1" dirty="0" err="1">
                <a:solidFill>
                  <a:srgbClr val="2A4C8C"/>
                </a:solidFill>
                <a:latin typeface="Calibri" panose="020F0502020204030204" pitchFamily="34" charset="0"/>
                <a:ea typeface="Yu Mincho" panose="02020400000000000000" pitchFamily="18" charset="-128"/>
              </a:rPr>
              <a:t>ve</a:t>
            </a:r>
            <a:r>
              <a:rPr lang="en-GB" sz="3200" b="1" dirty="0">
                <a:solidFill>
                  <a:srgbClr val="2A4C8C"/>
                </a:solidFill>
                <a:latin typeface="Calibri" panose="020F0502020204030204" pitchFamily="34" charset="0"/>
                <a:ea typeface="Yu Mincho" panose="02020400000000000000" pitchFamily="18" charset="-128"/>
              </a:rPr>
              <a:t> </a:t>
            </a:r>
            <a:r>
              <a:rPr lang="en-GB" sz="3200" b="1" dirty="0" err="1">
                <a:solidFill>
                  <a:srgbClr val="2A4C8C"/>
                </a:solidFill>
                <a:latin typeface="Calibri" panose="020F0502020204030204" pitchFamily="34" charset="0"/>
                <a:ea typeface="Yu Mincho" panose="02020400000000000000" pitchFamily="18" charset="-128"/>
              </a:rPr>
              <a:t>yapıştırıcı</a:t>
            </a:r>
            <a:r>
              <a:rPr lang="en-GB" sz="3200" b="1" dirty="0">
                <a:solidFill>
                  <a:srgbClr val="2A4C8C"/>
                </a:solidFill>
                <a:latin typeface="Calibri" panose="020F0502020204030204" pitchFamily="34" charset="0"/>
                <a:ea typeface="Yu Mincho" panose="02020400000000000000" pitchFamily="18" charset="-128"/>
              </a:rPr>
              <a:t> </a:t>
            </a:r>
            <a:r>
              <a:rPr lang="en-GB" sz="3200" b="1" dirty="0" err="1">
                <a:solidFill>
                  <a:srgbClr val="2A4C8C"/>
                </a:solidFill>
                <a:latin typeface="Calibri" panose="020F0502020204030204" pitchFamily="34" charset="0"/>
                <a:ea typeface="Yu Mincho" panose="02020400000000000000" pitchFamily="18" charset="-128"/>
              </a:rPr>
              <a:t>uygulaması</a:t>
            </a:r>
            <a:endParaRPr lang="en-GB" sz="3200" b="1" dirty="0">
              <a:solidFill>
                <a:srgbClr val="2A4C8C"/>
              </a:solidFill>
            </a:endParaRPr>
          </a:p>
        </p:txBody>
      </p:sp>
      <p:sp>
        <p:nvSpPr>
          <p:cNvPr id="4" name="Dreptunghi 3">
            <a:extLst>
              <a:ext uri="{FF2B5EF4-FFF2-40B4-BE49-F238E27FC236}">
                <a16:creationId xmlns:a16="http://schemas.microsoft.com/office/drawing/2014/main" id="{0267AE5F-CB64-E0A4-8606-39646AF7839D}"/>
              </a:ext>
            </a:extLst>
          </p:cNvPr>
          <p:cNvSpPr/>
          <p:nvPr/>
        </p:nvSpPr>
        <p:spPr>
          <a:xfrm>
            <a:off x="6120476" y="2270406"/>
            <a:ext cx="5815873" cy="1107996"/>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Bef>
                <a:spcPct val="0"/>
              </a:spcBef>
            </a:pPr>
            <a:r>
              <a:rPr lang="en-GB" sz="3200" b="1" dirty="0" err="1">
                <a:solidFill>
                  <a:srgbClr val="2A4C8C"/>
                </a:solidFill>
                <a:latin typeface="Calibri" panose="020F0502020204030204" pitchFamily="34" charset="0"/>
                <a:ea typeface="Yu Mincho" panose="02020400000000000000" pitchFamily="18" charset="-128"/>
              </a:rPr>
              <a:t>Tabanlar</a:t>
            </a:r>
            <a:r>
              <a:rPr lang="en-GB" sz="3200" b="1" dirty="0">
                <a:solidFill>
                  <a:srgbClr val="2A4C8C"/>
                </a:solidFill>
                <a:latin typeface="Calibri" panose="020F0502020204030204" pitchFamily="34" charset="0"/>
                <a:ea typeface="Yu Mincho" panose="02020400000000000000" pitchFamily="18" charset="-128"/>
              </a:rPr>
              <a:t> </a:t>
            </a:r>
            <a:r>
              <a:rPr lang="en-GB" sz="3200" b="1" dirty="0" err="1">
                <a:solidFill>
                  <a:srgbClr val="2A4C8C"/>
                </a:solidFill>
                <a:latin typeface="Calibri" panose="020F0502020204030204" pitchFamily="34" charset="0"/>
                <a:ea typeface="Yu Mincho" panose="02020400000000000000" pitchFamily="18" charset="-128"/>
              </a:rPr>
              <a:t>ve</a:t>
            </a:r>
            <a:r>
              <a:rPr lang="en-GB" sz="3200" b="1" dirty="0">
                <a:solidFill>
                  <a:srgbClr val="2A4C8C"/>
                </a:solidFill>
                <a:latin typeface="Calibri" panose="020F0502020204030204" pitchFamily="34" charset="0"/>
                <a:ea typeface="Yu Mincho" panose="02020400000000000000" pitchFamily="18" charset="-128"/>
              </a:rPr>
              <a:t> </a:t>
            </a:r>
            <a:r>
              <a:rPr lang="tr-TR" sz="3200" b="1" dirty="0">
                <a:solidFill>
                  <a:srgbClr val="2A4C8C"/>
                </a:solidFill>
                <a:latin typeface="Calibri" panose="020F0502020204030204" pitchFamily="34" charset="0"/>
                <a:ea typeface="Yu Mincho" panose="02020400000000000000" pitchFamily="18" charset="-128"/>
              </a:rPr>
              <a:t>saya </a:t>
            </a:r>
            <a:r>
              <a:rPr lang="en-GB" sz="3200" b="1" dirty="0" err="1">
                <a:solidFill>
                  <a:srgbClr val="2A4C8C"/>
                </a:solidFill>
                <a:latin typeface="Calibri" panose="020F0502020204030204" pitchFamily="34" charset="0"/>
                <a:ea typeface="Yu Mincho" panose="02020400000000000000" pitchFamily="18" charset="-128"/>
              </a:rPr>
              <a:t>arasındaki</a:t>
            </a:r>
            <a:r>
              <a:rPr lang="en-GB" sz="3200" b="1" dirty="0">
                <a:solidFill>
                  <a:srgbClr val="2A4C8C"/>
                </a:solidFill>
                <a:latin typeface="Calibri" panose="020F0502020204030204" pitchFamily="34" charset="0"/>
                <a:ea typeface="Yu Mincho" panose="02020400000000000000" pitchFamily="18" charset="-128"/>
              </a:rPr>
              <a:t> </a:t>
            </a:r>
            <a:r>
              <a:rPr lang="en-GB" sz="3200" b="1" dirty="0" err="1">
                <a:solidFill>
                  <a:srgbClr val="2A4C8C"/>
                </a:solidFill>
                <a:latin typeface="Calibri" panose="020F0502020204030204" pitchFamily="34" charset="0"/>
                <a:ea typeface="Yu Mincho" panose="02020400000000000000" pitchFamily="18" charset="-128"/>
              </a:rPr>
              <a:t>yapışmanın</a:t>
            </a:r>
            <a:r>
              <a:rPr lang="en-GB" sz="3200" b="1" dirty="0">
                <a:solidFill>
                  <a:srgbClr val="2A4C8C"/>
                </a:solidFill>
                <a:latin typeface="Calibri" panose="020F0502020204030204" pitchFamily="34" charset="0"/>
                <a:ea typeface="Yu Mincho" panose="02020400000000000000" pitchFamily="18" charset="-128"/>
              </a:rPr>
              <a:t> </a:t>
            </a:r>
            <a:r>
              <a:rPr lang="en-GB" sz="3200" b="1" dirty="0" err="1">
                <a:solidFill>
                  <a:srgbClr val="2A4C8C"/>
                </a:solidFill>
                <a:latin typeface="Calibri" panose="020F0502020204030204" pitchFamily="34" charset="0"/>
                <a:ea typeface="Yu Mincho" panose="02020400000000000000" pitchFamily="18" charset="-128"/>
              </a:rPr>
              <a:t>preslenmesi</a:t>
            </a:r>
            <a:endParaRPr lang="en-GB" sz="3200" b="1" dirty="0">
              <a:solidFill>
                <a:srgbClr val="2A4C8C"/>
              </a:solidFill>
            </a:endParaRPr>
          </a:p>
        </p:txBody>
      </p:sp>
      <p:pic>
        <p:nvPicPr>
          <p:cNvPr id="20" name="Picture 2">
            <a:extLst>
              <a:ext uri="{FF2B5EF4-FFF2-40B4-BE49-F238E27FC236}">
                <a16:creationId xmlns:a16="http://schemas.microsoft.com/office/drawing/2014/main" id="{75C8EFFA-2774-2B9B-6161-A77476521C18}"/>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pic>
        <p:nvPicPr>
          <p:cNvPr id="3079" name="Graphic 5" descr="Open hand with plant with solid fill"/>
          <p:cNvPicPr>
            <a:picLocks noChangeAspect="1" noChangeArrowheads="1"/>
          </p:cNvPicPr>
          <p:nvPr/>
        </p:nvPicPr>
        <p:blipFill>
          <a:blip r:embed="rId5">
            <a:extLst>
              <a:ext uri="{28A0092B-C50C-407E-A947-70E740481C1C}">
                <a14:useLocalDpi xmlns:a14="http://schemas.microsoft.com/office/drawing/2010/main" val="0"/>
              </a:ext>
            </a:extLst>
          </a:blip>
          <a:srcRect l="-2827" t="-16289" r="-1190" b="-16098"/>
          <a:stretch>
            <a:fillRect/>
          </a:stretch>
        </p:blipFill>
        <p:spPr bwMode="auto">
          <a:xfrm>
            <a:off x="0" y="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Grafic 1035215431" descr="Open hand with plant with solid fill"/>
          <p:cNvPicPr>
            <a:picLocks noChangeAspect="1" noChangeArrowheads="1"/>
          </p:cNvPicPr>
          <p:nvPr/>
        </p:nvPicPr>
        <p:blipFill>
          <a:blip r:embed="rId5">
            <a:extLst>
              <a:ext uri="{28A0092B-C50C-407E-A947-70E740481C1C}">
                <a14:useLocalDpi xmlns:a14="http://schemas.microsoft.com/office/drawing/2010/main" val="0"/>
              </a:ext>
            </a:extLst>
          </a:blip>
          <a:srcRect l="-2827" t="-16289" r="-1190" b="-16098"/>
          <a:stretch>
            <a:fillRect/>
          </a:stretch>
        </p:blipFill>
        <p:spPr bwMode="auto">
          <a:xfrm>
            <a:off x="0" y="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077" name="Grafic 1140878212" descr="Open hand with plant with solid fill"/>
          <p:cNvPicPr>
            <a:picLocks noChangeAspect="1" noChangeArrowheads="1"/>
          </p:cNvPicPr>
          <p:nvPr/>
        </p:nvPicPr>
        <p:blipFill>
          <a:blip r:embed="rId5">
            <a:extLst>
              <a:ext uri="{28A0092B-C50C-407E-A947-70E740481C1C}">
                <a14:useLocalDpi xmlns:a14="http://schemas.microsoft.com/office/drawing/2010/main" val="0"/>
              </a:ext>
            </a:extLst>
          </a:blip>
          <a:srcRect l="-2827" t="-16289" r="-1190" b="-16098"/>
          <a:stretch>
            <a:fillRect/>
          </a:stretch>
        </p:blipFill>
        <p:spPr bwMode="auto">
          <a:xfrm>
            <a:off x="0" y="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Grafic 1339943004" descr="Open hand with plant with solid fill"/>
          <p:cNvPicPr>
            <a:picLocks noChangeAspect="1" noChangeArrowheads="1"/>
          </p:cNvPicPr>
          <p:nvPr/>
        </p:nvPicPr>
        <p:blipFill>
          <a:blip r:embed="rId5">
            <a:extLst>
              <a:ext uri="{28A0092B-C50C-407E-A947-70E740481C1C}">
                <a14:useLocalDpi xmlns:a14="http://schemas.microsoft.com/office/drawing/2010/main" val="0"/>
              </a:ext>
            </a:extLst>
          </a:blip>
          <a:srcRect l="-2827" t="-16289" r="-1190" b="-16098"/>
          <a:stretch>
            <a:fillRect/>
          </a:stretch>
        </p:blipFill>
        <p:spPr bwMode="auto">
          <a:xfrm>
            <a:off x="0" y="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Grafic 263360492" descr="Open hand with plant with solid fill"/>
          <p:cNvPicPr>
            <a:picLocks noChangeAspect="1" noChangeArrowheads="1"/>
          </p:cNvPicPr>
          <p:nvPr/>
        </p:nvPicPr>
        <p:blipFill>
          <a:blip r:embed="rId5">
            <a:extLst>
              <a:ext uri="{28A0092B-C50C-407E-A947-70E740481C1C}">
                <a14:useLocalDpi xmlns:a14="http://schemas.microsoft.com/office/drawing/2010/main" val="0"/>
              </a:ext>
            </a:extLst>
          </a:blip>
          <a:srcRect l="-2827" t="-16289" r="-1190" b="-16098"/>
          <a:stretch>
            <a:fillRect/>
          </a:stretch>
        </p:blipFill>
        <p:spPr bwMode="auto">
          <a:xfrm>
            <a:off x="0" y="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074" name="Grafic 800181505" descr="Open hand with plant with solid fill"/>
          <p:cNvPicPr>
            <a:picLocks noChangeAspect="1" noChangeArrowheads="1"/>
          </p:cNvPicPr>
          <p:nvPr/>
        </p:nvPicPr>
        <p:blipFill>
          <a:blip r:embed="rId5">
            <a:extLst>
              <a:ext uri="{28A0092B-C50C-407E-A947-70E740481C1C}">
                <a14:useLocalDpi xmlns:a14="http://schemas.microsoft.com/office/drawing/2010/main" val="0"/>
              </a:ext>
            </a:extLst>
          </a:blip>
          <a:srcRect l="-2827" t="-16289" r="-1190" b="-16098"/>
          <a:stretch>
            <a:fillRect/>
          </a:stretch>
        </p:blipFill>
        <p:spPr bwMode="auto">
          <a:xfrm>
            <a:off x="0" y="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3073" name="Grafic 678382137" descr="Open hand with plant with solid fill"/>
          <p:cNvPicPr>
            <a:picLocks noChangeAspect="1" noChangeArrowheads="1"/>
          </p:cNvPicPr>
          <p:nvPr/>
        </p:nvPicPr>
        <p:blipFill>
          <a:blip r:embed="rId5">
            <a:extLst>
              <a:ext uri="{28A0092B-C50C-407E-A947-70E740481C1C}">
                <a14:useLocalDpi xmlns:a14="http://schemas.microsoft.com/office/drawing/2010/main" val="0"/>
              </a:ext>
            </a:extLst>
          </a:blip>
          <a:srcRect l="-2827" t="-16289" r="-1190" b="-16098"/>
          <a:stretch>
            <a:fillRect/>
          </a:stretch>
        </p:blipFill>
        <p:spPr bwMode="auto">
          <a:xfrm>
            <a:off x="0" y="0"/>
            <a:ext cx="441325" cy="4413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DRASARKA ZAĆWIEKOWANEJ CHOLEWKI Z JEDNYM WALCEM WIDIOWYM, MODEL RW1">
            <a:extLst>
              <a:ext uri="{FF2B5EF4-FFF2-40B4-BE49-F238E27FC236}">
                <a16:creationId xmlns:a16="http://schemas.microsoft.com/office/drawing/2014/main" id="{2CCC95BD-1544-76CD-10A9-9D880705AE90}"/>
              </a:ext>
            </a:extLst>
          </p:cNvPr>
          <p:cNvPicPr>
            <a:picLocks noChangeAspect="1" noChangeArrowheads="1"/>
          </p:cNvPicPr>
          <p:nvPr/>
        </p:nvPicPr>
        <p:blipFill>
          <a:blip r:embed="rId6" cstate="print"/>
          <a:srcRect/>
          <a:stretch>
            <a:fillRect/>
          </a:stretch>
        </p:blipFill>
        <p:spPr bwMode="auto">
          <a:xfrm>
            <a:off x="423454" y="3784090"/>
            <a:ext cx="1627188" cy="2505075"/>
          </a:xfrm>
          <a:prstGeom prst="rect">
            <a:avLst/>
          </a:prstGeom>
          <a:noFill/>
          <a:ln w="9525">
            <a:noFill/>
            <a:miter lim="800000"/>
            <a:headEnd/>
            <a:tailEnd/>
          </a:ln>
        </p:spPr>
      </p:pic>
      <p:pic>
        <p:nvPicPr>
          <p:cNvPr id="5" name="Picture 4" descr="Moda_meska_buty_22-1024x683">
            <a:extLst>
              <a:ext uri="{FF2B5EF4-FFF2-40B4-BE49-F238E27FC236}">
                <a16:creationId xmlns:a16="http://schemas.microsoft.com/office/drawing/2014/main" id="{D94FA0DC-082A-71AB-AF4C-911FAEEF89E2}"/>
              </a:ext>
            </a:extLst>
          </p:cNvPr>
          <p:cNvPicPr>
            <a:picLocks noChangeAspect="1" noChangeArrowheads="1"/>
          </p:cNvPicPr>
          <p:nvPr/>
        </p:nvPicPr>
        <p:blipFill>
          <a:blip r:embed="rId7" cstate="print"/>
          <a:srcRect/>
          <a:stretch>
            <a:fillRect/>
          </a:stretch>
        </p:blipFill>
        <p:spPr bwMode="auto">
          <a:xfrm>
            <a:off x="2513106" y="4106392"/>
            <a:ext cx="2622363" cy="1762373"/>
          </a:xfrm>
          <a:prstGeom prst="rect">
            <a:avLst/>
          </a:prstGeom>
          <a:noFill/>
          <a:ln w="9525">
            <a:noFill/>
            <a:miter lim="800000"/>
            <a:headEnd/>
            <a:tailEnd/>
          </a:ln>
        </p:spPr>
      </p:pic>
      <p:pic>
        <p:nvPicPr>
          <p:cNvPr id="6" name="Picture 2">
            <a:extLst>
              <a:ext uri="{FF2B5EF4-FFF2-40B4-BE49-F238E27FC236}">
                <a16:creationId xmlns:a16="http://schemas.microsoft.com/office/drawing/2014/main" id="{FD83179F-B415-A910-9FE0-C5AE30A7DECD}"/>
              </a:ext>
            </a:extLst>
          </p:cNvPr>
          <p:cNvPicPr>
            <a:picLocks noChangeAspect="1" noChangeArrowheads="1"/>
          </p:cNvPicPr>
          <p:nvPr/>
        </p:nvPicPr>
        <p:blipFill>
          <a:blip r:embed="rId8" cstate="print"/>
          <a:srcRect/>
          <a:stretch>
            <a:fillRect/>
          </a:stretch>
        </p:blipFill>
        <p:spPr bwMode="auto">
          <a:xfrm>
            <a:off x="6120476" y="4056526"/>
            <a:ext cx="2813426" cy="1909474"/>
          </a:xfrm>
          <a:prstGeom prst="rect">
            <a:avLst/>
          </a:prstGeom>
          <a:noFill/>
          <a:ln w="9525">
            <a:noFill/>
            <a:miter lim="800000"/>
            <a:headEnd/>
            <a:tailEnd/>
          </a:ln>
        </p:spPr>
      </p:pic>
      <p:pic>
        <p:nvPicPr>
          <p:cNvPr id="7" name="Picture 3" descr="ma01">
            <a:extLst>
              <a:ext uri="{FF2B5EF4-FFF2-40B4-BE49-F238E27FC236}">
                <a16:creationId xmlns:a16="http://schemas.microsoft.com/office/drawing/2014/main" id="{706F95C1-26EA-71B3-CBDF-71CBF4F05CD5}"/>
              </a:ext>
            </a:extLst>
          </p:cNvPr>
          <p:cNvPicPr>
            <a:picLocks noChangeAspect="1" noChangeArrowheads="1"/>
          </p:cNvPicPr>
          <p:nvPr/>
        </p:nvPicPr>
        <p:blipFill>
          <a:blip r:embed="rId9" cstate="print"/>
          <a:srcRect/>
          <a:stretch>
            <a:fillRect/>
          </a:stretch>
        </p:blipFill>
        <p:spPr bwMode="auto">
          <a:xfrm>
            <a:off x="9205303" y="4032841"/>
            <a:ext cx="2855031" cy="1909474"/>
          </a:xfrm>
          <a:prstGeom prst="rect">
            <a:avLst/>
          </a:prstGeom>
          <a:noFill/>
          <a:ln w="9525">
            <a:noFill/>
            <a:miter lim="800000"/>
            <a:headEnd/>
            <a:tailEnd/>
          </a:ln>
        </p:spPr>
      </p:pic>
    </p:spTree>
    <p:extLst>
      <p:ext uri="{BB962C8B-B14F-4D97-AF65-F5344CB8AC3E}">
        <p14:creationId xmlns:p14="http://schemas.microsoft.com/office/powerpoint/2010/main" val="1165620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b="0" i="0" u="none" strike="noStrike" dirty="0">
                  <a:solidFill>
                    <a:srgbClr val="2D5693"/>
                  </a:solidFill>
                  <a:effectLst/>
                  <a:latin typeface="Arial Unicode MS" panose="020B0604020202020204" pitchFamily="34" charset="-128"/>
                  <a:ea typeface="Arial Unicode MS" panose="020B0604020202020204" pitchFamily="34" charset="-128"/>
                  <a:cs typeface="Arial Unicode MS" panose="020B0604020202020204" pitchFamily="34" charset="-128"/>
                </a:rPr>
                <a:t>SHOEDES – New footwear designer qualifications for sustainable products that comply with the emerging demands of circular economy</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 name="Grupare 3">
            <a:extLst>
              <a:ext uri="{FF2B5EF4-FFF2-40B4-BE49-F238E27FC236}">
                <a16:creationId xmlns:a16="http://schemas.microsoft.com/office/drawing/2014/main" id="{001FD7A8-D6EE-40B7-563B-3A4D5734F29C}"/>
              </a:ext>
            </a:extLst>
          </p:cNvPr>
          <p:cNvGrpSpPr/>
          <p:nvPr/>
        </p:nvGrpSpPr>
        <p:grpSpPr>
          <a:xfrm>
            <a:off x="722697" y="5178510"/>
            <a:ext cx="10746608" cy="991346"/>
            <a:chOff x="-297093" y="-9866"/>
            <a:chExt cx="6555931" cy="698234"/>
          </a:xfrm>
        </p:grpSpPr>
        <p:sp>
          <p:nvSpPr>
            <p:cNvPr id="9" name="Casetă text 33">
              <a:extLst>
                <a:ext uri="{FF2B5EF4-FFF2-40B4-BE49-F238E27FC236}">
                  <a16:creationId xmlns:a16="http://schemas.microsoft.com/office/drawing/2014/main" id="{4D2D8989-AD0B-CEFE-1E13-8F1F51E01251}"/>
                </a:ext>
              </a:extLst>
            </p:cNvPr>
            <p:cNvSpPr txBox="1"/>
            <p:nvPr/>
          </p:nvSpPr>
          <p:spPr>
            <a:xfrm>
              <a:off x="-297093" y="28"/>
              <a:ext cx="1736090" cy="688340"/>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Ayakkabıları</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stabilize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etmek</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için</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makine</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düşük</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sıcaklık</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1" name="Casetă text 33">
              <a:extLst>
                <a:ext uri="{FF2B5EF4-FFF2-40B4-BE49-F238E27FC236}">
                  <a16:creationId xmlns:a16="http://schemas.microsoft.com/office/drawing/2014/main" id="{B746ED5A-6A1B-A03B-BC09-89B77B93BBEB}"/>
                </a:ext>
              </a:extLst>
            </p:cNvPr>
            <p:cNvSpPr txBox="1"/>
            <p:nvPr/>
          </p:nvSpPr>
          <p:spPr>
            <a:xfrm>
              <a:off x="2112585" y="-9866"/>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Kalıp çıkarma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makinesi</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2" name="Casetă text 33">
              <a:extLst>
                <a:ext uri="{FF2B5EF4-FFF2-40B4-BE49-F238E27FC236}">
                  <a16:creationId xmlns:a16="http://schemas.microsoft.com/office/drawing/2014/main" id="{099115AE-FAB7-703A-E365-2E3074C886DB}"/>
                </a:ext>
              </a:extLst>
            </p:cNvPr>
            <p:cNvSpPr txBox="1"/>
            <p:nvPr/>
          </p:nvSpPr>
          <p:spPr>
            <a:xfrm>
              <a:off x="4522505" y="0"/>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Ayakkabıyı</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sabitleyin</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en-GB" sz="1700" b="1" dirty="0" err="1">
                  <a:solidFill>
                    <a:srgbClr val="2A4C8C"/>
                  </a:solidFill>
                  <a:latin typeface="Calibri" panose="020F0502020204030204" pitchFamily="34" charset="0"/>
                  <a:ea typeface="Yu Mincho" panose="02020400000000000000" pitchFamily="18" charset="-128"/>
                  <a:cs typeface="Times New Roman" panose="02020603050405020304" pitchFamily="18" charset="0"/>
                </a:rPr>
                <a:t>ve</a:t>
              </a:r>
              <a:r>
                <a:rPr lang="en-GB"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 </a:t>
              </a:r>
              <a:r>
                <a:rPr lang="tr-TR"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kalıbı çıkartın</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sp>
        <p:nvSpPr>
          <p:cNvPr id="15" name="TextBox 6">
            <a:extLst>
              <a:ext uri="{FF2B5EF4-FFF2-40B4-BE49-F238E27FC236}">
                <a16:creationId xmlns:a16="http://schemas.microsoft.com/office/drawing/2014/main" id="{525E9409-476C-B6F3-1E74-686623B77689}"/>
              </a:ext>
            </a:extLst>
          </p:cNvPr>
          <p:cNvSpPr txBox="1"/>
          <p:nvPr/>
        </p:nvSpPr>
        <p:spPr>
          <a:xfrm>
            <a:off x="436985" y="1017491"/>
            <a:ext cx="6850836" cy="579518"/>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800" dirty="0" err="1">
                <a:solidFill>
                  <a:srgbClr val="2A4C8C"/>
                </a:solidFill>
              </a:rPr>
              <a:t>Montaj</a:t>
            </a:r>
            <a:r>
              <a:rPr lang="en-US" sz="2800" dirty="0">
                <a:solidFill>
                  <a:srgbClr val="2A4C8C"/>
                </a:solidFill>
              </a:rPr>
              <a:t> – son </a:t>
            </a:r>
            <a:r>
              <a:rPr lang="en-US" sz="2800" dirty="0" err="1">
                <a:solidFill>
                  <a:srgbClr val="2A4C8C"/>
                </a:solidFill>
              </a:rPr>
              <a:t>işlemler</a:t>
            </a:r>
            <a:endParaRPr lang="en-US" sz="2800" dirty="0">
              <a:solidFill>
                <a:srgbClr val="2A4C8C"/>
              </a:solidFill>
            </a:endParaRPr>
          </a:p>
        </p:txBody>
      </p:sp>
      <p:pic>
        <p:nvPicPr>
          <p:cNvPr id="5" name="Picture 3" descr="img">
            <a:extLst>
              <a:ext uri="{FF2B5EF4-FFF2-40B4-BE49-F238E27FC236}">
                <a16:creationId xmlns:a16="http://schemas.microsoft.com/office/drawing/2014/main" id="{8E589498-B6E0-6834-4768-61648F099017}"/>
              </a:ext>
            </a:extLst>
          </p:cNvPr>
          <p:cNvPicPr>
            <a:picLocks noChangeAspect="1" noChangeArrowheads="1"/>
          </p:cNvPicPr>
          <p:nvPr/>
        </p:nvPicPr>
        <p:blipFill>
          <a:blip r:embed="rId5" cstate="print"/>
          <a:srcRect/>
          <a:stretch>
            <a:fillRect/>
          </a:stretch>
        </p:blipFill>
        <p:spPr bwMode="auto">
          <a:xfrm>
            <a:off x="723701" y="1641655"/>
            <a:ext cx="2908999" cy="3187520"/>
          </a:xfrm>
          <a:prstGeom prst="rect">
            <a:avLst/>
          </a:prstGeom>
          <a:noFill/>
          <a:ln w="9525">
            <a:noFill/>
            <a:miter lim="800000"/>
            <a:headEnd/>
            <a:tailEnd/>
          </a:ln>
        </p:spPr>
      </p:pic>
      <p:pic>
        <p:nvPicPr>
          <p:cNvPr id="6" name="Picture 2">
            <a:extLst>
              <a:ext uri="{FF2B5EF4-FFF2-40B4-BE49-F238E27FC236}">
                <a16:creationId xmlns:a16="http://schemas.microsoft.com/office/drawing/2014/main" id="{8B03C48F-4B14-FD1E-4E8E-8EDFB3D0F027}"/>
              </a:ext>
            </a:extLst>
          </p:cNvPr>
          <p:cNvPicPr>
            <a:picLocks noChangeAspect="1" noChangeArrowheads="1"/>
          </p:cNvPicPr>
          <p:nvPr/>
        </p:nvPicPr>
        <p:blipFill>
          <a:blip r:embed="rId6" cstate="print"/>
          <a:srcRect/>
          <a:stretch>
            <a:fillRect/>
          </a:stretch>
        </p:blipFill>
        <p:spPr bwMode="auto">
          <a:xfrm>
            <a:off x="5162971" y="1407900"/>
            <a:ext cx="1886592" cy="3657341"/>
          </a:xfrm>
          <a:prstGeom prst="rect">
            <a:avLst/>
          </a:prstGeom>
          <a:noFill/>
          <a:ln w="9525">
            <a:noFill/>
            <a:miter lim="800000"/>
            <a:headEnd/>
            <a:tailEnd/>
          </a:ln>
        </p:spPr>
      </p:pic>
      <p:pic>
        <p:nvPicPr>
          <p:cNvPr id="7" name="Picture 2" descr="Moda_meska_buty_21-1024x683">
            <a:extLst>
              <a:ext uri="{FF2B5EF4-FFF2-40B4-BE49-F238E27FC236}">
                <a16:creationId xmlns:a16="http://schemas.microsoft.com/office/drawing/2014/main" id="{BBC29638-57C9-3B87-B429-54FCC354CCD4}"/>
              </a:ext>
            </a:extLst>
          </p:cNvPr>
          <p:cNvPicPr>
            <a:picLocks noChangeAspect="1" noChangeArrowheads="1"/>
          </p:cNvPicPr>
          <p:nvPr/>
        </p:nvPicPr>
        <p:blipFill>
          <a:blip r:embed="rId7" cstate="print"/>
          <a:srcRect/>
          <a:stretch>
            <a:fillRect/>
          </a:stretch>
        </p:blipFill>
        <p:spPr bwMode="auto">
          <a:xfrm>
            <a:off x="8579310" y="1303823"/>
            <a:ext cx="2793331" cy="1867898"/>
          </a:xfrm>
          <a:prstGeom prst="rect">
            <a:avLst/>
          </a:prstGeom>
          <a:noFill/>
          <a:ln w="9525">
            <a:noFill/>
            <a:miter lim="800000"/>
            <a:headEnd/>
            <a:tailEnd/>
          </a:ln>
        </p:spPr>
      </p:pic>
      <p:pic>
        <p:nvPicPr>
          <p:cNvPr id="10" name="Picture 1" descr="Znalezione obrazy dla zapytania maszyny do montazu obuwia">
            <a:extLst>
              <a:ext uri="{FF2B5EF4-FFF2-40B4-BE49-F238E27FC236}">
                <a16:creationId xmlns:a16="http://schemas.microsoft.com/office/drawing/2014/main" id="{136F038C-14D6-FA34-64D1-1C12310A98B5}"/>
              </a:ext>
            </a:extLst>
          </p:cNvPr>
          <p:cNvPicPr>
            <a:picLocks noChangeAspect="1" noChangeArrowheads="1"/>
          </p:cNvPicPr>
          <p:nvPr/>
        </p:nvPicPr>
        <p:blipFill>
          <a:blip r:embed="rId8" cstate="print"/>
          <a:srcRect/>
          <a:stretch>
            <a:fillRect/>
          </a:stretch>
        </p:blipFill>
        <p:spPr bwMode="auto">
          <a:xfrm>
            <a:off x="8623075" y="3213866"/>
            <a:ext cx="2793332" cy="1964644"/>
          </a:xfrm>
          <a:prstGeom prst="rect">
            <a:avLst/>
          </a:prstGeom>
          <a:noFill/>
          <a:ln w="9525">
            <a:noFill/>
            <a:miter lim="800000"/>
            <a:headEnd/>
            <a:tailEnd/>
          </a:ln>
        </p:spPr>
      </p:pic>
    </p:spTree>
    <p:extLst>
      <p:ext uri="{BB962C8B-B14F-4D97-AF65-F5344CB8AC3E}">
        <p14:creationId xmlns:p14="http://schemas.microsoft.com/office/powerpoint/2010/main" val="3804043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17641713">
            <a:off x="8386293" y="68552"/>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en-GB" dirty="0"/>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2" name="Triunghi dreptunghic 1">
            <a:extLst>
              <a:ext uri="{FF2B5EF4-FFF2-40B4-BE49-F238E27FC236}">
                <a16:creationId xmlns:a16="http://schemas.microsoft.com/office/drawing/2014/main" id="{8F7A9DD3-8852-80F9-60CB-E9D905C80C19}"/>
              </a:ext>
            </a:extLst>
          </p:cNvPr>
          <p:cNvSpPr/>
          <p:nvPr/>
        </p:nvSpPr>
        <p:spPr>
          <a:xfrm rot="19480729">
            <a:off x="7897519" y="35244"/>
            <a:ext cx="9911048" cy="7015650"/>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6">
            <a:extLst>
              <a:ext uri="{FF2B5EF4-FFF2-40B4-BE49-F238E27FC236}">
                <a16:creationId xmlns:a16="http://schemas.microsoft.com/office/drawing/2014/main" id="{40331D18-2BEE-5049-AF1E-30E623EE1912}"/>
              </a:ext>
            </a:extLst>
          </p:cNvPr>
          <p:cNvSpPr txBox="1"/>
          <p:nvPr/>
        </p:nvSpPr>
        <p:spPr>
          <a:xfrm>
            <a:off x="8439814" y="3713450"/>
            <a:ext cx="6891961" cy="1619033"/>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tr-TR" dirty="0" err="1"/>
              <a:t>Finisaj</a:t>
            </a:r>
            <a:r>
              <a:rPr lang="en-US" dirty="0"/>
              <a:t>, </a:t>
            </a:r>
            <a:r>
              <a:rPr lang="en-US" dirty="0" err="1"/>
              <a:t>ayakkabı</a:t>
            </a:r>
            <a:r>
              <a:rPr lang="en-US" dirty="0"/>
              <a:t> </a:t>
            </a:r>
            <a:r>
              <a:rPr lang="en-US" dirty="0" err="1"/>
              <a:t>imalatının</a:t>
            </a:r>
            <a:r>
              <a:rPr lang="en-US" dirty="0"/>
              <a:t> son </a:t>
            </a:r>
            <a:r>
              <a:rPr lang="en-US" dirty="0" err="1"/>
              <a:t>işlemlerini</a:t>
            </a:r>
            <a:r>
              <a:rPr lang="en-US" dirty="0"/>
              <a:t> </a:t>
            </a:r>
            <a:r>
              <a:rPr lang="en-US" dirty="0" err="1"/>
              <a:t>içerir</a:t>
            </a:r>
            <a:r>
              <a:rPr lang="en-US" dirty="0"/>
              <a:t>. Son </a:t>
            </a:r>
            <a:r>
              <a:rPr lang="en-US" dirty="0" err="1"/>
              <a:t>işlem</a:t>
            </a:r>
            <a:r>
              <a:rPr lang="en-US" dirty="0"/>
              <a:t>, </a:t>
            </a:r>
            <a:r>
              <a:rPr lang="en-US" dirty="0" err="1"/>
              <a:t>ayakkabının</a:t>
            </a:r>
            <a:r>
              <a:rPr lang="en-US" dirty="0"/>
              <a:t> </a:t>
            </a:r>
            <a:r>
              <a:rPr lang="en-US" dirty="0" err="1"/>
              <a:t>yüzeyinde</a:t>
            </a:r>
            <a:r>
              <a:rPr lang="en-US" dirty="0"/>
              <a:t> </a:t>
            </a:r>
            <a:r>
              <a:rPr lang="en-US" dirty="0" err="1"/>
              <a:t>en</a:t>
            </a:r>
            <a:r>
              <a:rPr lang="en-US" dirty="0"/>
              <a:t> iyi </a:t>
            </a:r>
            <a:r>
              <a:rPr lang="en-US" dirty="0" err="1"/>
              <a:t>işlemi</a:t>
            </a:r>
            <a:r>
              <a:rPr lang="en-US" dirty="0"/>
              <a:t> </a:t>
            </a:r>
            <a:r>
              <a:rPr lang="en-US" dirty="0" err="1"/>
              <a:t>sağlamak</a:t>
            </a:r>
            <a:r>
              <a:rPr lang="en-US" dirty="0"/>
              <a:t>, </a:t>
            </a:r>
            <a:r>
              <a:rPr lang="en-US" dirty="0" err="1"/>
              <a:t>ürünün</a:t>
            </a:r>
            <a:r>
              <a:rPr lang="en-US" dirty="0"/>
              <a:t> </a:t>
            </a:r>
            <a:r>
              <a:rPr lang="en-US" dirty="0" err="1"/>
              <a:t>görsel</a:t>
            </a:r>
            <a:r>
              <a:rPr lang="en-US" dirty="0"/>
              <a:t> </a:t>
            </a:r>
            <a:r>
              <a:rPr lang="en-US" dirty="0" err="1"/>
              <a:t>görünümünü</a:t>
            </a:r>
            <a:r>
              <a:rPr lang="en-US" dirty="0"/>
              <a:t> </a:t>
            </a:r>
            <a:r>
              <a:rPr lang="en-US" dirty="0" err="1"/>
              <a:t>iyileştirmek</a:t>
            </a:r>
            <a:r>
              <a:rPr lang="en-US" dirty="0"/>
              <a:t> ve hem </a:t>
            </a:r>
            <a:r>
              <a:rPr lang="en-US" dirty="0" err="1"/>
              <a:t>görsel</a:t>
            </a:r>
            <a:r>
              <a:rPr lang="en-US" dirty="0"/>
              <a:t> hem de </a:t>
            </a:r>
            <a:r>
              <a:rPr lang="en-US" dirty="0" err="1"/>
              <a:t>dokunuşla</a:t>
            </a:r>
            <a:r>
              <a:rPr lang="en-US" dirty="0"/>
              <a:t> </a:t>
            </a:r>
            <a:r>
              <a:rPr lang="en-US" dirty="0" err="1"/>
              <a:t>daha</a:t>
            </a:r>
            <a:r>
              <a:rPr lang="en-US" dirty="0"/>
              <a:t> </a:t>
            </a:r>
            <a:r>
              <a:rPr lang="en-US" dirty="0" err="1"/>
              <a:t>çekici</a:t>
            </a:r>
            <a:r>
              <a:rPr lang="en-US" dirty="0"/>
              <a:t> hale </a:t>
            </a:r>
            <a:r>
              <a:rPr lang="en-US" dirty="0" err="1"/>
              <a:t>getirmek</a:t>
            </a:r>
            <a:r>
              <a:rPr lang="en-US" dirty="0"/>
              <a:t> </a:t>
            </a:r>
            <a:r>
              <a:rPr lang="en-US" dirty="0" err="1"/>
              <a:t>amacıyla</a:t>
            </a:r>
            <a:r>
              <a:rPr lang="en-US" dirty="0"/>
              <a:t> </a:t>
            </a:r>
            <a:r>
              <a:rPr lang="en-US" dirty="0" err="1"/>
              <a:t>yapılır</a:t>
            </a:r>
            <a:r>
              <a:rPr lang="en-US" dirty="0"/>
              <a:t>.</a:t>
            </a:r>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1267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6" name="Imagem 15" descr="Uma imagem com pessoa, vestuário, roxo, interior&#10;&#10;Descrição gerada automaticamente">
            <a:extLst>
              <a:ext uri="{FF2B5EF4-FFF2-40B4-BE49-F238E27FC236}">
                <a16:creationId xmlns:a16="http://schemas.microsoft.com/office/drawing/2014/main" id="{CF4AA92B-CA09-E514-53B0-859A4FCFD6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893" y="2283273"/>
            <a:ext cx="5786437" cy="3857624"/>
          </a:xfrm>
          <a:prstGeom prst="rect">
            <a:avLst/>
          </a:prstGeom>
        </p:spPr>
      </p:pic>
      <p:sp>
        <p:nvSpPr>
          <p:cNvPr id="17" name="TextBox 16">
            <a:extLst>
              <a:ext uri="{FF2B5EF4-FFF2-40B4-BE49-F238E27FC236}">
                <a16:creationId xmlns:a16="http://schemas.microsoft.com/office/drawing/2014/main" id="{1F23D1C6-7CEF-FE10-0DAC-DDF5A4E4D5D0}"/>
              </a:ext>
            </a:extLst>
          </p:cNvPr>
          <p:cNvSpPr txBox="1"/>
          <p:nvPr/>
        </p:nvSpPr>
        <p:spPr>
          <a:xfrm>
            <a:off x="190583" y="528675"/>
            <a:ext cx="9204543" cy="1127232"/>
          </a:xfrm>
          <a:prstGeom prst="rect">
            <a:avLst/>
          </a:prstGeom>
        </p:spPr>
        <p:txBody>
          <a:bodyPr wrap="square" lIns="0" tIns="0" rIns="0" bIns="0" rtlCol="0" anchor="t">
            <a:spAutoFit/>
          </a:bodyPr>
          <a:lstStyle/>
          <a:p>
            <a:pPr lvl="0">
              <a:lnSpc>
                <a:spcPts val="10560"/>
              </a:lnSpc>
              <a:spcBef>
                <a:spcPct val="0"/>
              </a:spcBef>
            </a:pPr>
            <a:r>
              <a:rPr lang="en-GB" sz="2400" b="1" dirty="0">
                <a:solidFill>
                  <a:srgbClr val="2A4C8C"/>
                </a:solidFill>
                <a:latin typeface="Josefin Sans Bold" pitchFamily="2" charset="0"/>
              </a:rPr>
              <a:t>3. </a:t>
            </a:r>
            <a:r>
              <a:rPr lang="en-GB" sz="2400" b="1" dirty="0" err="1">
                <a:solidFill>
                  <a:srgbClr val="2A4C8C"/>
                </a:solidFill>
                <a:latin typeface="Josefin Sans Bold" pitchFamily="2" charset="0"/>
              </a:rPr>
              <a:t>Kesimden</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bitirmeye</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kadar</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geleneksel</a:t>
            </a:r>
            <a:r>
              <a:rPr lang="en-GB" sz="2400" b="1" dirty="0">
                <a:solidFill>
                  <a:srgbClr val="2A4C8C"/>
                </a:solidFill>
                <a:latin typeface="Josefin Sans Bold" pitchFamily="2" charset="0"/>
              </a:rPr>
              <a:t> </a:t>
            </a:r>
            <a:r>
              <a:rPr lang="en-GB" sz="2400" b="1" dirty="0" err="1">
                <a:solidFill>
                  <a:srgbClr val="2A4C8C"/>
                </a:solidFill>
                <a:latin typeface="Josefin Sans Bold" pitchFamily="2" charset="0"/>
              </a:rPr>
              <a:t>teknolojiler</a:t>
            </a:r>
            <a:endParaRPr lang="en-US" sz="2400" b="1" dirty="0">
              <a:solidFill>
                <a:schemeClr val="accent5">
                  <a:lumMod val="50000"/>
                </a:schemeClr>
              </a:solidFill>
              <a:latin typeface="Josefin Sans Bold" pitchFamily="2" charset="0"/>
            </a:endParaRPr>
          </a:p>
        </p:txBody>
      </p:sp>
      <p:sp>
        <p:nvSpPr>
          <p:cNvPr id="18" name="TextBox 16">
            <a:extLst>
              <a:ext uri="{FF2B5EF4-FFF2-40B4-BE49-F238E27FC236}">
                <a16:creationId xmlns:a16="http://schemas.microsoft.com/office/drawing/2014/main" id="{C18D7E5B-426D-6C5B-6640-E6A05F1999FE}"/>
              </a:ext>
            </a:extLst>
          </p:cNvPr>
          <p:cNvSpPr txBox="1"/>
          <p:nvPr/>
        </p:nvSpPr>
        <p:spPr>
          <a:xfrm>
            <a:off x="9395126" y="1062469"/>
            <a:ext cx="9204543" cy="1127232"/>
          </a:xfrm>
          <a:prstGeom prst="rect">
            <a:avLst/>
          </a:prstGeom>
        </p:spPr>
        <p:txBody>
          <a:bodyPr wrap="square" lIns="0" tIns="0" rIns="0" bIns="0" rtlCol="0" anchor="t">
            <a:spAutoFit/>
          </a:bodyPr>
          <a:lstStyle/>
          <a:p>
            <a:pPr lvl="0">
              <a:lnSpc>
                <a:spcPts val="10560"/>
              </a:lnSpc>
              <a:spcBef>
                <a:spcPct val="0"/>
              </a:spcBef>
            </a:pPr>
            <a:r>
              <a:rPr lang="tr-TR" sz="2800" b="1" dirty="0" err="1">
                <a:solidFill>
                  <a:schemeClr val="bg1"/>
                </a:solidFill>
                <a:latin typeface="Josefin Sans Bold" pitchFamily="2" charset="0"/>
              </a:rPr>
              <a:t>Finisaj</a:t>
            </a:r>
            <a:endParaRPr lang="en-US" sz="2800" b="1" dirty="0">
              <a:solidFill>
                <a:schemeClr val="bg1"/>
              </a:solidFill>
              <a:latin typeface="Josefin Sans Bold" pitchFamily="2" charset="0"/>
            </a:endParaRPr>
          </a:p>
        </p:txBody>
      </p:sp>
    </p:spTree>
    <p:extLst>
      <p:ext uri="{BB962C8B-B14F-4D97-AF65-F5344CB8AC3E}">
        <p14:creationId xmlns:p14="http://schemas.microsoft.com/office/powerpoint/2010/main" val="1792807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 name="Grupare 3">
            <a:extLst>
              <a:ext uri="{FF2B5EF4-FFF2-40B4-BE49-F238E27FC236}">
                <a16:creationId xmlns:a16="http://schemas.microsoft.com/office/drawing/2014/main" id="{001FD7A8-D6EE-40B7-563B-3A4D5734F29C}"/>
              </a:ext>
            </a:extLst>
          </p:cNvPr>
          <p:cNvGrpSpPr/>
          <p:nvPr/>
        </p:nvGrpSpPr>
        <p:grpSpPr>
          <a:xfrm>
            <a:off x="722696" y="5063278"/>
            <a:ext cx="10746608" cy="991346"/>
            <a:chOff x="-297093" y="-9866"/>
            <a:chExt cx="6555931" cy="698234"/>
          </a:xfrm>
        </p:grpSpPr>
        <p:sp>
          <p:nvSpPr>
            <p:cNvPr id="9" name="Casetă text 33">
              <a:extLst>
                <a:ext uri="{FF2B5EF4-FFF2-40B4-BE49-F238E27FC236}">
                  <a16:creationId xmlns:a16="http://schemas.microsoft.com/office/drawing/2014/main" id="{4D2D8989-AD0B-CEFE-1E13-8F1F51E01251}"/>
                </a:ext>
              </a:extLst>
            </p:cNvPr>
            <p:cNvSpPr txBox="1"/>
            <p:nvPr/>
          </p:nvSpPr>
          <p:spPr>
            <a:xfrm>
              <a:off x="-297093" y="28"/>
              <a:ext cx="1736090" cy="688340"/>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1700" b="1" dirty="0">
                  <a:solidFill>
                    <a:srgbClr val="2A4C8C"/>
                  </a:solidFill>
                  <a:latin typeface="Calibri" panose="020F0502020204030204" pitchFamily="34" charset="0"/>
                  <a:ea typeface="Yu Mincho" panose="02020400000000000000" pitchFamily="18" charset="-128"/>
                  <a:cs typeface="Times New Roman" panose="02020603050405020304" pitchFamily="18" charset="0"/>
                </a:rPr>
                <a:t>Mumlu kaplama</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1" name="Casetă text 33">
              <a:extLst>
                <a:ext uri="{FF2B5EF4-FFF2-40B4-BE49-F238E27FC236}">
                  <a16:creationId xmlns:a16="http://schemas.microsoft.com/office/drawing/2014/main" id="{B746ED5A-6A1B-A03B-BC09-89B77B93BBEB}"/>
                </a:ext>
              </a:extLst>
            </p:cNvPr>
            <p:cNvSpPr txBox="1"/>
            <p:nvPr/>
          </p:nvSpPr>
          <p:spPr>
            <a:xfrm>
              <a:off x="2112585" y="-9866"/>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1700" b="1" dirty="0">
                  <a:latin typeface="Calibri" panose="020F0502020204030204" pitchFamily="34" charset="0"/>
                  <a:ea typeface="Yu Mincho" panose="02020400000000000000" pitchFamily="18" charset="-128"/>
                  <a:cs typeface="Times New Roman" panose="02020603050405020304" pitchFamily="18" charset="0"/>
                </a:rPr>
                <a:t>Mat bitirmek</a:t>
              </a:r>
              <a:endParaRPr lang="en-GB" sz="1700" b="1"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12" name="Casetă text 33">
              <a:extLst>
                <a:ext uri="{FF2B5EF4-FFF2-40B4-BE49-F238E27FC236}">
                  <a16:creationId xmlns:a16="http://schemas.microsoft.com/office/drawing/2014/main" id="{099115AE-FAB7-703A-E365-2E3074C886DB}"/>
                </a:ext>
              </a:extLst>
            </p:cNvPr>
            <p:cNvSpPr txBox="1"/>
            <p:nvPr/>
          </p:nvSpPr>
          <p:spPr>
            <a:xfrm>
              <a:off x="4522505" y="0"/>
              <a:ext cx="1736333" cy="688368"/>
            </a:xfrm>
            <a:prstGeom prst="rect">
              <a:avLst/>
            </a:prstGeom>
            <a:solidFill>
              <a:srgbClr val="F1CB2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600"/>
                </a:spcAft>
              </a:pPr>
              <a:r>
                <a:rPr lang="tr-TR" sz="1700" b="1" dirty="0">
                  <a:solidFill>
                    <a:srgbClr val="2A4C8C"/>
                  </a:solidFill>
                  <a:effectLst/>
                  <a:highlight>
                    <a:srgbClr val="FF0000"/>
                  </a:highlight>
                  <a:latin typeface="Calibri" panose="020F0502020204030204" pitchFamily="34" charset="0"/>
                  <a:ea typeface="Yu Mincho" panose="02020400000000000000" pitchFamily="18" charset="-128"/>
                  <a:cs typeface="Times New Roman" panose="02020603050405020304" pitchFamily="18" charset="0"/>
                </a:rPr>
                <a:t>Cilalama</a:t>
              </a:r>
              <a:r>
                <a:rPr lang="tr-TR" sz="1700" b="1" dirty="0">
                  <a:solidFill>
                    <a:srgbClr val="2A4C8C"/>
                  </a:solidFill>
                  <a:effectLst/>
                  <a:latin typeface="Calibri" panose="020F0502020204030204" pitchFamily="34" charset="0"/>
                  <a:ea typeface="Yu Mincho" panose="02020400000000000000" pitchFamily="18" charset="-128"/>
                  <a:cs typeface="Times New Roman" panose="02020603050405020304" pitchFamily="18" charset="0"/>
                </a:rPr>
                <a:t>/resim rugan ayakkabı </a:t>
              </a:r>
              <a:endParaRPr lang="en-GB" sz="1700" dirty="0">
                <a:effectLst/>
                <a:latin typeface="Calibri" panose="020F0502020204030204" pitchFamily="34" charset="0"/>
                <a:ea typeface="Yu Mincho" panose="02020400000000000000" pitchFamily="18" charset="-128"/>
                <a:cs typeface="Times New Roman" panose="02020603050405020304" pitchFamily="18" charset="0"/>
              </a:endParaRPr>
            </a:p>
          </p:txBody>
        </p:sp>
      </p:grpSp>
      <p:sp>
        <p:nvSpPr>
          <p:cNvPr id="15" name="TextBox 6">
            <a:extLst>
              <a:ext uri="{FF2B5EF4-FFF2-40B4-BE49-F238E27FC236}">
                <a16:creationId xmlns:a16="http://schemas.microsoft.com/office/drawing/2014/main" id="{525E9409-476C-B6F3-1E74-686623B77689}"/>
              </a:ext>
            </a:extLst>
          </p:cNvPr>
          <p:cNvSpPr txBox="1"/>
          <p:nvPr/>
        </p:nvSpPr>
        <p:spPr>
          <a:xfrm>
            <a:off x="436985" y="1017491"/>
            <a:ext cx="6850836" cy="579518"/>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tr-TR" sz="2800" dirty="0" err="1">
                <a:solidFill>
                  <a:srgbClr val="2A4C8C"/>
                </a:solidFill>
              </a:rPr>
              <a:t>Finisaj</a:t>
            </a:r>
            <a:r>
              <a:rPr lang="tr-TR" sz="2800" dirty="0">
                <a:solidFill>
                  <a:srgbClr val="2A4C8C"/>
                </a:solidFill>
              </a:rPr>
              <a:t> türleri</a:t>
            </a:r>
            <a:endParaRPr lang="en-US" sz="2800" dirty="0">
              <a:solidFill>
                <a:srgbClr val="2A4C8C"/>
              </a:solidFill>
            </a:endParaRPr>
          </a:p>
        </p:txBody>
      </p:sp>
      <p:pic>
        <p:nvPicPr>
          <p:cNvPr id="5" name="Imagem 4">
            <a:extLst>
              <a:ext uri="{FF2B5EF4-FFF2-40B4-BE49-F238E27FC236}">
                <a16:creationId xmlns:a16="http://schemas.microsoft.com/office/drawing/2014/main" id="{B4B5331D-6A63-3611-32F1-9290001B2478}"/>
              </a:ext>
            </a:extLst>
          </p:cNvPr>
          <p:cNvPicPr>
            <a:picLocks noChangeAspect="1"/>
          </p:cNvPicPr>
          <p:nvPr/>
        </p:nvPicPr>
        <p:blipFill>
          <a:blip r:embed="rId5"/>
          <a:stretch>
            <a:fillRect/>
          </a:stretch>
        </p:blipFill>
        <p:spPr>
          <a:xfrm>
            <a:off x="857701" y="2353458"/>
            <a:ext cx="3017053" cy="1919010"/>
          </a:xfrm>
          <a:prstGeom prst="rect">
            <a:avLst/>
          </a:prstGeom>
        </p:spPr>
      </p:pic>
      <p:pic>
        <p:nvPicPr>
          <p:cNvPr id="6" name="Imagem 5">
            <a:extLst>
              <a:ext uri="{FF2B5EF4-FFF2-40B4-BE49-F238E27FC236}">
                <a16:creationId xmlns:a16="http://schemas.microsoft.com/office/drawing/2014/main" id="{7CE658E9-C867-4E79-A3C6-78EA33CBDAFF}"/>
              </a:ext>
            </a:extLst>
          </p:cNvPr>
          <p:cNvPicPr>
            <a:picLocks noChangeAspect="1"/>
          </p:cNvPicPr>
          <p:nvPr/>
        </p:nvPicPr>
        <p:blipFill>
          <a:blip r:embed="rId6"/>
          <a:stretch>
            <a:fillRect/>
          </a:stretch>
        </p:blipFill>
        <p:spPr>
          <a:xfrm>
            <a:off x="4346810" y="2545340"/>
            <a:ext cx="3312039" cy="1767320"/>
          </a:xfrm>
          <a:prstGeom prst="rect">
            <a:avLst/>
          </a:prstGeom>
        </p:spPr>
      </p:pic>
      <p:pic>
        <p:nvPicPr>
          <p:cNvPr id="7" name="Imagem 6">
            <a:extLst>
              <a:ext uri="{FF2B5EF4-FFF2-40B4-BE49-F238E27FC236}">
                <a16:creationId xmlns:a16="http://schemas.microsoft.com/office/drawing/2014/main" id="{B7167CE0-62E9-1D40-5147-33B7697AC21D}"/>
              </a:ext>
            </a:extLst>
          </p:cNvPr>
          <p:cNvPicPr>
            <a:picLocks noChangeAspect="1"/>
          </p:cNvPicPr>
          <p:nvPr/>
        </p:nvPicPr>
        <p:blipFill rotWithShape="1">
          <a:blip r:embed="rId7"/>
          <a:srcRect t="3818" b="5449"/>
          <a:stretch/>
        </p:blipFill>
        <p:spPr>
          <a:xfrm>
            <a:off x="8419538" y="2619968"/>
            <a:ext cx="3253302" cy="1971304"/>
          </a:xfrm>
          <a:prstGeom prst="rect">
            <a:avLst/>
          </a:prstGeom>
        </p:spPr>
      </p:pic>
    </p:spTree>
    <p:extLst>
      <p:ext uri="{BB962C8B-B14F-4D97-AF65-F5344CB8AC3E}">
        <p14:creationId xmlns:p14="http://schemas.microsoft.com/office/powerpoint/2010/main" val="1137406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594588" y="-3921"/>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6">
            <a:extLst>
              <a:ext uri="{FF2B5EF4-FFF2-40B4-BE49-F238E27FC236}">
                <a16:creationId xmlns:a16="http://schemas.microsoft.com/office/drawing/2014/main" id="{CD277522-B645-5D4A-7F28-77C625707923}"/>
              </a:ext>
            </a:extLst>
          </p:cNvPr>
          <p:cNvSpPr txBox="1"/>
          <p:nvPr/>
        </p:nvSpPr>
        <p:spPr>
          <a:xfrm>
            <a:off x="4025337" y="1374679"/>
            <a:ext cx="6850836" cy="579518"/>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tr-TR" sz="2800" dirty="0" err="1">
                <a:solidFill>
                  <a:srgbClr val="2A4C8C"/>
                </a:solidFill>
              </a:rPr>
              <a:t>Finisaj</a:t>
            </a:r>
            <a:r>
              <a:rPr lang="tr-TR" sz="2800" dirty="0">
                <a:solidFill>
                  <a:srgbClr val="2A4C8C"/>
                </a:solidFill>
              </a:rPr>
              <a:t> teknolojisi</a:t>
            </a:r>
            <a:endParaRPr lang="en-US" sz="2800" dirty="0">
              <a:solidFill>
                <a:srgbClr val="2A4C8C"/>
              </a:solidFill>
            </a:endParaRPr>
          </a:p>
        </p:txBody>
      </p:sp>
      <p:pic>
        <p:nvPicPr>
          <p:cNvPr id="11" name="Imagem 10">
            <a:extLst>
              <a:ext uri="{FF2B5EF4-FFF2-40B4-BE49-F238E27FC236}">
                <a16:creationId xmlns:a16="http://schemas.microsoft.com/office/drawing/2014/main" id="{1E86D86B-FD7A-9642-3F91-D053724616A3}"/>
              </a:ext>
            </a:extLst>
          </p:cNvPr>
          <p:cNvPicPr>
            <a:picLocks noChangeAspect="1"/>
          </p:cNvPicPr>
          <p:nvPr/>
        </p:nvPicPr>
        <p:blipFill>
          <a:blip r:embed="rId6"/>
          <a:stretch>
            <a:fillRect/>
          </a:stretch>
        </p:blipFill>
        <p:spPr>
          <a:xfrm>
            <a:off x="4025336" y="2224737"/>
            <a:ext cx="3461314" cy="2735999"/>
          </a:xfrm>
          <a:prstGeom prst="rect">
            <a:avLst/>
          </a:prstGeom>
        </p:spPr>
      </p:pic>
      <p:sp>
        <p:nvSpPr>
          <p:cNvPr id="18" name="CaixaDeTexto 17">
            <a:extLst>
              <a:ext uri="{FF2B5EF4-FFF2-40B4-BE49-F238E27FC236}">
                <a16:creationId xmlns:a16="http://schemas.microsoft.com/office/drawing/2014/main" id="{307E8071-DAE1-972F-BA5A-9EF9EB7E2612}"/>
              </a:ext>
            </a:extLst>
          </p:cNvPr>
          <p:cNvSpPr txBox="1"/>
          <p:nvPr/>
        </p:nvSpPr>
        <p:spPr>
          <a:xfrm>
            <a:off x="4162425" y="5014852"/>
            <a:ext cx="2066488" cy="369332"/>
          </a:xfrm>
          <a:prstGeom prst="rect">
            <a:avLst/>
          </a:prstGeom>
          <a:noFill/>
        </p:spPr>
        <p:txBody>
          <a:bodyPr wrap="square">
            <a:spAutoFit/>
          </a:bodyPr>
          <a:lstStyle/>
          <a:p>
            <a:r>
              <a:rPr lang="tr-TR" b="1" dirty="0"/>
              <a:t>Fırça</a:t>
            </a:r>
            <a:endParaRPr lang="en-US" b="1" dirty="0"/>
          </a:p>
        </p:txBody>
      </p:sp>
      <p:pic>
        <p:nvPicPr>
          <p:cNvPr id="20" name="Imagem 19" descr="Uma imagem com pássaro, parede, edifício, interior&#10;&#10;Descrição gerada automaticamente">
            <a:extLst>
              <a:ext uri="{FF2B5EF4-FFF2-40B4-BE49-F238E27FC236}">
                <a16:creationId xmlns:a16="http://schemas.microsoft.com/office/drawing/2014/main" id="{5C8B14EE-F3C8-D9E6-F69E-A2A50B8032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9651" y="1741581"/>
            <a:ext cx="3298310" cy="3247456"/>
          </a:xfrm>
          <a:prstGeom prst="rect">
            <a:avLst/>
          </a:prstGeom>
        </p:spPr>
      </p:pic>
      <p:sp>
        <p:nvSpPr>
          <p:cNvPr id="22" name="CaixaDeTexto 21">
            <a:extLst>
              <a:ext uri="{FF2B5EF4-FFF2-40B4-BE49-F238E27FC236}">
                <a16:creationId xmlns:a16="http://schemas.microsoft.com/office/drawing/2014/main" id="{AB197CD9-BFC6-44E9-BB1E-D0EF8819989B}"/>
              </a:ext>
            </a:extLst>
          </p:cNvPr>
          <p:cNvSpPr txBox="1"/>
          <p:nvPr/>
        </p:nvSpPr>
        <p:spPr>
          <a:xfrm>
            <a:off x="8491615" y="5046793"/>
            <a:ext cx="2898136" cy="369332"/>
          </a:xfrm>
          <a:prstGeom prst="rect">
            <a:avLst/>
          </a:prstGeom>
          <a:noFill/>
        </p:spPr>
        <p:txBody>
          <a:bodyPr wrap="square">
            <a:spAutoFit/>
          </a:bodyPr>
          <a:lstStyle/>
          <a:p>
            <a:r>
              <a:rPr lang="tr-TR" b="1" dirty="0"/>
              <a:t>Boya</a:t>
            </a:r>
            <a:endParaRPr lang="en-US" b="1" dirty="0"/>
          </a:p>
        </p:txBody>
      </p:sp>
    </p:spTree>
    <p:extLst>
      <p:ext uri="{BB962C8B-B14F-4D97-AF65-F5344CB8AC3E}">
        <p14:creationId xmlns:p14="http://schemas.microsoft.com/office/powerpoint/2010/main" val="2619422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4463838">
            <a:off x="9167270" y="310016"/>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49" name="TextBox 16">
            <a:extLst>
              <a:ext uri="{FF2B5EF4-FFF2-40B4-BE49-F238E27FC236}">
                <a16:creationId xmlns:a16="http://schemas.microsoft.com/office/drawing/2014/main" id="{483E3525-C3D1-121C-836C-342C674A8710}"/>
              </a:ext>
            </a:extLst>
          </p:cNvPr>
          <p:cNvSpPr txBox="1"/>
          <p:nvPr/>
        </p:nvSpPr>
        <p:spPr>
          <a:xfrm>
            <a:off x="9123995" y="2342429"/>
            <a:ext cx="3592953" cy="1173398"/>
          </a:xfrm>
          <a:prstGeom prst="rect">
            <a:avLst/>
          </a:prstGeom>
        </p:spPr>
        <p:txBody>
          <a:bodyPr wrap="square" lIns="0" tIns="0" rIns="0" bIns="0" rtlCol="0" anchor="t">
            <a:spAutoFit/>
          </a:bodyPr>
          <a:lstStyle/>
          <a:p>
            <a:pPr marL="0" lvl="0" indent="0" algn="l">
              <a:lnSpc>
                <a:spcPts val="10560"/>
              </a:lnSpc>
              <a:spcBef>
                <a:spcPct val="0"/>
              </a:spcBef>
            </a:pPr>
            <a:r>
              <a:rPr lang="tr-TR" sz="3600" dirty="0">
                <a:solidFill>
                  <a:schemeClr val="bg1"/>
                </a:solidFill>
                <a:latin typeface="Josefin Sans Bold" pitchFamily="2" charset="0"/>
              </a:rPr>
              <a:t>Kaynaklar</a:t>
            </a:r>
            <a:endParaRPr lang="en-US" sz="3600" dirty="0">
              <a:solidFill>
                <a:schemeClr val="bg1"/>
              </a:solidFill>
              <a:latin typeface="Josefin Sans Bold" pitchFamily="2" charset="0"/>
            </a:endParaRPr>
          </a:p>
        </p:txBody>
      </p:sp>
      <p:sp>
        <p:nvSpPr>
          <p:cNvPr id="4" name="Freeform 35">
            <a:extLst>
              <a:ext uri="{FF2B5EF4-FFF2-40B4-BE49-F238E27FC236}">
                <a16:creationId xmlns:a16="http://schemas.microsoft.com/office/drawing/2014/main" id="{1BAE976C-AF57-E3B3-12C1-4929DD38C50A}"/>
              </a:ext>
            </a:extLst>
          </p:cNvPr>
          <p:cNvSpPr/>
          <p:nvPr/>
        </p:nvSpPr>
        <p:spPr>
          <a:xfrm rot="17136162">
            <a:off x="7298548" y="2106722"/>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1267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4" cstate="print"/>
          <a:srcRect r="44462" b="-212"/>
          <a:stretch>
            <a:fillRect/>
          </a:stretch>
        </p:blipFill>
        <p:spPr>
          <a:xfrm>
            <a:off x="190583" y="6290497"/>
            <a:ext cx="1784643" cy="413890"/>
          </a:xfrm>
          <a:prstGeom prst="rect">
            <a:avLst/>
          </a:prstGeom>
        </p:spPr>
      </p:pic>
      <p:sp>
        <p:nvSpPr>
          <p:cNvPr id="27" name="Triunghi dreptunghic 26">
            <a:extLst>
              <a:ext uri="{FF2B5EF4-FFF2-40B4-BE49-F238E27FC236}">
                <a16:creationId xmlns:a16="http://schemas.microsoft.com/office/drawing/2014/main" id="{D8C74B0F-9D23-499E-C2B4-46536733D2B8}"/>
              </a:ext>
            </a:extLst>
          </p:cNvPr>
          <p:cNvSpPr/>
          <p:nvPr/>
        </p:nvSpPr>
        <p:spPr>
          <a:xfrm rot="19788209">
            <a:off x="8293716" y="2501202"/>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CaixaDeTexto 1">
            <a:extLst>
              <a:ext uri="{FF2B5EF4-FFF2-40B4-BE49-F238E27FC236}">
                <a16:creationId xmlns:a16="http://schemas.microsoft.com/office/drawing/2014/main" id="{E8F53998-A44B-6A6B-E182-182590A2EDC0}"/>
              </a:ext>
            </a:extLst>
          </p:cNvPr>
          <p:cNvSpPr txBox="1"/>
          <p:nvPr/>
        </p:nvSpPr>
        <p:spPr>
          <a:xfrm>
            <a:off x="744726" y="1832132"/>
            <a:ext cx="7695088" cy="1754326"/>
          </a:xfrm>
          <a:prstGeom prst="rect">
            <a:avLst/>
          </a:prstGeom>
          <a:noFill/>
        </p:spPr>
        <p:txBody>
          <a:bodyPr wrap="square" rtlCol="0">
            <a:spAutoFit/>
          </a:bodyPr>
          <a:lstStyle/>
          <a:p>
            <a:endParaRPr lang="en-US" dirty="0"/>
          </a:p>
          <a:p>
            <a:r>
              <a:rPr lang="pt-PT" dirty="0"/>
              <a:t>Girişimci Rehberi N13 - Üretim Organizasyonu- </a:t>
            </a:r>
            <a:r>
              <a:rPr lang="pt-PT" dirty="0">
                <a:hlinkClick r:id="rId5"/>
              </a:rPr>
              <a:t>www.ctcp.pt</a:t>
            </a:r>
            <a:r>
              <a:rPr lang="pt-PT" dirty="0"/>
              <a:t> </a:t>
            </a:r>
          </a:p>
          <a:p>
            <a:endParaRPr lang="pt-PT" dirty="0"/>
          </a:p>
          <a:p>
            <a:r>
              <a:rPr lang="pt-PT" dirty="0"/>
              <a:t>N5 Girişimci Rehberi- Strateji– </a:t>
            </a:r>
            <a:r>
              <a:rPr lang="pt-PT" dirty="0">
                <a:hlinkClick r:id="rId5"/>
              </a:rPr>
              <a:t>www.ctcp.pt</a:t>
            </a:r>
            <a:r>
              <a:rPr lang="pt-PT" dirty="0"/>
              <a:t> </a:t>
            </a:r>
          </a:p>
          <a:p>
            <a:endParaRPr lang="pt-PT" dirty="0"/>
          </a:p>
          <a:p>
            <a:r>
              <a:rPr lang="pt-PT" dirty="0"/>
              <a:t>Teknik videolar CTCP– </a:t>
            </a:r>
            <a:r>
              <a:rPr lang="pt-PT" dirty="0">
                <a:hlinkClick r:id="rId5"/>
              </a:rPr>
              <a:t>www.ctcp.pt</a:t>
            </a:r>
            <a:r>
              <a:rPr lang="pt-PT" dirty="0"/>
              <a:t> </a:t>
            </a:r>
            <a:endParaRPr lang="en-US" dirty="0"/>
          </a:p>
        </p:txBody>
      </p:sp>
    </p:spTree>
    <p:extLst>
      <p:ext uri="{BB962C8B-B14F-4D97-AF65-F5344CB8AC3E}">
        <p14:creationId xmlns:p14="http://schemas.microsoft.com/office/powerpoint/2010/main" val="3841928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9">
            <a:extLst>
              <a:ext uri="{FF2B5EF4-FFF2-40B4-BE49-F238E27FC236}">
                <a16:creationId xmlns:a16="http://schemas.microsoft.com/office/drawing/2014/main" id="{B8903DEB-D4A3-A8F4-C158-4E6813A05E51}"/>
              </a:ext>
            </a:extLst>
          </p:cNvPr>
          <p:cNvSpPr/>
          <p:nvPr/>
        </p:nvSpPr>
        <p:spPr>
          <a:xfrm>
            <a:off x="0" y="1"/>
            <a:ext cx="12192000" cy="4478693"/>
          </a:xfrm>
          <a:prstGeom prst="rect">
            <a:avLst/>
          </a:prstGeom>
          <a:solidFill>
            <a:srgbClr val="2A4C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ine 4">
            <a:extLst>
              <a:ext uri="{FF2B5EF4-FFF2-40B4-BE49-F238E27FC236}">
                <a16:creationId xmlns:a16="http://schemas.microsoft.com/office/drawing/2014/main" id="{F7E388BA-AF47-7645-E786-7DE732833878}"/>
              </a:ext>
            </a:extLst>
          </p:cNvPr>
          <p:cNvPicPr>
            <a:picLocks noChangeAspect="1"/>
          </p:cNvPicPr>
          <p:nvPr/>
        </p:nvPicPr>
        <p:blipFill rotWithShape="1">
          <a:blip r:embed="rId2">
            <a:extLst>
              <a:ext uri="{28A0092B-C50C-407E-A947-70E740481C1C}">
                <a14:useLocalDpi xmlns:a14="http://schemas.microsoft.com/office/drawing/2010/main" val="0"/>
              </a:ext>
            </a:extLst>
          </a:blip>
          <a:srcRect t="88595" r="33505"/>
          <a:stretch/>
        </p:blipFill>
        <p:spPr>
          <a:xfrm>
            <a:off x="1853184" y="4637314"/>
            <a:ext cx="9154084" cy="2220686"/>
          </a:xfrm>
          <a:prstGeom prst="rect">
            <a:avLst/>
          </a:prstGeom>
        </p:spPr>
      </p:pic>
      <p:pic>
        <p:nvPicPr>
          <p:cNvPr id="12" name="Imagine 11">
            <a:extLst>
              <a:ext uri="{FF2B5EF4-FFF2-40B4-BE49-F238E27FC236}">
                <a16:creationId xmlns:a16="http://schemas.microsoft.com/office/drawing/2014/main" id="{B5560F45-0D7B-8F78-8B33-11DE33638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28" y="67162"/>
            <a:ext cx="4151539" cy="3774544"/>
          </a:xfrm>
          <a:prstGeom prst="rect">
            <a:avLst/>
          </a:prstGeom>
        </p:spPr>
      </p:pic>
      <p:sp>
        <p:nvSpPr>
          <p:cNvPr id="13" name="TextBox 16">
            <a:extLst>
              <a:ext uri="{FF2B5EF4-FFF2-40B4-BE49-F238E27FC236}">
                <a16:creationId xmlns:a16="http://schemas.microsoft.com/office/drawing/2014/main" id="{26DC759D-4D7B-61A7-771D-3A3656BF87D2}"/>
              </a:ext>
            </a:extLst>
          </p:cNvPr>
          <p:cNvSpPr txBox="1"/>
          <p:nvPr/>
        </p:nvSpPr>
        <p:spPr>
          <a:xfrm>
            <a:off x="4175057" y="3025274"/>
            <a:ext cx="3841879" cy="1134926"/>
          </a:xfrm>
          <a:prstGeom prst="rect">
            <a:avLst/>
          </a:prstGeom>
        </p:spPr>
        <p:txBody>
          <a:bodyPr wrap="square" lIns="0" tIns="0" rIns="0" bIns="0" rtlCol="0" anchor="t">
            <a:spAutoFit/>
          </a:bodyPr>
          <a:lstStyle/>
          <a:p>
            <a:pPr marL="0" lvl="0" indent="0" algn="l">
              <a:lnSpc>
                <a:spcPts val="10560"/>
              </a:lnSpc>
              <a:spcBef>
                <a:spcPct val="0"/>
              </a:spcBef>
            </a:pPr>
            <a:r>
              <a:rPr lang="ro-RO" sz="3000" dirty="0">
                <a:solidFill>
                  <a:srgbClr val="F1CB2F"/>
                </a:solidFill>
                <a:latin typeface="Josefin Sans Bold" pitchFamily="2" charset="0"/>
              </a:rPr>
              <a:t>WWW.SHOEDES.EU</a:t>
            </a:r>
            <a:endParaRPr lang="en-US" sz="3000" dirty="0">
              <a:solidFill>
                <a:srgbClr val="F1CB2F"/>
              </a:solidFill>
              <a:latin typeface="Josefin Sans Bold" pitchFamily="2" charset="0"/>
            </a:endParaRPr>
          </a:p>
        </p:txBody>
      </p:sp>
      <p:pic>
        <p:nvPicPr>
          <p:cNvPr id="14" name="Picture 2">
            <a:extLst>
              <a:ext uri="{FF2B5EF4-FFF2-40B4-BE49-F238E27FC236}">
                <a16:creationId xmlns:a16="http://schemas.microsoft.com/office/drawing/2014/main" id="{563833D1-FE4A-0A66-2B79-30ADF9CA579B}"/>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spTree>
    <p:extLst>
      <p:ext uri="{BB962C8B-B14F-4D97-AF65-F5344CB8AC3E}">
        <p14:creationId xmlns:p14="http://schemas.microsoft.com/office/powerpoint/2010/main" val="23762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8777591" y="-17424"/>
            <a:ext cx="3414409" cy="6875423"/>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4D27284-67A8-5E6E-893E-1FE2A107C548}"/>
              </a:ext>
            </a:extLst>
          </p:cNvPr>
          <p:cNvSpPr txBox="1"/>
          <p:nvPr/>
        </p:nvSpPr>
        <p:spPr>
          <a:xfrm>
            <a:off x="672620" y="822223"/>
            <a:ext cx="3885731" cy="1158009"/>
          </a:xfrm>
          <a:prstGeom prst="rect">
            <a:avLst/>
          </a:prstGeom>
        </p:spPr>
        <p:txBody>
          <a:bodyPr wrap="square" lIns="0" tIns="0" rIns="0" bIns="0" rtlCol="0" anchor="t">
            <a:spAutoFit/>
          </a:bodyPr>
          <a:lstStyle/>
          <a:p>
            <a:pPr lvl="0">
              <a:lnSpc>
                <a:spcPts val="10560"/>
              </a:lnSpc>
              <a:spcBef>
                <a:spcPct val="0"/>
              </a:spcBef>
            </a:pPr>
            <a:r>
              <a:rPr lang="en-GB" sz="3600" dirty="0">
                <a:solidFill>
                  <a:srgbClr val="2D5693"/>
                </a:solidFill>
                <a:latin typeface="Josefin Sans Bold" pitchFamily="2" charset="0"/>
              </a:rPr>
              <a:t>1. </a:t>
            </a:r>
            <a:r>
              <a:rPr lang="en-GB" sz="3600" dirty="0" err="1">
                <a:solidFill>
                  <a:srgbClr val="2D5693"/>
                </a:solidFill>
                <a:latin typeface="Josefin Sans Bold" pitchFamily="2" charset="0"/>
              </a:rPr>
              <a:t>Giriş</a:t>
            </a:r>
            <a:endParaRPr lang="en-US" sz="3600" dirty="0">
              <a:solidFill>
                <a:srgbClr val="B2101F"/>
              </a:solidFill>
              <a:latin typeface="Josefin Sans Bold" pitchFamily="2" charset="0"/>
            </a:endParaRPr>
          </a:p>
        </p:txBody>
      </p:sp>
      <p:sp>
        <p:nvSpPr>
          <p:cNvPr id="2" name="AutoShape 2" descr="Product design process">
            <a:extLst>
              <a:ext uri="{FF2B5EF4-FFF2-40B4-BE49-F238E27FC236}">
                <a16:creationId xmlns:a16="http://schemas.microsoft.com/office/drawing/2014/main" id="{D6506184-9B0F-68E6-4131-9872F25E24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2">
            <a:extLst>
              <a:ext uri="{FF2B5EF4-FFF2-40B4-BE49-F238E27FC236}">
                <a16:creationId xmlns:a16="http://schemas.microsoft.com/office/drawing/2014/main" id="{A9C24E54-A2DC-87AC-C748-7DD38547ED9D}"/>
              </a:ext>
            </a:extLst>
          </p:cNvPr>
          <p:cNvSpPr txBox="1"/>
          <p:nvPr/>
        </p:nvSpPr>
        <p:spPr>
          <a:xfrm>
            <a:off x="210730" y="2101927"/>
            <a:ext cx="8215312" cy="2630712"/>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457200" lvl="0" indent="-457200">
              <a:lnSpc>
                <a:spcPct val="200000"/>
              </a:lnSpc>
              <a:spcBef>
                <a:spcPct val="0"/>
              </a:spcBef>
              <a:buFont typeface="Arial" panose="020B0604020202020204" pitchFamily="34" charset="0"/>
              <a:buChar cha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lgn="just">
              <a:lnSpc>
                <a:spcPct val="100000"/>
              </a:lnSpc>
              <a:buNone/>
            </a:pPr>
            <a:r>
              <a:rPr lang="tr-TR" sz="2000" dirty="0">
                <a:solidFill>
                  <a:schemeClr val="tx1"/>
                </a:solidFill>
              </a:rPr>
              <a:t>Endüstriyel </a:t>
            </a:r>
            <a:r>
              <a:rPr lang="en-GB" sz="2000" dirty="0" err="1">
                <a:solidFill>
                  <a:schemeClr val="tx1"/>
                </a:solidFill>
              </a:rPr>
              <a:t>ayakkabı</a:t>
            </a:r>
            <a:r>
              <a:rPr lang="en-GB" sz="2000" dirty="0">
                <a:solidFill>
                  <a:schemeClr val="tx1"/>
                </a:solidFill>
              </a:rPr>
              <a:t> </a:t>
            </a:r>
            <a:r>
              <a:rPr lang="en-GB" sz="2000" dirty="0" err="1">
                <a:solidFill>
                  <a:schemeClr val="tx1"/>
                </a:solidFill>
              </a:rPr>
              <a:t>üretim</a:t>
            </a:r>
            <a:r>
              <a:rPr lang="en-GB" sz="2000" dirty="0">
                <a:solidFill>
                  <a:schemeClr val="tx1"/>
                </a:solidFill>
              </a:rPr>
              <a:t> </a:t>
            </a:r>
            <a:r>
              <a:rPr lang="en-GB" sz="2000" dirty="0" err="1">
                <a:solidFill>
                  <a:schemeClr val="tx1"/>
                </a:solidFill>
              </a:rPr>
              <a:t>süreçleri</a:t>
            </a:r>
            <a:r>
              <a:rPr lang="en-GB" sz="2000" dirty="0">
                <a:solidFill>
                  <a:schemeClr val="tx1"/>
                </a:solidFill>
              </a:rPr>
              <a:t>, </a:t>
            </a:r>
            <a:r>
              <a:rPr lang="en-GB" sz="2000" dirty="0" err="1">
                <a:solidFill>
                  <a:schemeClr val="tx1"/>
                </a:solidFill>
              </a:rPr>
              <a:t>doğrudan</a:t>
            </a:r>
            <a:r>
              <a:rPr lang="en-GB" sz="2000" dirty="0">
                <a:solidFill>
                  <a:schemeClr val="tx1"/>
                </a:solidFill>
              </a:rPr>
              <a:t> </a:t>
            </a:r>
            <a:r>
              <a:rPr lang="en-GB" sz="2000" dirty="0" err="1">
                <a:solidFill>
                  <a:schemeClr val="tx1"/>
                </a:solidFill>
              </a:rPr>
              <a:t>işçiler</a:t>
            </a:r>
            <a:r>
              <a:rPr lang="en-GB" sz="2000" dirty="0">
                <a:solidFill>
                  <a:schemeClr val="tx1"/>
                </a:solidFill>
              </a:rPr>
              <a:t> </a:t>
            </a:r>
            <a:r>
              <a:rPr lang="en-GB" sz="2000" dirty="0" err="1">
                <a:solidFill>
                  <a:schemeClr val="tx1"/>
                </a:solidFill>
              </a:rPr>
              <a:t>tarafından</a:t>
            </a:r>
            <a:r>
              <a:rPr lang="en-GB" sz="2000" dirty="0">
                <a:solidFill>
                  <a:schemeClr val="tx1"/>
                </a:solidFill>
              </a:rPr>
              <a:t> </a:t>
            </a:r>
            <a:r>
              <a:rPr lang="en-GB" sz="2000" dirty="0" err="1">
                <a:solidFill>
                  <a:schemeClr val="tx1"/>
                </a:solidFill>
              </a:rPr>
              <a:t>işletilen</a:t>
            </a:r>
            <a:r>
              <a:rPr lang="en-GB" sz="2000" dirty="0">
                <a:solidFill>
                  <a:schemeClr val="tx1"/>
                </a:solidFill>
              </a:rPr>
              <a:t> </a:t>
            </a:r>
            <a:r>
              <a:rPr lang="en-GB" sz="2000" dirty="0" err="1">
                <a:solidFill>
                  <a:schemeClr val="tx1"/>
                </a:solidFill>
              </a:rPr>
              <a:t>teknolojilerin</a:t>
            </a:r>
            <a:r>
              <a:rPr lang="en-GB" sz="2000" dirty="0">
                <a:solidFill>
                  <a:schemeClr val="tx1"/>
                </a:solidFill>
              </a:rPr>
              <a:t> </a:t>
            </a:r>
            <a:r>
              <a:rPr lang="en-GB" sz="2000" dirty="0" err="1">
                <a:solidFill>
                  <a:schemeClr val="tx1"/>
                </a:solidFill>
              </a:rPr>
              <a:t>kullanılması</a:t>
            </a:r>
            <a:r>
              <a:rPr lang="en-GB" sz="2000" dirty="0">
                <a:solidFill>
                  <a:schemeClr val="tx1"/>
                </a:solidFill>
              </a:rPr>
              <a:t> </a:t>
            </a:r>
            <a:r>
              <a:rPr lang="en-GB" sz="2000" dirty="0" err="1">
                <a:solidFill>
                  <a:schemeClr val="tx1"/>
                </a:solidFill>
              </a:rPr>
              <a:t>anlamına</a:t>
            </a:r>
            <a:r>
              <a:rPr lang="en-GB" sz="2000" dirty="0">
                <a:solidFill>
                  <a:schemeClr val="tx1"/>
                </a:solidFill>
              </a:rPr>
              <a:t> </a:t>
            </a:r>
            <a:r>
              <a:rPr lang="en-GB" sz="2000" dirty="0" err="1">
                <a:solidFill>
                  <a:schemeClr val="tx1"/>
                </a:solidFill>
              </a:rPr>
              <a:t>gelir</a:t>
            </a:r>
            <a:r>
              <a:rPr lang="en-GB" sz="2000" dirty="0">
                <a:solidFill>
                  <a:schemeClr val="tx1"/>
                </a:solidFill>
              </a:rPr>
              <a:t>.  Genel </a:t>
            </a:r>
            <a:r>
              <a:rPr lang="en-GB" sz="2000" dirty="0" err="1">
                <a:solidFill>
                  <a:schemeClr val="tx1"/>
                </a:solidFill>
              </a:rPr>
              <a:t>olarak</a:t>
            </a:r>
            <a:r>
              <a:rPr lang="en-GB" sz="2000" dirty="0">
                <a:solidFill>
                  <a:schemeClr val="tx1"/>
                </a:solidFill>
              </a:rPr>
              <a:t>, </a:t>
            </a:r>
            <a:r>
              <a:rPr lang="en-GB" sz="2000" dirty="0" err="1">
                <a:solidFill>
                  <a:schemeClr val="tx1"/>
                </a:solidFill>
              </a:rPr>
              <a:t>süreç</a:t>
            </a:r>
            <a:r>
              <a:rPr lang="en-GB" sz="2000" dirty="0">
                <a:solidFill>
                  <a:schemeClr val="tx1"/>
                </a:solidFill>
              </a:rPr>
              <a:t> </a:t>
            </a:r>
            <a:r>
              <a:rPr lang="en-GB" sz="2000" dirty="0" err="1">
                <a:solidFill>
                  <a:schemeClr val="tx1"/>
                </a:solidFill>
              </a:rPr>
              <a:t>emek</a:t>
            </a:r>
            <a:r>
              <a:rPr lang="en-GB" sz="2000" dirty="0">
                <a:solidFill>
                  <a:schemeClr val="tx1"/>
                </a:solidFill>
              </a:rPr>
              <a:t> </a:t>
            </a:r>
            <a:r>
              <a:rPr lang="en-GB" sz="2000" dirty="0" err="1">
                <a:solidFill>
                  <a:schemeClr val="tx1"/>
                </a:solidFill>
              </a:rPr>
              <a:t>yoğundur</a:t>
            </a:r>
            <a:r>
              <a:rPr lang="en-GB" sz="2000" dirty="0">
                <a:solidFill>
                  <a:schemeClr val="tx1"/>
                </a:solidFill>
              </a:rPr>
              <a:t> ve </a:t>
            </a:r>
            <a:r>
              <a:rPr lang="en-GB" sz="2000" dirty="0" err="1">
                <a:solidFill>
                  <a:schemeClr val="tx1"/>
                </a:solidFill>
              </a:rPr>
              <a:t>operasyonlar</a:t>
            </a:r>
            <a:r>
              <a:rPr lang="en-GB" sz="2000" dirty="0">
                <a:solidFill>
                  <a:schemeClr val="tx1"/>
                </a:solidFill>
              </a:rPr>
              <a:t> </a:t>
            </a:r>
            <a:r>
              <a:rPr lang="en-GB" sz="2000" dirty="0" err="1">
                <a:solidFill>
                  <a:schemeClr val="tx1"/>
                </a:solidFill>
              </a:rPr>
              <a:t>vasıflı</a:t>
            </a:r>
            <a:r>
              <a:rPr lang="en-GB" sz="2000" dirty="0">
                <a:solidFill>
                  <a:schemeClr val="tx1"/>
                </a:solidFill>
              </a:rPr>
              <a:t> </a:t>
            </a:r>
            <a:r>
              <a:rPr lang="en-GB" sz="2000" dirty="0" err="1">
                <a:solidFill>
                  <a:schemeClr val="tx1"/>
                </a:solidFill>
              </a:rPr>
              <a:t>işçiler</a:t>
            </a:r>
            <a:r>
              <a:rPr lang="en-GB" sz="2000" dirty="0">
                <a:solidFill>
                  <a:schemeClr val="tx1"/>
                </a:solidFill>
              </a:rPr>
              <a:t> </a:t>
            </a:r>
            <a:r>
              <a:rPr lang="en-GB" sz="2000" dirty="0" err="1">
                <a:solidFill>
                  <a:schemeClr val="tx1"/>
                </a:solidFill>
              </a:rPr>
              <a:t>tarafından</a:t>
            </a:r>
            <a:r>
              <a:rPr lang="en-GB" sz="2000" dirty="0">
                <a:solidFill>
                  <a:schemeClr val="tx1"/>
                </a:solidFill>
              </a:rPr>
              <a:t> </a:t>
            </a:r>
            <a:r>
              <a:rPr lang="en-GB" sz="2000" dirty="0" err="1">
                <a:solidFill>
                  <a:schemeClr val="tx1"/>
                </a:solidFill>
              </a:rPr>
              <a:t>işletilen</a:t>
            </a:r>
            <a:r>
              <a:rPr lang="en-GB" sz="2000" dirty="0">
                <a:solidFill>
                  <a:schemeClr val="tx1"/>
                </a:solidFill>
              </a:rPr>
              <a:t> </a:t>
            </a:r>
            <a:r>
              <a:rPr lang="en-GB" sz="2000" dirty="0" err="1">
                <a:solidFill>
                  <a:schemeClr val="tx1"/>
                </a:solidFill>
              </a:rPr>
              <a:t>ekipman</a:t>
            </a:r>
            <a:r>
              <a:rPr lang="en-GB" sz="2000" dirty="0">
                <a:solidFill>
                  <a:schemeClr val="tx1"/>
                </a:solidFill>
              </a:rPr>
              <a:t> ve </a:t>
            </a:r>
            <a:r>
              <a:rPr lang="en-GB" sz="2000" dirty="0" err="1">
                <a:solidFill>
                  <a:schemeClr val="tx1"/>
                </a:solidFill>
              </a:rPr>
              <a:t>araçlar</a:t>
            </a:r>
            <a:r>
              <a:rPr lang="en-GB" sz="2000" dirty="0">
                <a:solidFill>
                  <a:schemeClr val="tx1"/>
                </a:solidFill>
              </a:rPr>
              <a:t> </a:t>
            </a:r>
            <a:r>
              <a:rPr lang="en-GB" sz="2000" dirty="0" err="1">
                <a:solidFill>
                  <a:schemeClr val="tx1"/>
                </a:solidFill>
              </a:rPr>
              <a:t>kullanılarak</a:t>
            </a:r>
            <a:r>
              <a:rPr lang="en-GB" sz="2000" dirty="0">
                <a:solidFill>
                  <a:schemeClr val="tx1"/>
                </a:solidFill>
              </a:rPr>
              <a:t> </a:t>
            </a:r>
            <a:r>
              <a:rPr lang="en-GB" sz="2000" dirty="0" err="1">
                <a:solidFill>
                  <a:schemeClr val="tx1"/>
                </a:solidFill>
              </a:rPr>
              <a:t>yapılır</a:t>
            </a:r>
            <a:r>
              <a:rPr lang="en-GB" sz="2000" dirty="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68566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557406" y="642682"/>
            <a:ext cx="8204588" cy="1127232"/>
          </a:xfrm>
          <a:prstGeom prst="rect">
            <a:avLst/>
          </a:prstGeom>
        </p:spPr>
        <p:txBody>
          <a:bodyPr wrap="square" lIns="0" tIns="0" rIns="0" bIns="0" rtlCol="0" anchor="t">
            <a:spAutoFit/>
          </a:bodyPr>
          <a:lstStyle/>
          <a:p>
            <a:pPr lvl="0">
              <a:lnSpc>
                <a:spcPts val="10560"/>
              </a:lnSpc>
              <a:spcBef>
                <a:spcPct val="0"/>
              </a:spcBef>
            </a:pPr>
            <a:r>
              <a:rPr lang="en-GB" sz="2800" dirty="0">
                <a:solidFill>
                  <a:srgbClr val="2A4C8C"/>
                </a:solidFill>
                <a:latin typeface="Josefin Sans Bold" pitchFamily="2" charset="0"/>
              </a:rPr>
              <a:t>2. </a:t>
            </a:r>
            <a:r>
              <a:rPr lang="en-GB" sz="2800" dirty="0" err="1">
                <a:solidFill>
                  <a:srgbClr val="2A4C8C"/>
                </a:solidFill>
                <a:latin typeface="Josefin Sans Bold" pitchFamily="2" charset="0"/>
              </a:rPr>
              <a:t>Üretim</a:t>
            </a:r>
            <a:r>
              <a:rPr lang="en-GB" sz="2800" dirty="0">
                <a:solidFill>
                  <a:srgbClr val="2A4C8C"/>
                </a:solidFill>
                <a:latin typeface="Josefin Sans Bold" pitchFamily="2" charset="0"/>
              </a:rPr>
              <a:t> </a:t>
            </a:r>
            <a:r>
              <a:rPr lang="en-GB" sz="2800" dirty="0" err="1">
                <a:solidFill>
                  <a:srgbClr val="2A4C8C"/>
                </a:solidFill>
                <a:latin typeface="Josefin Sans Bold" pitchFamily="2" charset="0"/>
              </a:rPr>
              <a:t>organizasyonu</a:t>
            </a:r>
            <a:r>
              <a:rPr lang="en-GB" sz="2800" dirty="0">
                <a:solidFill>
                  <a:srgbClr val="2A4C8C"/>
                </a:solidFill>
                <a:latin typeface="Josefin Sans Bold" pitchFamily="2" charset="0"/>
              </a:rPr>
              <a:t> ve </a:t>
            </a:r>
            <a:r>
              <a:rPr lang="en-GB" sz="2800" dirty="0" err="1">
                <a:solidFill>
                  <a:srgbClr val="2A4C8C"/>
                </a:solidFill>
                <a:latin typeface="Josefin Sans Bold" pitchFamily="2" charset="0"/>
              </a:rPr>
              <a:t>süreç</a:t>
            </a:r>
            <a:r>
              <a:rPr lang="en-GB" sz="2800" dirty="0">
                <a:solidFill>
                  <a:srgbClr val="2A4C8C"/>
                </a:solidFill>
                <a:latin typeface="Josefin Sans Bold" pitchFamily="2" charset="0"/>
              </a:rPr>
              <a:t> </a:t>
            </a:r>
            <a:r>
              <a:rPr lang="en-GB" sz="2800" dirty="0" err="1">
                <a:solidFill>
                  <a:srgbClr val="2A4C8C"/>
                </a:solidFill>
                <a:latin typeface="Josefin Sans Bold" pitchFamily="2" charset="0"/>
              </a:rPr>
              <a:t>akışı</a:t>
            </a:r>
            <a:endParaRPr lang="en-US" sz="2800" dirty="0">
              <a:solidFill>
                <a:srgbClr val="2A4C8C"/>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ixaDeTexto 2">
            <a:extLst>
              <a:ext uri="{FF2B5EF4-FFF2-40B4-BE49-F238E27FC236}">
                <a16:creationId xmlns:a16="http://schemas.microsoft.com/office/drawing/2014/main" id="{7B2448EE-A07B-E770-E919-4E23EDDF9F8B}"/>
              </a:ext>
            </a:extLst>
          </p:cNvPr>
          <p:cNvSpPr txBox="1"/>
          <p:nvPr/>
        </p:nvSpPr>
        <p:spPr>
          <a:xfrm>
            <a:off x="557405" y="1802930"/>
            <a:ext cx="3755515" cy="646331"/>
          </a:xfrm>
          <a:prstGeom prst="rect">
            <a:avLst/>
          </a:prstGeom>
          <a:noFill/>
        </p:spPr>
        <p:txBody>
          <a:bodyPr wrap="square" rtlCol="0">
            <a:spAutoFit/>
          </a:bodyPr>
          <a:lstStyle/>
          <a:p>
            <a:r>
              <a:rPr lang="nn-NO" dirty="0"/>
              <a:t>Tipik bir fonksiyon organizasyon şeması</a:t>
            </a:r>
            <a:endParaRPr lang="en-GB" dirty="0"/>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pic>
        <p:nvPicPr>
          <p:cNvPr id="5" name="Resim 4">
            <a:extLst>
              <a:ext uri="{FF2B5EF4-FFF2-40B4-BE49-F238E27FC236}">
                <a16:creationId xmlns:a16="http://schemas.microsoft.com/office/drawing/2014/main" id="{D6294184-FD80-4237-3344-E7DF5CE4E2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492" y="2482277"/>
            <a:ext cx="6973564" cy="3409838"/>
          </a:xfrm>
          <a:prstGeom prst="rect">
            <a:avLst/>
          </a:prstGeom>
        </p:spPr>
      </p:pic>
    </p:spTree>
    <p:extLst>
      <p:ext uri="{BB962C8B-B14F-4D97-AF65-F5344CB8AC3E}">
        <p14:creationId xmlns:p14="http://schemas.microsoft.com/office/powerpoint/2010/main" val="83546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228582" y="658802"/>
            <a:ext cx="10815445" cy="1158009"/>
          </a:xfrm>
          <a:prstGeom prst="rect">
            <a:avLst/>
          </a:prstGeom>
        </p:spPr>
        <p:txBody>
          <a:bodyPr wrap="square" lIns="0" tIns="0" rIns="0" bIns="0" rtlCol="0" anchor="t">
            <a:spAutoFit/>
          </a:bodyPr>
          <a:lstStyle/>
          <a:p>
            <a:pPr lvl="0">
              <a:lnSpc>
                <a:spcPts val="10560"/>
              </a:lnSpc>
              <a:spcBef>
                <a:spcPct val="0"/>
              </a:spcBef>
            </a:pPr>
            <a:r>
              <a:rPr lang="en-GB" sz="3200" dirty="0">
                <a:solidFill>
                  <a:srgbClr val="2A4C8C"/>
                </a:solidFill>
                <a:latin typeface="Josefin Sans Bold" pitchFamily="2" charset="0"/>
              </a:rPr>
              <a:t>2. </a:t>
            </a:r>
            <a:r>
              <a:rPr lang="en-GB" sz="3200" dirty="0" err="1">
                <a:solidFill>
                  <a:srgbClr val="2A4C8C"/>
                </a:solidFill>
                <a:latin typeface="Josefin Sans Bold" pitchFamily="2" charset="0"/>
              </a:rPr>
              <a:t>Üretim</a:t>
            </a:r>
            <a:r>
              <a:rPr lang="en-GB" sz="3200" dirty="0">
                <a:solidFill>
                  <a:srgbClr val="2A4C8C"/>
                </a:solidFill>
                <a:latin typeface="Josefin Sans Bold" pitchFamily="2" charset="0"/>
              </a:rPr>
              <a:t> </a:t>
            </a:r>
            <a:r>
              <a:rPr lang="en-GB" sz="3200" dirty="0" err="1">
                <a:solidFill>
                  <a:srgbClr val="2A4C8C"/>
                </a:solidFill>
                <a:latin typeface="Josefin Sans Bold" pitchFamily="2" charset="0"/>
              </a:rPr>
              <a:t>organizasyonu</a:t>
            </a:r>
            <a:r>
              <a:rPr lang="en-GB" sz="3200" dirty="0">
                <a:solidFill>
                  <a:srgbClr val="2A4C8C"/>
                </a:solidFill>
                <a:latin typeface="Josefin Sans Bold" pitchFamily="2" charset="0"/>
              </a:rPr>
              <a:t> ve </a:t>
            </a:r>
            <a:r>
              <a:rPr lang="en-GB" sz="3200" dirty="0" err="1">
                <a:solidFill>
                  <a:srgbClr val="2A4C8C"/>
                </a:solidFill>
                <a:latin typeface="Josefin Sans Bold" pitchFamily="2" charset="0"/>
              </a:rPr>
              <a:t>süreç</a:t>
            </a:r>
            <a:r>
              <a:rPr lang="en-GB" sz="3200" dirty="0">
                <a:solidFill>
                  <a:srgbClr val="2A4C8C"/>
                </a:solidFill>
                <a:latin typeface="Josefin Sans Bold" pitchFamily="2" charset="0"/>
              </a:rPr>
              <a:t> </a:t>
            </a:r>
            <a:r>
              <a:rPr lang="en-GB" sz="3200" dirty="0" err="1">
                <a:solidFill>
                  <a:srgbClr val="2A4C8C"/>
                </a:solidFill>
                <a:latin typeface="Josefin Sans Bold" pitchFamily="2" charset="0"/>
              </a:rPr>
              <a:t>akışı</a:t>
            </a:r>
            <a:endParaRPr lang="en-US" sz="3200" dirty="0">
              <a:solidFill>
                <a:srgbClr val="2A4C8C"/>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354411" y="28565"/>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grpSp>
        <p:nvGrpSpPr>
          <p:cNvPr id="19" name="Agrupar 18">
            <a:extLst>
              <a:ext uri="{FF2B5EF4-FFF2-40B4-BE49-F238E27FC236}">
                <a16:creationId xmlns:a16="http://schemas.microsoft.com/office/drawing/2014/main" id="{A4094CAC-9FF3-22E8-99FD-C0B6F04BB056}"/>
              </a:ext>
            </a:extLst>
          </p:cNvPr>
          <p:cNvGrpSpPr/>
          <p:nvPr/>
        </p:nvGrpSpPr>
        <p:grpSpPr>
          <a:xfrm>
            <a:off x="359737" y="2919498"/>
            <a:ext cx="7740672" cy="2090651"/>
            <a:chOff x="359737" y="2919498"/>
            <a:chExt cx="7740672" cy="2090651"/>
          </a:xfrm>
        </p:grpSpPr>
        <p:sp>
          <p:nvSpPr>
            <p:cNvPr id="3" name="Fluxograma: Processo Alternativo 2">
              <a:extLst>
                <a:ext uri="{FF2B5EF4-FFF2-40B4-BE49-F238E27FC236}">
                  <a16:creationId xmlns:a16="http://schemas.microsoft.com/office/drawing/2014/main" id="{60CED248-838E-88D1-0FCD-78EFDF9F47ED}"/>
                </a:ext>
              </a:extLst>
            </p:cNvPr>
            <p:cNvSpPr/>
            <p:nvPr/>
          </p:nvSpPr>
          <p:spPr>
            <a:xfrm>
              <a:off x="388721" y="2939729"/>
              <a:ext cx="1640070" cy="7334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Ham malzemelerin alımı</a:t>
              </a:r>
            </a:p>
          </p:txBody>
        </p:sp>
        <p:sp>
          <p:nvSpPr>
            <p:cNvPr id="4" name="Fluxograma: Processo Alternativo 3">
              <a:extLst>
                <a:ext uri="{FF2B5EF4-FFF2-40B4-BE49-F238E27FC236}">
                  <a16:creationId xmlns:a16="http://schemas.microsoft.com/office/drawing/2014/main" id="{B824D2A3-4085-9F24-0212-3F79411A5F03}"/>
                </a:ext>
              </a:extLst>
            </p:cNvPr>
            <p:cNvSpPr/>
            <p:nvPr/>
          </p:nvSpPr>
          <p:spPr>
            <a:xfrm>
              <a:off x="2419025" y="2919498"/>
              <a:ext cx="1640070" cy="7334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Kesim</a:t>
              </a:r>
            </a:p>
          </p:txBody>
        </p:sp>
        <p:sp>
          <p:nvSpPr>
            <p:cNvPr id="5" name="Fluxograma: Processo Alternativo 4">
              <a:extLst>
                <a:ext uri="{FF2B5EF4-FFF2-40B4-BE49-F238E27FC236}">
                  <a16:creationId xmlns:a16="http://schemas.microsoft.com/office/drawing/2014/main" id="{70E76178-B283-B64B-8863-9BE959574C71}"/>
                </a:ext>
              </a:extLst>
            </p:cNvPr>
            <p:cNvSpPr/>
            <p:nvPr/>
          </p:nvSpPr>
          <p:spPr>
            <a:xfrm>
              <a:off x="4431344" y="2919498"/>
              <a:ext cx="1640070" cy="7334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Dikime hazırlık</a:t>
              </a:r>
              <a:endParaRPr lang="pt-PT" sz="1400" dirty="0"/>
            </a:p>
          </p:txBody>
        </p:sp>
        <p:sp>
          <p:nvSpPr>
            <p:cNvPr id="6" name="Fluxograma: Processo Alternativo 5">
              <a:extLst>
                <a:ext uri="{FF2B5EF4-FFF2-40B4-BE49-F238E27FC236}">
                  <a16:creationId xmlns:a16="http://schemas.microsoft.com/office/drawing/2014/main" id="{58BDD064-EC27-8193-8737-7C85C65A2FEB}"/>
                </a:ext>
              </a:extLst>
            </p:cNvPr>
            <p:cNvSpPr/>
            <p:nvPr/>
          </p:nvSpPr>
          <p:spPr>
            <a:xfrm>
              <a:off x="6443663" y="2929417"/>
              <a:ext cx="1640070" cy="7334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Dikiş</a:t>
              </a:r>
            </a:p>
          </p:txBody>
        </p:sp>
        <p:sp>
          <p:nvSpPr>
            <p:cNvPr id="7" name="Fluxograma: Processo Alternativo 6">
              <a:extLst>
                <a:ext uri="{FF2B5EF4-FFF2-40B4-BE49-F238E27FC236}">
                  <a16:creationId xmlns:a16="http://schemas.microsoft.com/office/drawing/2014/main" id="{3B16C056-92A9-76BA-7457-FC92BFDCE9D6}"/>
                </a:ext>
              </a:extLst>
            </p:cNvPr>
            <p:cNvSpPr/>
            <p:nvPr/>
          </p:nvSpPr>
          <p:spPr>
            <a:xfrm>
              <a:off x="6460339" y="4276722"/>
              <a:ext cx="1640070" cy="7334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Montaja hazırlık </a:t>
              </a:r>
              <a:endParaRPr lang="pt-PT" sz="1400" dirty="0"/>
            </a:p>
          </p:txBody>
        </p:sp>
        <p:sp>
          <p:nvSpPr>
            <p:cNvPr id="8" name="Fluxograma: Processo Alternativo 7">
              <a:extLst>
                <a:ext uri="{FF2B5EF4-FFF2-40B4-BE49-F238E27FC236}">
                  <a16:creationId xmlns:a16="http://schemas.microsoft.com/office/drawing/2014/main" id="{FAFFF147-4084-6CA7-66DA-7549A975F370}"/>
                </a:ext>
              </a:extLst>
            </p:cNvPr>
            <p:cNvSpPr/>
            <p:nvPr/>
          </p:nvSpPr>
          <p:spPr>
            <a:xfrm>
              <a:off x="4427877" y="4276721"/>
              <a:ext cx="1640070" cy="7334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Montaj</a:t>
              </a:r>
            </a:p>
          </p:txBody>
        </p:sp>
        <p:sp>
          <p:nvSpPr>
            <p:cNvPr id="9" name="Fluxograma: Processo Alternativo 8">
              <a:extLst>
                <a:ext uri="{FF2B5EF4-FFF2-40B4-BE49-F238E27FC236}">
                  <a16:creationId xmlns:a16="http://schemas.microsoft.com/office/drawing/2014/main" id="{10DBF615-3799-D6A4-6CEB-84B3EC4E2F89}"/>
                </a:ext>
              </a:extLst>
            </p:cNvPr>
            <p:cNvSpPr/>
            <p:nvPr/>
          </p:nvSpPr>
          <p:spPr>
            <a:xfrm>
              <a:off x="2419025" y="4276721"/>
              <a:ext cx="1640070" cy="7334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t>Bitirme ve Paketleme</a:t>
              </a:r>
            </a:p>
          </p:txBody>
        </p:sp>
        <p:sp>
          <p:nvSpPr>
            <p:cNvPr id="10" name="Fluxograma: Processo Alternativo 9">
              <a:extLst>
                <a:ext uri="{FF2B5EF4-FFF2-40B4-BE49-F238E27FC236}">
                  <a16:creationId xmlns:a16="http://schemas.microsoft.com/office/drawing/2014/main" id="{225496E6-074E-67A6-0660-193780352605}"/>
                </a:ext>
              </a:extLst>
            </p:cNvPr>
            <p:cNvSpPr/>
            <p:nvPr/>
          </p:nvSpPr>
          <p:spPr>
            <a:xfrm>
              <a:off x="359737" y="4276722"/>
              <a:ext cx="1640070" cy="73342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dirty="0"/>
                <a:t>Satış/ pazarlama/sevkiyat</a:t>
              </a:r>
              <a:endParaRPr lang="pt-PT" sz="1400" dirty="0"/>
            </a:p>
          </p:txBody>
        </p:sp>
        <p:sp>
          <p:nvSpPr>
            <p:cNvPr id="11" name="Seta para a direita 3">
              <a:extLst>
                <a:ext uri="{FF2B5EF4-FFF2-40B4-BE49-F238E27FC236}">
                  <a16:creationId xmlns:a16="http://schemas.microsoft.com/office/drawing/2014/main" id="{7DB7EB53-6B2D-2A72-4AB0-6D9E7A1E4178}"/>
                </a:ext>
              </a:extLst>
            </p:cNvPr>
            <p:cNvSpPr/>
            <p:nvPr/>
          </p:nvSpPr>
          <p:spPr>
            <a:xfrm>
              <a:off x="2138595" y="3234217"/>
              <a:ext cx="215816" cy="103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12" name="Seta para a direita 12">
              <a:extLst>
                <a:ext uri="{FF2B5EF4-FFF2-40B4-BE49-F238E27FC236}">
                  <a16:creationId xmlns:a16="http://schemas.microsoft.com/office/drawing/2014/main" id="{FA7D5DA9-E417-EEB4-2251-38F143CBE65F}"/>
                </a:ext>
              </a:extLst>
            </p:cNvPr>
            <p:cNvSpPr/>
            <p:nvPr/>
          </p:nvSpPr>
          <p:spPr>
            <a:xfrm>
              <a:off x="4166995" y="3232151"/>
              <a:ext cx="215816" cy="103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13" name="Seta para a direita 13">
              <a:extLst>
                <a:ext uri="{FF2B5EF4-FFF2-40B4-BE49-F238E27FC236}">
                  <a16:creationId xmlns:a16="http://schemas.microsoft.com/office/drawing/2014/main" id="{52899812-68E4-9FCD-2751-853F10A2C39E}"/>
                </a:ext>
              </a:extLst>
            </p:cNvPr>
            <p:cNvSpPr/>
            <p:nvPr/>
          </p:nvSpPr>
          <p:spPr>
            <a:xfrm>
              <a:off x="6136439" y="3232151"/>
              <a:ext cx="215816" cy="103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14" name="Seta para a direita 14">
              <a:extLst>
                <a:ext uri="{FF2B5EF4-FFF2-40B4-BE49-F238E27FC236}">
                  <a16:creationId xmlns:a16="http://schemas.microsoft.com/office/drawing/2014/main" id="{401CA577-0B13-60C5-511B-8A284D54AEA5}"/>
                </a:ext>
              </a:extLst>
            </p:cNvPr>
            <p:cNvSpPr/>
            <p:nvPr/>
          </p:nvSpPr>
          <p:spPr>
            <a:xfrm rot="5400000">
              <a:off x="7164413" y="3921398"/>
              <a:ext cx="231921" cy="96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15" name="Seta para a direita 15">
              <a:extLst>
                <a:ext uri="{FF2B5EF4-FFF2-40B4-BE49-F238E27FC236}">
                  <a16:creationId xmlns:a16="http://schemas.microsoft.com/office/drawing/2014/main" id="{5AE4805F-6F18-F937-3A68-7DF4B30FA1D5}"/>
                </a:ext>
              </a:extLst>
            </p:cNvPr>
            <p:cNvSpPr/>
            <p:nvPr/>
          </p:nvSpPr>
          <p:spPr>
            <a:xfrm rot="10800000">
              <a:off x="6126806" y="4591441"/>
              <a:ext cx="215816" cy="103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16" name="Seta para a direita 16">
              <a:extLst>
                <a:ext uri="{FF2B5EF4-FFF2-40B4-BE49-F238E27FC236}">
                  <a16:creationId xmlns:a16="http://schemas.microsoft.com/office/drawing/2014/main" id="{C2EA5F67-0A9F-EB0D-47B5-F5E0091E44C2}"/>
                </a:ext>
              </a:extLst>
            </p:cNvPr>
            <p:cNvSpPr/>
            <p:nvPr/>
          </p:nvSpPr>
          <p:spPr>
            <a:xfrm rot="10800000">
              <a:off x="4140198" y="4582034"/>
              <a:ext cx="215816" cy="103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sp>
          <p:nvSpPr>
            <p:cNvPr id="17" name="Seta para a direita 17">
              <a:extLst>
                <a:ext uri="{FF2B5EF4-FFF2-40B4-BE49-F238E27FC236}">
                  <a16:creationId xmlns:a16="http://schemas.microsoft.com/office/drawing/2014/main" id="{AD272ACE-B1EF-839E-CDA6-D536C1ACB034}"/>
                </a:ext>
              </a:extLst>
            </p:cNvPr>
            <p:cNvSpPr/>
            <p:nvPr/>
          </p:nvSpPr>
          <p:spPr>
            <a:xfrm rot="10800000">
              <a:off x="2114921" y="4596200"/>
              <a:ext cx="215816" cy="103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400"/>
            </a:p>
          </p:txBody>
        </p:sp>
      </p:grpSp>
      <p:sp>
        <p:nvSpPr>
          <p:cNvPr id="18" name="CaixaDeTexto 17">
            <a:extLst>
              <a:ext uri="{FF2B5EF4-FFF2-40B4-BE49-F238E27FC236}">
                <a16:creationId xmlns:a16="http://schemas.microsoft.com/office/drawing/2014/main" id="{87A70785-6FFC-6053-512B-F79CA3E9F2B4}"/>
              </a:ext>
            </a:extLst>
          </p:cNvPr>
          <p:cNvSpPr txBox="1"/>
          <p:nvPr/>
        </p:nvSpPr>
        <p:spPr>
          <a:xfrm>
            <a:off x="557405" y="1802930"/>
            <a:ext cx="7169275" cy="369332"/>
          </a:xfrm>
          <a:prstGeom prst="rect">
            <a:avLst/>
          </a:prstGeom>
          <a:noFill/>
        </p:spPr>
        <p:txBody>
          <a:bodyPr wrap="square" rtlCol="0">
            <a:spAutoFit/>
          </a:bodyPr>
          <a:lstStyle/>
          <a:p>
            <a:r>
              <a:rPr lang="en-GB" dirty="0" err="1"/>
              <a:t>Ayakkabı</a:t>
            </a:r>
            <a:r>
              <a:rPr lang="en-GB" dirty="0"/>
              <a:t> </a:t>
            </a:r>
            <a:r>
              <a:rPr lang="en-GB" dirty="0" err="1"/>
              <a:t>üretim</a:t>
            </a:r>
            <a:r>
              <a:rPr lang="en-GB" dirty="0"/>
              <a:t> </a:t>
            </a:r>
            <a:r>
              <a:rPr lang="en-GB" dirty="0" err="1"/>
              <a:t>sürecinin</a:t>
            </a:r>
            <a:r>
              <a:rPr lang="en-GB" dirty="0"/>
              <a:t> </a:t>
            </a:r>
            <a:r>
              <a:rPr lang="en-GB" dirty="0" err="1"/>
              <a:t>işlem</a:t>
            </a:r>
            <a:r>
              <a:rPr lang="en-GB" dirty="0"/>
              <a:t> </a:t>
            </a:r>
            <a:r>
              <a:rPr lang="en-GB" dirty="0" err="1"/>
              <a:t>sırası</a:t>
            </a:r>
            <a:endParaRPr lang="en-GB" dirty="0"/>
          </a:p>
        </p:txBody>
      </p:sp>
    </p:spTree>
    <p:extLst>
      <p:ext uri="{BB962C8B-B14F-4D97-AF65-F5344CB8AC3E}">
        <p14:creationId xmlns:p14="http://schemas.microsoft.com/office/powerpoint/2010/main" val="2608337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366228" y="96673"/>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0" name="TextBox 16">
            <a:extLst>
              <a:ext uri="{FF2B5EF4-FFF2-40B4-BE49-F238E27FC236}">
                <a16:creationId xmlns:a16="http://schemas.microsoft.com/office/drawing/2014/main" id="{375F3256-80DF-70FF-6F8E-E624F5621D67}"/>
              </a:ext>
            </a:extLst>
          </p:cNvPr>
          <p:cNvSpPr txBox="1"/>
          <p:nvPr/>
        </p:nvSpPr>
        <p:spPr>
          <a:xfrm>
            <a:off x="228582" y="658802"/>
            <a:ext cx="10815445" cy="1158009"/>
          </a:xfrm>
          <a:prstGeom prst="rect">
            <a:avLst/>
          </a:prstGeom>
        </p:spPr>
        <p:txBody>
          <a:bodyPr wrap="square" lIns="0" tIns="0" rIns="0" bIns="0" rtlCol="0" anchor="t">
            <a:spAutoFit/>
          </a:bodyPr>
          <a:lstStyle/>
          <a:p>
            <a:pPr lvl="0">
              <a:lnSpc>
                <a:spcPts val="10560"/>
              </a:lnSpc>
              <a:spcBef>
                <a:spcPct val="0"/>
              </a:spcBef>
            </a:pPr>
            <a:r>
              <a:rPr lang="en-GB" sz="3200" dirty="0">
                <a:solidFill>
                  <a:srgbClr val="2A4C8C"/>
                </a:solidFill>
                <a:latin typeface="Josefin Sans Bold" pitchFamily="2" charset="0"/>
              </a:rPr>
              <a:t>2. </a:t>
            </a:r>
            <a:r>
              <a:rPr lang="en-GB" sz="3200" dirty="0" err="1">
                <a:solidFill>
                  <a:srgbClr val="2A4C8C"/>
                </a:solidFill>
                <a:latin typeface="Josefin Sans Bold" pitchFamily="2" charset="0"/>
              </a:rPr>
              <a:t>Üretim</a:t>
            </a:r>
            <a:r>
              <a:rPr lang="en-GB" sz="3200" dirty="0">
                <a:solidFill>
                  <a:srgbClr val="2A4C8C"/>
                </a:solidFill>
                <a:latin typeface="Josefin Sans Bold" pitchFamily="2" charset="0"/>
              </a:rPr>
              <a:t> </a:t>
            </a:r>
            <a:r>
              <a:rPr lang="en-GB" sz="3200" dirty="0" err="1">
                <a:solidFill>
                  <a:srgbClr val="2A4C8C"/>
                </a:solidFill>
                <a:latin typeface="Josefin Sans Bold" pitchFamily="2" charset="0"/>
              </a:rPr>
              <a:t>organizasyonu</a:t>
            </a:r>
            <a:r>
              <a:rPr lang="en-GB" sz="3200" dirty="0">
                <a:solidFill>
                  <a:srgbClr val="2A4C8C"/>
                </a:solidFill>
                <a:latin typeface="Josefin Sans Bold" pitchFamily="2" charset="0"/>
              </a:rPr>
              <a:t> ve </a:t>
            </a:r>
            <a:r>
              <a:rPr lang="en-GB" sz="3200" dirty="0" err="1">
                <a:solidFill>
                  <a:srgbClr val="2A4C8C"/>
                </a:solidFill>
                <a:latin typeface="Josefin Sans Bold" pitchFamily="2" charset="0"/>
              </a:rPr>
              <a:t>süreç</a:t>
            </a:r>
            <a:r>
              <a:rPr lang="en-GB" sz="3200" dirty="0">
                <a:solidFill>
                  <a:srgbClr val="2A4C8C"/>
                </a:solidFill>
                <a:latin typeface="Josefin Sans Bold" pitchFamily="2" charset="0"/>
              </a:rPr>
              <a:t> </a:t>
            </a:r>
            <a:r>
              <a:rPr lang="en-GB" sz="3200" dirty="0" err="1">
                <a:solidFill>
                  <a:srgbClr val="2A4C8C"/>
                </a:solidFill>
                <a:latin typeface="Josefin Sans Bold" pitchFamily="2" charset="0"/>
              </a:rPr>
              <a:t>akışı</a:t>
            </a:r>
            <a:endParaRPr lang="en-US" sz="3200" dirty="0">
              <a:solidFill>
                <a:srgbClr val="2A4C8C"/>
              </a:solidFill>
              <a:latin typeface="Josefin Sans Bold" pitchFamily="2" charset="0"/>
            </a:endParaRPr>
          </a:p>
        </p:txBody>
      </p:sp>
      <p:sp>
        <p:nvSpPr>
          <p:cNvPr id="3" name="Abgerundetes Rechteck 59">
            <a:extLst>
              <a:ext uri="{FF2B5EF4-FFF2-40B4-BE49-F238E27FC236}">
                <a16:creationId xmlns:a16="http://schemas.microsoft.com/office/drawing/2014/main" id="{C75DAF94-BE7B-CAC4-3DDD-246B377C25DF}"/>
              </a:ext>
            </a:extLst>
          </p:cNvPr>
          <p:cNvSpPr/>
          <p:nvPr/>
        </p:nvSpPr>
        <p:spPr>
          <a:xfrm>
            <a:off x="8197544" y="1990579"/>
            <a:ext cx="1447799" cy="2987282"/>
          </a:xfrm>
          <a:prstGeom prst="roundRect">
            <a:avLst/>
          </a:prstGeom>
          <a:solidFill>
            <a:srgbClr val="252A85">
              <a:alpha val="25000"/>
            </a:srgbClr>
          </a:solidFill>
          <a:ln>
            <a:solidFill>
              <a:srgbClr val="252A8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Abgerundetes Rechteck 58">
            <a:extLst>
              <a:ext uri="{FF2B5EF4-FFF2-40B4-BE49-F238E27FC236}">
                <a16:creationId xmlns:a16="http://schemas.microsoft.com/office/drawing/2014/main" id="{E21C35AD-892E-323A-4C3E-762DC23B4FB3}"/>
              </a:ext>
            </a:extLst>
          </p:cNvPr>
          <p:cNvSpPr/>
          <p:nvPr/>
        </p:nvSpPr>
        <p:spPr>
          <a:xfrm>
            <a:off x="2371362" y="4094970"/>
            <a:ext cx="2495157" cy="1998651"/>
          </a:xfrm>
          <a:prstGeom prst="roundRect">
            <a:avLst/>
          </a:prstGeom>
          <a:solidFill>
            <a:srgbClr val="252A85">
              <a:alpha val="25000"/>
            </a:srgbClr>
          </a:solidFill>
          <a:ln>
            <a:solidFill>
              <a:srgbClr val="252A8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bgerundetes Rechteck 56">
            <a:extLst>
              <a:ext uri="{FF2B5EF4-FFF2-40B4-BE49-F238E27FC236}">
                <a16:creationId xmlns:a16="http://schemas.microsoft.com/office/drawing/2014/main" id="{3DAE81D7-2945-A79B-C24F-D3B3FE4A8490}"/>
              </a:ext>
            </a:extLst>
          </p:cNvPr>
          <p:cNvSpPr/>
          <p:nvPr/>
        </p:nvSpPr>
        <p:spPr>
          <a:xfrm>
            <a:off x="2371362" y="1996749"/>
            <a:ext cx="2522372" cy="1387927"/>
          </a:xfrm>
          <a:prstGeom prst="roundRect">
            <a:avLst/>
          </a:prstGeom>
          <a:solidFill>
            <a:srgbClr val="252A85">
              <a:alpha val="25000"/>
            </a:srgbClr>
          </a:solidFill>
          <a:ln>
            <a:solidFill>
              <a:srgbClr val="252A8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Abgerundetes Rechteck 4">
            <a:extLst>
              <a:ext uri="{FF2B5EF4-FFF2-40B4-BE49-F238E27FC236}">
                <a16:creationId xmlns:a16="http://schemas.microsoft.com/office/drawing/2014/main" id="{A2A876C0-7D00-643B-519E-9D02E9BAB51A}"/>
              </a:ext>
            </a:extLst>
          </p:cNvPr>
          <p:cNvSpPr/>
          <p:nvPr/>
        </p:nvSpPr>
        <p:spPr>
          <a:xfrm>
            <a:off x="5653010" y="1990579"/>
            <a:ext cx="1738993" cy="628650"/>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Kesim</a:t>
            </a:r>
            <a:endParaRPr lang="en-GB" b="1" dirty="0">
              <a:solidFill>
                <a:srgbClr val="252A85"/>
              </a:solidFill>
            </a:endParaRPr>
          </a:p>
        </p:txBody>
      </p:sp>
      <p:sp>
        <p:nvSpPr>
          <p:cNvPr id="9" name="Abgerundetes Rechteck 6">
            <a:extLst>
              <a:ext uri="{FF2B5EF4-FFF2-40B4-BE49-F238E27FC236}">
                <a16:creationId xmlns:a16="http://schemas.microsoft.com/office/drawing/2014/main" id="{223E329F-F747-916E-5790-304F8EB0B7E7}"/>
              </a:ext>
            </a:extLst>
          </p:cNvPr>
          <p:cNvSpPr/>
          <p:nvPr/>
        </p:nvSpPr>
        <p:spPr>
          <a:xfrm>
            <a:off x="3767061" y="2162756"/>
            <a:ext cx="922538"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El </a:t>
            </a:r>
            <a:r>
              <a:rPr lang="en-GB" sz="1400" b="1" dirty="0" err="1"/>
              <a:t>ile</a:t>
            </a:r>
            <a:endParaRPr lang="en-GB" sz="1400" b="1" dirty="0"/>
          </a:p>
        </p:txBody>
      </p:sp>
      <p:sp>
        <p:nvSpPr>
          <p:cNvPr id="10" name="Abgerundetes Rechteck 7">
            <a:extLst>
              <a:ext uri="{FF2B5EF4-FFF2-40B4-BE49-F238E27FC236}">
                <a16:creationId xmlns:a16="http://schemas.microsoft.com/office/drawing/2014/main" id="{C2F2746C-E727-8991-4F48-89D759FD32BC}"/>
              </a:ext>
            </a:extLst>
          </p:cNvPr>
          <p:cNvSpPr/>
          <p:nvPr/>
        </p:nvSpPr>
        <p:spPr>
          <a:xfrm>
            <a:off x="5674890" y="3169895"/>
            <a:ext cx="1738993" cy="628650"/>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Dikime hazırlık </a:t>
            </a:r>
            <a:endParaRPr lang="en-GB" b="1" dirty="0">
              <a:solidFill>
                <a:srgbClr val="252A85"/>
              </a:solidFill>
            </a:endParaRPr>
          </a:p>
        </p:txBody>
      </p:sp>
      <p:sp>
        <p:nvSpPr>
          <p:cNvPr id="15" name="Abgerundetes Rechteck 8">
            <a:extLst>
              <a:ext uri="{FF2B5EF4-FFF2-40B4-BE49-F238E27FC236}">
                <a16:creationId xmlns:a16="http://schemas.microsoft.com/office/drawing/2014/main" id="{6011AA5A-D763-E3C5-1E1D-C4DCB29BC7C1}"/>
              </a:ext>
            </a:extLst>
          </p:cNvPr>
          <p:cNvSpPr/>
          <p:nvPr/>
        </p:nvSpPr>
        <p:spPr>
          <a:xfrm>
            <a:off x="5657093" y="4219759"/>
            <a:ext cx="1738993" cy="628650"/>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Dikiş</a:t>
            </a:r>
            <a:endParaRPr lang="en-GB" b="1" dirty="0">
              <a:solidFill>
                <a:srgbClr val="252A85"/>
              </a:solidFill>
            </a:endParaRPr>
          </a:p>
        </p:txBody>
      </p:sp>
      <p:cxnSp>
        <p:nvCxnSpPr>
          <p:cNvPr id="25" name="Gerade Verbindung mit Pfeil 21">
            <a:extLst>
              <a:ext uri="{FF2B5EF4-FFF2-40B4-BE49-F238E27FC236}">
                <a16:creationId xmlns:a16="http://schemas.microsoft.com/office/drawing/2014/main" id="{3933C5CD-B7DB-D756-C8B3-D0A1B227064F}"/>
              </a:ext>
            </a:extLst>
          </p:cNvPr>
          <p:cNvCxnSpPr>
            <a:stCxn id="8" idx="2"/>
            <a:endCxn id="10" idx="0"/>
          </p:cNvCxnSpPr>
          <p:nvPr/>
        </p:nvCxnSpPr>
        <p:spPr>
          <a:xfrm>
            <a:off x="6522507" y="2619229"/>
            <a:ext cx="21880" cy="550666"/>
          </a:xfrm>
          <a:prstGeom prst="straightConnector1">
            <a:avLst/>
          </a:prstGeom>
          <a:ln w="19050">
            <a:solidFill>
              <a:srgbClr val="252A85"/>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2">
            <a:extLst>
              <a:ext uri="{FF2B5EF4-FFF2-40B4-BE49-F238E27FC236}">
                <a16:creationId xmlns:a16="http://schemas.microsoft.com/office/drawing/2014/main" id="{52F9C2C2-CFB0-6AC2-D3CA-F7BBE80BE60A}"/>
              </a:ext>
            </a:extLst>
          </p:cNvPr>
          <p:cNvCxnSpPr>
            <a:stCxn id="10" idx="2"/>
            <a:endCxn id="15" idx="0"/>
          </p:cNvCxnSpPr>
          <p:nvPr/>
        </p:nvCxnSpPr>
        <p:spPr>
          <a:xfrm flipH="1">
            <a:off x="6526590" y="3798545"/>
            <a:ext cx="17797" cy="421214"/>
          </a:xfrm>
          <a:prstGeom prst="straightConnector1">
            <a:avLst/>
          </a:prstGeom>
          <a:ln w="19050">
            <a:solidFill>
              <a:srgbClr val="252A85"/>
            </a:solidFill>
            <a:tailEnd type="arrow"/>
          </a:ln>
        </p:spPr>
        <p:style>
          <a:lnRef idx="1">
            <a:schemeClr val="accent1"/>
          </a:lnRef>
          <a:fillRef idx="0">
            <a:schemeClr val="accent1"/>
          </a:fillRef>
          <a:effectRef idx="0">
            <a:schemeClr val="accent1"/>
          </a:effectRef>
          <a:fontRef idx="minor">
            <a:schemeClr val="tx1"/>
          </a:fontRef>
        </p:style>
      </p:cxnSp>
      <p:sp>
        <p:nvSpPr>
          <p:cNvPr id="27" name="Abgerundetes Rechteck 29">
            <a:extLst>
              <a:ext uri="{FF2B5EF4-FFF2-40B4-BE49-F238E27FC236}">
                <a16:creationId xmlns:a16="http://schemas.microsoft.com/office/drawing/2014/main" id="{D777DA74-E16A-4ABE-D051-5754AE490874}"/>
              </a:ext>
            </a:extLst>
          </p:cNvPr>
          <p:cNvSpPr/>
          <p:nvPr/>
        </p:nvSpPr>
        <p:spPr>
          <a:xfrm>
            <a:off x="3272023" y="2531308"/>
            <a:ext cx="1534860" cy="306161"/>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Gezer kafa pres</a:t>
            </a:r>
            <a:endParaRPr lang="en-GB" sz="1400" b="1" dirty="0"/>
          </a:p>
        </p:txBody>
      </p:sp>
      <p:sp>
        <p:nvSpPr>
          <p:cNvPr id="28" name="Abgerundetes Rechteck 31">
            <a:extLst>
              <a:ext uri="{FF2B5EF4-FFF2-40B4-BE49-F238E27FC236}">
                <a16:creationId xmlns:a16="http://schemas.microsoft.com/office/drawing/2014/main" id="{F0679502-E745-039F-446C-1F8D80485704}"/>
              </a:ext>
            </a:extLst>
          </p:cNvPr>
          <p:cNvSpPr/>
          <p:nvPr/>
        </p:nvSpPr>
        <p:spPr>
          <a:xfrm>
            <a:off x="2470302" y="2933303"/>
            <a:ext cx="2317295" cy="345627"/>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t>Otomatik</a:t>
            </a:r>
            <a:r>
              <a:rPr lang="en-GB" sz="1400" b="1" dirty="0"/>
              <a:t> </a:t>
            </a:r>
            <a:r>
              <a:rPr lang="en-GB" sz="1400" b="1" dirty="0" err="1"/>
              <a:t>Kesme</a:t>
            </a:r>
            <a:r>
              <a:rPr lang="en-GB" sz="1400" b="1" dirty="0"/>
              <a:t> </a:t>
            </a:r>
            <a:r>
              <a:rPr lang="tr-TR" sz="1400" b="1" dirty="0"/>
              <a:t>Sistemleri</a:t>
            </a:r>
            <a:endParaRPr lang="en-GB" sz="1400" b="1" dirty="0"/>
          </a:p>
        </p:txBody>
      </p:sp>
      <p:sp>
        <p:nvSpPr>
          <p:cNvPr id="29" name="Abgerundetes Rechteck 33">
            <a:extLst>
              <a:ext uri="{FF2B5EF4-FFF2-40B4-BE49-F238E27FC236}">
                <a16:creationId xmlns:a16="http://schemas.microsoft.com/office/drawing/2014/main" id="{44D5D4A0-41E9-93B3-87B4-C6BE61043425}"/>
              </a:ext>
            </a:extLst>
          </p:cNvPr>
          <p:cNvSpPr/>
          <p:nvPr/>
        </p:nvSpPr>
        <p:spPr>
          <a:xfrm>
            <a:off x="8338608" y="2109433"/>
            <a:ext cx="1306735"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Kenar boyama</a:t>
            </a:r>
            <a:endParaRPr lang="en-GB" sz="1400" b="1" dirty="0"/>
          </a:p>
        </p:txBody>
      </p:sp>
      <p:sp>
        <p:nvSpPr>
          <p:cNvPr id="30" name="Abgerundetes Rechteck 34">
            <a:extLst>
              <a:ext uri="{FF2B5EF4-FFF2-40B4-BE49-F238E27FC236}">
                <a16:creationId xmlns:a16="http://schemas.microsoft.com/office/drawing/2014/main" id="{A25072E9-B847-6418-B794-B7CC097F6B8C}"/>
              </a:ext>
            </a:extLst>
          </p:cNvPr>
          <p:cNvSpPr/>
          <p:nvPr/>
        </p:nvSpPr>
        <p:spPr>
          <a:xfrm>
            <a:off x="8371266" y="2864240"/>
            <a:ext cx="947505"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Kıvırma</a:t>
            </a:r>
            <a:endParaRPr lang="en-GB" sz="1400" b="1" dirty="0"/>
          </a:p>
        </p:txBody>
      </p:sp>
      <p:sp>
        <p:nvSpPr>
          <p:cNvPr id="31" name="Abgerundetes Rechteck 35">
            <a:extLst>
              <a:ext uri="{FF2B5EF4-FFF2-40B4-BE49-F238E27FC236}">
                <a16:creationId xmlns:a16="http://schemas.microsoft.com/office/drawing/2014/main" id="{722CB7A9-2398-98F5-8527-0A0589F0C49D}"/>
              </a:ext>
            </a:extLst>
          </p:cNvPr>
          <p:cNvSpPr/>
          <p:nvPr/>
        </p:nvSpPr>
        <p:spPr>
          <a:xfrm>
            <a:off x="8363338" y="3246980"/>
            <a:ext cx="1176105"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t>Damgalama</a:t>
            </a:r>
            <a:endParaRPr lang="en-GB" sz="1400" b="1" dirty="0"/>
          </a:p>
        </p:txBody>
      </p:sp>
      <p:sp>
        <p:nvSpPr>
          <p:cNvPr id="32" name="Abgerundetes Rechteck 36">
            <a:extLst>
              <a:ext uri="{FF2B5EF4-FFF2-40B4-BE49-F238E27FC236}">
                <a16:creationId xmlns:a16="http://schemas.microsoft.com/office/drawing/2014/main" id="{1B4115EB-1886-428C-F5D0-0E7DAD37A7CD}"/>
              </a:ext>
            </a:extLst>
          </p:cNvPr>
          <p:cNvSpPr/>
          <p:nvPr/>
        </p:nvSpPr>
        <p:spPr>
          <a:xfrm>
            <a:off x="8363338" y="3916083"/>
            <a:ext cx="1007381"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Ütüleme</a:t>
            </a:r>
            <a:endParaRPr lang="en-GB" sz="1400" b="1" dirty="0"/>
          </a:p>
        </p:txBody>
      </p:sp>
      <p:sp>
        <p:nvSpPr>
          <p:cNvPr id="33" name="Abgerundetes Rechteck 38">
            <a:extLst>
              <a:ext uri="{FF2B5EF4-FFF2-40B4-BE49-F238E27FC236}">
                <a16:creationId xmlns:a16="http://schemas.microsoft.com/office/drawing/2014/main" id="{9FB410DC-8489-9B09-D759-C1BA25812CFE}"/>
              </a:ext>
            </a:extLst>
          </p:cNvPr>
          <p:cNvSpPr/>
          <p:nvPr/>
        </p:nvSpPr>
        <p:spPr>
          <a:xfrm>
            <a:off x="8376946" y="3582946"/>
            <a:ext cx="980163"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Katlama</a:t>
            </a:r>
            <a:endParaRPr lang="en-GB" sz="1400" b="1" dirty="0"/>
          </a:p>
        </p:txBody>
      </p:sp>
      <p:sp>
        <p:nvSpPr>
          <p:cNvPr id="51" name="Abgerundetes Rechteck 39">
            <a:extLst>
              <a:ext uri="{FF2B5EF4-FFF2-40B4-BE49-F238E27FC236}">
                <a16:creationId xmlns:a16="http://schemas.microsoft.com/office/drawing/2014/main" id="{7ED84F36-70B1-DF74-455D-A5BBE59C7430}"/>
              </a:ext>
            </a:extLst>
          </p:cNvPr>
          <p:cNvSpPr/>
          <p:nvPr/>
        </p:nvSpPr>
        <p:spPr>
          <a:xfrm>
            <a:off x="2366229" y="4281175"/>
            <a:ext cx="2315258"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err="1"/>
              <a:t>Astar</a:t>
            </a:r>
            <a:r>
              <a:rPr lang="en-GB" sz="1400" b="1" dirty="0"/>
              <a:t> </a:t>
            </a:r>
            <a:r>
              <a:rPr lang="en-GB" sz="1400" b="1" dirty="0" err="1"/>
              <a:t>parçalarının</a:t>
            </a:r>
            <a:r>
              <a:rPr lang="en-GB" sz="1400" b="1" dirty="0"/>
              <a:t> </a:t>
            </a:r>
            <a:r>
              <a:rPr lang="en-GB" sz="1400" b="1" dirty="0" err="1"/>
              <a:t>dikilmesi</a:t>
            </a:r>
            <a:endParaRPr lang="en-GB" sz="1400" b="1" dirty="0"/>
          </a:p>
        </p:txBody>
      </p:sp>
      <p:sp>
        <p:nvSpPr>
          <p:cNvPr id="52" name="Abgerundetes Rechteck 40">
            <a:extLst>
              <a:ext uri="{FF2B5EF4-FFF2-40B4-BE49-F238E27FC236}">
                <a16:creationId xmlns:a16="http://schemas.microsoft.com/office/drawing/2014/main" id="{90DAA54B-D2C6-B3E0-898E-54037618D2A7}"/>
              </a:ext>
            </a:extLst>
          </p:cNvPr>
          <p:cNvSpPr/>
          <p:nvPr/>
        </p:nvSpPr>
        <p:spPr>
          <a:xfrm>
            <a:off x="2648555" y="4629518"/>
            <a:ext cx="2032932"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err="1"/>
              <a:t>Üst</a:t>
            </a:r>
            <a:r>
              <a:rPr lang="en-GB" sz="1400" b="1" dirty="0"/>
              <a:t> </a:t>
            </a:r>
            <a:r>
              <a:rPr lang="en-GB" sz="1400" b="1" dirty="0" err="1"/>
              <a:t>parçaların</a:t>
            </a:r>
            <a:r>
              <a:rPr lang="en-GB" sz="1400" b="1" dirty="0"/>
              <a:t> </a:t>
            </a:r>
            <a:r>
              <a:rPr lang="en-GB" sz="1400" b="1" dirty="0" err="1"/>
              <a:t>dikilmesi</a:t>
            </a:r>
            <a:endParaRPr lang="en-GB" sz="1400" b="1" dirty="0"/>
          </a:p>
        </p:txBody>
      </p:sp>
      <p:sp>
        <p:nvSpPr>
          <p:cNvPr id="53" name="Abgerundetes Rechteck 41">
            <a:extLst>
              <a:ext uri="{FF2B5EF4-FFF2-40B4-BE49-F238E27FC236}">
                <a16:creationId xmlns:a16="http://schemas.microsoft.com/office/drawing/2014/main" id="{9C0ABFDB-F73B-44A7-24CD-BFEE8DD13418}"/>
              </a:ext>
            </a:extLst>
          </p:cNvPr>
          <p:cNvSpPr/>
          <p:nvPr/>
        </p:nvSpPr>
        <p:spPr>
          <a:xfrm>
            <a:off x="2470302" y="4977861"/>
            <a:ext cx="2211184" cy="264402"/>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tr-TR" sz="1400" b="1" dirty="0"/>
          </a:p>
          <a:p>
            <a:pPr algn="r"/>
            <a:r>
              <a:rPr lang="tr-TR" sz="1400" b="1" dirty="0"/>
              <a:t>Fort-bombe yerleştirilmesi </a:t>
            </a:r>
          </a:p>
          <a:p>
            <a:pPr algn="r"/>
            <a:endParaRPr lang="en-GB" sz="1400" b="1" dirty="0"/>
          </a:p>
        </p:txBody>
      </p:sp>
      <p:sp>
        <p:nvSpPr>
          <p:cNvPr id="54" name="Abgerundetes Rechteck 42">
            <a:extLst>
              <a:ext uri="{FF2B5EF4-FFF2-40B4-BE49-F238E27FC236}">
                <a16:creationId xmlns:a16="http://schemas.microsoft.com/office/drawing/2014/main" id="{092ADF9E-9601-85FB-90C8-9BEAF05F1F8C}"/>
              </a:ext>
            </a:extLst>
          </p:cNvPr>
          <p:cNvSpPr/>
          <p:nvPr/>
        </p:nvSpPr>
        <p:spPr>
          <a:xfrm>
            <a:off x="2966962" y="5326204"/>
            <a:ext cx="1615672"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400" b="1" dirty="0"/>
              <a:t>Tela </a:t>
            </a:r>
            <a:r>
              <a:rPr lang="tr-TR" sz="1400" b="1" dirty="0"/>
              <a:t>yapıştırma</a:t>
            </a:r>
            <a:endParaRPr lang="en-GB" sz="1400" b="1" dirty="0"/>
          </a:p>
        </p:txBody>
      </p:sp>
      <p:sp>
        <p:nvSpPr>
          <p:cNvPr id="55" name="Pfeil nach links und rechts 52">
            <a:extLst>
              <a:ext uri="{FF2B5EF4-FFF2-40B4-BE49-F238E27FC236}">
                <a16:creationId xmlns:a16="http://schemas.microsoft.com/office/drawing/2014/main" id="{2F858CF8-A976-6EA6-6B94-3FC38476430B}"/>
              </a:ext>
            </a:extLst>
          </p:cNvPr>
          <p:cNvSpPr/>
          <p:nvPr/>
        </p:nvSpPr>
        <p:spPr>
          <a:xfrm>
            <a:off x="4975375" y="2225347"/>
            <a:ext cx="538842" cy="163286"/>
          </a:xfrm>
          <a:prstGeom prst="leftRightArrow">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Pfeil nach links und rechts 53">
            <a:extLst>
              <a:ext uri="{FF2B5EF4-FFF2-40B4-BE49-F238E27FC236}">
                <a16:creationId xmlns:a16="http://schemas.microsoft.com/office/drawing/2014/main" id="{3CDEB36F-F800-F7AD-61E9-A037A831A36B}"/>
              </a:ext>
            </a:extLst>
          </p:cNvPr>
          <p:cNvSpPr/>
          <p:nvPr/>
        </p:nvSpPr>
        <p:spPr>
          <a:xfrm>
            <a:off x="7503584" y="3259487"/>
            <a:ext cx="538842" cy="163286"/>
          </a:xfrm>
          <a:prstGeom prst="leftRightArrow">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Pfeil nach links und rechts 54">
            <a:extLst>
              <a:ext uri="{FF2B5EF4-FFF2-40B4-BE49-F238E27FC236}">
                <a16:creationId xmlns:a16="http://schemas.microsoft.com/office/drawing/2014/main" id="{1B089EFC-868A-9AB0-9025-25221E9E0F81}"/>
              </a:ext>
            </a:extLst>
          </p:cNvPr>
          <p:cNvSpPr/>
          <p:nvPr/>
        </p:nvSpPr>
        <p:spPr>
          <a:xfrm>
            <a:off x="4969935" y="4456928"/>
            <a:ext cx="538842" cy="163286"/>
          </a:xfrm>
          <a:prstGeom prst="leftRightArrow">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Abgerundetes Rechteck 65">
            <a:extLst>
              <a:ext uri="{FF2B5EF4-FFF2-40B4-BE49-F238E27FC236}">
                <a16:creationId xmlns:a16="http://schemas.microsoft.com/office/drawing/2014/main" id="{8C6D5F52-C5C8-383D-78B6-104B6016A3C3}"/>
              </a:ext>
            </a:extLst>
          </p:cNvPr>
          <p:cNvSpPr/>
          <p:nvPr/>
        </p:nvSpPr>
        <p:spPr>
          <a:xfrm>
            <a:off x="7128036" y="5377441"/>
            <a:ext cx="1738993" cy="628650"/>
          </a:xfrm>
          <a:prstGeom prst="roundRect">
            <a:avLst/>
          </a:prstGeom>
          <a:solidFill>
            <a:srgbClr val="252A85">
              <a:alpha val="25000"/>
            </a:srgbClr>
          </a:solidFill>
          <a:ln w="19050">
            <a:solidFill>
              <a:srgbClr val="252A8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b="1" dirty="0"/>
              <a:t>Montaj</a:t>
            </a:r>
            <a:endParaRPr lang="en-GB" b="1" dirty="0">
              <a:solidFill>
                <a:srgbClr val="252A85"/>
              </a:solidFill>
            </a:endParaRPr>
          </a:p>
        </p:txBody>
      </p:sp>
      <p:sp>
        <p:nvSpPr>
          <p:cNvPr id="59" name="Pfeil nach rechts 66">
            <a:extLst>
              <a:ext uri="{FF2B5EF4-FFF2-40B4-BE49-F238E27FC236}">
                <a16:creationId xmlns:a16="http://schemas.microsoft.com/office/drawing/2014/main" id="{0FE2D05F-1AAE-C1C1-EBCE-15063392B41B}"/>
              </a:ext>
            </a:extLst>
          </p:cNvPr>
          <p:cNvSpPr/>
          <p:nvPr/>
        </p:nvSpPr>
        <p:spPr>
          <a:xfrm>
            <a:off x="6514346" y="5581586"/>
            <a:ext cx="481693" cy="228600"/>
          </a:xfrm>
          <a:prstGeom prst="rightArrow">
            <a:avLst/>
          </a:prstGeom>
          <a:solidFill>
            <a:srgbClr val="252A85">
              <a:alpha val="50000"/>
            </a:srgbClr>
          </a:solidFill>
          <a:ln cmpd="sng">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0" name="Abgerundetes Rechteck 38">
            <a:extLst>
              <a:ext uri="{FF2B5EF4-FFF2-40B4-BE49-F238E27FC236}">
                <a16:creationId xmlns:a16="http://schemas.microsoft.com/office/drawing/2014/main" id="{1E54AD33-8B19-9F2F-D62C-6365578C193B}"/>
              </a:ext>
            </a:extLst>
          </p:cNvPr>
          <p:cNvSpPr/>
          <p:nvPr/>
        </p:nvSpPr>
        <p:spPr>
          <a:xfrm>
            <a:off x="8382156" y="4598817"/>
            <a:ext cx="980163"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t>
            </a:r>
          </a:p>
        </p:txBody>
      </p:sp>
      <p:sp>
        <p:nvSpPr>
          <p:cNvPr id="61" name="Abgerundetes Rechteck 38">
            <a:extLst>
              <a:ext uri="{FF2B5EF4-FFF2-40B4-BE49-F238E27FC236}">
                <a16:creationId xmlns:a16="http://schemas.microsoft.com/office/drawing/2014/main" id="{D3C4F2BA-D6AF-4273-22C2-CF85389BA95F}"/>
              </a:ext>
            </a:extLst>
          </p:cNvPr>
          <p:cNvSpPr/>
          <p:nvPr/>
        </p:nvSpPr>
        <p:spPr>
          <a:xfrm>
            <a:off x="3701322" y="5676839"/>
            <a:ext cx="980163"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a:t>
            </a:r>
          </a:p>
        </p:txBody>
      </p:sp>
      <p:sp>
        <p:nvSpPr>
          <p:cNvPr id="62" name="Abgerundetes Rechteck 38">
            <a:extLst>
              <a:ext uri="{FF2B5EF4-FFF2-40B4-BE49-F238E27FC236}">
                <a16:creationId xmlns:a16="http://schemas.microsoft.com/office/drawing/2014/main" id="{08187E79-1838-F7F2-8984-9DC52FABEADA}"/>
              </a:ext>
            </a:extLst>
          </p:cNvPr>
          <p:cNvSpPr/>
          <p:nvPr/>
        </p:nvSpPr>
        <p:spPr>
          <a:xfrm>
            <a:off x="8409374" y="4219759"/>
            <a:ext cx="980163"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err="1"/>
              <a:t>Sıkma</a:t>
            </a:r>
            <a:endParaRPr lang="en-GB" sz="1400" b="1" dirty="0"/>
          </a:p>
        </p:txBody>
      </p:sp>
      <p:sp>
        <p:nvSpPr>
          <p:cNvPr id="63" name="Abgerundetes Rechteck 38">
            <a:extLst>
              <a:ext uri="{FF2B5EF4-FFF2-40B4-BE49-F238E27FC236}">
                <a16:creationId xmlns:a16="http://schemas.microsoft.com/office/drawing/2014/main" id="{6E374C5C-3DAC-698D-EF04-CEE0FCA61094}"/>
              </a:ext>
            </a:extLst>
          </p:cNvPr>
          <p:cNvSpPr/>
          <p:nvPr/>
        </p:nvSpPr>
        <p:spPr>
          <a:xfrm>
            <a:off x="8338608" y="2481299"/>
            <a:ext cx="980163" cy="266694"/>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400" b="1" dirty="0"/>
              <a:t>Yarma</a:t>
            </a:r>
            <a:endParaRPr lang="en-GB" sz="1400" b="1" dirty="0"/>
          </a:p>
        </p:txBody>
      </p:sp>
    </p:spTree>
    <p:extLst>
      <p:ext uri="{BB962C8B-B14F-4D97-AF65-F5344CB8AC3E}">
        <p14:creationId xmlns:p14="http://schemas.microsoft.com/office/powerpoint/2010/main" val="4281956525"/>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366228" y="96673"/>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 name="AutoShape 6" descr="Product Analysis And Research Colored Icon In Powerpoint Pptx Png And  Editable Eps Format">
            <a:extLst>
              <a:ext uri="{FF2B5EF4-FFF2-40B4-BE49-F238E27FC236}">
                <a16:creationId xmlns:a16="http://schemas.microsoft.com/office/drawing/2014/main" id="{640D5716-C90E-9892-6929-555889809AF2}"/>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 name="TextBox 16">
            <a:extLst>
              <a:ext uri="{FF2B5EF4-FFF2-40B4-BE49-F238E27FC236}">
                <a16:creationId xmlns:a16="http://schemas.microsoft.com/office/drawing/2014/main" id="{375F3256-80DF-70FF-6F8E-E624F5621D67}"/>
              </a:ext>
            </a:extLst>
          </p:cNvPr>
          <p:cNvSpPr txBox="1"/>
          <p:nvPr/>
        </p:nvSpPr>
        <p:spPr>
          <a:xfrm>
            <a:off x="228582" y="658802"/>
            <a:ext cx="10815445" cy="1158009"/>
          </a:xfrm>
          <a:prstGeom prst="rect">
            <a:avLst/>
          </a:prstGeom>
        </p:spPr>
        <p:txBody>
          <a:bodyPr wrap="square" lIns="0" tIns="0" rIns="0" bIns="0" rtlCol="0" anchor="t">
            <a:spAutoFit/>
          </a:bodyPr>
          <a:lstStyle/>
          <a:p>
            <a:pPr lvl="0">
              <a:lnSpc>
                <a:spcPts val="10560"/>
              </a:lnSpc>
              <a:spcBef>
                <a:spcPct val="0"/>
              </a:spcBef>
            </a:pPr>
            <a:r>
              <a:rPr lang="en-GB" sz="3200" dirty="0">
                <a:solidFill>
                  <a:srgbClr val="2A4C8C"/>
                </a:solidFill>
                <a:latin typeface="Josefin Sans Bold" pitchFamily="2" charset="0"/>
              </a:rPr>
              <a:t>2. </a:t>
            </a:r>
            <a:r>
              <a:rPr lang="en-GB" sz="3200" dirty="0" err="1">
                <a:solidFill>
                  <a:srgbClr val="2A4C8C"/>
                </a:solidFill>
                <a:latin typeface="Josefin Sans Bold" pitchFamily="2" charset="0"/>
              </a:rPr>
              <a:t>Üretim</a:t>
            </a:r>
            <a:r>
              <a:rPr lang="en-GB" sz="3200" dirty="0">
                <a:solidFill>
                  <a:srgbClr val="2A4C8C"/>
                </a:solidFill>
                <a:latin typeface="Josefin Sans Bold" pitchFamily="2" charset="0"/>
              </a:rPr>
              <a:t> </a:t>
            </a:r>
            <a:r>
              <a:rPr lang="en-GB" sz="3200" dirty="0" err="1">
                <a:solidFill>
                  <a:srgbClr val="2A4C8C"/>
                </a:solidFill>
                <a:latin typeface="Josefin Sans Bold" pitchFamily="2" charset="0"/>
              </a:rPr>
              <a:t>organizasyonu</a:t>
            </a:r>
            <a:r>
              <a:rPr lang="en-GB" sz="3200" dirty="0">
                <a:solidFill>
                  <a:srgbClr val="2A4C8C"/>
                </a:solidFill>
                <a:latin typeface="Josefin Sans Bold" pitchFamily="2" charset="0"/>
              </a:rPr>
              <a:t> ve </a:t>
            </a:r>
            <a:r>
              <a:rPr lang="en-GB" sz="3200" dirty="0" err="1">
                <a:solidFill>
                  <a:srgbClr val="2A4C8C"/>
                </a:solidFill>
                <a:latin typeface="Josefin Sans Bold" pitchFamily="2" charset="0"/>
              </a:rPr>
              <a:t>süreç</a:t>
            </a:r>
            <a:r>
              <a:rPr lang="en-GB" sz="3200" dirty="0">
                <a:solidFill>
                  <a:srgbClr val="2A4C8C"/>
                </a:solidFill>
                <a:latin typeface="Josefin Sans Bold" pitchFamily="2" charset="0"/>
              </a:rPr>
              <a:t> </a:t>
            </a:r>
            <a:r>
              <a:rPr lang="en-GB" sz="3200" dirty="0" err="1">
                <a:solidFill>
                  <a:srgbClr val="2A4C8C"/>
                </a:solidFill>
                <a:latin typeface="Josefin Sans Bold" pitchFamily="2" charset="0"/>
              </a:rPr>
              <a:t>akışı</a:t>
            </a:r>
            <a:endParaRPr lang="en-US" sz="3200" dirty="0">
              <a:solidFill>
                <a:srgbClr val="2A4C8C"/>
              </a:solidFill>
              <a:latin typeface="Josefin Sans Bold" pitchFamily="2" charset="0"/>
            </a:endParaRPr>
          </a:p>
        </p:txBody>
      </p:sp>
      <p:sp>
        <p:nvSpPr>
          <p:cNvPr id="32" name="Abgerundetes Rechteck 58">
            <a:extLst>
              <a:ext uri="{FF2B5EF4-FFF2-40B4-BE49-F238E27FC236}">
                <a16:creationId xmlns:a16="http://schemas.microsoft.com/office/drawing/2014/main" id="{357D4B57-2B13-182D-F851-08FF90A10212}"/>
              </a:ext>
            </a:extLst>
          </p:cNvPr>
          <p:cNvSpPr/>
          <p:nvPr/>
        </p:nvSpPr>
        <p:spPr>
          <a:xfrm>
            <a:off x="2520706" y="2773666"/>
            <a:ext cx="1977689" cy="1967668"/>
          </a:xfrm>
          <a:prstGeom prst="roundRect">
            <a:avLst/>
          </a:prstGeom>
          <a:solidFill>
            <a:srgbClr val="252A85">
              <a:alpha val="25000"/>
            </a:srgbClr>
          </a:solidFill>
          <a:ln>
            <a:solidFill>
              <a:srgbClr val="252A85">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Abgerundetes Rechteck 8">
            <a:extLst>
              <a:ext uri="{FF2B5EF4-FFF2-40B4-BE49-F238E27FC236}">
                <a16:creationId xmlns:a16="http://schemas.microsoft.com/office/drawing/2014/main" id="{19A642B0-7F22-1057-3519-2A3E667D2377}"/>
              </a:ext>
            </a:extLst>
          </p:cNvPr>
          <p:cNvSpPr/>
          <p:nvPr/>
        </p:nvSpPr>
        <p:spPr>
          <a:xfrm>
            <a:off x="5468410" y="3468261"/>
            <a:ext cx="1597990" cy="571293"/>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Sevkiyat</a:t>
            </a:r>
            <a:endParaRPr lang="en-GB" sz="1600" b="1" dirty="0"/>
          </a:p>
        </p:txBody>
      </p:sp>
      <p:sp>
        <p:nvSpPr>
          <p:cNvPr id="51" name="Abgerundetes Rechteck 39">
            <a:extLst>
              <a:ext uri="{FF2B5EF4-FFF2-40B4-BE49-F238E27FC236}">
                <a16:creationId xmlns:a16="http://schemas.microsoft.com/office/drawing/2014/main" id="{4A16F22C-7620-7573-C042-9D3EE60A6B19}"/>
              </a:ext>
            </a:extLst>
          </p:cNvPr>
          <p:cNvSpPr/>
          <p:nvPr/>
        </p:nvSpPr>
        <p:spPr>
          <a:xfrm>
            <a:off x="2634066" y="2962341"/>
            <a:ext cx="1750967" cy="219613"/>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err="1"/>
              <a:t>Ayakkabıların</a:t>
            </a:r>
            <a:r>
              <a:rPr lang="en-GB" sz="1100" b="1" dirty="0"/>
              <a:t> </a:t>
            </a:r>
            <a:r>
              <a:rPr lang="en-GB" sz="1100" b="1" dirty="0" err="1"/>
              <a:t>temizlenmesi</a:t>
            </a:r>
            <a:endParaRPr lang="en-GB" sz="1100" b="1" dirty="0"/>
          </a:p>
        </p:txBody>
      </p:sp>
      <p:sp>
        <p:nvSpPr>
          <p:cNvPr id="52" name="Abgerundetes Rechteck 40">
            <a:extLst>
              <a:ext uri="{FF2B5EF4-FFF2-40B4-BE49-F238E27FC236}">
                <a16:creationId xmlns:a16="http://schemas.microsoft.com/office/drawing/2014/main" id="{9573AFE6-5F5C-163D-80C4-D849218D637D}"/>
              </a:ext>
            </a:extLst>
          </p:cNvPr>
          <p:cNvSpPr/>
          <p:nvPr/>
        </p:nvSpPr>
        <p:spPr>
          <a:xfrm>
            <a:off x="2642230" y="3254417"/>
            <a:ext cx="1750969" cy="394960"/>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err="1"/>
              <a:t>Balmumu</a:t>
            </a:r>
            <a:r>
              <a:rPr lang="en-GB" sz="1100" b="1" dirty="0"/>
              <a:t>, </a:t>
            </a:r>
            <a:r>
              <a:rPr lang="en-GB" sz="1100" b="1" dirty="0" err="1"/>
              <a:t>krem</a:t>
            </a:r>
            <a:r>
              <a:rPr lang="en-GB" sz="1100" b="1" dirty="0"/>
              <a:t> </a:t>
            </a:r>
            <a:r>
              <a:rPr lang="en-GB" sz="1100" b="1" dirty="0" err="1"/>
              <a:t>veya</a:t>
            </a:r>
            <a:r>
              <a:rPr lang="en-GB" sz="1100" b="1" dirty="0"/>
              <a:t> </a:t>
            </a:r>
            <a:r>
              <a:rPr lang="en-GB" sz="1100" b="1" dirty="0" err="1"/>
              <a:t>sprey</a:t>
            </a:r>
            <a:r>
              <a:rPr lang="en-GB" sz="1100" b="1" dirty="0"/>
              <a:t> </a:t>
            </a:r>
            <a:r>
              <a:rPr lang="en-GB" sz="1100" b="1" dirty="0" err="1"/>
              <a:t>uygulayın</a:t>
            </a:r>
            <a:r>
              <a:rPr lang="en-GB" sz="1100" b="1" dirty="0"/>
              <a:t> (</a:t>
            </a:r>
            <a:r>
              <a:rPr lang="en-GB" sz="1100" b="1" dirty="0" err="1"/>
              <a:t>üst</a:t>
            </a:r>
            <a:r>
              <a:rPr lang="en-GB" sz="1100" b="1" dirty="0"/>
              <a:t>)</a:t>
            </a:r>
          </a:p>
        </p:txBody>
      </p:sp>
      <p:sp>
        <p:nvSpPr>
          <p:cNvPr id="53" name="Abgerundetes Rechteck 41">
            <a:extLst>
              <a:ext uri="{FF2B5EF4-FFF2-40B4-BE49-F238E27FC236}">
                <a16:creationId xmlns:a16="http://schemas.microsoft.com/office/drawing/2014/main" id="{252852B6-6AC3-8E6C-5F85-459AC1287BFD}"/>
              </a:ext>
            </a:extLst>
          </p:cNvPr>
          <p:cNvSpPr/>
          <p:nvPr/>
        </p:nvSpPr>
        <p:spPr>
          <a:xfrm>
            <a:off x="2634065" y="3709760"/>
            <a:ext cx="1750969" cy="242361"/>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100" b="1" dirty="0"/>
              <a:t>Cilalama</a:t>
            </a:r>
            <a:endParaRPr lang="en-GB" sz="1100" b="1" dirty="0"/>
          </a:p>
        </p:txBody>
      </p:sp>
      <p:sp>
        <p:nvSpPr>
          <p:cNvPr id="54" name="Abgerundetes Rechteck 42">
            <a:extLst>
              <a:ext uri="{FF2B5EF4-FFF2-40B4-BE49-F238E27FC236}">
                <a16:creationId xmlns:a16="http://schemas.microsoft.com/office/drawing/2014/main" id="{4B82417A-502B-2BF3-75B5-E78531C13E8F}"/>
              </a:ext>
            </a:extLst>
          </p:cNvPr>
          <p:cNvSpPr/>
          <p:nvPr/>
        </p:nvSpPr>
        <p:spPr>
          <a:xfrm>
            <a:off x="2626467" y="4009992"/>
            <a:ext cx="1766166" cy="242361"/>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t>Son </a:t>
            </a:r>
            <a:r>
              <a:rPr lang="en-GB" sz="1100" b="1" dirty="0" err="1"/>
              <a:t>muayene</a:t>
            </a:r>
            <a:endParaRPr lang="en-GB" sz="1100" b="1" dirty="0"/>
          </a:p>
        </p:txBody>
      </p:sp>
      <p:sp>
        <p:nvSpPr>
          <p:cNvPr id="55" name="Pfeil nach links und rechts 52">
            <a:extLst>
              <a:ext uri="{FF2B5EF4-FFF2-40B4-BE49-F238E27FC236}">
                <a16:creationId xmlns:a16="http://schemas.microsoft.com/office/drawing/2014/main" id="{2DA4861A-553E-75F7-8144-5732695507A8}"/>
              </a:ext>
            </a:extLst>
          </p:cNvPr>
          <p:cNvSpPr/>
          <p:nvPr/>
        </p:nvSpPr>
        <p:spPr>
          <a:xfrm rot="16200000">
            <a:off x="3347550" y="2518234"/>
            <a:ext cx="324000" cy="150046"/>
          </a:xfrm>
          <a:prstGeom prst="leftRightArrow">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Abgerundetes Rechteck 30">
            <a:extLst>
              <a:ext uri="{FF2B5EF4-FFF2-40B4-BE49-F238E27FC236}">
                <a16:creationId xmlns:a16="http://schemas.microsoft.com/office/drawing/2014/main" id="{89188562-21C6-DDC1-75CB-E110208664BD}"/>
              </a:ext>
            </a:extLst>
          </p:cNvPr>
          <p:cNvSpPr/>
          <p:nvPr/>
        </p:nvSpPr>
        <p:spPr>
          <a:xfrm>
            <a:off x="7896366" y="3468261"/>
            <a:ext cx="1597990" cy="571293"/>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b="1" dirty="0"/>
              <a:t>Satış Noktası</a:t>
            </a:r>
            <a:endParaRPr lang="en-GB" sz="1600" b="1" dirty="0"/>
          </a:p>
        </p:txBody>
      </p:sp>
      <p:sp>
        <p:nvSpPr>
          <p:cNvPr id="57" name="Abgerundetes Rechteck 32">
            <a:extLst>
              <a:ext uri="{FF2B5EF4-FFF2-40B4-BE49-F238E27FC236}">
                <a16:creationId xmlns:a16="http://schemas.microsoft.com/office/drawing/2014/main" id="{4EA21A6C-70C0-8C53-7191-1C11DD73E5B7}"/>
              </a:ext>
            </a:extLst>
          </p:cNvPr>
          <p:cNvSpPr/>
          <p:nvPr/>
        </p:nvSpPr>
        <p:spPr>
          <a:xfrm>
            <a:off x="2634065" y="4327297"/>
            <a:ext cx="1750969" cy="242361"/>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1100" b="1" dirty="0"/>
              <a:t>Ambalajlama</a:t>
            </a:r>
            <a:endParaRPr lang="en-GB" sz="1100" b="1" dirty="0"/>
          </a:p>
        </p:txBody>
      </p:sp>
      <p:sp>
        <p:nvSpPr>
          <p:cNvPr id="58" name="Abgerundetes Rechteck 92">
            <a:extLst>
              <a:ext uri="{FF2B5EF4-FFF2-40B4-BE49-F238E27FC236}">
                <a16:creationId xmlns:a16="http://schemas.microsoft.com/office/drawing/2014/main" id="{583C0CB6-08C4-82A4-00BE-AEFD10D8CA1D}"/>
              </a:ext>
            </a:extLst>
          </p:cNvPr>
          <p:cNvSpPr/>
          <p:nvPr/>
        </p:nvSpPr>
        <p:spPr>
          <a:xfrm>
            <a:off x="2091642" y="1911471"/>
            <a:ext cx="7796892" cy="432707"/>
          </a:xfrm>
          <a:prstGeom prst="roundRect">
            <a:avLst/>
          </a:prstGeom>
          <a:solidFill>
            <a:srgbClr val="252A85">
              <a:alpha val="50000"/>
            </a:srgbClr>
          </a:solidFill>
          <a:ln w="19050">
            <a:solidFill>
              <a:srgbClr val="252A85"/>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t>Bitirme</a:t>
            </a:r>
            <a:r>
              <a:rPr lang="en-GB" b="1" dirty="0"/>
              <a:t> </a:t>
            </a:r>
            <a:r>
              <a:rPr lang="en-GB" b="1" dirty="0" err="1"/>
              <a:t>Bölümü</a:t>
            </a:r>
            <a:endParaRPr lang="en-GB" b="1" dirty="0">
              <a:solidFill>
                <a:srgbClr val="252A85"/>
              </a:solidFill>
            </a:endParaRPr>
          </a:p>
        </p:txBody>
      </p:sp>
      <p:sp>
        <p:nvSpPr>
          <p:cNvPr id="59" name="Pfeil nach rechts 46">
            <a:extLst>
              <a:ext uri="{FF2B5EF4-FFF2-40B4-BE49-F238E27FC236}">
                <a16:creationId xmlns:a16="http://schemas.microsoft.com/office/drawing/2014/main" id="{64EB6E57-FED6-CDB3-6026-4517CB814A04}"/>
              </a:ext>
            </a:extLst>
          </p:cNvPr>
          <p:cNvSpPr/>
          <p:nvPr/>
        </p:nvSpPr>
        <p:spPr>
          <a:xfrm>
            <a:off x="4752978" y="3639608"/>
            <a:ext cx="481693" cy="228600"/>
          </a:xfrm>
          <a:prstGeom prst="rightArrow">
            <a:avLst/>
          </a:prstGeom>
          <a:solidFill>
            <a:srgbClr val="252A85">
              <a:alpha val="50000"/>
            </a:srgbClr>
          </a:solidFill>
          <a:ln cmpd="sng">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Pfeil nach rechts 43">
            <a:extLst>
              <a:ext uri="{FF2B5EF4-FFF2-40B4-BE49-F238E27FC236}">
                <a16:creationId xmlns:a16="http://schemas.microsoft.com/office/drawing/2014/main" id="{1137D89F-38C7-4A64-F02C-1CDA709E1C22}"/>
              </a:ext>
            </a:extLst>
          </p:cNvPr>
          <p:cNvSpPr/>
          <p:nvPr/>
        </p:nvSpPr>
        <p:spPr>
          <a:xfrm>
            <a:off x="7240363" y="3639608"/>
            <a:ext cx="481693" cy="228600"/>
          </a:xfrm>
          <a:prstGeom prst="rightArrow">
            <a:avLst/>
          </a:prstGeom>
          <a:solidFill>
            <a:srgbClr val="252A85">
              <a:alpha val="50000"/>
            </a:srgbClr>
          </a:solidFill>
          <a:ln cmpd="sng">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Abgerundetes Rechteck 44">
            <a:extLst>
              <a:ext uri="{FF2B5EF4-FFF2-40B4-BE49-F238E27FC236}">
                <a16:creationId xmlns:a16="http://schemas.microsoft.com/office/drawing/2014/main" id="{ABD9EF75-033F-3AC6-B79F-A313366CEB8F}"/>
              </a:ext>
            </a:extLst>
          </p:cNvPr>
          <p:cNvSpPr/>
          <p:nvPr/>
        </p:nvSpPr>
        <p:spPr>
          <a:xfrm>
            <a:off x="7909973" y="4706511"/>
            <a:ext cx="1597990" cy="571293"/>
          </a:xfrm>
          <a:prstGeom prst="roundRect">
            <a:avLst/>
          </a:prstGeom>
          <a:solidFill>
            <a:srgbClr val="252A85">
              <a:alpha val="50000"/>
            </a:srgbClr>
          </a:solidFill>
          <a:ln>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err="1"/>
              <a:t>Tüketici</a:t>
            </a:r>
            <a:endParaRPr lang="en-GB" sz="1600" b="1" dirty="0"/>
          </a:p>
        </p:txBody>
      </p:sp>
      <p:sp>
        <p:nvSpPr>
          <p:cNvPr id="62" name="Pfeil nach rechts 54">
            <a:extLst>
              <a:ext uri="{FF2B5EF4-FFF2-40B4-BE49-F238E27FC236}">
                <a16:creationId xmlns:a16="http://schemas.microsoft.com/office/drawing/2014/main" id="{8A80C3CD-351F-8BCE-C202-DDBF4F94F9FF}"/>
              </a:ext>
            </a:extLst>
          </p:cNvPr>
          <p:cNvSpPr/>
          <p:nvPr/>
        </p:nvSpPr>
        <p:spPr>
          <a:xfrm rot="5400000">
            <a:off x="8445955" y="4273702"/>
            <a:ext cx="481693" cy="228600"/>
          </a:xfrm>
          <a:prstGeom prst="rightArrow">
            <a:avLst/>
          </a:prstGeom>
          <a:solidFill>
            <a:srgbClr val="252A85">
              <a:alpha val="50000"/>
            </a:srgbClr>
          </a:solidFill>
          <a:ln cmpd="sng">
            <a:solidFill>
              <a:srgbClr val="252A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36699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8" name="Marcador de Posição de Conteúdo 2">
            <a:extLst>
              <a:ext uri="{FF2B5EF4-FFF2-40B4-BE49-F238E27FC236}">
                <a16:creationId xmlns:a16="http://schemas.microsoft.com/office/drawing/2014/main" id="{1EF2FB2D-7E12-99AF-DDD9-F08D813CFAB1}"/>
              </a:ext>
            </a:extLst>
          </p:cNvPr>
          <p:cNvSpPr txBox="1">
            <a:spLocks/>
          </p:cNvSpPr>
          <p:nvPr/>
        </p:nvSpPr>
        <p:spPr>
          <a:xfrm>
            <a:off x="305682" y="2125468"/>
            <a:ext cx="7675378" cy="4053836"/>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solidFill>
                  <a:schemeClr val="tx1"/>
                </a:solidFill>
              </a:rPr>
              <a:t>- </a:t>
            </a:r>
            <a:r>
              <a:rPr lang="tr-TR" sz="2000" dirty="0">
                <a:solidFill>
                  <a:schemeClr val="tx1"/>
                </a:solidFill>
              </a:rPr>
              <a:t>Geleneksel üretimde</a:t>
            </a:r>
            <a:r>
              <a:rPr lang="en-US" sz="2000" dirty="0">
                <a:solidFill>
                  <a:schemeClr val="tx1"/>
                </a:solidFill>
              </a:rPr>
              <a:t> </a:t>
            </a:r>
            <a:r>
              <a:rPr lang="tr-TR" sz="2000" dirty="0">
                <a:solidFill>
                  <a:schemeClr val="tx1"/>
                </a:solidFill>
              </a:rPr>
              <a:t>ustalar,</a:t>
            </a:r>
            <a:r>
              <a:rPr lang="en-US" sz="2000" dirty="0">
                <a:solidFill>
                  <a:schemeClr val="tx1"/>
                </a:solidFill>
              </a:rPr>
              <a:t> </a:t>
            </a:r>
            <a:r>
              <a:rPr lang="en-US" sz="2000" dirty="0" err="1">
                <a:solidFill>
                  <a:schemeClr val="tx1"/>
                </a:solidFill>
              </a:rPr>
              <a:t>ayakkabıları</a:t>
            </a:r>
            <a:r>
              <a:rPr lang="en-US" sz="2000" dirty="0">
                <a:solidFill>
                  <a:schemeClr val="tx1"/>
                </a:solidFill>
              </a:rPr>
              <a:t> </a:t>
            </a:r>
            <a:r>
              <a:rPr lang="en-US" sz="2000" dirty="0" err="1">
                <a:solidFill>
                  <a:schemeClr val="tx1"/>
                </a:solidFill>
              </a:rPr>
              <a:t>baştan</a:t>
            </a:r>
            <a:r>
              <a:rPr lang="en-US" sz="2000" dirty="0">
                <a:solidFill>
                  <a:schemeClr val="tx1"/>
                </a:solidFill>
              </a:rPr>
              <a:t> </a:t>
            </a:r>
            <a:r>
              <a:rPr lang="en-US" sz="2000" dirty="0" err="1">
                <a:solidFill>
                  <a:schemeClr val="tx1"/>
                </a:solidFill>
              </a:rPr>
              <a:t>sona</a:t>
            </a:r>
            <a:r>
              <a:rPr lang="tr-TR" sz="2000" dirty="0">
                <a:solidFill>
                  <a:schemeClr val="tx1"/>
                </a:solidFill>
              </a:rPr>
              <a:t> kendileri</a:t>
            </a:r>
            <a:r>
              <a:rPr lang="en-US" sz="2000" dirty="0">
                <a:solidFill>
                  <a:schemeClr val="tx1"/>
                </a:solidFill>
              </a:rPr>
              <a:t> </a:t>
            </a:r>
            <a:r>
              <a:rPr lang="en-US" sz="2000" dirty="0" err="1">
                <a:solidFill>
                  <a:schemeClr val="tx1"/>
                </a:solidFill>
              </a:rPr>
              <a:t>yaptılar</a:t>
            </a:r>
            <a:r>
              <a:rPr lang="en-US" sz="2000" dirty="0">
                <a:solidFill>
                  <a:schemeClr val="tx1"/>
                </a:solidFill>
              </a:rPr>
              <a:t>, </a:t>
            </a:r>
            <a:r>
              <a:rPr lang="en-US" sz="2000" dirty="0" err="1">
                <a:solidFill>
                  <a:schemeClr val="tx1"/>
                </a:solidFill>
              </a:rPr>
              <a:t>ancak</a:t>
            </a:r>
            <a:r>
              <a:rPr lang="en-US" sz="2000" dirty="0">
                <a:solidFill>
                  <a:schemeClr val="tx1"/>
                </a:solidFill>
              </a:rPr>
              <a:t> modern </a:t>
            </a:r>
            <a:r>
              <a:rPr lang="en-US" sz="2000" dirty="0" err="1">
                <a:solidFill>
                  <a:schemeClr val="tx1"/>
                </a:solidFill>
              </a:rPr>
              <a:t>endüstride</a:t>
            </a:r>
            <a:r>
              <a:rPr lang="en-US" sz="2000" dirty="0">
                <a:solidFill>
                  <a:schemeClr val="tx1"/>
                </a:solidFill>
              </a:rPr>
              <a:t> </a:t>
            </a:r>
            <a:r>
              <a:rPr lang="en-US" sz="2000" dirty="0" err="1">
                <a:solidFill>
                  <a:schemeClr val="tx1"/>
                </a:solidFill>
              </a:rPr>
              <a:t>süreç</a:t>
            </a:r>
            <a:r>
              <a:rPr lang="en-US" sz="2000" dirty="0">
                <a:solidFill>
                  <a:schemeClr val="tx1"/>
                </a:solidFill>
              </a:rPr>
              <a:t> </a:t>
            </a:r>
            <a:r>
              <a:rPr lang="en-US" sz="2000" dirty="0" err="1">
                <a:solidFill>
                  <a:schemeClr val="tx1"/>
                </a:solidFill>
              </a:rPr>
              <a:t>birçok</a:t>
            </a:r>
            <a:r>
              <a:rPr lang="en-US" sz="2000" dirty="0">
                <a:solidFill>
                  <a:schemeClr val="tx1"/>
                </a:solidFill>
              </a:rPr>
              <a:t> ve </a:t>
            </a:r>
            <a:r>
              <a:rPr lang="en-US" sz="2000" dirty="0" err="1">
                <a:solidFill>
                  <a:schemeClr val="tx1"/>
                </a:solidFill>
              </a:rPr>
              <a:t>farklı</a:t>
            </a:r>
            <a:r>
              <a:rPr lang="en-US" sz="2000" dirty="0">
                <a:solidFill>
                  <a:schemeClr val="tx1"/>
                </a:solidFill>
              </a:rPr>
              <a:t> </a:t>
            </a:r>
            <a:r>
              <a:rPr lang="en-US" sz="2000" dirty="0" err="1">
                <a:solidFill>
                  <a:schemeClr val="tx1"/>
                </a:solidFill>
              </a:rPr>
              <a:t>aşamaya</a:t>
            </a:r>
            <a:r>
              <a:rPr lang="en-US" sz="2000" dirty="0">
                <a:solidFill>
                  <a:schemeClr val="tx1"/>
                </a:solidFill>
              </a:rPr>
              <a:t> </a:t>
            </a:r>
            <a:r>
              <a:rPr lang="en-US" sz="2000" dirty="0" err="1">
                <a:solidFill>
                  <a:schemeClr val="tx1"/>
                </a:solidFill>
              </a:rPr>
              <a:t>ayrılmıştır</a:t>
            </a:r>
            <a:r>
              <a:rPr lang="en-US" sz="2000" dirty="0">
                <a:solidFill>
                  <a:schemeClr val="tx1"/>
                </a:solidFill>
              </a:rPr>
              <a:t>:</a:t>
            </a:r>
          </a:p>
          <a:p>
            <a:pPr marL="342900" indent="-342900">
              <a:buFont typeface="Wingdings" panose="05000000000000000000" pitchFamily="2" charset="2"/>
              <a:buChar char="q"/>
            </a:pPr>
            <a:r>
              <a:rPr lang="en-US" sz="2000" dirty="0" err="1">
                <a:solidFill>
                  <a:schemeClr val="tx1"/>
                </a:solidFill>
              </a:rPr>
              <a:t>Ürün</a:t>
            </a:r>
            <a:r>
              <a:rPr lang="en-US" sz="2000" dirty="0">
                <a:solidFill>
                  <a:schemeClr val="tx1"/>
                </a:solidFill>
              </a:rPr>
              <a:t> </a:t>
            </a:r>
            <a:r>
              <a:rPr lang="en-US" sz="2000" dirty="0" err="1">
                <a:solidFill>
                  <a:schemeClr val="tx1"/>
                </a:solidFill>
              </a:rPr>
              <a:t>mühendisliği</a:t>
            </a:r>
            <a:r>
              <a:rPr lang="en-US" sz="2000" dirty="0">
                <a:solidFill>
                  <a:schemeClr val="tx1"/>
                </a:solidFill>
              </a:rPr>
              <a:t>: </a:t>
            </a:r>
            <a:r>
              <a:rPr lang="tr-TR" sz="2000" dirty="0">
                <a:solidFill>
                  <a:schemeClr val="tx1"/>
                </a:solidFill>
              </a:rPr>
              <a:t>Ü</a:t>
            </a:r>
            <a:r>
              <a:rPr lang="en-US" sz="2000" dirty="0" err="1">
                <a:solidFill>
                  <a:schemeClr val="tx1"/>
                </a:solidFill>
              </a:rPr>
              <a:t>retim</a:t>
            </a:r>
            <a:r>
              <a:rPr lang="en-US" sz="2000" dirty="0">
                <a:solidFill>
                  <a:schemeClr val="tx1"/>
                </a:solidFill>
              </a:rPr>
              <a:t> </a:t>
            </a:r>
            <a:r>
              <a:rPr lang="en-US" sz="2000" dirty="0" err="1">
                <a:solidFill>
                  <a:schemeClr val="tx1"/>
                </a:solidFill>
              </a:rPr>
              <a:t>sürecinde</a:t>
            </a:r>
            <a:r>
              <a:rPr lang="en-US" sz="2000" dirty="0">
                <a:solidFill>
                  <a:schemeClr val="tx1"/>
                </a:solidFill>
              </a:rPr>
              <a:t> </a:t>
            </a:r>
            <a:r>
              <a:rPr lang="en-US" sz="2000" dirty="0" err="1">
                <a:solidFill>
                  <a:schemeClr val="tx1"/>
                </a:solidFill>
              </a:rPr>
              <a:t>modellerin</a:t>
            </a:r>
            <a:r>
              <a:rPr lang="en-US" sz="2000" dirty="0">
                <a:solidFill>
                  <a:schemeClr val="tx1"/>
                </a:solidFill>
              </a:rPr>
              <a:t> </a:t>
            </a:r>
            <a:r>
              <a:rPr lang="en-US" sz="2000" dirty="0" err="1">
                <a:solidFill>
                  <a:schemeClr val="tx1"/>
                </a:solidFill>
              </a:rPr>
              <a:t>oluşturulması</a:t>
            </a:r>
            <a:r>
              <a:rPr lang="en-US" sz="2000" dirty="0">
                <a:solidFill>
                  <a:schemeClr val="tx1"/>
                </a:solidFill>
              </a:rPr>
              <a:t>, </a:t>
            </a:r>
            <a:r>
              <a:rPr lang="en-US" sz="2000" dirty="0" err="1">
                <a:solidFill>
                  <a:schemeClr val="tx1"/>
                </a:solidFill>
              </a:rPr>
              <a:t>detaylandırılması</a:t>
            </a:r>
            <a:r>
              <a:rPr lang="en-US" sz="2000" dirty="0">
                <a:solidFill>
                  <a:schemeClr val="tx1"/>
                </a:solidFill>
              </a:rPr>
              <a:t> ve </a:t>
            </a:r>
            <a:r>
              <a:rPr lang="en-US" sz="2000" dirty="0" err="1">
                <a:solidFill>
                  <a:schemeClr val="tx1"/>
                </a:solidFill>
              </a:rPr>
              <a:t>eşlik</a:t>
            </a:r>
            <a:r>
              <a:rPr lang="en-US" sz="2000" dirty="0">
                <a:solidFill>
                  <a:schemeClr val="tx1"/>
                </a:solidFill>
              </a:rPr>
              <a:t> </a:t>
            </a:r>
            <a:r>
              <a:rPr lang="en-US" sz="2000" dirty="0" err="1">
                <a:solidFill>
                  <a:schemeClr val="tx1"/>
                </a:solidFill>
              </a:rPr>
              <a:t>edilmesi</a:t>
            </a:r>
            <a:r>
              <a:rPr lang="en-US" sz="2000" dirty="0">
                <a:solidFill>
                  <a:schemeClr val="tx1"/>
                </a:solidFill>
              </a:rPr>
              <a:t>;
Depo: </a:t>
            </a:r>
            <a:r>
              <a:rPr lang="en-US" sz="2000" dirty="0" err="1">
                <a:solidFill>
                  <a:schemeClr val="tx1"/>
                </a:solidFill>
              </a:rPr>
              <a:t>deri</a:t>
            </a:r>
            <a:r>
              <a:rPr lang="en-US" sz="2000" dirty="0">
                <a:solidFill>
                  <a:schemeClr val="tx1"/>
                </a:solidFill>
              </a:rPr>
              <a:t> ve </a:t>
            </a:r>
            <a:r>
              <a:rPr lang="en-US" sz="2000" dirty="0" err="1">
                <a:solidFill>
                  <a:schemeClr val="tx1"/>
                </a:solidFill>
              </a:rPr>
              <a:t>diğer</a:t>
            </a:r>
            <a:r>
              <a:rPr lang="en-US" sz="2000" dirty="0">
                <a:solidFill>
                  <a:schemeClr val="tx1"/>
                </a:solidFill>
              </a:rPr>
              <a:t> </a:t>
            </a:r>
            <a:r>
              <a:rPr lang="en-US" sz="2000" dirty="0" err="1">
                <a:solidFill>
                  <a:schemeClr val="tx1"/>
                </a:solidFill>
              </a:rPr>
              <a:t>malzemelerin</a:t>
            </a:r>
            <a:r>
              <a:rPr lang="en-US" sz="2000" dirty="0">
                <a:solidFill>
                  <a:schemeClr val="tx1"/>
                </a:solidFill>
              </a:rPr>
              <a:t> </a:t>
            </a:r>
            <a:r>
              <a:rPr lang="en-US" sz="2000" dirty="0" err="1">
                <a:solidFill>
                  <a:schemeClr val="tx1"/>
                </a:solidFill>
              </a:rPr>
              <a:t>alınması</a:t>
            </a:r>
            <a:r>
              <a:rPr lang="en-US" sz="2000" dirty="0">
                <a:solidFill>
                  <a:schemeClr val="tx1"/>
                </a:solidFill>
              </a:rPr>
              <a:t>, </a:t>
            </a:r>
            <a:r>
              <a:rPr lang="en-US" sz="2000" dirty="0" err="1">
                <a:solidFill>
                  <a:schemeClr val="tx1"/>
                </a:solidFill>
              </a:rPr>
              <a:t>depolanması</a:t>
            </a:r>
            <a:r>
              <a:rPr lang="en-US" sz="2000" dirty="0">
                <a:solidFill>
                  <a:schemeClr val="tx1"/>
                </a:solidFill>
              </a:rPr>
              <a:t>, </a:t>
            </a:r>
            <a:r>
              <a:rPr lang="en-US" sz="2000" dirty="0" err="1">
                <a:solidFill>
                  <a:schemeClr val="tx1"/>
                </a:solidFill>
              </a:rPr>
              <a:t>sınıflandırılması</a:t>
            </a:r>
            <a:r>
              <a:rPr lang="en-US" sz="2000" dirty="0">
                <a:solidFill>
                  <a:schemeClr val="tx1"/>
                </a:solidFill>
              </a:rPr>
              <a:t> ve </a:t>
            </a:r>
            <a:r>
              <a:rPr lang="en-US" sz="2000" dirty="0" err="1">
                <a:solidFill>
                  <a:schemeClr val="tx1"/>
                </a:solidFill>
              </a:rPr>
              <a:t>kontrol</a:t>
            </a:r>
            <a:r>
              <a:rPr lang="en-US" sz="2000" dirty="0">
                <a:solidFill>
                  <a:schemeClr val="tx1"/>
                </a:solidFill>
              </a:rPr>
              <a:t> </a:t>
            </a:r>
            <a:r>
              <a:rPr lang="en-US" sz="2000" dirty="0" err="1">
                <a:solidFill>
                  <a:schemeClr val="tx1"/>
                </a:solidFill>
              </a:rPr>
              <a:t>edilmesi</a:t>
            </a:r>
            <a:r>
              <a:rPr lang="en-US" sz="2000" dirty="0">
                <a:solidFill>
                  <a:schemeClr val="tx1"/>
                </a:solidFill>
              </a:rPr>
              <a:t> </a:t>
            </a:r>
            <a:r>
              <a:rPr lang="en-US" sz="2000" dirty="0" err="1">
                <a:solidFill>
                  <a:schemeClr val="tx1"/>
                </a:solidFill>
              </a:rPr>
              <a:t>işlemi</a:t>
            </a:r>
            <a:r>
              <a:rPr lang="en-US" sz="2000" dirty="0">
                <a:solidFill>
                  <a:schemeClr val="tx1"/>
                </a:solidFill>
              </a:rPr>
              <a:t>;
</a:t>
            </a:r>
            <a:r>
              <a:rPr lang="tr-TR" sz="2000" dirty="0">
                <a:solidFill>
                  <a:schemeClr val="tx1"/>
                </a:solidFill>
              </a:rPr>
              <a:t>Kesim</a:t>
            </a:r>
            <a:r>
              <a:rPr lang="en-US" sz="2000" dirty="0">
                <a:solidFill>
                  <a:schemeClr val="tx1"/>
                </a:solidFill>
              </a:rPr>
              <a:t>: </a:t>
            </a:r>
            <a:r>
              <a:rPr lang="en-US" sz="2000" dirty="0" err="1">
                <a:solidFill>
                  <a:schemeClr val="tx1"/>
                </a:solidFill>
              </a:rPr>
              <a:t>Ayakkabının</a:t>
            </a:r>
            <a:r>
              <a:rPr lang="en-US" sz="2000" dirty="0">
                <a:solidFill>
                  <a:schemeClr val="tx1"/>
                </a:solidFill>
              </a:rPr>
              <a:t> </a:t>
            </a:r>
            <a:r>
              <a:rPr lang="en-US" sz="2000" dirty="0" err="1">
                <a:solidFill>
                  <a:schemeClr val="tx1"/>
                </a:solidFill>
              </a:rPr>
              <a:t>üst</a:t>
            </a:r>
            <a:r>
              <a:rPr lang="en-US" sz="2000" dirty="0">
                <a:solidFill>
                  <a:schemeClr val="tx1"/>
                </a:solidFill>
              </a:rPr>
              <a:t> </a:t>
            </a:r>
            <a:r>
              <a:rPr lang="en-US" sz="2000" dirty="0" err="1">
                <a:solidFill>
                  <a:schemeClr val="tx1"/>
                </a:solidFill>
              </a:rPr>
              <a:t>kısmını</a:t>
            </a:r>
            <a:r>
              <a:rPr lang="en-US" sz="2000" dirty="0">
                <a:solidFill>
                  <a:schemeClr val="tx1"/>
                </a:solidFill>
              </a:rPr>
              <a:t> </a:t>
            </a:r>
            <a:r>
              <a:rPr lang="en-US" sz="2000" dirty="0" err="1">
                <a:solidFill>
                  <a:schemeClr val="tx1"/>
                </a:solidFill>
              </a:rPr>
              <a:t>oluşturan</a:t>
            </a:r>
            <a:r>
              <a:rPr lang="en-US" sz="2000" dirty="0">
                <a:solidFill>
                  <a:schemeClr val="tx1"/>
                </a:solidFill>
              </a:rPr>
              <a:t> </a:t>
            </a:r>
            <a:r>
              <a:rPr lang="en-US" sz="2000" dirty="0" err="1">
                <a:solidFill>
                  <a:schemeClr val="tx1"/>
                </a:solidFill>
              </a:rPr>
              <a:t>farklı</a:t>
            </a:r>
            <a:r>
              <a:rPr lang="en-US" sz="2000" dirty="0">
                <a:solidFill>
                  <a:schemeClr val="tx1"/>
                </a:solidFill>
              </a:rPr>
              <a:t> </a:t>
            </a:r>
            <a:r>
              <a:rPr lang="en-US" sz="2000" dirty="0" err="1">
                <a:solidFill>
                  <a:schemeClr val="tx1"/>
                </a:solidFill>
              </a:rPr>
              <a:t>parçaların</a:t>
            </a:r>
            <a:r>
              <a:rPr lang="en-US" sz="2000" dirty="0">
                <a:solidFill>
                  <a:schemeClr val="tx1"/>
                </a:solidFill>
              </a:rPr>
              <a:t> </a:t>
            </a:r>
            <a:r>
              <a:rPr lang="en-US" sz="2000" dirty="0" err="1">
                <a:solidFill>
                  <a:schemeClr val="tx1"/>
                </a:solidFill>
              </a:rPr>
              <a:t>kesme</a:t>
            </a:r>
            <a:r>
              <a:rPr lang="en-US" sz="2000" dirty="0">
                <a:solidFill>
                  <a:schemeClr val="tx1"/>
                </a:solidFill>
              </a:rPr>
              <a:t> </a:t>
            </a:r>
            <a:r>
              <a:rPr lang="en-US" sz="2000" dirty="0" err="1">
                <a:solidFill>
                  <a:schemeClr val="tx1"/>
                </a:solidFill>
              </a:rPr>
              <a:t>işlemi</a:t>
            </a:r>
            <a:r>
              <a:rPr lang="en-US" sz="2000" dirty="0">
                <a:solidFill>
                  <a:schemeClr val="tx1"/>
                </a:solidFill>
              </a:rPr>
              <a:t>. 
</a:t>
            </a:r>
            <a:r>
              <a:rPr lang="tr-TR" sz="2000" dirty="0">
                <a:solidFill>
                  <a:schemeClr val="tx1"/>
                </a:solidFill>
              </a:rPr>
              <a:t>Saya hazırlığı</a:t>
            </a:r>
            <a:r>
              <a:rPr lang="en-US" sz="2000" dirty="0">
                <a:solidFill>
                  <a:schemeClr val="tx1"/>
                </a:solidFill>
              </a:rPr>
              <a:t>: </a:t>
            </a:r>
            <a:r>
              <a:rPr lang="en-US" sz="2000" dirty="0" err="1">
                <a:solidFill>
                  <a:schemeClr val="tx1"/>
                </a:solidFill>
              </a:rPr>
              <a:t>dikiş</a:t>
            </a:r>
            <a:r>
              <a:rPr lang="tr-TR" sz="2000" dirty="0">
                <a:solidFill>
                  <a:schemeClr val="tx1"/>
                </a:solidFill>
              </a:rPr>
              <a:t> yapabilmek </a:t>
            </a:r>
            <a:r>
              <a:rPr lang="en-US" sz="2000" dirty="0" err="1">
                <a:solidFill>
                  <a:schemeClr val="tx1"/>
                </a:solidFill>
              </a:rPr>
              <a:t>için</a:t>
            </a:r>
            <a:r>
              <a:rPr lang="en-US" sz="2000" dirty="0">
                <a:solidFill>
                  <a:schemeClr val="tx1"/>
                </a:solidFill>
              </a:rPr>
              <a:t> </a:t>
            </a:r>
            <a:r>
              <a:rPr lang="en-US" sz="2000" dirty="0" err="1">
                <a:solidFill>
                  <a:schemeClr val="tx1"/>
                </a:solidFill>
              </a:rPr>
              <a:t>kesilmiş</a:t>
            </a:r>
            <a:r>
              <a:rPr lang="en-US" sz="2000" dirty="0">
                <a:solidFill>
                  <a:schemeClr val="tx1"/>
                </a:solidFill>
              </a:rPr>
              <a:t> </a:t>
            </a:r>
            <a:r>
              <a:rPr lang="en-US" sz="2000" dirty="0" err="1">
                <a:solidFill>
                  <a:schemeClr val="tx1"/>
                </a:solidFill>
              </a:rPr>
              <a:t>parçaların</a:t>
            </a:r>
            <a:r>
              <a:rPr lang="en-US" sz="2000" dirty="0">
                <a:solidFill>
                  <a:schemeClr val="tx1"/>
                </a:solidFill>
              </a:rPr>
              <a:t> </a:t>
            </a:r>
            <a:r>
              <a:rPr lang="en-US" sz="2000" dirty="0" err="1">
                <a:solidFill>
                  <a:schemeClr val="tx1"/>
                </a:solidFill>
              </a:rPr>
              <a:t>hazırlanması</a:t>
            </a:r>
            <a:r>
              <a:rPr lang="en-US" sz="2000" dirty="0">
                <a:solidFill>
                  <a:schemeClr val="tx1"/>
                </a:solidFill>
              </a:rPr>
              <a:t>;</a:t>
            </a:r>
            <a:endParaRPr lang="pt-PT" sz="2000" dirty="0">
              <a:solidFill>
                <a:schemeClr val="tx1"/>
              </a:solidFill>
            </a:endParaRPr>
          </a:p>
          <a:p>
            <a:pPr marL="342900" indent="-342900">
              <a:buFontTx/>
              <a:buChar char="-"/>
            </a:pPr>
            <a:endParaRPr lang="pt-PT" sz="2000" dirty="0">
              <a:solidFill>
                <a:schemeClr val="tx1"/>
              </a:solidFill>
            </a:endParaRPr>
          </a:p>
          <a:p>
            <a:pPr marL="342900" indent="-342900">
              <a:buFontTx/>
              <a:buChar char="-"/>
            </a:pPr>
            <a:endParaRPr lang="pt-PT" sz="2000" dirty="0">
              <a:solidFill>
                <a:schemeClr val="tx1"/>
              </a:solidFill>
            </a:endParaRPr>
          </a:p>
        </p:txBody>
      </p:sp>
      <p:sp>
        <p:nvSpPr>
          <p:cNvPr id="9" name="TextBox 16">
            <a:extLst>
              <a:ext uri="{FF2B5EF4-FFF2-40B4-BE49-F238E27FC236}">
                <a16:creationId xmlns:a16="http://schemas.microsoft.com/office/drawing/2014/main" id="{276D2F19-442D-ED95-4E9E-C0CF7E9447A6}"/>
              </a:ext>
            </a:extLst>
          </p:cNvPr>
          <p:cNvSpPr txBox="1"/>
          <p:nvPr/>
        </p:nvSpPr>
        <p:spPr>
          <a:xfrm>
            <a:off x="190583" y="678697"/>
            <a:ext cx="10815445" cy="1158009"/>
          </a:xfrm>
          <a:prstGeom prst="rect">
            <a:avLst/>
          </a:prstGeom>
        </p:spPr>
        <p:txBody>
          <a:bodyPr wrap="square" lIns="0" tIns="0" rIns="0" bIns="0" rtlCol="0" anchor="t">
            <a:spAutoFit/>
          </a:bodyPr>
          <a:lstStyle/>
          <a:p>
            <a:pPr lvl="0">
              <a:lnSpc>
                <a:spcPts val="10560"/>
              </a:lnSpc>
              <a:spcBef>
                <a:spcPct val="0"/>
              </a:spcBef>
            </a:pPr>
            <a:r>
              <a:rPr lang="en-GB" sz="2800" dirty="0">
                <a:solidFill>
                  <a:srgbClr val="2A4C8C"/>
                </a:solidFill>
                <a:latin typeface="Josefin Sans Bold" pitchFamily="2" charset="0"/>
              </a:rPr>
              <a:t>2. </a:t>
            </a:r>
            <a:r>
              <a:rPr lang="en-GB" sz="2800" dirty="0" err="1">
                <a:solidFill>
                  <a:srgbClr val="2A4C8C"/>
                </a:solidFill>
                <a:latin typeface="Josefin Sans Bold" pitchFamily="2" charset="0"/>
              </a:rPr>
              <a:t>Üretim</a:t>
            </a:r>
            <a:r>
              <a:rPr lang="en-GB" sz="2800" dirty="0">
                <a:solidFill>
                  <a:srgbClr val="2A4C8C"/>
                </a:solidFill>
                <a:latin typeface="Josefin Sans Bold" pitchFamily="2" charset="0"/>
              </a:rPr>
              <a:t> </a:t>
            </a:r>
            <a:r>
              <a:rPr lang="en-GB" sz="2800" dirty="0" err="1">
                <a:solidFill>
                  <a:srgbClr val="2A4C8C"/>
                </a:solidFill>
                <a:latin typeface="Josefin Sans Bold" pitchFamily="2" charset="0"/>
              </a:rPr>
              <a:t>organizasyonu</a:t>
            </a:r>
            <a:r>
              <a:rPr lang="en-GB" sz="2800" dirty="0">
                <a:solidFill>
                  <a:srgbClr val="2A4C8C"/>
                </a:solidFill>
                <a:latin typeface="Josefin Sans Bold" pitchFamily="2" charset="0"/>
              </a:rPr>
              <a:t> ve </a:t>
            </a:r>
            <a:r>
              <a:rPr lang="en-GB" sz="2800" dirty="0" err="1">
                <a:solidFill>
                  <a:srgbClr val="2A4C8C"/>
                </a:solidFill>
                <a:latin typeface="Josefin Sans Bold" pitchFamily="2" charset="0"/>
              </a:rPr>
              <a:t>süreç</a:t>
            </a:r>
            <a:r>
              <a:rPr lang="en-GB" sz="2800" dirty="0">
                <a:solidFill>
                  <a:srgbClr val="2A4C8C"/>
                </a:solidFill>
                <a:latin typeface="Josefin Sans Bold" pitchFamily="2" charset="0"/>
              </a:rPr>
              <a:t> </a:t>
            </a:r>
            <a:r>
              <a:rPr lang="en-GB" sz="2800" dirty="0" err="1">
                <a:solidFill>
                  <a:srgbClr val="2A4C8C"/>
                </a:solidFill>
                <a:latin typeface="Josefin Sans Bold" pitchFamily="2" charset="0"/>
              </a:rPr>
              <a:t>akışı</a:t>
            </a:r>
            <a:endParaRPr lang="en-US" sz="2800" dirty="0">
              <a:solidFill>
                <a:srgbClr val="2A4C8C"/>
              </a:solidFill>
              <a:latin typeface="Josefin Sans Bold" pitchFamily="2" charset="0"/>
            </a:endParaRPr>
          </a:p>
        </p:txBody>
      </p:sp>
    </p:spTree>
    <p:extLst>
      <p:ext uri="{BB962C8B-B14F-4D97-AF65-F5344CB8AC3E}">
        <p14:creationId xmlns:p14="http://schemas.microsoft.com/office/powerpoint/2010/main" val="50896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9" name="TextBox 16">
            <a:extLst>
              <a:ext uri="{FF2B5EF4-FFF2-40B4-BE49-F238E27FC236}">
                <a16:creationId xmlns:a16="http://schemas.microsoft.com/office/drawing/2014/main" id="{276D2F19-442D-ED95-4E9E-C0CF7E9447A6}"/>
              </a:ext>
            </a:extLst>
          </p:cNvPr>
          <p:cNvSpPr txBox="1"/>
          <p:nvPr/>
        </p:nvSpPr>
        <p:spPr>
          <a:xfrm>
            <a:off x="190583" y="678697"/>
            <a:ext cx="10815445" cy="1158009"/>
          </a:xfrm>
          <a:prstGeom prst="rect">
            <a:avLst/>
          </a:prstGeom>
        </p:spPr>
        <p:txBody>
          <a:bodyPr wrap="square" lIns="0" tIns="0" rIns="0" bIns="0" rtlCol="0" anchor="t">
            <a:spAutoFit/>
          </a:bodyPr>
          <a:lstStyle/>
          <a:p>
            <a:pPr lvl="0">
              <a:lnSpc>
                <a:spcPts val="10560"/>
              </a:lnSpc>
              <a:spcBef>
                <a:spcPct val="0"/>
              </a:spcBef>
            </a:pPr>
            <a:r>
              <a:rPr lang="en-GB" sz="2800" dirty="0">
                <a:solidFill>
                  <a:srgbClr val="2A4C8C"/>
                </a:solidFill>
                <a:latin typeface="Josefin Sans Bold" pitchFamily="2" charset="0"/>
              </a:rPr>
              <a:t>2. </a:t>
            </a:r>
            <a:r>
              <a:rPr lang="en-GB" sz="2800" dirty="0" err="1">
                <a:solidFill>
                  <a:srgbClr val="2A4C8C"/>
                </a:solidFill>
                <a:latin typeface="Josefin Sans Bold" pitchFamily="2" charset="0"/>
              </a:rPr>
              <a:t>Üretim</a:t>
            </a:r>
            <a:r>
              <a:rPr lang="en-GB" sz="2800" dirty="0">
                <a:solidFill>
                  <a:srgbClr val="2A4C8C"/>
                </a:solidFill>
                <a:latin typeface="Josefin Sans Bold" pitchFamily="2" charset="0"/>
              </a:rPr>
              <a:t> </a:t>
            </a:r>
            <a:r>
              <a:rPr lang="en-GB" sz="2800" dirty="0" err="1">
                <a:solidFill>
                  <a:srgbClr val="2A4C8C"/>
                </a:solidFill>
                <a:latin typeface="Josefin Sans Bold" pitchFamily="2" charset="0"/>
              </a:rPr>
              <a:t>organizasyonu</a:t>
            </a:r>
            <a:r>
              <a:rPr lang="en-GB" sz="2800" dirty="0">
                <a:solidFill>
                  <a:srgbClr val="2A4C8C"/>
                </a:solidFill>
                <a:latin typeface="Josefin Sans Bold" pitchFamily="2" charset="0"/>
              </a:rPr>
              <a:t> ve </a:t>
            </a:r>
            <a:r>
              <a:rPr lang="en-GB" sz="2800" dirty="0" err="1">
                <a:solidFill>
                  <a:srgbClr val="2A4C8C"/>
                </a:solidFill>
                <a:latin typeface="Josefin Sans Bold" pitchFamily="2" charset="0"/>
              </a:rPr>
              <a:t>süreç</a:t>
            </a:r>
            <a:r>
              <a:rPr lang="en-GB" sz="2800" dirty="0">
                <a:solidFill>
                  <a:srgbClr val="2A4C8C"/>
                </a:solidFill>
                <a:latin typeface="Josefin Sans Bold" pitchFamily="2" charset="0"/>
              </a:rPr>
              <a:t> </a:t>
            </a:r>
            <a:r>
              <a:rPr lang="en-GB" sz="2800" dirty="0" err="1">
                <a:solidFill>
                  <a:srgbClr val="2A4C8C"/>
                </a:solidFill>
                <a:latin typeface="Josefin Sans Bold" pitchFamily="2" charset="0"/>
              </a:rPr>
              <a:t>akışı</a:t>
            </a:r>
            <a:endParaRPr lang="en-US" sz="2800" dirty="0">
              <a:solidFill>
                <a:srgbClr val="2A4C8C"/>
              </a:solidFill>
              <a:latin typeface="Josefin Sans Bold" pitchFamily="2" charset="0"/>
            </a:endParaRPr>
          </a:p>
        </p:txBody>
      </p:sp>
      <p:sp>
        <p:nvSpPr>
          <p:cNvPr id="3" name="Marcador de Posição de Conteúdo 2">
            <a:extLst>
              <a:ext uri="{FF2B5EF4-FFF2-40B4-BE49-F238E27FC236}">
                <a16:creationId xmlns:a16="http://schemas.microsoft.com/office/drawing/2014/main" id="{CC681D0E-E350-4898-629D-4C4B4BD2C8D1}"/>
              </a:ext>
            </a:extLst>
          </p:cNvPr>
          <p:cNvSpPr txBox="1">
            <a:spLocks/>
          </p:cNvSpPr>
          <p:nvPr/>
        </p:nvSpPr>
        <p:spPr>
          <a:xfrm>
            <a:off x="584328" y="2327522"/>
            <a:ext cx="7675378" cy="36536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Wingdings" panose="05000000000000000000" pitchFamily="2" charset="2"/>
              <a:buChar char="q"/>
            </a:pPr>
            <a:r>
              <a:rPr lang="en-US" sz="2000" dirty="0" err="1">
                <a:solidFill>
                  <a:schemeClr val="tx1"/>
                </a:solidFill>
              </a:rPr>
              <a:t>Dikiş</a:t>
            </a:r>
            <a:r>
              <a:rPr lang="en-US" sz="2000" dirty="0">
                <a:solidFill>
                  <a:schemeClr val="tx1"/>
                </a:solidFill>
              </a:rPr>
              <a:t>: </a:t>
            </a:r>
            <a:r>
              <a:rPr lang="tr-TR" sz="2000" dirty="0">
                <a:solidFill>
                  <a:schemeClr val="tx1"/>
                </a:solidFill>
              </a:rPr>
              <a:t>A</a:t>
            </a:r>
            <a:r>
              <a:rPr lang="en-US" sz="2000" dirty="0" err="1">
                <a:solidFill>
                  <a:schemeClr val="tx1"/>
                </a:solidFill>
              </a:rPr>
              <a:t>yakkabının</a:t>
            </a:r>
            <a:r>
              <a:rPr lang="en-US" sz="2000" dirty="0">
                <a:solidFill>
                  <a:schemeClr val="tx1"/>
                </a:solidFill>
              </a:rPr>
              <a:t> </a:t>
            </a:r>
            <a:r>
              <a:rPr lang="en-US" sz="2000" dirty="0" err="1">
                <a:solidFill>
                  <a:schemeClr val="tx1"/>
                </a:solidFill>
              </a:rPr>
              <a:t>üst</a:t>
            </a:r>
            <a:r>
              <a:rPr lang="en-US" sz="2000" dirty="0">
                <a:solidFill>
                  <a:schemeClr val="tx1"/>
                </a:solidFill>
              </a:rPr>
              <a:t> </a:t>
            </a:r>
            <a:r>
              <a:rPr lang="en-US" sz="2000" dirty="0" err="1">
                <a:solidFill>
                  <a:schemeClr val="tx1"/>
                </a:solidFill>
              </a:rPr>
              <a:t>kısmını</a:t>
            </a:r>
            <a:r>
              <a:rPr lang="tr-TR" sz="2000" dirty="0">
                <a:solidFill>
                  <a:schemeClr val="tx1"/>
                </a:solidFill>
              </a:rPr>
              <a:t>/sayasını</a:t>
            </a:r>
            <a:r>
              <a:rPr lang="en-US" sz="2000" dirty="0">
                <a:solidFill>
                  <a:schemeClr val="tx1"/>
                </a:solidFill>
              </a:rPr>
              <a:t> </a:t>
            </a:r>
            <a:r>
              <a:rPr lang="en-US" sz="2000" dirty="0" err="1">
                <a:solidFill>
                  <a:schemeClr val="tx1"/>
                </a:solidFill>
              </a:rPr>
              <a:t>oluşturan</a:t>
            </a:r>
            <a:r>
              <a:rPr lang="en-US" sz="2000" dirty="0">
                <a:solidFill>
                  <a:schemeClr val="tx1"/>
                </a:solidFill>
              </a:rPr>
              <a:t> </a:t>
            </a:r>
            <a:r>
              <a:rPr lang="en-US" sz="2000" dirty="0" err="1">
                <a:solidFill>
                  <a:schemeClr val="tx1"/>
                </a:solidFill>
              </a:rPr>
              <a:t>parçaların</a:t>
            </a:r>
            <a:r>
              <a:rPr lang="en-US" sz="2000" dirty="0">
                <a:solidFill>
                  <a:schemeClr val="tx1"/>
                </a:solidFill>
              </a:rPr>
              <a:t> </a:t>
            </a:r>
            <a:r>
              <a:rPr lang="en-US" sz="2000" dirty="0" err="1">
                <a:solidFill>
                  <a:schemeClr val="tx1"/>
                </a:solidFill>
              </a:rPr>
              <a:t>birleşimi</a:t>
            </a:r>
            <a:r>
              <a:rPr lang="en-US" sz="2000" dirty="0">
                <a:solidFill>
                  <a:schemeClr val="tx1"/>
                </a:solidFill>
              </a:rPr>
              <a:t>.</a:t>
            </a:r>
            <a:endParaRPr lang="tr-TR" sz="2000" dirty="0">
              <a:solidFill>
                <a:schemeClr val="tx1"/>
              </a:solidFill>
            </a:endParaRPr>
          </a:p>
          <a:p>
            <a:pPr marL="342900" indent="-342900">
              <a:buFont typeface="Wingdings" panose="05000000000000000000" pitchFamily="2" charset="2"/>
              <a:buChar char="q"/>
            </a:pPr>
            <a:r>
              <a:rPr lang="tr-TR" sz="2000" dirty="0">
                <a:solidFill>
                  <a:schemeClr val="tx1"/>
                </a:solidFill>
              </a:rPr>
              <a:t>Montaja hazırlık</a:t>
            </a:r>
            <a:r>
              <a:rPr lang="en-US" sz="2000" dirty="0">
                <a:solidFill>
                  <a:schemeClr val="tx1"/>
                </a:solidFill>
              </a:rPr>
              <a:t>: </a:t>
            </a:r>
            <a:r>
              <a:rPr lang="en-US" sz="2000" dirty="0" err="1">
                <a:solidFill>
                  <a:schemeClr val="tx1"/>
                </a:solidFill>
              </a:rPr>
              <a:t>Montaj</a:t>
            </a:r>
            <a:r>
              <a:rPr lang="en-US" sz="2000" dirty="0">
                <a:solidFill>
                  <a:schemeClr val="tx1"/>
                </a:solidFill>
              </a:rPr>
              <a:t> </a:t>
            </a:r>
            <a:r>
              <a:rPr lang="en-US" sz="2000" dirty="0" err="1">
                <a:solidFill>
                  <a:schemeClr val="tx1"/>
                </a:solidFill>
              </a:rPr>
              <a:t>işlemlerine</a:t>
            </a:r>
            <a:r>
              <a:rPr lang="en-US" sz="2000" dirty="0">
                <a:solidFill>
                  <a:schemeClr val="tx1"/>
                </a:solidFill>
              </a:rPr>
              <a:t> </a:t>
            </a:r>
            <a:r>
              <a:rPr lang="tr-TR" sz="2000" dirty="0">
                <a:solidFill>
                  <a:schemeClr val="tx1"/>
                </a:solidFill>
              </a:rPr>
              <a:t>saya </a:t>
            </a:r>
            <a:r>
              <a:rPr lang="en-US" sz="2000" dirty="0" err="1">
                <a:solidFill>
                  <a:schemeClr val="tx1"/>
                </a:solidFill>
              </a:rPr>
              <a:t>ve</a:t>
            </a:r>
            <a:r>
              <a:rPr lang="en-US" sz="2000" dirty="0">
                <a:solidFill>
                  <a:schemeClr val="tx1"/>
                </a:solidFill>
              </a:rPr>
              <a:t> </a:t>
            </a:r>
            <a:r>
              <a:rPr lang="en-US" sz="2000" dirty="0" err="1">
                <a:solidFill>
                  <a:schemeClr val="tx1"/>
                </a:solidFill>
              </a:rPr>
              <a:t>tabanların</a:t>
            </a:r>
            <a:r>
              <a:rPr lang="en-US" sz="2000" dirty="0">
                <a:solidFill>
                  <a:schemeClr val="tx1"/>
                </a:solidFill>
              </a:rPr>
              <a:t> </a:t>
            </a:r>
            <a:r>
              <a:rPr lang="en-US" sz="2000" dirty="0" err="1">
                <a:solidFill>
                  <a:schemeClr val="tx1"/>
                </a:solidFill>
              </a:rPr>
              <a:t>hazırlanması</a:t>
            </a:r>
            <a:r>
              <a:rPr lang="en-US" sz="2000" dirty="0">
                <a:solidFill>
                  <a:schemeClr val="tx1"/>
                </a:solidFill>
              </a:rPr>
              <a:t>;</a:t>
            </a:r>
            <a:endParaRPr lang="tr-TR" sz="2000" dirty="0">
              <a:solidFill>
                <a:schemeClr val="tx1"/>
              </a:solidFill>
            </a:endParaRPr>
          </a:p>
          <a:p>
            <a:pPr marL="342900" indent="-342900">
              <a:buFont typeface="Wingdings" panose="05000000000000000000" pitchFamily="2" charset="2"/>
              <a:buChar char="q"/>
            </a:pPr>
            <a:r>
              <a:rPr lang="en-US" sz="2000" dirty="0" err="1">
                <a:solidFill>
                  <a:schemeClr val="tx1"/>
                </a:solidFill>
              </a:rPr>
              <a:t>Montaj</a:t>
            </a:r>
            <a:r>
              <a:rPr lang="en-US" sz="2000" dirty="0">
                <a:solidFill>
                  <a:schemeClr val="tx1"/>
                </a:solidFill>
              </a:rPr>
              <a:t>: </a:t>
            </a:r>
            <a:r>
              <a:rPr lang="en-US" sz="2000" dirty="0" err="1">
                <a:solidFill>
                  <a:schemeClr val="tx1"/>
                </a:solidFill>
              </a:rPr>
              <a:t>ayakkabının</a:t>
            </a:r>
            <a:r>
              <a:rPr lang="en-US" sz="2000" dirty="0">
                <a:solidFill>
                  <a:schemeClr val="tx1"/>
                </a:solidFill>
              </a:rPr>
              <a:t> </a:t>
            </a:r>
            <a:r>
              <a:rPr lang="tr-TR" sz="2000" dirty="0">
                <a:solidFill>
                  <a:schemeClr val="tx1"/>
                </a:solidFill>
              </a:rPr>
              <a:t>sayasını</a:t>
            </a:r>
            <a:r>
              <a:rPr lang="en-US" sz="2000" dirty="0">
                <a:solidFill>
                  <a:schemeClr val="tx1"/>
                </a:solidFill>
              </a:rPr>
              <a:t> </a:t>
            </a:r>
            <a:r>
              <a:rPr lang="en-US" sz="2000" dirty="0" err="1">
                <a:solidFill>
                  <a:schemeClr val="tx1"/>
                </a:solidFill>
              </a:rPr>
              <a:t>taban</a:t>
            </a:r>
            <a:r>
              <a:rPr lang="en-US" sz="2000" dirty="0">
                <a:solidFill>
                  <a:schemeClr val="tx1"/>
                </a:solidFill>
              </a:rPr>
              <a:t> </a:t>
            </a:r>
            <a:r>
              <a:rPr lang="en-US" sz="2000" dirty="0" err="1">
                <a:solidFill>
                  <a:schemeClr val="tx1"/>
                </a:solidFill>
              </a:rPr>
              <a:t>ile</a:t>
            </a:r>
            <a:r>
              <a:rPr lang="en-US" sz="2000" dirty="0">
                <a:solidFill>
                  <a:schemeClr val="tx1"/>
                </a:solidFill>
              </a:rPr>
              <a:t> </a:t>
            </a:r>
            <a:r>
              <a:rPr lang="en-US" sz="2000" dirty="0" err="1">
                <a:solidFill>
                  <a:schemeClr val="tx1"/>
                </a:solidFill>
              </a:rPr>
              <a:t>birleştiren</a:t>
            </a:r>
            <a:r>
              <a:rPr lang="en-US" sz="2000" dirty="0">
                <a:solidFill>
                  <a:schemeClr val="tx1"/>
                </a:solidFill>
              </a:rPr>
              <a:t> </a:t>
            </a:r>
            <a:r>
              <a:rPr lang="en-US" sz="2000" dirty="0" err="1">
                <a:solidFill>
                  <a:schemeClr val="tx1"/>
                </a:solidFill>
              </a:rPr>
              <a:t>işlemler</a:t>
            </a:r>
            <a:r>
              <a:rPr lang="en-US" sz="2000" dirty="0">
                <a:solidFill>
                  <a:schemeClr val="tx1"/>
                </a:solidFill>
              </a:rPr>
              <a:t> </a:t>
            </a:r>
            <a:r>
              <a:rPr lang="en-US" sz="2000" dirty="0" err="1">
                <a:solidFill>
                  <a:schemeClr val="tx1"/>
                </a:solidFill>
              </a:rPr>
              <a:t>kümesi</a:t>
            </a:r>
            <a:r>
              <a:rPr lang="en-US" sz="2000" dirty="0">
                <a:solidFill>
                  <a:schemeClr val="tx1"/>
                </a:solidFill>
              </a:rPr>
              <a:t>;</a:t>
            </a:r>
            <a:endParaRPr lang="tr-TR" sz="2000" dirty="0">
              <a:solidFill>
                <a:schemeClr val="tx1"/>
              </a:solidFill>
            </a:endParaRPr>
          </a:p>
          <a:p>
            <a:pPr marL="342900" indent="-342900">
              <a:buFont typeface="Wingdings" panose="05000000000000000000" pitchFamily="2" charset="2"/>
              <a:buChar char="q"/>
            </a:pPr>
            <a:r>
              <a:rPr lang="tr-TR" sz="2000" dirty="0" err="1">
                <a:solidFill>
                  <a:schemeClr val="tx1"/>
                </a:solidFill>
              </a:rPr>
              <a:t>Finisaj</a:t>
            </a:r>
            <a:r>
              <a:rPr lang="tr-TR" sz="2000" dirty="0">
                <a:solidFill>
                  <a:schemeClr val="tx1"/>
                </a:solidFill>
              </a:rPr>
              <a:t> ve Paketleme</a:t>
            </a:r>
            <a:r>
              <a:rPr lang="en-US" sz="2000" dirty="0">
                <a:solidFill>
                  <a:schemeClr val="tx1"/>
                </a:solidFill>
              </a:rPr>
              <a:t>: </a:t>
            </a:r>
            <a:r>
              <a:rPr lang="tr-TR" sz="2000" dirty="0">
                <a:solidFill>
                  <a:schemeClr val="tx1"/>
                </a:solidFill>
              </a:rPr>
              <a:t>Ayakkabının temizlenmesi, boyanması ve cilalanması işlemi.</a:t>
            </a:r>
          </a:p>
          <a:p>
            <a:pPr marL="342900" indent="-342900">
              <a:buFont typeface="Wingdings" panose="05000000000000000000" pitchFamily="2" charset="2"/>
              <a:buChar char="q"/>
            </a:pPr>
            <a:r>
              <a:rPr lang="tr-TR" sz="2000" dirty="0">
                <a:solidFill>
                  <a:schemeClr val="tx1"/>
                </a:solidFill>
              </a:rPr>
              <a:t>Dağıtım</a:t>
            </a:r>
            <a:r>
              <a:rPr lang="en-US" sz="2000" dirty="0">
                <a:solidFill>
                  <a:schemeClr val="tx1"/>
                </a:solidFill>
              </a:rPr>
              <a:t>: </a:t>
            </a:r>
            <a:r>
              <a:rPr lang="tr-TR" sz="2000" dirty="0">
                <a:solidFill>
                  <a:schemeClr val="tx1"/>
                </a:solidFill>
              </a:rPr>
              <a:t>P</a:t>
            </a:r>
            <a:r>
              <a:rPr lang="en-US" sz="2000" dirty="0" err="1">
                <a:solidFill>
                  <a:schemeClr val="tx1"/>
                </a:solidFill>
              </a:rPr>
              <a:t>aketleme</a:t>
            </a:r>
            <a:r>
              <a:rPr lang="en-US" sz="2000" dirty="0">
                <a:solidFill>
                  <a:schemeClr val="tx1"/>
                </a:solidFill>
              </a:rPr>
              <a:t>, </a:t>
            </a:r>
            <a:r>
              <a:rPr lang="en-US" sz="2000" dirty="0" err="1">
                <a:solidFill>
                  <a:schemeClr val="tx1"/>
                </a:solidFill>
              </a:rPr>
              <a:t>kutulama</a:t>
            </a:r>
            <a:r>
              <a:rPr lang="en-US" sz="2000" dirty="0">
                <a:solidFill>
                  <a:schemeClr val="tx1"/>
                </a:solidFill>
              </a:rPr>
              <a:t> ve </a:t>
            </a:r>
            <a:r>
              <a:rPr lang="en-US" sz="2000" dirty="0" err="1">
                <a:solidFill>
                  <a:schemeClr val="tx1"/>
                </a:solidFill>
              </a:rPr>
              <a:t>hedef</a:t>
            </a:r>
            <a:r>
              <a:rPr lang="en-US" sz="2000" dirty="0">
                <a:solidFill>
                  <a:schemeClr val="tx1"/>
                </a:solidFill>
              </a:rPr>
              <a:t> </a:t>
            </a:r>
            <a:r>
              <a:rPr lang="en-US" sz="2000" dirty="0" err="1">
                <a:solidFill>
                  <a:schemeClr val="tx1"/>
                </a:solidFill>
              </a:rPr>
              <a:t>pazara</a:t>
            </a:r>
            <a:r>
              <a:rPr lang="en-US" sz="2000" dirty="0">
                <a:solidFill>
                  <a:schemeClr val="tx1"/>
                </a:solidFill>
              </a:rPr>
              <a:t> </a:t>
            </a:r>
            <a:r>
              <a:rPr lang="tr-TR" sz="2000" dirty="0">
                <a:solidFill>
                  <a:schemeClr val="tx1"/>
                </a:solidFill>
              </a:rPr>
              <a:t>sevkiyat</a:t>
            </a:r>
            <a:r>
              <a:rPr lang="en-US" sz="2000" dirty="0">
                <a:solidFill>
                  <a:schemeClr val="tx1"/>
                </a:solidFill>
              </a:rPr>
              <a:t>.</a:t>
            </a:r>
            <a:endParaRPr lang="pt-PT" sz="2000" dirty="0">
              <a:solidFill>
                <a:schemeClr val="tx1"/>
              </a:solidFill>
            </a:endParaRPr>
          </a:p>
          <a:p>
            <a:pPr marL="342900" indent="-342900">
              <a:buFontTx/>
              <a:buChar char="-"/>
            </a:pPr>
            <a:endParaRPr lang="pt-PT" sz="2000" dirty="0">
              <a:solidFill>
                <a:schemeClr val="tx1"/>
              </a:solidFill>
            </a:endParaRPr>
          </a:p>
          <a:p>
            <a:pPr marL="342900" indent="-342900">
              <a:buFontTx/>
              <a:buChar char="-"/>
            </a:pPr>
            <a:endParaRPr lang="pt-PT" sz="2000" dirty="0">
              <a:solidFill>
                <a:schemeClr val="tx1"/>
              </a:solidFill>
            </a:endParaRPr>
          </a:p>
        </p:txBody>
      </p:sp>
    </p:spTree>
    <p:extLst>
      <p:ext uri="{BB962C8B-B14F-4D97-AF65-F5344CB8AC3E}">
        <p14:creationId xmlns:p14="http://schemas.microsoft.com/office/powerpoint/2010/main" val="414884957"/>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2020</TotalTime>
  <Words>2702</Words>
  <Application>Microsoft Office PowerPoint</Application>
  <PresentationFormat>Geniş ekran</PresentationFormat>
  <Paragraphs>197</Paragraphs>
  <Slides>26</Slides>
  <Notes>25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26</vt:i4>
      </vt:variant>
    </vt:vector>
  </HeadingPairs>
  <TitlesOfParts>
    <vt:vector size="33" baseType="lpstr">
      <vt:lpstr>Arial</vt:lpstr>
      <vt:lpstr>Arial Unicode MS</vt:lpstr>
      <vt:lpstr>Calibri</vt:lpstr>
      <vt:lpstr>Calibri Light</vt:lpstr>
      <vt:lpstr>Josefin Sans Bold</vt:lpstr>
      <vt:lpstr>Wingdings</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Arina Seul</dc:creator>
  <cp:lastModifiedBy>yasemin yilmaz</cp:lastModifiedBy>
  <cp:revision>255</cp:revision>
  <dcterms:created xsi:type="dcterms:W3CDTF">2023-05-31T18:35:26Z</dcterms:created>
  <dcterms:modified xsi:type="dcterms:W3CDTF">2024-10-31T20:07:07Z</dcterms:modified>
</cp:coreProperties>
</file>