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2" r:id="rId5"/>
    <p:sldId id="274" r:id="rId6"/>
    <p:sldId id="276" r:id="rId7"/>
    <p:sldId id="283" r:id="rId8"/>
    <p:sldId id="289" r:id="rId9"/>
    <p:sldId id="260" r:id="rId10"/>
    <p:sldId id="290" r:id="rId11"/>
    <p:sldId id="284" r:id="rId12"/>
    <p:sldId id="286" r:id="rId13"/>
    <p:sldId id="287" r:id="rId14"/>
    <p:sldId id="288" r:id="rId15"/>
    <p:sldId id="291" r:id="rId16"/>
    <p:sldId id="26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B2F"/>
    <a:srgbClr val="F3CC2F"/>
    <a:srgbClr val="2D5693"/>
    <a:srgbClr val="2A4C8C"/>
    <a:srgbClr val="CBE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2" autoAdjust="0"/>
  </p:normalViewPr>
  <p:slideViewPr>
    <p:cSldViewPr snapToGrid="0">
      <p:cViewPr varScale="1">
        <p:scale>
          <a:sx n="73" d="100"/>
          <a:sy n="73" d="100"/>
        </p:scale>
        <p:origin x="19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343D9-B228-48F9-A7FC-801E65DC3F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2324D4-49B0-4DC0-8827-144C65D3302B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800" b="1" dirty="0" err="1">
              <a:solidFill>
                <a:srgbClr val="2A4C8C"/>
              </a:solidFill>
            </a:rPr>
            <a:t>Azaltmak</a:t>
          </a:r>
          <a:endParaRPr lang="en-GB" sz="2800" b="1" dirty="0">
            <a:solidFill>
              <a:srgbClr val="2A4C8C"/>
            </a:solidFill>
          </a:endParaRPr>
        </a:p>
      </dgm:t>
    </dgm:pt>
    <dgm:pt modelId="{4100DCE7-58DB-4EAC-B431-E9AA21225E17}" type="parTrans" cxnId="{0B3BEE7E-6CDE-4C9D-B98D-005804E8BB69}">
      <dgm:prSet/>
      <dgm:spPr/>
      <dgm:t>
        <a:bodyPr/>
        <a:lstStyle/>
        <a:p>
          <a:pPr algn="ctr"/>
          <a:endParaRPr lang="en-GB" sz="1800"/>
        </a:p>
      </dgm:t>
    </dgm:pt>
    <dgm:pt modelId="{98495441-FC3B-40F1-A182-98DFD6C5EBA3}" type="sibTrans" cxnId="{0B3BEE7E-6CDE-4C9D-B98D-005804E8BB69}">
      <dgm:prSet/>
      <dgm:spPr>
        <a:solidFill>
          <a:srgbClr val="2A4C8C"/>
        </a:solidFill>
      </dgm:spPr>
      <dgm:t>
        <a:bodyPr/>
        <a:lstStyle/>
        <a:p>
          <a:pPr algn="ctr"/>
          <a:endParaRPr lang="en-GB" sz="1800"/>
        </a:p>
      </dgm:t>
    </dgm:pt>
    <dgm:pt modelId="{7464A771-AB9C-4412-BF7F-A0BB85A8393F}">
      <dgm:prSet phldrT="[Text]"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US" sz="2800" b="1" dirty="0" err="1">
              <a:solidFill>
                <a:srgbClr val="2A4C8C"/>
              </a:solidFill>
            </a:rPr>
            <a:t>Yeniden</a:t>
          </a:r>
          <a:endParaRPr lang="en-GB" sz="2800" b="1" dirty="0">
            <a:solidFill>
              <a:srgbClr val="2A4C8C"/>
            </a:solidFill>
          </a:endParaRPr>
        </a:p>
      </dgm:t>
    </dgm:pt>
    <dgm:pt modelId="{3C53BC68-3FB1-49B9-8573-750ECE41DA99}" type="parTrans" cxnId="{4C07D140-DFAC-4B02-A68D-DDAE1F726BF4}">
      <dgm:prSet/>
      <dgm:spPr/>
      <dgm:t>
        <a:bodyPr/>
        <a:lstStyle/>
        <a:p>
          <a:pPr algn="ctr"/>
          <a:endParaRPr lang="en-GB" sz="1800"/>
        </a:p>
      </dgm:t>
    </dgm:pt>
    <dgm:pt modelId="{8724F653-39F5-4ECD-82AE-7FC59878686F}" type="sibTrans" cxnId="{4C07D140-DFAC-4B02-A68D-DDAE1F726BF4}">
      <dgm:prSet/>
      <dgm:spPr>
        <a:solidFill>
          <a:srgbClr val="F1CB2F"/>
        </a:solidFill>
      </dgm:spPr>
      <dgm:t>
        <a:bodyPr/>
        <a:lstStyle/>
        <a:p>
          <a:pPr algn="ctr"/>
          <a:endParaRPr lang="en-GB" sz="1800"/>
        </a:p>
      </dgm:t>
    </dgm:pt>
    <dgm:pt modelId="{F5951F86-6108-49D4-87FE-4499AF544BDD}">
      <dgm:prSet custT="1"/>
      <dgm:spPr>
        <a:noFill/>
        <a:ln w="38100">
          <a:solidFill>
            <a:srgbClr val="F1CB2F"/>
          </a:solidFill>
        </a:ln>
      </dgm:spPr>
      <dgm:t>
        <a:bodyPr/>
        <a:lstStyle/>
        <a:p>
          <a:pPr algn="ctr"/>
          <a:r>
            <a:rPr lang="en-GB" sz="2800" b="1" dirty="0" err="1">
              <a:solidFill>
                <a:srgbClr val="2A4C8C"/>
              </a:solidFill>
            </a:rPr>
            <a:t>Onarım</a:t>
          </a:r>
          <a:endParaRPr lang="en-GB" sz="2800" b="1" dirty="0">
            <a:solidFill>
              <a:srgbClr val="2A4C8C"/>
            </a:solidFill>
          </a:endParaRPr>
        </a:p>
      </dgm:t>
    </dgm:pt>
    <dgm:pt modelId="{0B4F2243-6F09-48DA-AB4F-E86A1BF767DD}" type="parTrans" cxnId="{73BA6A8D-9F85-4A0B-9963-85EF31F2CA9F}">
      <dgm:prSet/>
      <dgm:spPr/>
      <dgm:t>
        <a:bodyPr/>
        <a:lstStyle/>
        <a:p>
          <a:pPr algn="ctr"/>
          <a:endParaRPr lang="en-GB" sz="1800"/>
        </a:p>
      </dgm:t>
    </dgm:pt>
    <dgm:pt modelId="{CE79CEE5-DF1E-4CB8-B4F0-40874D15F232}" type="sibTrans" cxnId="{73BA6A8D-9F85-4A0B-9963-85EF31F2CA9F}">
      <dgm:prSet/>
      <dgm:spPr/>
      <dgm:t>
        <a:bodyPr/>
        <a:lstStyle/>
        <a:p>
          <a:pPr algn="ctr"/>
          <a:endParaRPr lang="en-GB" sz="1800"/>
        </a:p>
      </dgm:t>
    </dgm:pt>
    <dgm:pt modelId="{94AC9BF3-9E58-4041-B626-6A89FCEE4A81}">
      <dgm:prSet custT="1"/>
      <dgm:spPr>
        <a:solidFill>
          <a:schemeClr val="bg1"/>
        </a:soli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2800" b="1" dirty="0" err="1">
              <a:solidFill>
                <a:schemeClr val="accent1">
                  <a:lumMod val="75000"/>
                </a:schemeClr>
              </a:solidFill>
            </a:rPr>
            <a:t>Yenilemek</a:t>
          </a:r>
          <a:endParaRPr lang="el-GR" sz="2800" dirty="0"/>
        </a:p>
      </dgm:t>
    </dgm:pt>
    <dgm:pt modelId="{8586EEEC-C46D-44DE-BF1E-94C3218CA12F}" type="parTrans" cxnId="{CFDAA95E-D604-44F9-B48B-5C5916586B97}">
      <dgm:prSet/>
      <dgm:spPr/>
      <dgm:t>
        <a:bodyPr/>
        <a:lstStyle/>
        <a:p>
          <a:endParaRPr lang="el-GR"/>
        </a:p>
      </dgm:t>
    </dgm:pt>
    <dgm:pt modelId="{C8F2049E-E07C-4BE8-A241-433DB10AF305}" type="sibTrans" cxnId="{CFDAA95E-D604-44F9-B48B-5C5916586B97}">
      <dgm:prSet/>
      <dgm:spPr/>
      <dgm:t>
        <a:bodyPr/>
        <a:lstStyle/>
        <a:p>
          <a:endParaRPr lang="el-GR"/>
        </a:p>
      </dgm:t>
    </dgm:pt>
    <dgm:pt modelId="{ED210C18-C929-41E6-8420-83FFEB9EAC48}" type="pres">
      <dgm:prSet presAssocID="{937343D9-B228-48F9-A7FC-801E65DC3FAB}" presName="diagram" presStyleCnt="0">
        <dgm:presLayoutVars>
          <dgm:dir/>
          <dgm:resizeHandles val="exact"/>
        </dgm:presLayoutVars>
      </dgm:prSet>
      <dgm:spPr/>
    </dgm:pt>
    <dgm:pt modelId="{E2613209-4CF9-4C2A-8B29-342FF5357CBD}" type="pres">
      <dgm:prSet presAssocID="{102324D4-49B0-4DC0-8827-144C65D3302B}" presName="node" presStyleLbl="node1" presStyleIdx="0" presStyleCnt="4" custScaleY="39532">
        <dgm:presLayoutVars>
          <dgm:bulletEnabled val="1"/>
        </dgm:presLayoutVars>
      </dgm:prSet>
      <dgm:spPr/>
    </dgm:pt>
    <dgm:pt modelId="{FE434ACF-E851-4A88-B23C-13AC568D2127}" type="pres">
      <dgm:prSet presAssocID="{98495441-FC3B-40F1-A182-98DFD6C5EBA3}" presName="sibTrans" presStyleCnt="0"/>
      <dgm:spPr/>
    </dgm:pt>
    <dgm:pt modelId="{5F5980F3-42B9-4E79-92F3-C51F4616AAF4}" type="pres">
      <dgm:prSet presAssocID="{7464A771-AB9C-4412-BF7F-A0BB85A8393F}" presName="node" presStyleLbl="node1" presStyleIdx="1" presStyleCnt="4" custScaleY="35669">
        <dgm:presLayoutVars>
          <dgm:bulletEnabled val="1"/>
        </dgm:presLayoutVars>
      </dgm:prSet>
      <dgm:spPr/>
    </dgm:pt>
    <dgm:pt modelId="{F4611865-6945-4E2E-A787-736FD53E8168}" type="pres">
      <dgm:prSet presAssocID="{8724F653-39F5-4ECD-82AE-7FC59878686F}" presName="sibTrans" presStyleCnt="0"/>
      <dgm:spPr/>
    </dgm:pt>
    <dgm:pt modelId="{7E137349-A556-4281-BE25-0BAB15F02473}" type="pres">
      <dgm:prSet presAssocID="{F5951F86-6108-49D4-87FE-4499AF544BDD}" presName="node" presStyleLbl="node1" presStyleIdx="2" presStyleCnt="4" custScaleY="42343">
        <dgm:presLayoutVars>
          <dgm:bulletEnabled val="1"/>
        </dgm:presLayoutVars>
      </dgm:prSet>
      <dgm:spPr/>
    </dgm:pt>
    <dgm:pt modelId="{B31BF934-2B38-4BD9-96DC-7A6C8842EC0E}" type="pres">
      <dgm:prSet presAssocID="{CE79CEE5-DF1E-4CB8-B4F0-40874D15F232}" presName="sibTrans" presStyleCnt="0"/>
      <dgm:spPr/>
    </dgm:pt>
    <dgm:pt modelId="{3FE91B96-DE52-4572-9886-562F8420CD8A}" type="pres">
      <dgm:prSet presAssocID="{94AC9BF3-9E58-4041-B626-6A89FCEE4A81}" presName="node" presStyleLbl="node1" presStyleIdx="3" presStyleCnt="4" custScaleY="40857">
        <dgm:presLayoutVars>
          <dgm:bulletEnabled val="1"/>
        </dgm:presLayoutVars>
      </dgm:prSet>
      <dgm:spPr/>
    </dgm:pt>
  </dgm:ptLst>
  <dgm:cxnLst>
    <dgm:cxn modelId="{D7EDD01D-6B37-4A1C-8910-1D1233992F99}" type="presOf" srcId="{7464A771-AB9C-4412-BF7F-A0BB85A8393F}" destId="{5F5980F3-42B9-4E79-92F3-C51F4616AAF4}" srcOrd="0" destOrd="0" presId="urn:microsoft.com/office/officeart/2005/8/layout/default"/>
    <dgm:cxn modelId="{48D33A23-F939-47EA-A36C-77A8B9D59ED5}" type="presOf" srcId="{937343D9-B228-48F9-A7FC-801E65DC3FAB}" destId="{ED210C18-C929-41E6-8420-83FFEB9EAC48}" srcOrd="0" destOrd="0" presId="urn:microsoft.com/office/officeart/2005/8/layout/default"/>
    <dgm:cxn modelId="{BD094234-6DA8-4082-9866-09C5EF96A08D}" type="presOf" srcId="{F5951F86-6108-49D4-87FE-4499AF544BDD}" destId="{7E137349-A556-4281-BE25-0BAB15F02473}" srcOrd="0" destOrd="0" presId="urn:microsoft.com/office/officeart/2005/8/layout/default"/>
    <dgm:cxn modelId="{4C07D140-DFAC-4B02-A68D-DDAE1F726BF4}" srcId="{937343D9-B228-48F9-A7FC-801E65DC3FAB}" destId="{7464A771-AB9C-4412-BF7F-A0BB85A8393F}" srcOrd="1" destOrd="0" parTransId="{3C53BC68-3FB1-49B9-8573-750ECE41DA99}" sibTransId="{8724F653-39F5-4ECD-82AE-7FC59878686F}"/>
    <dgm:cxn modelId="{CFDAA95E-D604-44F9-B48B-5C5916586B97}" srcId="{937343D9-B228-48F9-A7FC-801E65DC3FAB}" destId="{94AC9BF3-9E58-4041-B626-6A89FCEE4A81}" srcOrd="3" destOrd="0" parTransId="{8586EEEC-C46D-44DE-BF1E-94C3218CA12F}" sibTransId="{C8F2049E-E07C-4BE8-A241-433DB10AF305}"/>
    <dgm:cxn modelId="{69ED327A-0BA5-43E8-AC8B-841B778BC2A2}" type="presOf" srcId="{94AC9BF3-9E58-4041-B626-6A89FCEE4A81}" destId="{3FE91B96-DE52-4572-9886-562F8420CD8A}" srcOrd="0" destOrd="0" presId="urn:microsoft.com/office/officeart/2005/8/layout/default"/>
    <dgm:cxn modelId="{0B3BEE7E-6CDE-4C9D-B98D-005804E8BB69}" srcId="{937343D9-B228-48F9-A7FC-801E65DC3FAB}" destId="{102324D4-49B0-4DC0-8827-144C65D3302B}" srcOrd="0" destOrd="0" parTransId="{4100DCE7-58DB-4EAC-B431-E9AA21225E17}" sibTransId="{98495441-FC3B-40F1-A182-98DFD6C5EBA3}"/>
    <dgm:cxn modelId="{73BA6A8D-9F85-4A0B-9963-85EF31F2CA9F}" srcId="{937343D9-B228-48F9-A7FC-801E65DC3FAB}" destId="{F5951F86-6108-49D4-87FE-4499AF544BDD}" srcOrd="2" destOrd="0" parTransId="{0B4F2243-6F09-48DA-AB4F-E86A1BF767DD}" sibTransId="{CE79CEE5-DF1E-4CB8-B4F0-40874D15F232}"/>
    <dgm:cxn modelId="{7013E7BC-AA66-4B07-A945-5E072F635834}" type="presOf" srcId="{102324D4-49B0-4DC0-8827-144C65D3302B}" destId="{E2613209-4CF9-4C2A-8B29-342FF5357CBD}" srcOrd="0" destOrd="0" presId="urn:microsoft.com/office/officeart/2005/8/layout/default"/>
    <dgm:cxn modelId="{B30BA05C-F024-4800-98B9-64450D51A4A1}" type="presParOf" srcId="{ED210C18-C929-41E6-8420-83FFEB9EAC48}" destId="{E2613209-4CF9-4C2A-8B29-342FF5357CBD}" srcOrd="0" destOrd="0" presId="urn:microsoft.com/office/officeart/2005/8/layout/default"/>
    <dgm:cxn modelId="{5E5086D8-DC00-4A79-A0BD-00E8404B28D3}" type="presParOf" srcId="{ED210C18-C929-41E6-8420-83FFEB9EAC48}" destId="{FE434ACF-E851-4A88-B23C-13AC568D2127}" srcOrd="1" destOrd="0" presId="urn:microsoft.com/office/officeart/2005/8/layout/default"/>
    <dgm:cxn modelId="{4578BCF3-ED7F-4BFD-9776-9E0946CA791F}" type="presParOf" srcId="{ED210C18-C929-41E6-8420-83FFEB9EAC48}" destId="{5F5980F3-42B9-4E79-92F3-C51F4616AAF4}" srcOrd="2" destOrd="0" presId="urn:microsoft.com/office/officeart/2005/8/layout/default"/>
    <dgm:cxn modelId="{F01FEFE2-9982-4E0E-8E99-B00CA055DD62}" type="presParOf" srcId="{ED210C18-C929-41E6-8420-83FFEB9EAC48}" destId="{F4611865-6945-4E2E-A787-736FD53E8168}" srcOrd="3" destOrd="0" presId="urn:microsoft.com/office/officeart/2005/8/layout/default"/>
    <dgm:cxn modelId="{6C4BE395-FD77-419A-9592-C96670BDD393}" type="presParOf" srcId="{ED210C18-C929-41E6-8420-83FFEB9EAC48}" destId="{7E137349-A556-4281-BE25-0BAB15F02473}" srcOrd="4" destOrd="0" presId="urn:microsoft.com/office/officeart/2005/8/layout/default"/>
    <dgm:cxn modelId="{C2C0901D-B0BA-4467-B94E-3B54075D56A7}" type="presParOf" srcId="{ED210C18-C929-41E6-8420-83FFEB9EAC48}" destId="{B31BF934-2B38-4BD9-96DC-7A6C8842EC0E}" srcOrd="5" destOrd="0" presId="urn:microsoft.com/office/officeart/2005/8/layout/default"/>
    <dgm:cxn modelId="{3E230C65-4C20-42C6-BD44-3F907E38B657}" type="presParOf" srcId="{ED210C18-C929-41E6-8420-83FFEB9EAC48}" destId="{3FE91B96-DE52-4572-9886-562F8420CD8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DD308-3782-45E2-922A-BA6410DCBFCD}" type="doc">
      <dgm:prSet loTypeId="urn:microsoft.com/office/officeart/2005/8/layout/list1" loCatId="list" qsTypeId="urn:microsoft.com/office/officeart/2009/2/quickstyle/3d8" qsCatId="3D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D8EA9BAB-FD61-47AF-9AA4-56F6120E041B}">
      <dgm:prSet phldrT="[Κείμενο]" custT="1"/>
      <dgm:spPr/>
      <dgm:t>
        <a:bodyPr/>
        <a:lstStyle/>
        <a:p>
          <a:r>
            <a:rPr lang="en-US" sz="2400" b="1" dirty="0"/>
            <a:t>Uzun </a:t>
          </a:r>
          <a:r>
            <a:rPr lang="en-US" sz="2400" b="1" dirty="0" err="1"/>
            <a:t>ömür</a:t>
          </a:r>
          <a:r>
            <a:rPr lang="en-US" sz="2400" b="1" dirty="0"/>
            <a:t> ve </a:t>
          </a:r>
          <a:r>
            <a:rPr lang="en-US" sz="2400" b="1" dirty="0" err="1"/>
            <a:t>dayanıklılık</a:t>
          </a:r>
          <a:r>
            <a:rPr lang="en-US" sz="2400" b="1" dirty="0"/>
            <a:t> </a:t>
          </a:r>
          <a:r>
            <a:rPr lang="en-US" sz="2400" b="1" dirty="0" err="1"/>
            <a:t>için</a:t>
          </a:r>
          <a:r>
            <a:rPr lang="en-US" sz="2400" b="1" dirty="0"/>
            <a:t> </a:t>
          </a:r>
          <a:r>
            <a:rPr lang="en-US" sz="2400" b="1" dirty="0" err="1"/>
            <a:t>tasarım</a:t>
          </a:r>
          <a:endParaRPr lang="el-GR" sz="2400" dirty="0"/>
        </a:p>
      </dgm:t>
    </dgm:pt>
    <dgm:pt modelId="{AA1288E8-3FF4-4EAE-A9BD-C06DCF157A14}" type="parTrans" cxnId="{82FA4703-2CA8-44FB-BC1A-643741799733}">
      <dgm:prSet/>
      <dgm:spPr/>
      <dgm:t>
        <a:bodyPr/>
        <a:lstStyle/>
        <a:p>
          <a:endParaRPr lang="el-GR"/>
        </a:p>
      </dgm:t>
    </dgm:pt>
    <dgm:pt modelId="{22C1E58E-EC9C-471C-A2A6-51B2F4BF9314}" type="sibTrans" cxnId="{82FA4703-2CA8-44FB-BC1A-643741799733}">
      <dgm:prSet/>
      <dgm:spPr/>
      <dgm:t>
        <a:bodyPr/>
        <a:lstStyle/>
        <a:p>
          <a:endParaRPr lang="el-GR"/>
        </a:p>
      </dgm:t>
    </dgm:pt>
    <dgm:pt modelId="{79A2491C-543E-470D-B326-F91AF38AD21C}">
      <dgm:prSet phldrT="[Κείμενο]" custT="1"/>
      <dgm:spPr/>
      <dgm:t>
        <a:bodyPr/>
        <a:lstStyle/>
        <a:p>
          <a:r>
            <a:rPr lang="en-US" sz="2400" b="1" dirty="0" err="1"/>
            <a:t>Kapalı</a:t>
          </a:r>
          <a:r>
            <a:rPr lang="en-US" sz="2400" b="1" dirty="0"/>
            <a:t> </a:t>
          </a:r>
          <a:r>
            <a:rPr lang="en-US" sz="2400" b="1" dirty="0" err="1"/>
            <a:t>döngü</a:t>
          </a:r>
          <a:r>
            <a:rPr lang="en-US" sz="2400" b="1" dirty="0"/>
            <a:t> </a:t>
          </a:r>
          <a:r>
            <a:rPr lang="en-US" sz="2400" b="1" dirty="0" err="1"/>
            <a:t>sistemleri</a:t>
          </a:r>
          <a:endParaRPr lang="el-GR" sz="2400" b="1" dirty="0"/>
        </a:p>
      </dgm:t>
    </dgm:pt>
    <dgm:pt modelId="{2ED7E396-4F33-43A4-BC55-9103598450CE}" type="parTrans" cxnId="{A4ED8E34-39A3-4B85-88F5-2E31D9C7F7AF}">
      <dgm:prSet/>
      <dgm:spPr/>
      <dgm:t>
        <a:bodyPr/>
        <a:lstStyle/>
        <a:p>
          <a:endParaRPr lang="el-GR"/>
        </a:p>
      </dgm:t>
    </dgm:pt>
    <dgm:pt modelId="{5CE1DE85-E0FC-42D8-B288-3E586756800A}" type="sibTrans" cxnId="{A4ED8E34-39A3-4B85-88F5-2E31D9C7F7AF}">
      <dgm:prSet/>
      <dgm:spPr/>
      <dgm:t>
        <a:bodyPr/>
        <a:lstStyle/>
        <a:p>
          <a:endParaRPr lang="el-GR"/>
        </a:p>
      </dgm:t>
    </dgm:pt>
    <dgm:pt modelId="{31514558-D1D8-4B84-900F-53DED567460E}">
      <dgm:prSet phldrT="[Κείμενο]" custT="1"/>
      <dgm:spPr/>
      <dgm:t>
        <a:bodyPr/>
        <a:lstStyle/>
        <a:p>
          <a:r>
            <a:rPr lang="en-US" sz="2400" b="1" dirty="0" err="1"/>
            <a:t>İşbirlikçi</a:t>
          </a:r>
          <a:r>
            <a:rPr lang="en-US" sz="2400" b="1" dirty="0"/>
            <a:t> </a:t>
          </a:r>
          <a:r>
            <a:rPr lang="en-US" sz="2400" b="1" dirty="0" err="1"/>
            <a:t>yaklaşımlar</a:t>
          </a:r>
          <a:endParaRPr lang="el-GR" sz="2400" b="1" dirty="0"/>
        </a:p>
      </dgm:t>
    </dgm:pt>
    <dgm:pt modelId="{F9B13C80-1A0D-4E3E-B446-F1020073F9A1}" type="parTrans" cxnId="{4DC3BBF8-434D-4F7B-A776-DFD232F04421}">
      <dgm:prSet/>
      <dgm:spPr/>
      <dgm:t>
        <a:bodyPr/>
        <a:lstStyle/>
        <a:p>
          <a:endParaRPr lang="el-GR"/>
        </a:p>
      </dgm:t>
    </dgm:pt>
    <dgm:pt modelId="{84DAA584-0C0E-4D92-B377-FDC8F5583903}" type="sibTrans" cxnId="{4DC3BBF8-434D-4F7B-A776-DFD232F04421}">
      <dgm:prSet/>
      <dgm:spPr/>
      <dgm:t>
        <a:bodyPr/>
        <a:lstStyle/>
        <a:p>
          <a:endParaRPr lang="el-GR"/>
        </a:p>
      </dgm:t>
    </dgm:pt>
    <dgm:pt modelId="{8E3E54B0-C2BB-4D36-8661-EDC340665BEA}">
      <dgm:prSet custT="1"/>
      <dgm:spPr/>
      <dgm:t>
        <a:bodyPr/>
        <a:lstStyle/>
        <a:p>
          <a:r>
            <a:rPr lang="en-US" sz="1400" dirty="0" err="1"/>
            <a:t>Yenilenebilir</a:t>
          </a:r>
          <a:r>
            <a:rPr lang="en-US" sz="1400" dirty="0"/>
            <a:t> </a:t>
          </a:r>
          <a:r>
            <a:rPr lang="en-US" sz="1400" dirty="0" err="1"/>
            <a:t>kaynakların</a:t>
          </a:r>
          <a:r>
            <a:rPr lang="en-US" sz="1400" dirty="0"/>
            <a:t> </a:t>
          </a:r>
          <a:r>
            <a:rPr lang="en-US" sz="1400" dirty="0" err="1"/>
            <a:t>kullanımı</a:t>
          </a:r>
          <a:endParaRPr lang="el-GR" sz="2400" dirty="0"/>
        </a:p>
      </dgm:t>
    </dgm:pt>
    <dgm:pt modelId="{1C5D8F0E-626B-462E-A30C-B9BDCB353EA1}" type="parTrans" cxnId="{E2AF6D7B-7CF8-4741-A145-E23E65A5D17E}">
      <dgm:prSet/>
      <dgm:spPr/>
      <dgm:t>
        <a:bodyPr/>
        <a:lstStyle/>
        <a:p>
          <a:endParaRPr lang="el-GR"/>
        </a:p>
      </dgm:t>
    </dgm:pt>
    <dgm:pt modelId="{BC2D3753-7197-4A40-985F-10B83CF5A3B0}" type="sibTrans" cxnId="{E2AF6D7B-7CF8-4741-A145-E23E65A5D17E}">
      <dgm:prSet/>
      <dgm:spPr/>
      <dgm:t>
        <a:bodyPr/>
        <a:lstStyle/>
        <a:p>
          <a:endParaRPr lang="el-GR"/>
        </a:p>
      </dgm:t>
    </dgm:pt>
    <dgm:pt modelId="{D4CA4FC5-5AF5-4C47-946A-1E13DE386A30}">
      <dgm:prSet custT="1"/>
      <dgm:spPr/>
      <dgm:t>
        <a:bodyPr/>
        <a:lstStyle/>
        <a:p>
          <a:r>
            <a:rPr lang="en-US" sz="1400" dirty="0" err="1"/>
            <a:t>Atık</a:t>
          </a:r>
          <a:r>
            <a:rPr lang="en-US" sz="1400" dirty="0"/>
            <a:t> </a:t>
          </a:r>
          <a:r>
            <a:rPr lang="en-US" sz="1400" dirty="0" err="1"/>
            <a:t>önleme</a:t>
          </a:r>
          <a:r>
            <a:rPr lang="en-US" sz="1400" dirty="0"/>
            <a:t> ve </a:t>
          </a:r>
          <a:r>
            <a:rPr lang="en-US" sz="1400" dirty="0" err="1"/>
            <a:t>azaltma</a:t>
          </a:r>
          <a:endParaRPr lang="el-GR" sz="2400" b="1" dirty="0"/>
        </a:p>
      </dgm:t>
    </dgm:pt>
    <dgm:pt modelId="{0569069E-DCA8-43AA-8DAB-5CE7E1353417}" type="parTrans" cxnId="{9E1E4C31-F776-465D-9AEF-F1260D3F31AB}">
      <dgm:prSet/>
      <dgm:spPr/>
      <dgm:t>
        <a:bodyPr/>
        <a:lstStyle/>
        <a:p>
          <a:endParaRPr lang="el-GR"/>
        </a:p>
      </dgm:t>
    </dgm:pt>
    <dgm:pt modelId="{1E885838-BB34-46E8-8AA2-8E14B5B86446}" type="sibTrans" cxnId="{9E1E4C31-F776-465D-9AEF-F1260D3F31AB}">
      <dgm:prSet/>
      <dgm:spPr/>
      <dgm:t>
        <a:bodyPr/>
        <a:lstStyle/>
        <a:p>
          <a:endParaRPr lang="el-GR"/>
        </a:p>
      </dgm:t>
    </dgm:pt>
    <dgm:pt modelId="{AE96D382-529B-4D5C-9AA3-2465B16211A0}" type="pres">
      <dgm:prSet presAssocID="{558DD308-3782-45E2-922A-BA6410DCBFCD}" presName="linear" presStyleCnt="0">
        <dgm:presLayoutVars>
          <dgm:dir/>
          <dgm:animLvl val="lvl"/>
          <dgm:resizeHandles val="exact"/>
        </dgm:presLayoutVars>
      </dgm:prSet>
      <dgm:spPr/>
    </dgm:pt>
    <dgm:pt modelId="{6FB0D3E2-FAC6-4426-AA70-E1C928CFC741}" type="pres">
      <dgm:prSet presAssocID="{D8EA9BAB-FD61-47AF-9AA4-56F6120E041B}" presName="parentLin" presStyleCnt="0"/>
      <dgm:spPr/>
    </dgm:pt>
    <dgm:pt modelId="{244FCA54-789D-4A9C-B117-556153E85014}" type="pres">
      <dgm:prSet presAssocID="{D8EA9BAB-FD61-47AF-9AA4-56F6120E041B}" presName="parentLeftMargin" presStyleLbl="node1" presStyleIdx="0" presStyleCnt="5"/>
      <dgm:spPr/>
    </dgm:pt>
    <dgm:pt modelId="{BDE30450-E597-4541-8159-B30CB15C526E}" type="pres">
      <dgm:prSet presAssocID="{D8EA9BAB-FD61-47AF-9AA4-56F6120E041B}" presName="parentText" presStyleLbl="node1" presStyleIdx="0" presStyleCnt="5" custLinFactNeighborX="1760" custLinFactNeighborY="2433">
        <dgm:presLayoutVars>
          <dgm:chMax val="0"/>
          <dgm:bulletEnabled val="1"/>
        </dgm:presLayoutVars>
      </dgm:prSet>
      <dgm:spPr/>
    </dgm:pt>
    <dgm:pt modelId="{0E9B2B6A-2DC7-4D35-893C-30523B0577D8}" type="pres">
      <dgm:prSet presAssocID="{D8EA9BAB-FD61-47AF-9AA4-56F6120E041B}" presName="negativeSpace" presStyleCnt="0"/>
      <dgm:spPr/>
    </dgm:pt>
    <dgm:pt modelId="{56E8C88C-F7CB-45F5-9405-FADA6F1E436A}" type="pres">
      <dgm:prSet presAssocID="{D8EA9BAB-FD61-47AF-9AA4-56F6120E041B}" presName="childText" presStyleLbl="conFgAcc1" presStyleIdx="0" presStyleCnt="5">
        <dgm:presLayoutVars>
          <dgm:bulletEnabled val="1"/>
        </dgm:presLayoutVars>
      </dgm:prSet>
      <dgm:spPr/>
    </dgm:pt>
    <dgm:pt modelId="{C9B1B913-B572-4357-ABF3-FD8980FE9107}" type="pres">
      <dgm:prSet presAssocID="{22C1E58E-EC9C-471C-A2A6-51B2F4BF9314}" presName="spaceBetweenRectangles" presStyleCnt="0"/>
      <dgm:spPr/>
    </dgm:pt>
    <dgm:pt modelId="{EC324096-FC24-4E85-9B85-F029E8B260DF}" type="pres">
      <dgm:prSet presAssocID="{8E3E54B0-C2BB-4D36-8661-EDC340665BEA}" presName="parentLin" presStyleCnt="0"/>
      <dgm:spPr/>
    </dgm:pt>
    <dgm:pt modelId="{72081461-3CF5-4295-A73A-92F09FD8EAEF}" type="pres">
      <dgm:prSet presAssocID="{8E3E54B0-C2BB-4D36-8661-EDC340665BEA}" presName="parentLeftMargin" presStyleLbl="node1" presStyleIdx="0" presStyleCnt="5"/>
      <dgm:spPr/>
    </dgm:pt>
    <dgm:pt modelId="{C8E24DA3-264D-4BA7-B743-3917C59D8E87}" type="pres">
      <dgm:prSet presAssocID="{8E3E54B0-C2BB-4D36-8661-EDC340665B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894804A-D315-4972-96B3-10CC5AC16FCF}" type="pres">
      <dgm:prSet presAssocID="{8E3E54B0-C2BB-4D36-8661-EDC340665BEA}" presName="negativeSpace" presStyleCnt="0"/>
      <dgm:spPr/>
    </dgm:pt>
    <dgm:pt modelId="{72F6D85E-3C1A-421D-8E72-28C2ED242088}" type="pres">
      <dgm:prSet presAssocID="{8E3E54B0-C2BB-4D36-8661-EDC340665BEA}" presName="childText" presStyleLbl="conFgAcc1" presStyleIdx="1" presStyleCnt="5">
        <dgm:presLayoutVars>
          <dgm:bulletEnabled val="1"/>
        </dgm:presLayoutVars>
      </dgm:prSet>
      <dgm:spPr/>
    </dgm:pt>
    <dgm:pt modelId="{645F2BE6-B697-4F42-BD05-DD721A160548}" type="pres">
      <dgm:prSet presAssocID="{BC2D3753-7197-4A40-985F-10B83CF5A3B0}" presName="spaceBetweenRectangles" presStyleCnt="0"/>
      <dgm:spPr/>
    </dgm:pt>
    <dgm:pt modelId="{A8BFEFE0-3D01-44AF-9B95-E8D96D499AFE}" type="pres">
      <dgm:prSet presAssocID="{D4CA4FC5-5AF5-4C47-946A-1E13DE386A30}" presName="parentLin" presStyleCnt="0"/>
      <dgm:spPr/>
    </dgm:pt>
    <dgm:pt modelId="{20A090F1-52F7-4CDA-AB0B-8C47B93F14E6}" type="pres">
      <dgm:prSet presAssocID="{D4CA4FC5-5AF5-4C47-946A-1E13DE386A30}" presName="parentLeftMargin" presStyleLbl="node1" presStyleIdx="1" presStyleCnt="5"/>
      <dgm:spPr/>
    </dgm:pt>
    <dgm:pt modelId="{81144FF2-12C2-4C0A-B9E6-83E16AB0556C}" type="pres">
      <dgm:prSet presAssocID="{D4CA4FC5-5AF5-4C47-946A-1E13DE386A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6B0163-B664-4772-82BD-C2E4F5618029}" type="pres">
      <dgm:prSet presAssocID="{D4CA4FC5-5AF5-4C47-946A-1E13DE386A30}" presName="negativeSpace" presStyleCnt="0"/>
      <dgm:spPr/>
    </dgm:pt>
    <dgm:pt modelId="{8CF9AD62-BB92-4884-AA7A-54FFC9595BF6}" type="pres">
      <dgm:prSet presAssocID="{D4CA4FC5-5AF5-4C47-946A-1E13DE386A30}" presName="childText" presStyleLbl="conFgAcc1" presStyleIdx="2" presStyleCnt="5">
        <dgm:presLayoutVars>
          <dgm:bulletEnabled val="1"/>
        </dgm:presLayoutVars>
      </dgm:prSet>
      <dgm:spPr/>
    </dgm:pt>
    <dgm:pt modelId="{F7268ADA-8B87-461F-B1FB-3957A454FDB0}" type="pres">
      <dgm:prSet presAssocID="{1E885838-BB34-46E8-8AA2-8E14B5B86446}" presName="spaceBetweenRectangles" presStyleCnt="0"/>
      <dgm:spPr/>
    </dgm:pt>
    <dgm:pt modelId="{F4C0A525-150C-4714-8AA0-D84F96FB0FA2}" type="pres">
      <dgm:prSet presAssocID="{79A2491C-543E-470D-B326-F91AF38AD21C}" presName="parentLin" presStyleCnt="0"/>
      <dgm:spPr/>
    </dgm:pt>
    <dgm:pt modelId="{51027B41-0DC9-42DD-AD0F-93675CAFA0DC}" type="pres">
      <dgm:prSet presAssocID="{79A2491C-543E-470D-B326-F91AF38AD21C}" presName="parentLeftMargin" presStyleLbl="node1" presStyleIdx="2" presStyleCnt="5"/>
      <dgm:spPr/>
    </dgm:pt>
    <dgm:pt modelId="{FF88F481-621E-4A33-BB34-6C22ECE98404}" type="pres">
      <dgm:prSet presAssocID="{79A2491C-543E-470D-B326-F91AF38AD21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81AB71-0E08-4F0D-B805-D3D4495053CF}" type="pres">
      <dgm:prSet presAssocID="{79A2491C-543E-470D-B326-F91AF38AD21C}" presName="negativeSpace" presStyleCnt="0"/>
      <dgm:spPr/>
    </dgm:pt>
    <dgm:pt modelId="{83B4503D-E197-4FBF-88B6-62544D997EA1}" type="pres">
      <dgm:prSet presAssocID="{79A2491C-543E-470D-B326-F91AF38AD21C}" presName="childText" presStyleLbl="conFgAcc1" presStyleIdx="3" presStyleCnt="5">
        <dgm:presLayoutVars>
          <dgm:bulletEnabled val="1"/>
        </dgm:presLayoutVars>
      </dgm:prSet>
      <dgm:spPr/>
    </dgm:pt>
    <dgm:pt modelId="{960FF680-1CB4-4BB9-8318-8169EAE0A9C1}" type="pres">
      <dgm:prSet presAssocID="{5CE1DE85-E0FC-42D8-B288-3E586756800A}" presName="spaceBetweenRectangles" presStyleCnt="0"/>
      <dgm:spPr/>
    </dgm:pt>
    <dgm:pt modelId="{DDC30B83-6D50-4D31-8B2F-05DCCA81EFAB}" type="pres">
      <dgm:prSet presAssocID="{31514558-D1D8-4B84-900F-53DED567460E}" presName="parentLin" presStyleCnt="0"/>
      <dgm:spPr/>
    </dgm:pt>
    <dgm:pt modelId="{A462B989-B93B-447C-A7F0-48BC9799E676}" type="pres">
      <dgm:prSet presAssocID="{31514558-D1D8-4B84-900F-53DED567460E}" presName="parentLeftMargin" presStyleLbl="node1" presStyleIdx="3" presStyleCnt="5"/>
      <dgm:spPr/>
    </dgm:pt>
    <dgm:pt modelId="{35093217-F843-4B19-8385-27FD43D59D7E}" type="pres">
      <dgm:prSet presAssocID="{31514558-D1D8-4B84-900F-53DED567460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283ED0E-93B8-4A0C-9D3F-C9271AE0C3AA}" type="pres">
      <dgm:prSet presAssocID="{31514558-D1D8-4B84-900F-53DED567460E}" presName="negativeSpace" presStyleCnt="0"/>
      <dgm:spPr/>
    </dgm:pt>
    <dgm:pt modelId="{618DD5C2-6ED2-49CA-B1D1-F76359C81EE4}" type="pres">
      <dgm:prSet presAssocID="{31514558-D1D8-4B84-900F-53DED567460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2FA4703-2CA8-44FB-BC1A-643741799733}" srcId="{558DD308-3782-45E2-922A-BA6410DCBFCD}" destId="{D8EA9BAB-FD61-47AF-9AA4-56F6120E041B}" srcOrd="0" destOrd="0" parTransId="{AA1288E8-3FF4-4EAE-A9BD-C06DCF157A14}" sibTransId="{22C1E58E-EC9C-471C-A2A6-51B2F4BF9314}"/>
    <dgm:cxn modelId="{5074DA23-2EC1-4897-A0AA-51DB7F9ED06D}" type="presOf" srcId="{31514558-D1D8-4B84-900F-53DED567460E}" destId="{35093217-F843-4B19-8385-27FD43D59D7E}" srcOrd="1" destOrd="0" presId="urn:microsoft.com/office/officeart/2005/8/layout/list1"/>
    <dgm:cxn modelId="{9E1E4C31-F776-465D-9AEF-F1260D3F31AB}" srcId="{558DD308-3782-45E2-922A-BA6410DCBFCD}" destId="{D4CA4FC5-5AF5-4C47-946A-1E13DE386A30}" srcOrd="2" destOrd="0" parTransId="{0569069E-DCA8-43AA-8DAB-5CE7E1353417}" sibTransId="{1E885838-BB34-46E8-8AA2-8E14B5B86446}"/>
    <dgm:cxn modelId="{A4ED8E34-39A3-4B85-88F5-2E31D9C7F7AF}" srcId="{558DD308-3782-45E2-922A-BA6410DCBFCD}" destId="{79A2491C-543E-470D-B326-F91AF38AD21C}" srcOrd="3" destOrd="0" parTransId="{2ED7E396-4F33-43A4-BC55-9103598450CE}" sibTransId="{5CE1DE85-E0FC-42D8-B288-3E586756800A}"/>
    <dgm:cxn modelId="{C8CB3C43-638C-4A7D-A79A-A9DC8728B2EC}" type="presOf" srcId="{D8EA9BAB-FD61-47AF-9AA4-56F6120E041B}" destId="{244FCA54-789D-4A9C-B117-556153E85014}" srcOrd="0" destOrd="0" presId="urn:microsoft.com/office/officeart/2005/8/layout/list1"/>
    <dgm:cxn modelId="{8B165953-A5CD-463F-85FE-566C5AB7B20C}" type="presOf" srcId="{31514558-D1D8-4B84-900F-53DED567460E}" destId="{A462B989-B93B-447C-A7F0-48BC9799E676}" srcOrd="0" destOrd="0" presId="urn:microsoft.com/office/officeart/2005/8/layout/list1"/>
    <dgm:cxn modelId="{A54D5855-4867-4362-A46D-660E56B0A3BD}" type="presOf" srcId="{558DD308-3782-45E2-922A-BA6410DCBFCD}" destId="{AE96D382-529B-4D5C-9AA3-2465B16211A0}" srcOrd="0" destOrd="0" presId="urn:microsoft.com/office/officeart/2005/8/layout/list1"/>
    <dgm:cxn modelId="{9DE2AF56-104C-49E4-93DC-B48F942D8112}" type="presOf" srcId="{79A2491C-543E-470D-B326-F91AF38AD21C}" destId="{FF88F481-621E-4A33-BB34-6C22ECE98404}" srcOrd="1" destOrd="0" presId="urn:microsoft.com/office/officeart/2005/8/layout/list1"/>
    <dgm:cxn modelId="{E2AF6D7B-7CF8-4741-A145-E23E65A5D17E}" srcId="{558DD308-3782-45E2-922A-BA6410DCBFCD}" destId="{8E3E54B0-C2BB-4D36-8661-EDC340665BEA}" srcOrd="1" destOrd="0" parTransId="{1C5D8F0E-626B-462E-A30C-B9BDCB353EA1}" sibTransId="{BC2D3753-7197-4A40-985F-10B83CF5A3B0}"/>
    <dgm:cxn modelId="{45AD497F-F2BA-41CA-A0CC-452AD945C937}" type="presOf" srcId="{D4CA4FC5-5AF5-4C47-946A-1E13DE386A30}" destId="{81144FF2-12C2-4C0A-B9E6-83E16AB0556C}" srcOrd="1" destOrd="0" presId="urn:microsoft.com/office/officeart/2005/8/layout/list1"/>
    <dgm:cxn modelId="{441BB593-0842-4B9F-A327-FD8640717E7A}" type="presOf" srcId="{8E3E54B0-C2BB-4D36-8661-EDC340665BEA}" destId="{C8E24DA3-264D-4BA7-B743-3917C59D8E87}" srcOrd="1" destOrd="0" presId="urn:microsoft.com/office/officeart/2005/8/layout/list1"/>
    <dgm:cxn modelId="{14559E9C-6AFA-4B05-BF20-FAB1B43110CC}" type="presOf" srcId="{8E3E54B0-C2BB-4D36-8661-EDC340665BEA}" destId="{72081461-3CF5-4295-A73A-92F09FD8EAEF}" srcOrd="0" destOrd="0" presId="urn:microsoft.com/office/officeart/2005/8/layout/list1"/>
    <dgm:cxn modelId="{9BF80CC2-A0B9-4517-BC87-2789263D0589}" type="presOf" srcId="{79A2491C-543E-470D-B326-F91AF38AD21C}" destId="{51027B41-0DC9-42DD-AD0F-93675CAFA0DC}" srcOrd="0" destOrd="0" presId="urn:microsoft.com/office/officeart/2005/8/layout/list1"/>
    <dgm:cxn modelId="{CA89C1C6-1FF1-411F-8956-E0C8AB9F64F7}" type="presOf" srcId="{D8EA9BAB-FD61-47AF-9AA4-56F6120E041B}" destId="{BDE30450-E597-4541-8159-B30CB15C526E}" srcOrd="1" destOrd="0" presId="urn:microsoft.com/office/officeart/2005/8/layout/list1"/>
    <dgm:cxn modelId="{2F7BF3F0-FF69-4994-B18D-08B91EAA38D7}" type="presOf" srcId="{D4CA4FC5-5AF5-4C47-946A-1E13DE386A30}" destId="{20A090F1-52F7-4CDA-AB0B-8C47B93F14E6}" srcOrd="0" destOrd="0" presId="urn:microsoft.com/office/officeart/2005/8/layout/list1"/>
    <dgm:cxn modelId="{4DC3BBF8-434D-4F7B-A776-DFD232F04421}" srcId="{558DD308-3782-45E2-922A-BA6410DCBFCD}" destId="{31514558-D1D8-4B84-900F-53DED567460E}" srcOrd="4" destOrd="0" parTransId="{F9B13C80-1A0D-4E3E-B446-F1020073F9A1}" sibTransId="{84DAA584-0C0E-4D92-B377-FDC8F5583903}"/>
    <dgm:cxn modelId="{A18745F9-EAF6-48A4-AA37-DBD5A649DFD0}" type="presParOf" srcId="{AE96D382-529B-4D5C-9AA3-2465B16211A0}" destId="{6FB0D3E2-FAC6-4426-AA70-E1C928CFC741}" srcOrd="0" destOrd="0" presId="urn:microsoft.com/office/officeart/2005/8/layout/list1"/>
    <dgm:cxn modelId="{B5A7A859-2A0F-483C-A869-82FC2EE86734}" type="presParOf" srcId="{6FB0D3E2-FAC6-4426-AA70-E1C928CFC741}" destId="{244FCA54-789D-4A9C-B117-556153E85014}" srcOrd="0" destOrd="0" presId="urn:microsoft.com/office/officeart/2005/8/layout/list1"/>
    <dgm:cxn modelId="{D33BA2A4-A2A0-44DD-B812-F87CFFD79795}" type="presParOf" srcId="{6FB0D3E2-FAC6-4426-AA70-E1C928CFC741}" destId="{BDE30450-E597-4541-8159-B30CB15C526E}" srcOrd="1" destOrd="0" presId="urn:microsoft.com/office/officeart/2005/8/layout/list1"/>
    <dgm:cxn modelId="{9C96857D-A6D3-410B-B466-18FB1F39DC50}" type="presParOf" srcId="{AE96D382-529B-4D5C-9AA3-2465B16211A0}" destId="{0E9B2B6A-2DC7-4D35-893C-30523B0577D8}" srcOrd="1" destOrd="0" presId="urn:microsoft.com/office/officeart/2005/8/layout/list1"/>
    <dgm:cxn modelId="{46BD1ABF-AC61-4A2F-836F-69E8276AD8E5}" type="presParOf" srcId="{AE96D382-529B-4D5C-9AA3-2465B16211A0}" destId="{56E8C88C-F7CB-45F5-9405-FADA6F1E436A}" srcOrd="2" destOrd="0" presId="urn:microsoft.com/office/officeart/2005/8/layout/list1"/>
    <dgm:cxn modelId="{E01342CA-BF9F-4865-8BAD-E4D392D61CED}" type="presParOf" srcId="{AE96D382-529B-4D5C-9AA3-2465B16211A0}" destId="{C9B1B913-B572-4357-ABF3-FD8980FE9107}" srcOrd="3" destOrd="0" presId="urn:microsoft.com/office/officeart/2005/8/layout/list1"/>
    <dgm:cxn modelId="{ABF0531E-E2EA-40E4-8EB8-CD1C9A18BB98}" type="presParOf" srcId="{AE96D382-529B-4D5C-9AA3-2465B16211A0}" destId="{EC324096-FC24-4E85-9B85-F029E8B260DF}" srcOrd="4" destOrd="0" presId="urn:microsoft.com/office/officeart/2005/8/layout/list1"/>
    <dgm:cxn modelId="{FC77329F-1158-46A3-AEAD-CFC5990C25EC}" type="presParOf" srcId="{EC324096-FC24-4E85-9B85-F029E8B260DF}" destId="{72081461-3CF5-4295-A73A-92F09FD8EAEF}" srcOrd="0" destOrd="0" presId="urn:microsoft.com/office/officeart/2005/8/layout/list1"/>
    <dgm:cxn modelId="{D29F88FE-74AB-40BC-936F-C86472603EF1}" type="presParOf" srcId="{EC324096-FC24-4E85-9B85-F029E8B260DF}" destId="{C8E24DA3-264D-4BA7-B743-3917C59D8E87}" srcOrd="1" destOrd="0" presId="urn:microsoft.com/office/officeart/2005/8/layout/list1"/>
    <dgm:cxn modelId="{CFA59885-D492-49F1-B172-E8333E0EEA56}" type="presParOf" srcId="{AE96D382-529B-4D5C-9AA3-2465B16211A0}" destId="{0894804A-D315-4972-96B3-10CC5AC16FCF}" srcOrd="5" destOrd="0" presId="urn:microsoft.com/office/officeart/2005/8/layout/list1"/>
    <dgm:cxn modelId="{7F284368-C59C-409B-9E12-26F32FE8DFBE}" type="presParOf" srcId="{AE96D382-529B-4D5C-9AA3-2465B16211A0}" destId="{72F6D85E-3C1A-421D-8E72-28C2ED242088}" srcOrd="6" destOrd="0" presId="urn:microsoft.com/office/officeart/2005/8/layout/list1"/>
    <dgm:cxn modelId="{B32F8931-1CFA-4BB0-AA77-FD195EF4454C}" type="presParOf" srcId="{AE96D382-529B-4D5C-9AA3-2465B16211A0}" destId="{645F2BE6-B697-4F42-BD05-DD721A160548}" srcOrd="7" destOrd="0" presId="urn:microsoft.com/office/officeart/2005/8/layout/list1"/>
    <dgm:cxn modelId="{7B17769C-7FE6-43ED-AA29-4595F09A0C7A}" type="presParOf" srcId="{AE96D382-529B-4D5C-9AA3-2465B16211A0}" destId="{A8BFEFE0-3D01-44AF-9B95-E8D96D499AFE}" srcOrd="8" destOrd="0" presId="urn:microsoft.com/office/officeart/2005/8/layout/list1"/>
    <dgm:cxn modelId="{D20CA5A4-B3AF-41E8-9E6E-7E237789D9A9}" type="presParOf" srcId="{A8BFEFE0-3D01-44AF-9B95-E8D96D499AFE}" destId="{20A090F1-52F7-4CDA-AB0B-8C47B93F14E6}" srcOrd="0" destOrd="0" presId="urn:microsoft.com/office/officeart/2005/8/layout/list1"/>
    <dgm:cxn modelId="{69DDFDE6-08BA-4E37-9557-F7088C9176AA}" type="presParOf" srcId="{A8BFEFE0-3D01-44AF-9B95-E8D96D499AFE}" destId="{81144FF2-12C2-4C0A-B9E6-83E16AB0556C}" srcOrd="1" destOrd="0" presId="urn:microsoft.com/office/officeart/2005/8/layout/list1"/>
    <dgm:cxn modelId="{AD41B996-68F7-4326-A73C-3A2A164C9962}" type="presParOf" srcId="{AE96D382-529B-4D5C-9AA3-2465B16211A0}" destId="{A86B0163-B664-4772-82BD-C2E4F5618029}" srcOrd="9" destOrd="0" presId="urn:microsoft.com/office/officeart/2005/8/layout/list1"/>
    <dgm:cxn modelId="{BED031F1-830D-4263-AB7F-2D63F3683185}" type="presParOf" srcId="{AE96D382-529B-4D5C-9AA3-2465B16211A0}" destId="{8CF9AD62-BB92-4884-AA7A-54FFC9595BF6}" srcOrd="10" destOrd="0" presId="urn:microsoft.com/office/officeart/2005/8/layout/list1"/>
    <dgm:cxn modelId="{0C44DFFD-D5DC-4ED5-A357-1CFDB7705900}" type="presParOf" srcId="{AE96D382-529B-4D5C-9AA3-2465B16211A0}" destId="{F7268ADA-8B87-461F-B1FB-3957A454FDB0}" srcOrd="11" destOrd="0" presId="urn:microsoft.com/office/officeart/2005/8/layout/list1"/>
    <dgm:cxn modelId="{B547F8CD-86B8-4477-B8F6-91F9C61F38E1}" type="presParOf" srcId="{AE96D382-529B-4D5C-9AA3-2465B16211A0}" destId="{F4C0A525-150C-4714-8AA0-D84F96FB0FA2}" srcOrd="12" destOrd="0" presId="urn:microsoft.com/office/officeart/2005/8/layout/list1"/>
    <dgm:cxn modelId="{D745B853-529F-4910-8614-E23A16511AD9}" type="presParOf" srcId="{F4C0A525-150C-4714-8AA0-D84F96FB0FA2}" destId="{51027B41-0DC9-42DD-AD0F-93675CAFA0DC}" srcOrd="0" destOrd="0" presId="urn:microsoft.com/office/officeart/2005/8/layout/list1"/>
    <dgm:cxn modelId="{FB0644EA-AB07-4653-8AA9-E824F2A4BBF9}" type="presParOf" srcId="{F4C0A525-150C-4714-8AA0-D84F96FB0FA2}" destId="{FF88F481-621E-4A33-BB34-6C22ECE98404}" srcOrd="1" destOrd="0" presId="urn:microsoft.com/office/officeart/2005/8/layout/list1"/>
    <dgm:cxn modelId="{F5587611-6D64-4903-9F4E-28A763C9BCD7}" type="presParOf" srcId="{AE96D382-529B-4D5C-9AA3-2465B16211A0}" destId="{8C81AB71-0E08-4F0D-B805-D3D4495053CF}" srcOrd="13" destOrd="0" presId="urn:microsoft.com/office/officeart/2005/8/layout/list1"/>
    <dgm:cxn modelId="{E347CEE1-CA56-4DC4-97EB-99CE07D25694}" type="presParOf" srcId="{AE96D382-529B-4D5C-9AA3-2465B16211A0}" destId="{83B4503D-E197-4FBF-88B6-62544D997EA1}" srcOrd="14" destOrd="0" presId="urn:microsoft.com/office/officeart/2005/8/layout/list1"/>
    <dgm:cxn modelId="{73AD9FD6-2D0F-4863-83E5-1939330E1539}" type="presParOf" srcId="{AE96D382-529B-4D5C-9AA3-2465B16211A0}" destId="{960FF680-1CB4-4BB9-8318-8169EAE0A9C1}" srcOrd="15" destOrd="0" presId="urn:microsoft.com/office/officeart/2005/8/layout/list1"/>
    <dgm:cxn modelId="{7E681526-2810-4272-8A37-3C95EB665056}" type="presParOf" srcId="{AE96D382-529B-4D5C-9AA3-2465B16211A0}" destId="{DDC30B83-6D50-4D31-8B2F-05DCCA81EFAB}" srcOrd="16" destOrd="0" presId="urn:microsoft.com/office/officeart/2005/8/layout/list1"/>
    <dgm:cxn modelId="{71A1868F-B6DF-4A8C-97F8-948C5284D6B0}" type="presParOf" srcId="{DDC30B83-6D50-4D31-8B2F-05DCCA81EFAB}" destId="{A462B989-B93B-447C-A7F0-48BC9799E676}" srcOrd="0" destOrd="0" presId="urn:microsoft.com/office/officeart/2005/8/layout/list1"/>
    <dgm:cxn modelId="{F90A40CF-B862-499E-87AF-7032C36BD449}" type="presParOf" srcId="{DDC30B83-6D50-4D31-8B2F-05DCCA81EFAB}" destId="{35093217-F843-4B19-8385-27FD43D59D7E}" srcOrd="1" destOrd="0" presId="urn:microsoft.com/office/officeart/2005/8/layout/list1"/>
    <dgm:cxn modelId="{49E10D8C-3653-4E9F-86FA-09817DDC2642}" type="presParOf" srcId="{AE96D382-529B-4D5C-9AA3-2465B16211A0}" destId="{6283ED0E-93B8-4A0C-9D3F-C9271AE0C3AA}" srcOrd="17" destOrd="0" presId="urn:microsoft.com/office/officeart/2005/8/layout/list1"/>
    <dgm:cxn modelId="{6A1C0AEB-67B5-4D2A-80E2-EC3F2765F743}" type="presParOf" srcId="{AE96D382-529B-4D5C-9AA3-2465B16211A0}" destId="{618DD5C2-6ED2-49CA-B1D1-F76359C81EE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71AC4-28AA-4C90-93C5-0153A199340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64B955-9756-4B52-9D39-C6F49CAA494C}">
      <dgm:prSet phldrT="[Text]" custT="1"/>
      <dgm:spPr>
        <a:xfrm>
          <a:off x="2809064" y="-112004"/>
          <a:ext cx="1185264" cy="1185264"/>
        </a:xfr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Biyolojik</a:t>
          </a:r>
          <a:r>
            <a:rPr lang="en-US" sz="1800" b="1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atık</a:t>
          </a:r>
          <a:endParaRPr lang="en-GB" sz="1800" dirty="0">
            <a:solidFill>
              <a:srgbClr val="2A4C8C"/>
            </a:solidFill>
            <a:latin typeface="Calibri"/>
            <a:ea typeface="+mn-ea"/>
            <a:cs typeface="+mn-cs"/>
          </a:endParaRPr>
        </a:p>
      </dgm:t>
    </dgm:pt>
    <dgm:pt modelId="{191F6EFE-924A-41D5-8009-6CFF43EDDB57}" type="parTrans" cxnId="{F8E2BE9F-CEF3-4B5A-9CC0-B260BDA53166}">
      <dgm:prSet/>
      <dgm:spPr/>
      <dgm:t>
        <a:bodyPr/>
        <a:lstStyle/>
        <a:p>
          <a:pPr algn="ctr"/>
          <a:endParaRPr lang="en-GB"/>
        </a:p>
      </dgm:t>
    </dgm:pt>
    <dgm:pt modelId="{271FEC2A-F9E9-4EFB-A5D6-59172AE2C77A}" type="sibTrans" cxnId="{F8E2BE9F-CEF3-4B5A-9CC0-B260BDA53166}">
      <dgm:prSet/>
      <dgm:spPr>
        <a:xfrm>
          <a:off x="1911758" y="446054"/>
          <a:ext cx="2979877" cy="297987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2A4C8C"/>
        </a:solidFill>
        <a:ln>
          <a:noFill/>
        </a:ln>
        <a:effectLst/>
      </dgm:spPr>
      <dgm:t>
        <a:bodyPr/>
        <a:lstStyle/>
        <a:p>
          <a:pPr algn="ctr"/>
          <a:endParaRPr lang="en-GB"/>
        </a:p>
      </dgm:t>
    </dgm:pt>
    <dgm:pt modelId="{7C874C22-EFD4-43EC-B351-91AFEEC14854}">
      <dgm:prSet phldrT="[Text]" custT="1"/>
      <dgm:spPr>
        <a:xfrm>
          <a:off x="4264429" y="1343360"/>
          <a:ext cx="1185264" cy="1185264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Ürün</a:t>
          </a:r>
          <a:r>
            <a:rPr lang="en-US" sz="1800" b="1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atığı</a:t>
          </a:r>
          <a:endParaRPr lang="en-GB" sz="1800" dirty="0">
            <a:solidFill>
              <a:srgbClr val="2A4C8C"/>
            </a:solidFill>
            <a:latin typeface="Calibri"/>
            <a:ea typeface="+mn-ea"/>
            <a:cs typeface="+mn-cs"/>
          </a:endParaRPr>
        </a:p>
      </dgm:t>
    </dgm:pt>
    <dgm:pt modelId="{4BBCDE2E-31FA-4D45-88DB-24063BD618DE}" type="parTrans" cxnId="{D7902E15-D277-43D1-962E-79EE3F456949}">
      <dgm:prSet/>
      <dgm:spPr/>
      <dgm:t>
        <a:bodyPr/>
        <a:lstStyle/>
        <a:p>
          <a:pPr algn="ctr"/>
          <a:endParaRPr lang="en-GB"/>
        </a:p>
      </dgm:t>
    </dgm:pt>
    <dgm:pt modelId="{F46F746D-3E22-4CA3-812C-A49C8484F794}" type="sibTrans" cxnId="{D7902E15-D277-43D1-962E-79EE3F456949}">
      <dgm:prSet/>
      <dgm:spPr>
        <a:xfrm>
          <a:off x="1911758" y="446054"/>
          <a:ext cx="2979877" cy="297987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2A4C8C"/>
        </a:solidFill>
        <a:ln>
          <a:noFill/>
        </a:ln>
        <a:effectLst/>
      </dgm:spPr>
      <dgm:t>
        <a:bodyPr/>
        <a:lstStyle/>
        <a:p>
          <a:pPr algn="ctr"/>
          <a:endParaRPr lang="en-GB"/>
        </a:p>
      </dgm:t>
    </dgm:pt>
    <dgm:pt modelId="{DEFA8C64-4F7A-4C68-B48C-D5AEC70D5F32}">
      <dgm:prSet phldrT="[Text]" custT="1"/>
      <dgm:spPr>
        <a:xfrm>
          <a:off x="2769554" y="2798725"/>
          <a:ext cx="1264284" cy="1185264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Tüketici</a:t>
          </a:r>
          <a:r>
            <a:rPr lang="en-US" sz="1800" b="1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Sonrası</a:t>
          </a:r>
          <a:r>
            <a:rPr lang="en-US" sz="1800" b="1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Atıklar</a:t>
          </a:r>
          <a:endParaRPr lang="en-GB" sz="1800" dirty="0">
            <a:solidFill>
              <a:srgbClr val="2A4C8C"/>
            </a:solidFill>
            <a:latin typeface="Calibri"/>
            <a:ea typeface="+mn-ea"/>
            <a:cs typeface="+mn-cs"/>
          </a:endParaRPr>
        </a:p>
      </dgm:t>
    </dgm:pt>
    <dgm:pt modelId="{C4AFA9E7-270F-43DB-8F46-A372CBDDA882}" type="parTrans" cxnId="{139226A0-3436-473A-8F48-505986587030}">
      <dgm:prSet/>
      <dgm:spPr/>
      <dgm:t>
        <a:bodyPr/>
        <a:lstStyle/>
        <a:p>
          <a:pPr algn="ctr"/>
          <a:endParaRPr lang="en-GB"/>
        </a:p>
      </dgm:t>
    </dgm:pt>
    <dgm:pt modelId="{46B5F0F4-CA29-4F97-9708-74A02A1B913F}" type="sibTrans" cxnId="{139226A0-3436-473A-8F48-505986587030}">
      <dgm:prSet/>
      <dgm:spPr>
        <a:xfrm>
          <a:off x="1911758" y="446054"/>
          <a:ext cx="2979877" cy="297987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2A4C8C"/>
        </a:solidFill>
        <a:ln>
          <a:noFill/>
        </a:ln>
        <a:effectLst/>
      </dgm:spPr>
      <dgm:t>
        <a:bodyPr/>
        <a:lstStyle/>
        <a:p>
          <a:pPr algn="ctr"/>
          <a:endParaRPr lang="en-GB"/>
        </a:p>
      </dgm:t>
    </dgm:pt>
    <dgm:pt modelId="{78AA57EA-F665-4F1C-9BD7-6FE9BFE1EA6D}">
      <dgm:prSet phldrT="[Text]" custT="1"/>
      <dgm:spPr>
        <a:xfrm>
          <a:off x="1353699" y="1343360"/>
          <a:ext cx="1185264" cy="1185264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6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Üretim</a:t>
          </a:r>
          <a:r>
            <a:rPr lang="en-US" sz="1600" b="1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600" b="1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atığı</a:t>
          </a:r>
          <a:endParaRPr lang="en-GB" sz="1600" dirty="0">
            <a:solidFill>
              <a:srgbClr val="2A4C8C"/>
            </a:solidFill>
            <a:latin typeface="Calibri"/>
            <a:ea typeface="+mn-ea"/>
            <a:cs typeface="+mn-cs"/>
          </a:endParaRPr>
        </a:p>
      </dgm:t>
    </dgm:pt>
    <dgm:pt modelId="{4408AEF5-58C2-4FEC-9990-91E43E112289}" type="parTrans" cxnId="{CC5F52BA-6551-4AD8-B564-D9192AFE7DAE}">
      <dgm:prSet/>
      <dgm:spPr/>
      <dgm:t>
        <a:bodyPr/>
        <a:lstStyle/>
        <a:p>
          <a:pPr algn="ctr"/>
          <a:endParaRPr lang="en-GB"/>
        </a:p>
      </dgm:t>
    </dgm:pt>
    <dgm:pt modelId="{A4962361-3D7D-4544-B221-10DFDD03E530}" type="sibTrans" cxnId="{CC5F52BA-6551-4AD8-B564-D9192AFE7DAE}">
      <dgm:prSet/>
      <dgm:spPr>
        <a:xfrm>
          <a:off x="1911758" y="446054"/>
          <a:ext cx="2979877" cy="297987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2A4C8C"/>
        </a:solidFill>
        <a:ln>
          <a:noFill/>
        </a:ln>
        <a:effectLst/>
      </dgm:spPr>
      <dgm:t>
        <a:bodyPr/>
        <a:lstStyle/>
        <a:p>
          <a:pPr algn="ctr"/>
          <a:endParaRPr lang="en-GB"/>
        </a:p>
      </dgm:t>
    </dgm:pt>
    <dgm:pt modelId="{918D8369-5D87-4DBC-821E-DB04939B8E01}" type="pres">
      <dgm:prSet presAssocID="{65E71AC4-28AA-4C90-93C5-0153A199340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E2710D-C5AC-4429-A0D2-99CF01EA574A}" type="pres">
      <dgm:prSet presAssocID="{AD64B955-9756-4B52-9D39-C6F49CAA494C}" presName="centerShape" presStyleLbl="node0" presStyleIdx="0" presStyleCnt="1"/>
      <dgm:spPr>
        <a:prstGeom prst="ellipse">
          <a:avLst/>
        </a:prstGeom>
      </dgm:spPr>
    </dgm:pt>
    <dgm:pt modelId="{F537DF0E-76B5-4819-AA97-7AE4EA8F7A52}" type="pres">
      <dgm:prSet presAssocID="{7C874C22-EFD4-43EC-B351-91AFEEC14854}" presName="node" presStyleLbl="node1" presStyleIdx="0" presStyleCnt="3" custScaleX="155533" custScaleY="127254">
        <dgm:presLayoutVars>
          <dgm:bulletEnabled val="1"/>
        </dgm:presLayoutVars>
      </dgm:prSet>
      <dgm:spPr/>
    </dgm:pt>
    <dgm:pt modelId="{311D6F5D-2E80-4172-B609-5AD86F087FAA}" type="pres">
      <dgm:prSet presAssocID="{7C874C22-EFD4-43EC-B351-91AFEEC14854}" presName="dummy" presStyleCnt="0"/>
      <dgm:spPr/>
    </dgm:pt>
    <dgm:pt modelId="{65CF417D-F864-4C59-93E2-F2ED1392FFC2}" type="pres">
      <dgm:prSet presAssocID="{F46F746D-3E22-4CA3-812C-A49C8484F794}" presName="sibTrans" presStyleLbl="sibTrans2D1" presStyleIdx="0" presStyleCnt="3"/>
      <dgm:spPr/>
    </dgm:pt>
    <dgm:pt modelId="{ADF83EF6-C7E1-496F-839F-5BBA8513252F}" type="pres">
      <dgm:prSet presAssocID="{DEFA8C64-4F7A-4C68-B48C-D5AEC70D5F32}" presName="node" presStyleLbl="node1" presStyleIdx="1" presStyleCnt="3" custScaleX="155533" custScaleY="127254">
        <dgm:presLayoutVars>
          <dgm:bulletEnabled val="1"/>
        </dgm:presLayoutVars>
      </dgm:prSet>
      <dgm:spPr/>
    </dgm:pt>
    <dgm:pt modelId="{CA98AD43-71CA-42C5-BF82-02EA5327E923}" type="pres">
      <dgm:prSet presAssocID="{DEFA8C64-4F7A-4C68-B48C-D5AEC70D5F32}" presName="dummy" presStyleCnt="0"/>
      <dgm:spPr/>
    </dgm:pt>
    <dgm:pt modelId="{7DEB67FA-359D-4CA5-A26E-7F9F1675CD2E}" type="pres">
      <dgm:prSet presAssocID="{46B5F0F4-CA29-4F97-9708-74A02A1B913F}" presName="sibTrans" presStyleLbl="sibTrans2D1" presStyleIdx="1" presStyleCnt="3"/>
      <dgm:spPr/>
    </dgm:pt>
    <dgm:pt modelId="{ADDE49C2-5922-4CFE-880D-14105E513B21}" type="pres">
      <dgm:prSet presAssocID="{78AA57EA-F665-4F1C-9BD7-6FE9BFE1EA6D}" presName="node" presStyleLbl="node1" presStyleIdx="2" presStyleCnt="3" custScaleX="155533" custScaleY="127254">
        <dgm:presLayoutVars>
          <dgm:bulletEnabled val="1"/>
        </dgm:presLayoutVars>
      </dgm:prSet>
      <dgm:spPr/>
    </dgm:pt>
    <dgm:pt modelId="{8C8F6AEB-116B-4846-ACA1-178C19832C13}" type="pres">
      <dgm:prSet presAssocID="{78AA57EA-F665-4F1C-9BD7-6FE9BFE1EA6D}" presName="dummy" presStyleCnt="0"/>
      <dgm:spPr/>
    </dgm:pt>
    <dgm:pt modelId="{0998994D-D91C-4E0C-BEA7-19EF4D9BED99}" type="pres">
      <dgm:prSet presAssocID="{A4962361-3D7D-4544-B221-10DFDD03E530}" presName="sibTrans" presStyleLbl="sibTrans2D1" presStyleIdx="2" presStyleCnt="3"/>
      <dgm:spPr/>
    </dgm:pt>
  </dgm:ptLst>
  <dgm:cxnLst>
    <dgm:cxn modelId="{D7902E15-D277-43D1-962E-79EE3F456949}" srcId="{AD64B955-9756-4B52-9D39-C6F49CAA494C}" destId="{7C874C22-EFD4-43EC-B351-91AFEEC14854}" srcOrd="0" destOrd="0" parTransId="{4BBCDE2E-31FA-4D45-88DB-24063BD618DE}" sibTransId="{F46F746D-3E22-4CA3-812C-A49C8484F794}"/>
    <dgm:cxn modelId="{65D8C830-4439-4CAF-B325-933DFBAC44E7}" type="presOf" srcId="{78AA57EA-F665-4F1C-9BD7-6FE9BFE1EA6D}" destId="{ADDE49C2-5922-4CFE-880D-14105E513B21}" srcOrd="0" destOrd="0" presId="urn:microsoft.com/office/officeart/2005/8/layout/radial6"/>
    <dgm:cxn modelId="{F2212948-9A18-4902-8D89-56F7AB28337F}" type="presOf" srcId="{65E71AC4-28AA-4C90-93C5-0153A199340A}" destId="{918D8369-5D87-4DBC-821E-DB04939B8E01}" srcOrd="0" destOrd="0" presId="urn:microsoft.com/office/officeart/2005/8/layout/radial6"/>
    <dgm:cxn modelId="{3C726676-5E1C-472B-8FE9-CEF6FEA5C7F8}" type="presOf" srcId="{7C874C22-EFD4-43EC-B351-91AFEEC14854}" destId="{F537DF0E-76B5-4819-AA97-7AE4EA8F7A52}" srcOrd="0" destOrd="0" presId="urn:microsoft.com/office/officeart/2005/8/layout/radial6"/>
    <dgm:cxn modelId="{F8E2BE9F-CEF3-4B5A-9CC0-B260BDA53166}" srcId="{65E71AC4-28AA-4C90-93C5-0153A199340A}" destId="{AD64B955-9756-4B52-9D39-C6F49CAA494C}" srcOrd="0" destOrd="0" parTransId="{191F6EFE-924A-41D5-8009-6CFF43EDDB57}" sibTransId="{271FEC2A-F9E9-4EFB-A5D6-59172AE2C77A}"/>
    <dgm:cxn modelId="{139226A0-3436-473A-8F48-505986587030}" srcId="{AD64B955-9756-4B52-9D39-C6F49CAA494C}" destId="{DEFA8C64-4F7A-4C68-B48C-D5AEC70D5F32}" srcOrd="1" destOrd="0" parTransId="{C4AFA9E7-270F-43DB-8F46-A372CBDDA882}" sibTransId="{46B5F0F4-CA29-4F97-9708-74A02A1B913F}"/>
    <dgm:cxn modelId="{CC5F52BA-6551-4AD8-B564-D9192AFE7DAE}" srcId="{AD64B955-9756-4B52-9D39-C6F49CAA494C}" destId="{78AA57EA-F665-4F1C-9BD7-6FE9BFE1EA6D}" srcOrd="2" destOrd="0" parTransId="{4408AEF5-58C2-4FEC-9990-91E43E112289}" sibTransId="{A4962361-3D7D-4544-B221-10DFDD03E530}"/>
    <dgm:cxn modelId="{20D6F5D0-45B5-4222-8EB7-DEA7CBF240B9}" type="presOf" srcId="{46B5F0F4-CA29-4F97-9708-74A02A1B913F}" destId="{7DEB67FA-359D-4CA5-A26E-7F9F1675CD2E}" srcOrd="0" destOrd="0" presId="urn:microsoft.com/office/officeart/2005/8/layout/radial6"/>
    <dgm:cxn modelId="{33D514E7-71F6-4039-8F63-8B9784879A75}" type="presOf" srcId="{F46F746D-3E22-4CA3-812C-A49C8484F794}" destId="{65CF417D-F864-4C59-93E2-F2ED1392FFC2}" srcOrd="0" destOrd="0" presId="urn:microsoft.com/office/officeart/2005/8/layout/radial6"/>
    <dgm:cxn modelId="{88E6D1EB-1398-4E85-BBB3-8BD902DCFF6D}" type="presOf" srcId="{DEFA8C64-4F7A-4C68-B48C-D5AEC70D5F32}" destId="{ADF83EF6-C7E1-496F-839F-5BBA8513252F}" srcOrd="0" destOrd="0" presId="urn:microsoft.com/office/officeart/2005/8/layout/radial6"/>
    <dgm:cxn modelId="{71E188F8-BF11-4583-8B85-F59A773CE602}" type="presOf" srcId="{A4962361-3D7D-4544-B221-10DFDD03E530}" destId="{0998994D-D91C-4E0C-BEA7-19EF4D9BED99}" srcOrd="0" destOrd="0" presId="urn:microsoft.com/office/officeart/2005/8/layout/radial6"/>
    <dgm:cxn modelId="{53A028FB-E696-498A-8A6B-C33D7C9D7442}" type="presOf" srcId="{AD64B955-9756-4B52-9D39-C6F49CAA494C}" destId="{D1E2710D-C5AC-4429-A0D2-99CF01EA574A}" srcOrd="0" destOrd="0" presId="urn:microsoft.com/office/officeart/2005/8/layout/radial6"/>
    <dgm:cxn modelId="{1322D9D6-AA09-41DF-B9D3-04183575C0AE}" type="presParOf" srcId="{918D8369-5D87-4DBC-821E-DB04939B8E01}" destId="{D1E2710D-C5AC-4429-A0D2-99CF01EA574A}" srcOrd="0" destOrd="0" presId="urn:microsoft.com/office/officeart/2005/8/layout/radial6"/>
    <dgm:cxn modelId="{D707B78B-330D-4F8B-9E3B-FFFF49DBFDDD}" type="presParOf" srcId="{918D8369-5D87-4DBC-821E-DB04939B8E01}" destId="{F537DF0E-76B5-4819-AA97-7AE4EA8F7A52}" srcOrd="1" destOrd="0" presId="urn:microsoft.com/office/officeart/2005/8/layout/radial6"/>
    <dgm:cxn modelId="{22A06DFF-8370-450E-B55C-909C6A226C48}" type="presParOf" srcId="{918D8369-5D87-4DBC-821E-DB04939B8E01}" destId="{311D6F5D-2E80-4172-B609-5AD86F087FAA}" srcOrd="2" destOrd="0" presId="urn:microsoft.com/office/officeart/2005/8/layout/radial6"/>
    <dgm:cxn modelId="{E43A70CF-B176-450B-8C03-617699F2186D}" type="presParOf" srcId="{918D8369-5D87-4DBC-821E-DB04939B8E01}" destId="{65CF417D-F864-4C59-93E2-F2ED1392FFC2}" srcOrd="3" destOrd="0" presId="urn:microsoft.com/office/officeart/2005/8/layout/radial6"/>
    <dgm:cxn modelId="{459966E0-0897-417F-ABB2-98AD0143B77D}" type="presParOf" srcId="{918D8369-5D87-4DBC-821E-DB04939B8E01}" destId="{ADF83EF6-C7E1-496F-839F-5BBA8513252F}" srcOrd="4" destOrd="0" presId="urn:microsoft.com/office/officeart/2005/8/layout/radial6"/>
    <dgm:cxn modelId="{B30AF4E1-88C9-4029-B5E6-9D9AB87AFC54}" type="presParOf" srcId="{918D8369-5D87-4DBC-821E-DB04939B8E01}" destId="{CA98AD43-71CA-42C5-BF82-02EA5327E923}" srcOrd="5" destOrd="0" presId="urn:microsoft.com/office/officeart/2005/8/layout/radial6"/>
    <dgm:cxn modelId="{6FEDF555-8A9F-4EFE-AA61-F7275FF3EACF}" type="presParOf" srcId="{918D8369-5D87-4DBC-821E-DB04939B8E01}" destId="{7DEB67FA-359D-4CA5-A26E-7F9F1675CD2E}" srcOrd="6" destOrd="0" presId="urn:microsoft.com/office/officeart/2005/8/layout/radial6"/>
    <dgm:cxn modelId="{01386591-B0EB-4D9B-8F85-E4D0BCF2066C}" type="presParOf" srcId="{918D8369-5D87-4DBC-821E-DB04939B8E01}" destId="{ADDE49C2-5922-4CFE-880D-14105E513B21}" srcOrd="7" destOrd="0" presId="urn:microsoft.com/office/officeart/2005/8/layout/radial6"/>
    <dgm:cxn modelId="{D191D44E-2174-405D-B46B-32198B3CCA3C}" type="presParOf" srcId="{918D8369-5D87-4DBC-821E-DB04939B8E01}" destId="{8C8F6AEB-116B-4846-ACA1-178C19832C13}" srcOrd="8" destOrd="0" presId="urn:microsoft.com/office/officeart/2005/8/layout/radial6"/>
    <dgm:cxn modelId="{FDBAB359-7DCD-4475-B107-17104E8C914D}" type="presParOf" srcId="{918D8369-5D87-4DBC-821E-DB04939B8E01}" destId="{0998994D-D91C-4E0C-BEA7-19EF4D9BED99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/>
      <dgm:t>
        <a:bodyPr/>
        <a:lstStyle/>
        <a:p>
          <a:pPr algn="just"/>
          <a:r>
            <a:rPr lang="en-US" sz="1800" dirty="0" err="1"/>
            <a:t>Ürün</a:t>
          </a:r>
          <a:r>
            <a:rPr lang="en-US" sz="1800" dirty="0"/>
            <a:t> </a:t>
          </a:r>
          <a:r>
            <a:rPr lang="en-US" sz="1800" dirty="0" err="1"/>
            <a:t>israfı</a:t>
          </a:r>
          <a:r>
            <a:rPr lang="en-US" sz="1800" dirty="0"/>
            <a:t>: </a:t>
          </a:r>
          <a:r>
            <a:rPr lang="en-US" sz="1800" dirty="0" err="1"/>
            <a:t>Kullanım</a:t>
          </a:r>
          <a:r>
            <a:rPr lang="en-US" sz="1800" dirty="0"/>
            <a:t> </a:t>
          </a:r>
          <a:r>
            <a:rPr lang="en-US" sz="1800" dirty="0" err="1"/>
            <a:t>ömrünün</a:t>
          </a:r>
          <a:r>
            <a:rPr lang="en-US" sz="1800" dirty="0"/>
            <a:t> </a:t>
          </a:r>
          <a:r>
            <a:rPr lang="en-US" sz="1800" dirty="0" err="1"/>
            <a:t>sonuna</a:t>
          </a:r>
          <a:r>
            <a:rPr lang="en-US" sz="1800" dirty="0"/>
            <a:t> </a:t>
          </a:r>
          <a:r>
            <a:rPr lang="en-US" sz="1800" dirty="0" err="1"/>
            <a:t>gelmiş</a:t>
          </a:r>
          <a:r>
            <a:rPr lang="en-US" sz="1800" dirty="0"/>
            <a:t> </a:t>
          </a:r>
          <a:r>
            <a:rPr lang="en-US" sz="1800" dirty="0" err="1"/>
            <a:t>veya</a:t>
          </a:r>
          <a:r>
            <a:rPr lang="en-US" sz="1800" dirty="0"/>
            <a:t> </a:t>
          </a:r>
          <a:r>
            <a:rPr lang="en-US" sz="1800" dirty="0" err="1"/>
            <a:t>tüketici</a:t>
          </a:r>
          <a:r>
            <a:rPr lang="en-US" sz="1800" dirty="0"/>
            <a:t> </a:t>
          </a:r>
          <a:r>
            <a:rPr lang="en-US" sz="1800" dirty="0" err="1"/>
            <a:t>tarafından</a:t>
          </a:r>
          <a:r>
            <a:rPr lang="en-US" sz="1800" dirty="0"/>
            <a:t> </a:t>
          </a:r>
          <a:r>
            <a:rPr lang="en-US" sz="1800" dirty="0" err="1"/>
            <a:t>artık</a:t>
          </a:r>
          <a:r>
            <a:rPr lang="en-US" sz="1800" dirty="0"/>
            <a:t> </a:t>
          </a:r>
          <a:r>
            <a:rPr lang="en-US" sz="1800" dirty="0" err="1"/>
            <a:t>istenmeyen</a:t>
          </a:r>
          <a:r>
            <a:rPr lang="en-US" sz="1800" dirty="0"/>
            <a:t> </a:t>
          </a:r>
          <a:r>
            <a:rPr lang="en-US" sz="1800" dirty="0" err="1"/>
            <a:t>kullanım</a:t>
          </a:r>
          <a:r>
            <a:rPr lang="en-US" sz="1800" dirty="0"/>
            <a:t> </a:t>
          </a:r>
          <a:r>
            <a:rPr lang="en-US" sz="1800" dirty="0" err="1"/>
            <a:t>ömrü</a:t>
          </a:r>
          <a:r>
            <a:rPr lang="en-US" sz="1800" dirty="0"/>
            <a:t> </a:t>
          </a:r>
          <a:r>
            <a:rPr lang="en-US" sz="1800" dirty="0" err="1"/>
            <a:t>sona</a:t>
          </a:r>
          <a:r>
            <a:rPr lang="en-US" sz="1800" dirty="0"/>
            <a:t> </a:t>
          </a:r>
          <a:r>
            <a:rPr lang="en-US" sz="1800" dirty="0" err="1"/>
            <a:t>ermiş</a:t>
          </a:r>
          <a:r>
            <a:rPr lang="en-US" sz="1800" dirty="0"/>
            <a:t> </a:t>
          </a:r>
          <a:r>
            <a:rPr lang="en-US" sz="1800" dirty="0" err="1"/>
            <a:t>ürünlerdir</a:t>
          </a:r>
          <a:r>
            <a:rPr lang="en-US" sz="1800" dirty="0"/>
            <a:t>. Bu </a:t>
          </a:r>
          <a:r>
            <a:rPr lang="en-US" sz="1800" dirty="0" err="1"/>
            <a:t>ürünler</a:t>
          </a:r>
          <a:r>
            <a:rPr lang="en-US" sz="1800" dirty="0"/>
            <a:t> </a:t>
          </a:r>
          <a:r>
            <a:rPr lang="en-US" sz="1800" dirty="0" err="1"/>
            <a:t>toplanabilir</a:t>
          </a:r>
          <a:r>
            <a:rPr lang="en-US" sz="1800" dirty="0"/>
            <a:t>, </a:t>
          </a:r>
          <a:r>
            <a:rPr lang="en-US" sz="1800" dirty="0" err="1"/>
            <a:t>demonte</a:t>
          </a:r>
          <a:r>
            <a:rPr lang="en-US" sz="1800" dirty="0"/>
            <a:t> </a:t>
          </a:r>
          <a:r>
            <a:rPr lang="en-US" sz="1800" dirty="0" err="1"/>
            <a:t>edilebilir</a:t>
          </a:r>
          <a:r>
            <a:rPr lang="en-US" sz="1800" dirty="0"/>
            <a:t> ve </a:t>
          </a:r>
          <a:r>
            <a:rPr lang="en-US" sz="1800" dirty="0" err="1"/>
            <a:t>bileşenleri</a:t>
          </a:r>
          <a:r>
            <a:rPr lang="en-US" sz="1800" dirty="0"/>
            <a:t> </a:t>
          </a:r>
          <a:r>
            <a:rPr lang="en-US" sz="1800" dirty="0" err="1"/>
            <a:t>veya</a:t>
          </a:r>
          <a:r>
            <a:rPr lang="en-US" sz="1800" dirty="0"/>
            <a:t> </a:t>
          </a:r>
          <a:r>
            <a:rPr lang="en-US" sz="1800" dirty="0" err="1"/>
            <a:t>malzemeleri</a:t>
          </a:r>
          <a:r>
            <a:rPr lang="en-US" sz="1800" dirty="0"/>
            <a:t> </a:t>
          </a:r>
          <a:r>
            <a:rPr lang="en-US" sz="1800" dirty="0" err="1"/>
            <a:t>yeniden</a:t>
          </a:r>
          <a:r>
            <a:rPr lang="en-US" sz="1800" dirty="0"/>
            <a:t> </a:t>
          </a:r>
          <a:r>
            <a:rPr lang="en-US" sz="1800" dirty="0" err="1"/>
            <a:t>kullanılabilir</a:t>
          </a:r>
          <a:r>
            <a:rPr lang="en-US" sz="1800" dirty="0"/>
            <a:t>, </a:t>
          </a:r>
          <a:r>
            <a:rPr lang="en-US" sz="1800" dirty="0" err="1"/>
            <a:t>onarılabilir</a:t>
          </a:r>
          <a:r>
            <a:rPr lang="en-US" sz="1800" dirty="0"/>
            <a:t> </a:t>
          </a:r>
          <a:r>
            <a:rPr lang="en-US" sz="1800" dirty="0" err="1"/>
            <a:t>veya</a:t>
          </a:r>
          <a:r>
            <a:rPr lang="en-US" sz="1800" dirty="0"/>
            <a:t> </a:t>
          </a:r>
          <a:r>
            <a:rPr lang="en-US" sz="1800" dirty="0" err="1"/>
            <a:t>geri</a:t>
          </a:r>
          <a:r>
            <a:rPr lang="en-US" sz="1800" dirty="0"/>
            <a:t> </a:t>
          </a:r>
          <a:r>
            <a:rPr lang="en-US" sz="1800" dirty="0" err="1"/>
            <a:t>dönüştürülebilir</a:t>
          </a:r>
          <a:r>
            <a:rPr lang="en-US" sz="1800" dirty="0"/>
            <a:t>.</a:t>
          </a:r>
          <a:endParaRPr lang="en-GB" sz="1800" dirty="0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8B4BFF15-2928-4753-8F27-D3AF30204E84}">
      <dgm:prSet phldrT="[Text]"/>
      <dgm:spPr/>
      <dgm:t>
        <a:bodyPr/>
        <a:lstStyle/>
        <a:p>
          <a:endParaRPr lang="en-GB"/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/>
      <dgm:spPr>
        <a:solidFill>
          <a:srgbClr val="F1CB2F"/>
        </a:solidFill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84782" custLinFactNeighborX="810" custLinFactNeighborY="1067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solidFill>
          <a:srgbClr val="2A4C8C"/>
        </a:solidFill>
      </dgm:spPr>
    </dgm:pt>
    <dgm:pt modelId="{5CF294E1-CB5B-4133-910F-CEBD4AA9D318}" type="pres">
      <dgm:prSet presAssocID="{8B4BFF15-2928-4753-8F27-D3AF30204E84}" presName="Image" presStyleLbl="alignImgPlace1" presStyleIdx="0" presStyleCnt="1" custScaleX="90198"/>
      <dgm:spPr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/>
      <dgm:t>
        <a:bodyPr/>
        <a:lstStyle/>
        <a:p>
          <a:pPr algn="just"/>
          <a:endParaRPr lang="en-GB" sz="1800" dirty="0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8B4BFF15-2928-4753-8F27-D3AF30204E84}">
      <dgm:prSet phldrT="[Text]"/>
      <dgm:spPr/>
      <dgm:t>
        <a:bodyPr/>
        <a:lstStyle/>
        <a:p>
          <a:endParaRPr lang="en-GB"/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AD24A5D3-46A3-4184-9DF7-26874803186D}">
      <dgm:prSet phldrT="[Text]" custT="1"/>
      <dgm:spPr/>
      <dgm:t>
        <a:bodyPr/>
        <a:lstStyle/>
        <a:p>
          <a:pPr algn="just"/>
          <a:endParaRPr lang="en-GB" sz="1800" dirty="0"/>
        </a:p>
      </dgm:t>
    </dgm:pt>
    <dgm:pt modelId="{3B77E654-C87C-4A73-BF4B-CE2EB55FDEF7}" type="parTrans" cxnId="{F1CD6903-186E-4D12-9E64-CA30C1DBDBFA}">
      <dgm:prSet/>
      <dgm:spPr/>
      <dgm:t>
        <a:bodyPr/>
        <a:lstStyle/>
        <a:p>
          <a:endParaRPr lang="en-GB"/>
        </a:p>
      </dgm:t>
    </dgm:pt>
    <dgm:pt modelId="{DF2A0D79-CD97-444C-A433-C64FDEAE79CD}" type="sibTrans" cxnId="{F1CD6903-186E-4D12-9E64-CA30C1DBDBFA}">
      <dgm:prSet/>
      <dgm:spPr/>
      <dgm:t>
        <a:bodyPr/>
        <a:lstStyle/>
        <a:p>
          <a:endParaRPr lang="en-GB"/>
        </a:p>
      </dgm:t>
    </dgm:pt>
    <dgm:pt modelId="{5BB5256A-D848-49CB-B543-D969B9584CBA}">
      <dgm:prSet custT="1"/>
      <dgm:spPr/>
      <dgm:t>
        <a:bodyPr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/>
            <a:t>Waste generated during the manufacturing process, such as offcuts, excess materials, or by products. In a circular economy, efforts are made to minimize production waste and find ways to integrate it back into the production cycle or use it as inputs for other processes.</a:t>
          </a:r>
          <a:endParaRPr lang="en-GB" sz="1800" dirty="0"/>
        </a:p>
      </dgm:t>
    </dgm:pt>
    <dgm:pt modelId="{8BDDA8A0-1560-41BA-B89F-1452A5BAF391}" type="sibTrans" cxnId="{9DD2223C-6662-4D8C-9497-78C5D7888D90}">
      <dgm:prSet/>
      <dgm:spPr/>
      <dgm:t>
        <a:bodyPr/>
        <a:lstStyle/>
        <a:p>
          <a:endParaRPr lang="en-GB"/>
        </a:p>
      </dgm:t>
    </dgm:pt>
    <dgm:pt modelId="{55AB20FF-0194-4B53-99F4-9D4CF8307646}" type="parTrans" cxnId="{9DD2223C-6662-4D8C-9497-78C5D7888D90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/>
      <dgm:spPr>
        <a:solidFill>
          <a:srgbClr val="F1CB2F"/>
        </a:solidFill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102659" custLinFactNeighborX="519" custLinFactNeighborY="-9238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solidFill>
          <a:srgbClr val="2A4C8C"/>
        </a:solidFill>
      </dgm:spPr>
    </dgm:pt>
    <dgm:pt modelId="{5CF294E1-CB5B-4133-910F-CEBD4AA9D318}" type="pres">
      <dgm:prSet presAssocID="{8B4BFF15-2928-4753-8F27-D3AF30204E84}" presName="Image" presStyleLbl="alignImgPlace1" presStyleIdx="0" presStyleCnt="1" custScaleX="101369" custLinFactNeighborX="-64475" custLinFactNeighborY="-64764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F1CD6903-186E-4D12-9E64-CA30C1DBDBFA}" srcId="{8B4BFF15-2928-4753-8F27-D3AF30204E84}" destId="{AD24A5D3-46A3-4184-9DF7-26874803186D}" srcOrd="2" destOrd="0" parTransId="{3B77E654-C87C-4A73-BF4B-CE2EB55FDEF7}" sibTransId="{DF2A0D79-CD97-444C-A433-C64FDEAE79CD}"/>
    <dgm:cxn modelId="{9DD2223C-6662-4D8C-9497-78C5D7888D90}" srcId="{8B4BFF15-2928-4753-8F27-D3AF30204E84}" destId="{5BB5256A-D848-49CB-B543-D969B9584CBA}" srcOrd="1" destOrd="0" parTransId="{55AB20FF-0194-4B53-99F4-9D4CF8307646}" sibTransId="{8BDDA8A0-1560-41BA-B89F-1452A5BAF391}"/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2BD86157-6D90-45F4-8622-CA4F86795851}" type="presOf" srcId="{AD24A5D3-46A3-4184-9DF7-26874803186D}" destId="{369987E2-303D-4E70-8BD8-60A4907A699B}" srcOrd="0" destOrd="2" presId="urn:microsoft.com/office/officeart/2009/3/layout/SnapshotPictureList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939D1EE6-FFD0-426B-AA57-AF354E6D431C}" type="presOf" srcId="{5BB5256A-D848-49CB-B543-D969B9584CBA}" destId="{369987E2-303D-4E70-8BD8-60A4907A699B}" srcOrd="0" destOrd="1" presId="urn:microsoft.com/office/officeart/2009/3/layout/SnapshotPictureList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/>
      <dgm:t>
        <a:bodyPr/>
        <a:lstStyle/>
        <a:p>
          <a:pPr algn="just"/>
          <a:r>
            <a:rPr lang="en-US" sz="1800" b="0" dirty="0" err="1"/>
            <a:t>Tüketici</a:t>
          </a:r>
          <a:r>
            <a:rPr lang="en-US" sz="1800" b="0" dirty="0"/>
            <a:t> </a:t>
          </a:r>
          <a:r>
            <a:rPr lang="en-US" sz="1800" b="0" dirty="0" err="1"/>
            <a:t>sonrası</a:t>
          </a:r>
          <a:r>
            <a:rPr lang="en-US" sz="1800" b="0" dirty="0"/>
            <a:t> </a:t>
          </a:r>
          <a:r>
            <a:rPr lang="en-US" sz="1800" b="0" dirty="0" err="1"/>
            <a:t>geri</a:t>
          </a:r>
          <a:r>
            <a:rPr lang="en-US" sz="1800" b="0" dirty="0"/>
            <a:t> </a:t>
          </a:r>
          <a:r>
            <a:rPr lang="en-US" sz="1800" b="0" dirty="0" err="1"/>
            <a:t>dönüştürülmüş</a:t>
          </a:r>
          <a:r>
            <a:rPr lang="en-US" sz="1800" b="0" dirty="0"/>
            <a:t> </a:t>
          </a:r>
          <a:r>
            <a:rPr lang="en-US" sz="1800" b="0" dirty="0" err="1"/>
            <a:t>malzeme</a:t>
          </a:r>
          <a:r>
            <a:rPr lang="en-US" sz="1800" b="0" dirty="0"/>
            <a:t> </a:t>
          </a:r>
          <a:r>
            <a:rPr lang="en-US" sz="1800" b="0" dirty="0" err="1"/>
            <a:t>veya</a:t>
          </a:r>
          <a:r>
            <a:rPr lang="en-US" sz="1800" b="0" dirty="0"/>
            <a:t> </a:t>
          </a:r>
          <a:r>
            <a:rPr lang="en-US" sz="1800" b="0" dirty="0" err="1"/>
            <a:t>tüketici</a:t>
          </a:r>
          <a:r>
            <a:rPr lang="en-US" sz="1800" b="0" dirty="0"/>
            <a:t> </a:t>
          </a:r>
          <a:r>
            <a:rPr lang="en-US" sz="1800" b="0" dirty="0" err="1"/>
            <a:t>sonrası</a:t>
          </a:r>
          <a:r>
            <a:rPr lang="en-US" sz="1800" b="0" dirty="0"/>
            <a:t> </a:t>
          </a:r>
          <a:r>
            <a:rPr lang="en-US" sz="1800" b="0" dirty="0" err="1"/>
            <a:t>içerik</a:t>
          </a:r>
          <a:r>
            <a:rPr lang="en-US" sz="1800" b="0" dirty="0"/>
            <a:t> </a:t>
          </a:r>
          <a:r>
            <a:rPr lang="en-US" sz="1800" b="0" dirty="0" err="1"/>
            <a:t>olarak</a:t>
          </a:r>
          <a:r>
            <a:rPr lang="en-US" sz="1800" b="0" dirty="0"/>
            <a:t> da </a:t>
          </a:r>
          <a:r>
            <a:rPr lang="en-US" sz="1800" b="0" dirty="0" err="1"/>
            <a:t>bilinen</a:t>
          </a:r>
          <a:r>
            <a:rPr lang="en-US" sz="1800" b="0" dirty="0"/>
            <a:t> </a:t>
          </a:r>
          <a:r>
            <a:rPr lang="en-US" sz="1800" b="0" dirty="0" err="1"/>
            <a:t>tüketici</a:t>
          </a:r>
          <a:r>
            <a:rPr lang="en-US" sz="1800" b="0" dirty="0"/>
            <a:t> </a:t>
          </a:r>
          <a:r>
            <a:rPr lang="en-US" sz="1800" b="0" dirty="0" err="1"/>
            <a:t>sonrası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, </a:t>
          </a:r>
          <a:r>
            <a:rPr lang="en-US" sz="1800" b="0" dirty="0" err="1"/>
            <a:t>tüketiciler</a:t>
          </a:r>
          <a:r>
            <a:rPr lang="en-US" sz="1800" b="0" dirty="0"/>
            <a:t> </a:t>
          </a:r>
          <a:r>
            <a:rPr lang="en-US" sz="1800" b="0" dirty="0" err="1"/>
            <a:t>tarafından</a:t>
          </a:r>
          <a:r>
            <a:rPr lang="en-US" sz="1800" b="0" dirty="0"/>
            <a:t> </a:t>
          </a:r>
          <a:r>
            <a:rPr lang="en-US" sz="1800" b="0" dirty="0" err="1"/>
            <a:t>kullanılan</a:t>
          </a:r>
          <a:r>
            <a:rPr lang="en-US" sz="1800" b="0" dirty="0"/>
            <a:t> ve </a:t>
          </a:r>
          <a:r>
            <a:rPr lang="en-US" sz="1800" b="0" dirty="0" err="1"/>
            <a:t>daha</a:t>
          </a:r>
          <a:r>
            <a:rPr lang="en-US" sz="1800" b="0" dirty="0"/>
            <a:t> </a:t>
          </a:r>
          <a:r>
            <a:rPr lang="en-US" sz="1800" b="0" dirty="0" err="1"/>
            <a:t>sonra</a:t>
          </a:r>
          <a:r>
            <a:rPr lang="en-US" sz="1800" b="0" dirty="0"/>
            <a:t> </a:t>
          </a:r>
          <a:r>
            <a:rPr lang="en-US" sz="1800" b="0" dirty="0" err="1"/>
            <a:t>bir</a:t>
          </a:r>
          <a:r>
            <a:rPr lang="en-US" sz="1800" b="0" dirty="0"/>
            <a:t> </a:t>
          </a:r>
          <a:r>
            <a:rPr lang="en-US" sz="1800" b="0" dirty="0" err="1"/>
            <a:t>çöp</a:t>
          </a:r>
          <a:r>
            <a:rPr lang="en-US" sz="1800" b="0" dirty="0"/>
            <a:t> </a:t>
          </a:r>
          <a:r>
            <a:rPr lang="en-US" sz="1800" b="0" dirty="0" err="1"/>
            <a:t>sahasına</a:t>
          </a:r>
          <a:r>
            <a:rPr lang="en-US" sz="1800" b="0" dirty="0"/>
            <a:t> </a:t>
          </a:r>
          <a:r>
            <a:rPr lang="en-US" sz="1800" b="0" dirty="0" err="1"/>
            <a:t>atılmak</a:t>
          </a:r>
          <a:r>
            <a:rPr lang="en-US" sz="1800" b="0" dirty="0"/>
            <a:t> </a:t>
          </a:r>
          <a:r>
            <a:rPr lang="en-US" sz="1800" b="0" dirty="0" err="1"/>
            <a:t>veya</a:t>
          </a:r>
          <a:r>
            <a:rPr lang="en-US" sz="1800" b="0" dirty="0"/>
            <a:t> </a:t>
          </a:r>
          <a:r>
            <a:rPr lang="en-US" sz="1800" b="0" dirty="0" err="1"/>
            <a:t>yakılmak</a:t>
          </a:r>
          <a:r>
            <a:rPr lang="en-US" sz="1800" b="0" dirty="0"/>
            <a:t> </a:t>
          </a:r>
          <a:r>
            <a:rPr lang="en-US" sz="1800" b="0" dirty="0" err="1"/>
            <a:t>yerine</a:t>
          </a:r>
          <a:r>
            <a:rPr lang="en-US" sz="1800" b="0" dirty="0"/>
            <a:t> </a:t>
          </a:r>
          <a:r>
            <a:rPr lang="en-US" sz="1800" b="0" dirty="0" err="1"/>
            <a:t>geri</a:t>
          </a:r>
          <a:r>
            <a:rPr lang="en-US" sz="1800" b="0" dirty="0"/>
            <a:t> </a:t>
          </a:r>
          <a:r>
            <a:rPr lang="en-US" sz="1800" b="0" dirty="0" err="1"/>
            <a:t>dönüşüm</a:t>
          </a:r>
          <a:r>
            <a:rPr lang="en-US" sz="1800" b="0" dirty="0"/>
            <a:t> </a:t>
          </a:r>
          <a:r>
            <a:rPr lang="en-US" sz="1800" b="0" dirty="0" err="1"/>
            <a:t>için</a:t>
          </a:r>
          <a:r>
            <a:rPr lang="en-US" sz="1800" b="0" dirty="0"/>
            <a:t> </a:t>
          </a:r>
          <a:r>
            <a:rPr lang="en-US" sz="1800" b="0" dirty="0" err="1"/>
            <a:t>toplanan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 </a:t>
          </a:r>
          <a:r>
            <a:rPr lang="en-US" sz="1800" b="0" dirty="0" err="1"/>
            <a:t>veya</a:t>
          </a:r>
          <a:r>
            <a:rPr lang="en-US" sz="1800" b="0" dirty="0"/>
            <a:t> </a:t>
          </a:r>
          <a:r>
            <a:rPr lang="en-US" sz="1800" b="0" dirty="0" err="1"/>
            <a:t>geri</a:t>
          </a:r>
          <a:r>
            <a:rPr lang="en-US" sz="1800" b="0" dirty="0"/>
            <a:t> </a:t>
          </a:r>
          <a:r>
            <a:rPr lang="en-US" sz="1800" b="0" dirty="0" err="1"/>
            <a:t>dönüştürülebilir</a:t>
          </a:r>
          <a:r>
            <a:rPr lang="en-US" sz="1800" b="0" dirty="0"/>
            <a:t> </a:t>
          </a:r>
          <a:r>
            <a:rPr lang="en-US" sz="1800" b="0" dirty="0" err="1"/>
            <a:t>malzemeleri</a:t>
          </a:r>
          <a:r>
            <a:rPr lang="en-US" sz="1800" b="0" dirty="0"/>
            <a:t> </a:t>
          </a:r>
          <a:r>
            <a:rPr lang="en-US" sz="1800" b="0" dirty="0" err="1"/>
            <a:t>ifade</a:t>
          </a:r>
          <a:r>
            <a:rPr lang="en-US" sz="1800" b="0" dirty="0"/>
            <a:t> </a:t>
          </a:r>
          <a:r>
            <a:rPr lang="en-US" sz="1800" b="0" dirty="0" err="1"/>
            <a:t>eder</a:t>
          </a:r>
          <a:r>
            <a:rPr lang="en-US" sz="1800" b="0" dirty="0"/>
            <a:t>.</a:t>
          </a:r>
          <a:endParaRPr lang="en-GB" sz="1800" b="0" dirty="0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8B4BFF15-2928-4753-8F27-D3AF30204E84}">
      <dgm:prSet phldrT="[Text]"/>
      <dgm:spPr/>
      <dgm:t>
        <a:bodyPr/>
        <a:lstStyle/>
        <a:p>
          <a:endParaRPr lang="en-GB"/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/>
      <dgm:spPr>
        <a:solidFill>
          <a:srgbClr val="F1CB2F"/>
        </a:solidFill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103211" custLinFactNeighborX="254" custLinFactNeighborY="-1546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solidFill>
          <a:srgbClr val="2A4C8C"/>
        </a:solidFill>
      </dgm:spPr>
    </dgm:pt>
    <dgm:pt modelId="{5CF294E1-CB5B-4133-910F-CEBD4AA9D318}" type="pres">
      <dgm:prSet presAssocID="{8B4BFF15-2928-4753-8F27-D3AF30204E84}" presName="Image" presStyleLbl="alignImgPlace1" presStyleIdx="0" presStyleCnt="1" custLinFactNeighborX="-297" custLinFactNeighborY="2312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3C4874-CE09-4732-A6CA-B79BBA79FF3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33759B-E944-4CA7-A748-FCBE2CBD65CE}">
      <dgm:prSet phldrT="[Text]" custT="1"/>
      <dgm:spPr/>
      <dgm:t>
        <a:bodyPr/>
        <a:lstStyle/>
        <a:p>
          <a:pPr algn="just"/>
          <a:r>
            <a:rPr lang="en-US" sz="1800" b="0" dirty="0" err="1"/>
            <a:t>Biyolojik</a:t>
          </a:r>
          <a:r>
            <a:rPr lang="en-US" sz="1800" b="0" dirty="0"/>
            <a:t> </a:t>
          </a:r>
          <a:r>
            <a:rPr lang="en-US" sz="1800" b="0" dirty="0" err="1"/>
            <a:t>olarak</a:t>
          </a:r>
          <a:r>
            <a:rPr lang="en-US" sz="1800" b="0" dirty="0"/>
            <a:t> </a:t>
          </a:r>
          <a:r>
            <a:rPr lang="en-US" sz="1800" b="0" dirty="0" err="1"/>
            <a:t>tehlikeli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 </a:t>
          </a:r>
          <a:r>
            <a:rPr lang="en-US" sz="1800" b="0" dirty="0" err="1"/>
            <a:t>veya</a:t>
          </a:r>
          <a:r>
            <a:rPr lang="en-US" sz="1800" b="0" dirty="0"/>
            <a:t> </a:t>
          </a:r>
          <a:r>
            <a:rPr lang="en-US" sz="1800" b="0" dirty="0" err="1"/>
            <a:t>biyomedikal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 </a:t>
          </a:r>
          <a:r>
            <a:rPr lang="en-US" sz="1800" b="0" dirty="0" err="1"/>
            <a:t>olarak</a:t>
          </a:r>
          <a:r>
            <a:rPr lang="en-US" sz="1800" b="0" dirty="0"/>
            <a:t> da </a:t>
          </a:r>
          <a:r>
            <a:rPr lang="en-US" sz="1800" b="0" dirty="0" err="1"/>
            <a:t>bilinen</a:t>
          </a:r>
          <a:r>
            <a:rPr lang="en-US" sz="1800" b="0" dirty="0"/>
            <a:t> </a:t>
          </a:r>
          <a:r>
            <a:rPr lang="en-US" sz="1800" b="0" dirty="0" err="1"/>
            <a:t>biyolojik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, </a:t>
          </a:r>
          <a:r>
            <a:rPr lang="en-US" sz="1800" b="0" dirty="0" err="1"/>
            <a:t>bakteri</a:t>
          </a:r>
          <a:r>
            <a:rPr lang="en-US" sz="1800" b="0" dirty="0"/>
            <a:t>, </a:t>
          </a:r>
          <a:r>
            <a:rPr lang="en-US" sz="1800" b="0" dirty="0" err="1"/>
            <a:t>virüs</a:t>
          </a:r>
          <a:r>
            <a:rPr lang="en-US" sz="1800" b="0" dirty="0"/>
            <a:t> ve </a:t>
          </a:r>
          <a:r>
            <a:rPr lang="en-US" sz="1800" b="0" dirty="0" err="1"/>
            <a:t>insan</a:t>
          </a:r>
          <a:r>
            <a:rPr lang="en-US" sz="1800" b="0" dirty="0"/>
            <a:t> </a:t>
          </a:r>
          <a:r>
            <a:rPr lang="en-US" sz="1800" b="0" dirty="0" err="1"/>
            <a:t>sağlığı</a:t>
          </a:r>
          <a:r>
            <a:rPr lang="en-US" sz="1800" b="0" dirty="0"/>
            <a:t> </a:t>
          </a:r>
          <a:r>
            <a:rPr lang="en-US" sz="1800" b="0" dirty="0" err="1"/>
            <a:t>veya</a:t>
          </a:r>
          <a:r>
            <a:rPr lang="en-US" sz="1800" b="0" dirty="0"/>
            <a:t> </a:t>
          </a:r>
          <a:r>
            <a:rPr lang="en-US" sz="1800" b="0" dirty="0" err="1"/>
            <a:t>çevre</a:t>
          </a:r>
          <a:r>
            <a:rPr lang="en-US" sz="1800" b="0" dirty="0"/>
            <a:t> </a:t>
          </a:r>
          <a:r>
            <a:rPr lang="en-US" sz="1800" b="0" dirty="0" err="1"/>
            <a:t>için</a:t>
          </a:r>
          <a:r>
            <a:rPr lang="en-US" sz="1800" b="0" dirty="0"/>
            <a:t> </a:t>
          </a:r>
          <a:r>
            <a:rPr lang="en-US" sz="1800" b="0" dirty="0" err="1"/>
            <a:t>tehdit</a:t>
          </a:r>
          <a:r>
            <a:rPr lang="en-US" sz="1800" b="0" dirty="0"/>
            <a:t> </a:t>
          </a:r>
          <a:r>
            <a:rPr lang="en-US" sz="1800" b="0" dirty="0" err="1"/>
            <a:t>oluşturabilecek</a:t>
          </a:r>
          <a:r>
            <a:rPr lang="en-US" sz="1800" b="0" dirty="0"/>
            <a:t> </a:t>
          </a:r>
          <a:r>
            <a:rPr lang="en-US" sz="1800" b="0" dirty="0" err="1"/>
            <a:t>diğer</a:t>
          </a:r>
          <a:r>
            <a:rPr lang="en-US" sz="1800" b="0" dirty="0"/>
            <a:t> </a:t>
          </a:r>
          <a:r>
            <a:rPr lang="en-US" sz="1800" b="0" dirty="0" err="1"/>
            <a:t>mikroorganizmalar</a:t>
          </a:r>
          <a:r>
            <a:rPr lang="en-US" sz="1800" b="0" dirty="0"/>
            <a:t> </a:t>
          </a:r>
          <a:r>
            <a:rPr lang="en-US" sz="1800" b="0" dirty="0" err="1"/>
            <a:t>gibi</a:t>
          </a:r>
          <a:r>
            <a:rPr lang="en-US" sz="1800" b="0" dirty="0"/>
            <a:t> </a:t>
          </a:r>
          <a:r>
            <a:rPr lang="en-US" sz="1800" b="0" dirty="0" err="1"/>
            <a:t>biyolojik</a:t>
          </a:r>
          <a:r>
            <a:rPr lang="en-US" sz="1800" b="0" dirty="0"/>
            <a:t> </a:t>
          </a:r>
          <a:r>
            <a:rPr lang="en-US" sz="1800" b="0" dirty="0" err="1"/>
            <a:t>ajanlarla</a:t>
          </a:r>
          <a:r>
            <a:rPr lang="en-US" sz="1800" b="0" dirty="0"/>
            <a:t> </a:t>
          </a:r>
          <a:r>
            <a:rPr lang="en-US" sz="1800" b="0" dirty="0" err="1"/>
            <a:t>potansiyel</a:t>
          </a:r>
          <a:r>
            <a:rPr lang="en-US" sz="1800" b="0" dirty="0"/>
            <a:t> </a:t>
          </a:r>
          <a:r>
            <a:rPr lang="en-US" sz="1800" b="0" dirty="0" err="1"/>
            <a:t>olarak</a:t>
          </a:r>
          <a:r>
            <a:rPr lang="en-US" sz="1800" b="0" dirty="0"/>
            <a:t> </a:t>
          </a:r>
          <a:r>
            <a:rPr lang="en-US" sz="1800" b="0" dirty="0" err="1"/>
            <a:t>kontamine</a:t>
          </a:r>
          <a:r>
            <a:rPr lang="en-US" sz="1800" b="0" dirty="0"/>
            <a:t> </a:t>
          </a:r>
          <a:r>
            <a:rPr lang="en-US" sz="1800" b="0" dirty="0" err="1"/>
            <a:t>olmuş</a:t>
          </a:r>
          <a:r>
            <a:rPr lang="en-US" sz="1800" b="0" dirty="0"/>
            <a:t> </a:t>
          </a:r>
          <a:r>
            <a:rPr lang="en-US" sz="1800" b="0" dirty="0" err="1"/>
            <a:t>atık</a:t>
          </a:r>
          <a:r>
            <a:rPr lang="en-US" sz="1800" b="0" dirty="0"/>
            <a:t> </a:t>
          </a:r>
          <a:r>
            <a:rPr lang="en-US" sz="1800" b="0" dirty="0" err="1"/>
            <a:t>malzemeleri</a:t>
          </a:r>
          <a:r>
            <a:rPr lang="en-US" sz="1800" b="0" dirty="0"/>
            <a:t> </a:t>
          </a:r>
          <a:r>
            <a:rPr lang="en-US" sz="1800" b="0" dirty="0" err="1"/>
            <a:t>ifade</a:t>
          </a:r>
          <a:r>
            <a:rPr lang="en-US" sz="1800" b="0" dirty="0"/>
            <a:t> </a:t>
          </a:r>
          <a:r>
            <a:rPr lang="en-US" sz="1800" b="0" dirty="0" err="1"/>
            <a:t>etmektedir</a:t>
          </a:r>
          <a:r>
            <a:rPr lang="en-US" sz="1800" b="0" dirty="0"/>
            <a:t>.</a:t>
          </a:r>
          <a:endParaRPr lang="en-GB" sz="1800" b="0" dirty="0"/>
        </a:p>
      </dgm:t>
    </dgm:pt>
    <dgm:pt modelId="{BC1EF10A-B558-40A6-8391-60B196338652}" type="parTrans" cxnId="{DAAEDB44-5C40-4E52-86B2-47F419D58597}">
      <dgm:prSet/>
      <dgm:spPr/>
      <dgm:t>
        <a:bodyPr/>
        <a:lstStyle/>
        <a:p>
          <a:endParaRPr lang="en-GB"/>
        </a:p>
      </dgm:t>
    </dgm:pt>
    <dgm:pt modelId="{4FFF21EE-9541-442C-AEDE-72598217AE27}" type="sibTrans" cxnId="{DAAEDB44-5C40-4E52-86B2-47F419D58597}">
      <dgm:prSet/>
      <dgm:spPr/>
      <dgm:t>
        <a:bodyPr/>
        <a:lstStyle/>
        <a:p>
          <a:endParaRPr lang="en-GB"/>
        </a:p>
      </dgm:t>
    </dgm:pt>
    <dgm:pt modelId="{8B4BFF15-2928-4753-8F27-D3AF30204E84}">
      <dgm:prSet phldrT="[Text]"/>
      <dgm:spPr/>
      <dgm:t>
        <a:bodyPr/>
        <a:lstStyle/>
        <a:p>
          <a:endParaRPr lang="en-GB"/>
        </a:p>
      </dgm:t>
    </dgm:pt>
    <dgm:pt modelId="{20786FA0-AD34-42F0-BDE9-BC71C5B39E14}" type="sibTrans" cxnId="{51D3E9C3-2C0B-4864-AB2C-AD493EBC2D04}">
      <dgm:prSet/>
      <dgm:spPr/>
      <dgm:t>
        <a:bodyPr/>
        <a:lstStyle/>
        <a:p>
          <a:endParaRPr lang="en-GB"/>
        </a:p>
      </dgm:t>
    </dgm:pt>
    <dgm:pt modelId="{0CC7FF51-0949-40F9-9DC4-8B7A5648433F}" type="parTrans" cxnId="{51D3E9C3-2C0B-4864-AB2C-AD493EBC2D04}">
      <dgm:prSet/>
      <dgm:spPr/>
      <dgm:t>
        <a:bodyPr/>
        <a:lstStyle/>
        <a:p>
          <a:endParaRPr lang="en-GB"/>
        </a:p>
      </dgm:t>
    </dgm:pt>
    <dgm:pt modelId="{9B0E071F-7A5A-45AE-9950-80407E77C0ED}" type="pres">
      <dgm:prSet presAssocID="{3B3C4874-CE09-4732-A6CA-B79BBA79FF30}" presName="Name0" presStyleCnt="0">
        <dgm:presLayoutVars>
          <dgm:chMax/>
          <dgm:chPref/>
          <dgm:dir/>
          <dgm:animLvl val="lvl"/>
        </dgm:presLayoutVars>
      </dgm:prSet>
      <dgm:spPr/>
    </dgm:pt>
    <dgm:pt modelId="{B600BDEC-4A45-4053-9C12-C3D35CAB83E4}" type="pres">
      <dgm:prSet presAssocID="{8B4BFF15-2928-4753-8F27-D3AF30204E84}" presName="composite" presStyleCnt="0"/>
      <dgm:spPr/>
    </dgm:pt>
    <dgm:pt modelId="{C27A23D6-BFF8-45E0-84EF-9551B5F7E432}" type="pres">
      <dgm:prSet presAssocID="{8B4BFF15-2928-4753-8F27-D3AF30204E84}" presName="ParentAccentShape" presStyleLbl="trBgShp" presStyleIdx="0" presStyleCnt="2"/>
      <dgm:spPr>
        <a:solidFill>
          <a:srgbClr val="F1CB2F"/>
        </a:solidFill>
      </dgm:spPr>
    </dgm:pt>
    <dgm:pt modelId="{9F591B16-1BE3-4434-9EDF-DB29E773003A}" type="pres">
      <dgm:prSet presAssocID="{8B4BFF15-2928-4753-8F27-D3AF30204E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69987E2-303D-4E70-8BD8-60A4907A699B}" type="pres">
      <dgm:prSet presAssocID="{8B4BFF15-2928-4753-8F27-D3AF30204E84}" presName="ChildText" presStyleLbl="revTx" presStyleIdx="1" presStyleCnt="2" custScaleX="108177" custScaleY="103211" custLinFactNeighborX="254" custLinFactNeighborY="411">
        <dgm:presLayoutVars>
          <dgm:chMax val="0"/>
          <dgm:chPref val="0"/>
        </dgm:presLayoutVars>
      </dgm:prSet>
      <dgm:spPr/>
    </dgm:pt>
    <dgm:pt modelId="{25B465BC-58B2-4D9C-A955-1C2F94E7D0DA}" type="pres">
      <dgm:prSet presAssocID="{8B4BFF15-2928-4753-8F27-D3AF30204E84}" presName="ChildAccentShape" presStyleLbl="trBgShp" presStyleIdx="1" presStyleCnt="2"/>
      <dgm:spPr>
        <a:solidFill>
          <a:srgbClr val="2A4C8C"/>
        </a:solidFill>
      </dgm:spPr>
    </dgm:pt>
    <dgm:pt modelId="{5CF294E1-CB5B-4133-910F-CEBD4AA9D318}" type="pres">
      <dgm:prSet presAssocID="{8B4BFF15-2928-4753-8F27-D3AF30204E84}" presName="Image" presStyleLbl="alignImgPlace1" presStyleIdx="0" presStyleCnt="1" custLinFactNeighborX="-297" custLinFactNeighborY="231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</dgm:ptLst>
  <dgm:cxnLst>
    <dgm:cxn modelId="{DAAEDB44-5C40-4E52-86B2-47F419D58597}" srcId="{8B4BFF15-2928-4753-8F27-D3AF30204E84}" destId="{9F33759B-E944-4CA7-A748-FCBE2CBD65CE}" srcOrd="0" destOrd="0" parTransId="{BC1EF10A-B558-40A6-8391-60B196338652}" sibTransId="{4FFF21EE-9541-442C-AEDE-72598217AE27}"/>
    <dgm:cxn modelId="{560BD983-2D3D-487D-B0E2-116200888A32}" type="presOf" srcId="{8B4BFF15-2928-4753-8F27-D3AF30204E84}" destId="{9F591B16-1BE3-4434-9EDF-DB29E773003A}" srcOrd="0" destOrd="0" presId="urn:microsoft.com/office/officeart/2009/3/layout/SnapshotPictureList"/>
    <dgm:cxn modelId="{1853BC89-602B-4CAD-ABE2-5A937B34193C}" type="presOf" srcId="{3B3C4874-CE09-4732-A6CA-B79BBA79FF30}" destId="{9B0E071F-7A5A-45AE-9950-80407E77C0ED}" srcOrd="0" destOrd="0" presId="urn:microsoft.com/office/officeart/2009/3/layout/SnapshotPictureList"/>
    <dgm:cxn modelId="{51D3E9C3-2C0B-4864-AB2C-AD493EBC2D04}" srcId="{3B3C4874-CE09-4732-A6CA-B79BBA79FF30}" destId="{8B4BFF15-2928-4753-8F27-D3AF30204E84}" srcOrd="0" destOrd="0" parTransId="{0CC7FF51-0949-40F9-9DC4-8B7A5648433F}" sibTransId="{20786FA0-AD34-42F0-BDE9-BC71C5B39E14}"/>
    <dgm:cxn modelId="{1C007BE7-8511-4B21-AC19-960F44D010B6}" type="presOf" srcId="{9F33759B-E944-4CA7-A748-FCBE2CBD65CE}" destId="{369987E2-303D-4E70-8BD8-60A4907A699B}" srcOrd="0" destOrd="0" presId="urn:microsoft.com/office/officeart/2009/3/layout/SnapshotPictureList"/>
    <dgm:cxn modelId="{B180002B-9367-479C-BAE0-7A3C337F9F53}" type="presParOf" srcId="{9B0E071F-7A5A-45AE-9950-80407E77C0ED}" destId="{B600BDEC-4A45-4053-9C12-C3D35CAB83E4}" srcOrd="0" destOrd="0" presId="urn:microsoft.com/office/officeart/2009/3/layout/SnapshotPictureList"/>
    <dgm:cxn modelId="{BF2F4F6F-872B-45DD-9800-B8F2B944DEA2}" type="presParOf" srcId="{B600BDEC-4A45-4053-9C12-C3D35CAB83E4}" destId="{C27A23D6-BFF8-45E0-84EF-9551B5F7E432}" srcOrd="0" destOrd="0" presId="urn:microsoft.com/office/officeart/2009/3/layout/SnapshotPictureList"/>
    <dgm:cxn modelId="{2043341C-6ED3-43AA-834E-EF7AAC53C04E}" type="presParOf" srcId="{B600BDEC-4A45-4053-9C12-C3D35CAB83E4}" destId="{9F591B16-1BE3-4434-9EDF-DB29E773003A}" srcOrd="1" destOrd="0" presId="urn:microsoft.com/office/officeart/2009/3/layout/SnapshotPictureList"/>
    <dgm:cxn modelId="{FD44A1AA-BB79-4D7F-9EE6-F135E9CE410B}" type="presParOf" srcId="{B600BDEC-4A45-4053-9C12-C3D35CAB83E4}" destId="{369987E2-303D-4E70-8BD8-60A4907A699B}" srcOrd="2" destOrd="0" presId="urn:microsoft.com/office/officeart/2009/3/layout/SnapshotPictureList"/>
    <dgm:cxn modelId="{20DE436E-8408-4943-9B08-282184E34F03}" type="presParOf" srcId="{B600BDEC-4A45-4053-9C12-C3D35CAB83E4}" destId="{25B465BC-58B2-4D9C-A955-1C2F94E7D0DA}" srcOrd="3" destOrd="0" presId="urn:microsoft.com/office/officeart/2009/3/layout/SnapshotPictureList"/>
    <dgm:cxn modelId="{1E4DF616-8567-4F43-BD20-40FC7A92A4A6}" type="presParOf" srcId="{B600BDEC-4A45-4053-9C12-C3D35CAB83E4}" destId="{5CF294E1-CB5B-4133-910F-CEBD4AA9D31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13209-4CF9-4C2A-8B29-342FF5357CBD}">
      <dsp:nvSpPr>
        <dsp:cNvPr id="0" name=""/>
        <dsp:cNvSpPr/>
      </dsp:nvSpPr>
      <dsp:spPr>
        <a:xfrm>
          <a:off x="1339326" y="420"/>
          <a:ext cx="3685477" cy="874165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2A4C8C"/>
              </a:solidFill>
            </a:rPr>
            <a:t>Azaltmak</a:t>
          </a:r>
          <a:endParaRPr lang="en-GB" sz="2800" b="1" kern="1200" dirty="0">
            <a:solidFill>
              <a:srgbClr val="2A4C8C"/>
            </a:solidFill>
          </a:endParaRPr>
        </a:p>
      </dsp:txBody>
      <dsp:txXfrm>
        <a:off x="1339326" y="420"/>
        <a:ext cx="3685477" cy="874165"/>
      </dsp:txXfrm>
    </dsp:sp>
    <dsp:sp modelId="{5F5980F3-42B9-4E79-92F3-C51F4616AAF4}">
      <dsp:nvSpPr>
        <dsp:cNvPr id="0" name=""/>
        <dsp:cNvSpPr/>
      </dsp:nvSpPr>
      <dsp:spPr>
        <a:xfrm>
          <a:off x="1339326" y="1243133"/>
          <a:ext cx="3685477" cy="788743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2A4C8C"/>
              </a:solidFill>
            </a:rPr>
            <a:t>Yeniden</a:t>
          </a:r>
          <a:endParaRPr lang="en-GB" sz="2800" b="1" kern="1200" dirty="0">
            <a:solidFill>
              <a:srgbClr val="2A4C8C"/>
            </a:solidFill>
          </a:endParaRPr>
        </a:p>
      </dsp:txBody>
      <dsp:txXfrm>
        <a:off x="1339326" y="1243133"/>
        <a:ext cx="3685477" cy="788743"/>
      </dsp:txXfrm>
    </dsp:sp>
    <dsp:sp modelId="{7E137349-A556-4281-BE25-0BAB15F02473}">
      <dsp:nvSpPr>
        <dsp:cNvPr id="0" name=""/>
        <dsp:cNvSpPr/>
      </dsp:nvSpPr>
      <dsp:spPr>
        <a:xfrm>
          <a:off x="1339326" y="2400425"/>
          <a:ext cx="3685477" cy="936325"/>
        </a:xfrm>
        <a:prstGeom prst="rect">
          <a:avLst/>
        </a:prstGeom>
        <a:noFill/>
        <a:ln w="38100" cap="flat" cmpd="sng" algn="ctr">
          <a:solidFill>
            <a:srgbClr val="F1CB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 err="1">
              <a:solidFill>
                <a:srgbClr val="2A4C8C"/>
              </a:solidFill>
            </a:rPr>
            <a:t>Onarım</a:t>
          </a:r>
          <a:endParaRPr lang="en-GB" sz="2800" b="1" kern="1200" dirty="0">
            <a:solidFill>
              <a:srgbClr val="2A4C8C"/>
            </a:solidFill>
          </a:endParaRPr>
        </a:p>
      </dsp:txBody>
      <dsp:txXfrm>
        <a:off x="1339326" y="2400425"/>
        <a:ext cx="3685477" cy="936325"/>
      </dsp:txXfrm>
    </dsp:sp>
    <dsp:sp modelId="{3FE91B96-DE52-4572-9886-562F8420CD8A}">
      <dsp:nvSpPr>
        <dsp:cNvPr id="0" name=""/>
        <dsp:cNvSpPr/>
      </dsp:nvSpPr>
      <dsp:spPr>
        <a:xfrm>
          <a:off x="1339326" y="3705298"/>
          <a:ext cx="3685477" cy="903465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accent1">
                  <a:lumMod val="75000"/>
                </a:schemeClr>
              </a:solidFill>
            </a:rPr>
            <a:t>Yenilemek</a:t>
          </a:r>
          <a:endParaRPr lang="el-GR" sz="2800" kern="1200" dirty="0"/>
        </a:p>
      </dsp:txBody>
      <dsp:txXfrm>
        <a:off x="1339326" y="3705298"/>
        <a:ext cx="3685477" cy="903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8C88C-F7CB-45F5-9405-FADA6F1E436A}">
      <dsp:nvSpPr>
        <dsp:cNvPr id="0" name=""/>
        <dsp:cNvSpPr/>
      </dsp:nvSpPr>
      <dsp:spPr>
        <a:xfrm>
          <a:off x="0" y="369321"/>
          <a:ext cx="7279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30450-E597-4541-8159-B30CB15C526E}">
      <dsp:nvSpPr>
        <dsp:cNvPr id="0" name=""/>
        <dsp:cNvSpPr/>
      </dsp:nvSpPr>
      <dsp:spPr>
        <a:xfrm>
          <a:off x="370361" y="32318"/>
          <a:ext cx="5095380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93" tIns="0" rIns="1925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Uzun </a:t>
          </a:r>
          <a:r>
            <a:rPr lang="en-US" sz="2400" b="1" kern="1200" dirty="0" err="1"/>
            <a:t>ömür</a:t>
          </a:r>
          <a:r>
            <a:rPr lang="en-US" sz="2400" b="1" kern="1200" dirty="0"/>
            <a:t> ve </a:t>
          </a:r>
          <a:r>
            <a:rPr lang="en-US" sz="2400" b="1" kern="1200" dirty="0" err="1"/>
            <a:t>dayanıklılık</a:t>
          </a:r>
          <a:r>
            <a:rPr lang="en-US" sz="2400" b="1" kern="1200" dirty="0"/>
            <a:t> </a:t>
          </a:r>
          <a:r>
            <a:rPr lang="en-US" sz="2400" b="1" kern="1200" dirty="0" err="1"/>
            <a:t>için</a:t>
          </a:r>
          <a:r>
            <a:rPr lang="en-US" sz="2400" b="1" kern="1200" dirty="0"/>
            <a:t> </a:t>
          </a:r>
          <a:r>
            <a:rPr lang="en-US" sz="2400" b="1" kern="1200" dirty="0" err="1"/>
            <a:t>tasarım</a:t>
          </a:r>
          <a:endParaRPr lang="el-GR" sz="2400" kern="1200" dirty="0"/>
        </a:p>
      </dsp:txBody>
      <dsp:txXfrm>
        <a:off x="404946" y="66903"/>
        <a:ext cx="5026210" cy="639310"/>
      </dsp:txXfrm>
    </dsp:sp>
    <dsp:sp modelId="{72F6D85E-3C1A-421D-8E72-28C2ED242088}">
      <dsp:nvSpPr>
        <dsp:cNvPr id="0" name=""/>
        <dsp:cNvSpPr/>
      </dsp:nvSpPr>
      <dsp:spPr>
        <a:xfrm>
          <a:off x="0" y="1457961"/>
          <a:ext cx="7279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24DA3-264D-4BA7-B743-3917C59D8E87}">
      <dsp:nvSpPr>
        <dsp:cNvPr id="0" name=""/>
        <dsp:cNvSpPr/>
      </dsp:nvSpPr>
      <dsp:spPr>
        <a:xfrm>
          <a:off x="363955" y="1103721"/>
          <a:ext cx="5095380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93" tIns="0" rIns="1925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Yenilenebilir</a:t>
          </a:r>
          <a:r>
            <a:rPr lang="en-US" sz="1400" kern="1200" dirty="0"/>
            <a:t> </a:t>
          </a:r>
          <a:r>
            <a:rPr lang="en-US" sz="1400" kern="1200" dirty="0" err="1"/>
            <a:t>kaynakların</a:t>
          </a:r>
          <a:r>
            <a:rPr lang="en-US" sz="1400" kern="1200" dirty="0"/>
            <a:t> </a:t>
          </a:r>
          <a:r>
            <a:rPr lang="en-US" sz="1400" kern="1200" dirty="0" err="1"/>
            <a:t>kullanımı</a:t>
          </a:r>
          <a:endParaRPr lang="el-GR" sz="2400" kern="1200" dirty="0"/>
        </a:p>
      </dsp:txBody>
      <dsp:txXfrm>
        <a:off x="398540" y="1138306"/>
        <a:ext cx="5026210" cy="639310"/>
      </dsp:txXfrm>
    </dsp:sp>
    <dsp:sp modelId="{8CF9AD62-BB92-4884-AA7A-54FFC9595BF6}">
      <dsp:nvSpPr>
        <dsp:cNvPr id="0" name=""/>
        <dsp:cNvSpPr/>
      </dsp:nvSpPr>
      <dsp:spPr>
        <a:xfrm>
          <a:off x="0" y="2546601"/>
          <a:ext cx="7279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44FF2-12C2-4C0A-B9E6-83E16AB0556C}">
      <dsp:nvSpPr>
        <dsp:cNvPr id="0" name=""/>
        <dsp:cNvSpPr/>
      </dsp:nvSpPr>
      <dsp:spPr>
        <a:xfrm>
          <a:off x="363955" y="2192361"/>
          <a:ext cx="5095380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93" tIns="0" rIns="1925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Atık</a:t>
          </a:r>
          <a:r>
            <a:rPr lang="en-US" sz="1400" kern="1200" dirty="0"/>
            <a:t> </a:t>
          </a:r>
          <a:r>
            <a:rPr lang="en-US" sz="1400" kern="1200" dirty="0" err="1"/>
            <a:t>önleme</a:t>
          </a:r>
          <a:r>
            <a:rPr lang="en-US" sz="1400" kern="1200" dirty="0"/>
            <a:t> ve </a:t>
          </a:r>
          <a:r>
            <a:rPr lang="en-US" sz="1400" kern="1200" dirty="0" err="1"/>
            <a:t>azaltma</a:t>
          </a:r>
          <a:endParaRPr lang="el-GR" sz="2400" b="1" kern="1200" dirty="0"/>
        </a:p>
      </dsp:txBody>
      <dsp:txXfrm>
        <a:off x="398540" y="2226946"/>
        <a:ext cx="5026210" cy="639310"/>
      </dsp:txXfrm>
    </dsp:sp>
    <dsp:sp modelId="{83B4503D-E197-4FBF-88B6-62544D997EA1}">
      <dsp:nvSpPr>
        <dsp:cNvPr id="0" name=""/>
        <dsp:cNvSpPr/>
      </dsp:nvSpPr>
      <dsp:spPr>
        <a:xfrm>
          <a:off x="0" y="3635241"/>
          <a:ext cx="7279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8F481-621E-4A33-BB34-6C22ECE98404}">
      <dsp:nvSpPr>
        <dsp:cNvPr id="0" name=""/>
        <dsp:cNvSpPr/>
      </dsp:nvSpPr>
      <dsp:spPr>
        <a:xfrm>
          <a:off x="363955" y="3281001"/>
          <a:ext cx="5095380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93" tIns="0" rIns="1925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Kapalı</a:t>
          </a:r>
          <a:r>
            <a:rPr lang="en-US" sz="2400" b="1" kern="1200" dirty="0"/>
            <a:t> </a:t>
          </a:r>
          <a:r>
            <a:rPr lang="en-US" sz="2400" b="1" kern="1200" dirty="0" err="1"/>
            <a:t>döngü</a:t>
          </a:r>
          <a:r>
            <a:rPr lang="en-US" sz="2400" b="1" kern="1200" dirty="0"/>
            <a:t> </a:t>
          </a:r>
          <a:r>
            <a:rPr lang="en-US" sz="2400" b="1" kern="1200" dirty="0" err="1"/>
            <a:t>sistemleri</a:t>
          </a:r>
          <a:endParaRPr lang="el-GR" sz="2400" b="1" kern="1200" dirty="0"/>
        </a:p>
      </dsp:txBody>
      <dsp:txXfrm>
        <a:off x="398540" y="3315586"/>
        <a:ext cx="5026210" cy="639310"/>
      </dsp:txXfrm>
    </dsp:sp>
    <dsp:sp modelId="{618DD5C2-6ED2-49CA-B1D1-F76359C81EE4}">
      <dsp:nvSpPr>
        <dsp:cNvPr id="0" name=""/>
        <dsp:cNvSpPr/>
      </dsp:nvSpPr>
      <dsp:spPr>
        <a:xfrm>
          <a:off x="0" y="4723881"/>
          <a:ext cx="727911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93217-F843-4B19-8385-27FD43D59D7E}">
      <dsp:nvSpPr>
        <dsp:cNvPr id="0" name=""/>
        <dsp:cNvSpPr/>
      </dsp:nvSpPr>
      <dsp:spPr>
        <a:xfrm>
          <a:off x="363955" y="4369641"/>
          <a:ext cx="5095380" cy="7084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593" tIns="0" rIns="1925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İşbirlikçi</a:t>
          </a:r>
          <a:r>
            <a:rPr lang="en-US" sz="2400" b="1" kern="1200" dirty="0"/>
            <a:t> </a:t>
          </a:r>
          <a:r>
            <a:rPr lang="en-US" sz="2400" b="1" kern="1200" dirty="0" err="1"/>
            <a:t>yaklaşımlar</a:t>
          </a:r>
          <a:endParaRPr lang="el-GR" sz="2400" b="1" kern="1200" dirty="0"/>
        </a:p>
      </dsp:txBody>
      <dsp:txXfrm>
        <a:off x="398540" y="4404226"/>
        <a:ext cx="502621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994D-D91C-4E0C-BEA7-19EF4D9BED99}">
      <dsp:nvSpPr>
        <dsp:cNvPr id="0" name=""/>
        <dsp:cNvSpPr/>
      </dsp:nvSpPr>
      <dsp:spPr>
        <a:xfrm>
          <a:off x="2619719" y="726122"/>
          <a:ext cx="4225762" cy="422576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B67FA-359D-4CA5-A26E-7F9F1675CD2E}">
      <dsp:nvSpPr>
        <dsp:cNvPr id="0" name=""/>
        <dsp:cNvSpPr/>
      </dsp:nvSpPr>
      <dsp:spPr>
        <a:xfrm>
          <a:off x="2619719" y="726122"/>
          <a:ext cx="4225762" cy="422576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417D-F864-4C59-93E2-F2ED1392FFC2}">
      <dsp:nvSpPr>
        <dsp:cNvPr id="0" name=""/>
        <dsp:cNvSpPr/>
      </dsp:nvSpPr>
      <dsp:spPr>
        <a:xfrm>
          <a:off x="2619719" y="726122"/>
          <a:ext cx="4225762" cy="422576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2710D-C5AC-4429-A0D2-99CF01EA574A}">
      <dsp:nvSpPr>
        <dsp:cNvPr id="0" name=""/>
        <dsp:cNvSpPr/>
      </dsp:nvSpPr>
      <dsp:spPr>
        <a:xfrm>
          <a:off x="3759737" y="1866139"/>
          <a:ext cx="1945727" cy="1945727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Biyolojik</a:t>
          </a:r>
          <a:r>
            <a:rPr lang="en-US" sz="1800" b="1" kern="1200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atık</a:t>
          </a:r>
          <a:endParaRPr lang="en-GB" sz="1800" kern="1200" dirty="0">
            <a:solidFill>
              <a:srgbClr val="2A4C8C"/>
            </a:solidFill>
            <a:latin typeface="Calibri"/>
            <a:ea typeface="+mn-ea"/>
            <a:cs typeface="+mn-cs"/>
          </a:endParaRPr>
        </a:p>
      </dsp:txBody>
      <dsp:txXfrm>
        <a:off x="4044682" y="2151084"/>
        <a:ext cx="1375837" cy="1375837"/>
      </dsp:txXfrm>
    </dsp:sp>
    <dsp:sp modelId="{F537DF0E-76B5-4819-AA97-7AE4EA8F7A52}">
      <dsp:nvSpPr>
        <dsp:cNvPr id="0" name=""/>
        <dsp:cNvSpPr/>
      </dsp:nvSpPr>
      <dsp:spPr>
        <a:xfrm>
          <a:off x="3673414" y="-91451"/>
          <a:ext cx="2118373" cy="1733211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Ürün</a:t>
          </a:r>
          <a:r>
            <a:rPr lang="en-US" sz="1800" b="1" kern="1200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atığı</a:t>
          </a:r>
          <a:endParaRPr lang="en-GB" sz="1800" kern="1200" dirty="0">
            <a:solidFill>
              <a:srgbClr val="2A4C8C"/>
            </a:solidFill>
            <a:latin typeface="Calibri"/>
            <a:ea typeface="+mn-ea"/>
            <a:cs typeface="+mn-cs"/>
          </a:endParaRPr>
        </a:p>
      </dsp:txBody>
      <dsp:txXfrm>
        <a:off x="3983643" y="162372"/>
        <a:ext cx="1497915" cy="1225565"/>
      </dsp:txXfrm>
    </dsp:sp>
    <dsp:sp modelId="{ADF83EF6-C7E1-496F-839F-5BBA8513252F}">
      <dsp:nvSpPr>
        <dsp:cNvPr id="0" name=""/>
        <dsp:cNvSpPr/>
      </dsp:nvSpPr>
      <dsp:spPr>
        <a:xfrm>
          <a:off x="5460759" y="3004322"/>
          <a:ext cx="2118373" cy="1733211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Tüketici</a:t>
          </a:r>
          <a:r>
            <a:rPr lang="en-US" sz="1800" b="1" kern="1200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Sonrası</a:t>
          </a:r>
          <a:r>
            <a:rPr lang="en-US" sz="1800" b="1" kern="1200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Atıklar</a:t>
          </a:r>
          <a:endParaRPr lang="en-GB" sz="1800" kern="1200" dirty="0">
            <a:solidFill>
              <a:srgbClr val="2A4C8C"/>
            </a:solidFill>
            <a:latin typeface="Calibri"/>
            <a:ea typeface="+mn-ea"/>
            <a:cs typeface="+mn-cs"/>
          </a:endParaRPr>
        </a:p>
      </dsp:txBody>
      <dsp:txXfrm>
        <a:off x="5770988" y="3258145"/>
        <a:ext cx="1497915" cy="1225565"/>
      </dsp:txXfrm>
    </dsp:sp>
    <dsp:sp modelId="{ADDE49C2-5922-4CFE-880D-14105E513B21}">
      <dsp:nvSpPr>
        <dsp:cNvPr id="0" name=""/>
        <dsp:cNvSpPr/>
      </dsp:nvSpPr>
      <dsp:spPr>
        <a:xfrm>
          <a:off x="1886068" y="3004322"/>
          <a:ext cx="2118373" cy="1733211"/>
        </a:xfrm>
        <a:prstGeom prst="ellipse">
          <a:avLst/>
        </a:prstGeom>
        <a:solidFill>
          <a:srgbClr val="F1CB2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Üretim</a:t>
          </a:r>
          <a:r>
            <a:rPr lang="en-US" sz="1600" b="1" kern="1200" dirty="0">
              <a:solidFill>
                <a:srgbClr val="2A4C8C"/>
              </a:solidFill>
              <a:latin typeface="Calibri"/>
              <a:ea typeface="+mn-ea"/>
              <a:cs typeface="+mn-cs"/>
            </a:rPr>
            <a:t> </a:t>
          </a:r>
          <a:r>
            <a:rPr lang="en-US" sz="1600" b="1" kern="1200" dirty="0" err="1">
              <a:solidFill>
                <a:srgbClr val="2A4C8C"/>
              </a:solidFill>
              <a:latin typeface="Calibri"/>
              <a:ea typeface="+mn-ea"/>
              <a:cs typeface="+mn-cs"/>
            </a:rPr>
            <a:t>atığı</a:t>
          </a:r>
          <a:endParaRPr lang="en-GB" sz="1600" kern="1200" dirty="0">
            <a:solidFill>
              <a:srgbClr val="2A4C8C"/>
            </a:solidFill>
            <a:latin typeface="Calibri"/>
            <a:ea typeface="+mn-ea"/>
            <a:cs typeface="+mn-cs"/>
          </a:endParaRPr>
        </a:p>
      </dsp:txBody>
      <dsp:txXfrm>
        <a:off x="2196297" y="3258145"/>
        <a:ext cx="1497915" cy="1225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300860" y="541833"/>
          <a:ext cx="180102" cy="3333306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93749" y="541833"/>
          <a:ext cx="4684167" cy="3333306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134391" y="142433"/>
          <a:ext cx="4062577" cy="315301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276878" y="3296570"/>
          <a:ext cx="4320936" cy="39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76878" y="3296570"/>
        <a:ext cx="4320936" cy="395666"/>
      </dsp:txXfrm>
    </dsp:sp>
    <dsp:sp modelId="{369987E2-303D-4E70-8BD8-60A4907A699B}">
      <dsp:nvSpPr>
        <dsp:cNvPr id="0" name=""/>
        <dsp:cNvSpPr/>
      </dsp:nvSpPr>
      <dsp:spPr>
        <a:xfrm>
          <a:off x="4898403" y="831030"/>
          <a:ext cx="2316664" cy="2826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Ürün</a:t>
          </a:r>
          <a:r>
            <a:rPr lang="en-US" sz="1800" kern="1200" dirty="0"/>
            <a:t> </a:t>
          </a:r>
          <a:r>
            <a:rPr lang="en-US" sz="1800" kern="1200" dirty="0" err="1"/>
            <a:t>israfı</a:t>
          </a:r>
          <a:r>
            <a:rPr lang="en-US" sz="1800" kern="1200" dirty="0"/>
            <a:t>: </a:t>
          </a:r>
          <a:r>
            <a:rPr lang="en-US" sz="1800" kern="1200" dirty="0" err="1"/>
            <a:t>Kullanım</a:t>
          </a:r>
          <a:r>
            <a:rPr lang="en-US" sz="1800" kern="1200" dirty="0"/>
            <a:t> </a:t>
          </a:r>
          <a:r>
            <a:rPr lang="en-US" sz="1800" kern="1200" dirty="0" err="1"/>
            <a:t>ömrünün</a:t>
          </a:r>
          <a:r>
            <a:rPr lang="en-US" sz="1800" kern="1200" dirty="0"/>
            <a:t> </a:t>
          </a:r>
          <a:r>
            <a:rPr lang="en-US" sz="1800" kern="1200" dirty="0" err="1"/>
            <a:t>sonuna</a:t>
          </a:r>
          <a:r>
            <a:rPr lang="en-US" sz="1800" kern="1200" dirty="0"/>
            <a:t> </a:t>
          </a:r>
          <a:r>
            <a:rPr lang="en-US" sz="1800" kern="1200" dirty="0" err="1"/>
            <a:t>gelmiş</a:t>
          </a:r>
          <a:r>
            <a:rPr lang="en-US" sz="1800" kern="1200" dirty="0"/>
            <a:t> </a:t>
          </a:r>
          <a:r>
            <a:rPr lang="en-US" sz="1800" kern="1200" dirty="0" err="1"/>
            <a:t>veya</a:t>
          </a:r>
          <a:r>
            <a:rPr lang="en-US" sz="1800" kern="1200" dirty="0"/>
            <a:t> </a:t>
          </a:r>
          <a:r>
            <a:rPr lang="en-US" sz="1800" kern="1200" dirty="0" err="1"/>
            <a:t>tüketici</a:t>
          </a:r>
          <a:r>
            <a:rPr lang="en-US" sz="1800" kern="1200" dirty="0"/>
            <a:t> </a:t>
          </a:r>
          <a:r>
            <a:rPr lang="en-US" sz="1800" kern="1200" dirty="0" err="1"/>
            <a:t>tarafından</a:t>
          </a:r>
          <a:r>
            <a:rPr lang="en-US" sz="1800" kern="1200" dirty="0"/>
            <a:t> </a:t>
          </a:r>
          <a:r>
            <a:rPr lang="en-US" sz="1800" kern="1200" dirty="0" err="1"/>
            <a:t>artık</a:t>
          </a:r>
          <a:r>
            <a:rPr lang="en-US" sz="1800" kern="1200" dirty="0"/>
            <a:t> </a:t>
          </a:r>
          <a:r>
            <a:rPr lang="en-US" sz="1800" kern="1200" dirty="0" err="1"/>
            <a:t>istenmeyen</a:t>
          </a:r>
          <a:r>
            <a:rPr lang="en-US" sz="1800" kern="1200" dirty="0"/>
            <a:t> </a:t>
          </a:r>
          <a:r>
            <a:rPr lang="en-US" sz="1800" kern="1200" dirty="0" err="1"/>
            <a:t>kullanım</a:t>
          </a:r>
          <a:r>
            <a:rPr lang="en-US" sz="1800" kern="1200" dirty="0"/>
            <a:t> </a:t>
          </a:r>
          <a:r>
            <a:rPr lang="en-US" sz="1800" kern="1200" dirty="0" err="1"/>
            <a:t>ömrü</a:t>
          </a:r>
          <a:r>
            <a:rPr lang="en-US" sz="1800" kern="1200" dirty="0"/>
            <a:t> </a:t>
          </a:r>
          <a:r>
            <a:rPr lang="en-US" sz="1800" kern="1200" dirty="0" err="1"/>
            <a:t>sona</a:t>
          </a:r>
          <a:r>
            <a:rPr lang="en-US" sz="1800" kern="1200" dirty="0"/>
            <a:t> </a:t>
          </a:r>
          <a:r>
            <a:rPr lang="en-US" sz="1800" kern="1200" dirty="0" err="1"/>
            <a:t>ermiş</a:t>
          </a:r>
          <a:r>
            <a:rPr lang="en-US" sz="1800" kern="1200" dirty="0"/>
            <a:t> </a:t>
          </a:r>
          <a:r>
            <a:rPr lang="en-US" sz="1800" kern="1200" dirty="0" err="1"/>
            <a:t>ürünlerdir</a:t>
          </a:r>
          <a:r>
            <a:rPr lang="en-US" sz="1800" kern="1200" dirty="0"/>
            <a:t>. Bu </a:t>
          </a:r>
          <a:r>
            <a:rPr lang="en-US" sz="1800" kern="1200" dirty="0" err="1"/>
            <a:t>ürünler</a:t>
          </a:r>
          <a:r>
            <a:rPr lang="en-US" sz="1800" kern="1200" dirty="0"/>
            <a:t> </a:t>
          </a:r>
          <a:r>
            <a:rPr lang="en-US" sz="1800" kern="1200" dirty="0" err="1"/>
            <a:t>toplanabilir</a:t>
          </a:r>
          <a:r>
            <a:rPr lang="en-US" sz="1800" kern="1200" dirty="0"/>
            <a:t>, </a:t>
          </a:r>
          <a:r>
            <a:rPr lang="en-US" sz="1800" kern="1200" dirty="0" err="1"/>
            <a:t>demonte</a:t>
          </a:r>
          <a:r>
            <a:rPr lang="en-US" sz="1800" kern="1200" dirty="0"/>
            <a:t> </a:t>
          </a:r>
          <a:r>
            <a:rPr lang="en-US" sz="1800" kern="1200" dirty="0" err="1"/>
            <a:t>edilebilir</a:t>
          </a:r>
          <a:r>
            <a:rPr lang="en-US" sz="1800" kern="1200" dirty="0"/>
            <a:t> ve </a:t>
          </a:r>
          <a:r>
            <a:rPr lang="en-US" sz="1800" kern="1200" dirty="0" err="1"/>
            <a:t>bileşenleri</a:t>
          </a:r>
          <a:r>
            <a:rPr lang="en-US" sz="1800" kern="1200" dirty="0"/>
            <a:t> </a:t>
          </a:r>
          <a:r>
            <a:rPr lang="en-US" sz="1800" kern="1200" dirty="0" err="1"/>
            <a:t>veya</a:t>
          </a:r>
          <a:r>
            <a:rPr lang="en-US" sz="1800" kern="1200" dirty="0"/>
            <a:t> </a:t>
          </a:r>
          <a:r>
            <a:rPr lang="en-US" sz="1800" kern="1200" dirty="0" err="1"/>
            <a:t>malzemeleri</a:t>
          </a:r>
          <a:r>
            <a:rPr lang="en-US" sz="1800" kern="1200" dirty="0"/>
            <a:t> </a:t>
          </a:r>
          <a:r>
            <a:rPr lang="en-US" sz="1800" kern="1200" dirty="0" err="1"/>
            <a:t>yeniden</a:t>
          </a:r>
          <a:r>
            <a:rPr lang="en-US" sz="1800" kern="1200" dirty="0"/>
            <a:t> </a:t>
          </a:r>
          <a:r>
            <a:rPr lang="en-US" sz="1800" kern="1200" dirty="0" err="1"/>
            <a:t>kullanılabilir</a:t>
          </a:r>
          <a:r>
            <a:rPr lang="en-US" sz="1800" kern="1200" dirty="0"/>
            <a:t>, </a:t>
          </a:r>
          <a:r>
            <a:rPr lang="en-US" sz="1800" kern="1200" dirty="0" err="1"/>
            <a:t>onarılabilir</a:t>
          </a:r>
          <a:r>
            <a:rPr lang="en-US" sz="1800" kern="1200" dirty="0"/>
            <a:t> </a:t>
          </a:r>
          <a:r>
            <a:rPr lang="en-US" sz="1800" kern="1200" dirty="0" err="1"/>
            <a:t>veya</a:t>
          </a:r>
          <a:r>
            <a:rPr lang="en-US" sz="1800" kern="1200" dirty="0"/>
            <a:t> </a:t>
          </a:r>
          <a:r>
            <a:rPr lang="en-US" sz="1800" kern="1200" dirty="0" err="1"/>
            <a:t>geri</a:t>
          </a:r>
          <a:r>
            <a:rPr lang="en-US" sz="1800" kern="1200" dirty="0"/>
            <a:t> </a:t>
          </a:r>
          <a:r>
            <a:rPr lang="en-US" sz="1800" kern="1200" dirty="0" err="1"/>
            <a:t>dönüştürülebilir</a:t>
          </a:r>
          <a:r>
            <a:rPr lang="en-US" sz="1800" kern="1200" dirty="0"/>
            <a:t>.</a:t>
          </a:r>
          <a:endParaRPr lang="en-GB" sz="1800" kern="1200" dirty="0"/>
        </a:p>
      </dsp:txBody>
      <dsp:txXfrm>
        <a:off x="4898403" y="831030"/>
        <a:ext cx="2316664" cy="2826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269127" y="491102"/>
          <a:ext cx="176411" cy="3265004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209696" y="491102"/>
          <a:ext cx="4588185" cy="3265004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0" y="0"/>
          <a:ext cx="4472171" cy="308840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89072" y="3189392"/>
          <a:ext cx="4232397" cy="38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20" tIns="64770" rIns="17272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389072" y="3189392"/>
        <a:ext cx="4232397" cy="387559"/>
      </dsp:txXfrm>
    </dsp:sp>
    <dsp:sp modelId="{369987E2-303D-4E70-8BD8-60A4907A699B}">
      <dsp:nvSpPr>
        <dsp:cNvPr id="0" name=""/>
        <dsp:cNvSpPr/>
      </dsp:nvSpPr>
      <dsp:spPr>
        <a:xfrm>
          <a:off x="4909794" y="146073"/>
          <a:ext cx="2269194" cy="335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/>
            <a:t>Waste generated during the manufacturing process, such as offcuts, excess materials, or by products. In a circular economy, efforts are made to minimize production waste and find ways to integrate it back into the production cycle or use it as inputs for other processes.</a:t>
          </a:r>
          <a:endParaRPr lang="en-GB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4909794" y="146073"/>
        <a:ext cx="2269194" cy="3351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294125" y="657455"/>
          <a:ext cx="177743" cy="3289655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81393" y="657455"/>
          <a:ext cx="4622827" cy="3289655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0" y="335228"/>
          <a:ext cx="4445083" cy="311172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62124" y="3376117"/>
          <a:ext cx="4264352" cy="39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62124" y="3376117"/>
        <a:ext cx="4264352" cy="390485"/>
      </dsp:txXfrm>
    </dsp:sp>
    <dsp:sp modelId="{369987E2-303D-4E70-8BD8-60A4907A699B}">
      <dsp:nvSpPr>
        <dsp:cNvPr id="0" name=""/>
        <dsp:cNvSpPr/>
      </dsp:nvSpPr>
      <dsp:spPr>
        <a:xfrm>
          <a:off x="4911377" y="553781"/>
          <a:ext cx="2286327" cy="339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Tüketici</a:t>
          </a:r>
          <a:r>
            <a:rPr lang="en-US" sz="1800" b="0" kern="1200" dirty="0"/>
            <a:t> </a:t>
          </a:r>
          <a:r>
            <a:rPr lang="en-US" sz="1800" b="0" kern="1200" dirty="0" err="1"/>
            <a:t>sonrası</a:t>
          </a:r>
          <a:r>
            <a:rPr lang="en-US" sz="1800" b="0" kern="1200" dirty="0"/>
            <a:t> </a:t>
          </a:r>
          <a:r>
            <a:rPr lang="en-US" sz="1800" b="0" kern="1200" dirty="0" err="1"/>
            <a:t>geri</a:t>
          </a:r>
          <a:r>
            <a:rPr lang="en-US" sz="1800" b="0" kern="1200" dirty="0"/>
            <a:t> </a:t>
          </a:r>
          <a:r>
            <a:rPr lang="en-US" sz="1800" b="0" kern="1200" dirty="0" err="1"/>
            <a:t>dönüştürülmüş</a:t>
          </a:r>
          <a:r>
            <a:rPr lang="en-US" sz="1800" b="0" kern="1200" dirty="0"/>
            <a:t> </a:t>
          </a:r>
          <a:r>
            <a:rPr lang="en-US" sz="1800" b="0" kern="1200" dirty="0" err="1"/>
            <a:t>malzeme</a:t>
          </a:r>
          <a:r>
            <a:rPr lang="en-US" sz="1800" b="0" kern="1200" dirty="0"/>
            <a:t> </a:t>
          </a:r>
          <a:r>
            <a:rPr lang="en-US" sz="1800" b="0" kern="1200" dirty="0" err="1"/>
            <a:t>veya</a:t>
          </a:r>
          <a:r>
            <a:rPr lang="en-US" sz="1800" b="0" kern="1200" dirty="0"/>
            <a:t> </a:t>
          </a:r>
          <a:r>
            <a:rPr lang="en-US" sz="1800" b="0" kern="1200" dirty="0" err="1"/>
            <a:t>tüketici</a:t>
          </a:r>
          <a:r>
            <a:rPr lang="en-US" sz="1800" b="0" kern="1200" dirty="0"/>
            <a:t> </a:t>
          </a:r>
          <a:r>
            <a:rPr lang="en-US" sz="1800" b="0" kern="1200" dirty="0" err="1"/>
            <a:t>sonrası</a:t>
          </a:r>
          <a:r>
            <a:rPr lang="en-US" sz="1800" b="0" kern="1200" dirty="0"/>
            <a:t> </a:t>
          </a:r>
          <a:r>
            <a:rPr lang="en-US" sz="1800" b="0" kern="1200" dirty="0" err="1"/>
            <a:t>içerik</a:t>
          </a:r>
          <a:r>
            <a:rPr lang="en-US" sz="1800" b="0" kern="1200" dirty="0"/>
            <a:t> </a:t>
          </a:r>
          <a:r>
            <a:rPr lang="en-US" sz="1800" b="0" kern="1200" dirty="0" err="1"/>
            <a:t>olarak</a:t>
          </a:r>
          <a:r>
            <a:rPr lang="en-US" sz="1800" b="0" kern="1200" dirty="0"/>
            <a:t> da </a:t>
          </a:r>
          <a:r>
            <a:rPr lang="en-US" sz="1800" b="0" kern="1200" dirty="0" err="1"/>
            <a:t>bilinen</a:t>
          </a:r>
          <a:r>
            <a:rPr lang="en-US" sz="1800" b="0" kern="1200" dirty="0"/>
            <a:t> </a:t>
          </a:r>
          <a:r>
            <a:rPr lang="en-US" sz="1800" b="0" kern="1200" dirty="0" err="1"/>
            <a:t>tüketici</a:t>
          </a:r>
          <a:r>
            <a:rPr lang="en-US" sz="1800" b="0" kern="1200" dirty="0"/>
            <a:t> </a:t>
          </a:r>
          <a:r>
            <a:rPr lang="en-US" sz="1800" b="0" kern="1200" dirty="0" err="1"/>
            <a:t>sonrası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, </a:t>
          </a:r>
          <a:r>
            <a:rPr lang="en-US" sz="1800" b="0" kern="1200" dirty="0" err="1"/>
            <a:t>tüketiciler</a:t>
          </a:r>
          <a:r>
            <a:rPr lang="en-US" sz="1800" b="0" kern="1200" dirty="0"/>
            <a:t> </a:t>
          </a:r>
          <a:r>
            <a:rPr lang="en-US" sz="1800" b="0" kern="1200" dirty="0" err="1"/>
            <a:t>tarafından</a:t>
          </a:r>
          <a:r>
            <a:rPr lang="en-US" sz="1800" b="0" kern="1200" dirty="0"/>
            <a:t> </a:t>
          </a:r>
          <a:r>
            <a:rPr lang="en-US" sz="1800" b="0" kern="1200" dirty="0" err="1"/>
            <a:t>kullanılan</a:t>
          </a:r>
          <a:r>
            <a:rPr lang="en-US" sz="1800" b="0" kern="1200" dirty="0"/>
            <a:t> ve </a:t>
          </a:r>
          <a:r>
            <a:rPr lang="en-US" sz="1800" b="0" kern="1200" dirty="0" err="1"/>
            <a:t>daha</a:t>
          </a:r>
          <a:r>
            <a:rPr lang="en-US" sz="1800" b="0" kern="1200" dirty="0"/>
            <a:t> </a:t>
          </a:r>
          <a:r>
            <a:rPr lang="en-US" sz="1800" b="0" kern="1200" dirty="0" err="1"/>
            <a:t>sonra</a:t>
          </a:r>
          <a:r>
            <a:rPr lang="en-US" sz="1800" b="0" kern="1200" dirty="0"/>
            <a:t> </a:t>
          </a:r>
          <a:r>
            <a:rPr lang="en-US" sz="1800" b="0" kern="1200" dirty="0" err="1"/>
            <a:t>bir</a:t>
          </a:r>
          <a:r>
            <a:rPr lang="en-US" sz="1800" b="0" kern="1200" dirty="0"/>
            <a:t> </a:t>
          </a:r>
          <a:r>
            <a:rPr lang="en-US" sz="1800" b="0" kern="1200" dirty="0" err="1"/>
            <a:t>çöp</a:t>
          </a:r>
          <a:r>
            <a:rPr lang="en-US" sz="1800" b="0" kern="1200" dirty="0"/>
            <a:t> </a:t>
          </a:r>
          <a:r>
            <a:rPr lang="en-US" sz="1800" b="0" kern="1200" dirty="0" err="1"/>
            <a:t>sahasına</a:t>
          </a:r>
          <a:r>
            <a:rPr lang="en-US" sz="1800" b="0" kern="1200" dirty="0"/>
            <a:t> </a:t>
          </a:r>
          <a:r>
            <a:rPr lang="en-US" sz="1800" b="0" kern="1200" dirty="0" err="1"/>
            <a:t>atılmak</a:t>
          </a:r>
          <a:r>
            <a:rPr lang="en-US" sz="1800" b="0" kern="1200" dirty="0"/>
            <a:t> </a:t>
          </a:r>
          <a:r>
            <a:rPr lang="en-US" sz="1800" b="0" kern="1200" dirty="0" err="1"/>
            <a:t>veya</a:t>
          </a:r>
          <a:r>
            <a:rPr lang="en-US" sz="1800" b="0" kern="1200" dirty="0"/>
            <a:t> </a:t>
          </a:r>
          <a:r>
            <a:rPr lang="en-US" sz="1800" b="0" kern="1200" dirty="0" err="1"/>
            <a:t>yakılmak</a:t>
          </a:r>
          <a:r>
            <a:rPr lang="en-US" sz="1800" b="0" kern="1200" dirty="0"/>
            <a:t> </a:t>
          </a:r>
          <a:r>
            <a:rPr lang="en-US" sz="1800" b="0" kern="1200" dirty="0" err="1"/>
            <a:t>yerine</a:t>
          </a:r>
          <a:r>
            <a:rPr lang="en-US" sz="1800" b="0" kern="1200" dirty="0"/>
            <a:t> </a:t>
          </a:r>
          <a:r>
            <a:rPr lang="en-US" sz="1800" b="0" kern="1200" dirty="0" err="1"/>
            <a:t>geri</a:t>
          </a:r>
          <a:r>
            <a:rPr lang="en-US" sz="1800" b="0" kern="1200" dirty="0"/>
            <a:t> </a:t>
          </a:r>
          <a:r>
            <a:rPr lang="en-US" sz="1800" b="0" kern="1200" dirty="0" err="1"/>
            <a:t>dönüşüm</a:t>
          </a:r>
          <a:r>
            <a:rPr lang="en-US" sz="1800" b="0" kern="1200" dirty="0"/>
            <a:t> </a:t>
          </a:r>
          <a:r>
            <a:rPr lang="en-US" sz="1800" b="0" kern="1200" dirty="0" err="1"/>
            <a:t>için</a:t>
          </a:r>
          <a:r>
            <a:rPr lang="en-US" sz="1800" b="0" kern="1200" dirty="0"/>
            <a:t> </a:t>
          </a:r>
          <a:r>
            <a:rPr lang="en-US" sz="1800" b="0" kern="1200" dirty="0" err="1"/>
            <a:t>toplanan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 </a:t>
          </a:r>
          <a:r>
            <a:rPr lang="en-US" sz="1800" b="0" kern="1200" dirty="0" err="1"/>
            <a:t>veya</a:t>
          </a:r>
          <a:r>
            <a:rPr lang="en-US" sz="1800" b="0" kern="1200" dirty="0"/>
            <a:t> </a:t>
          </a:r>
          <a:r>
            <a:rPr lang="en-US" sz="1800" b="0" kern="1200" dirty="0" err="1"/>
            <a:t>geri</a:t>
          </a:r>
          <a:r>
            <a:rPr lang="en-US" sz="1800" b="0" kern="1200" dirty="0"/>
            <a:t> </a:t>
          </a:r>
          <a:r>
            <a:rPr lang="en-US" sz="1800" b="0" kern="1200" dirty="0" err="1"/>
            <a:t>dönüştürülebilir</a:t>
          </a:r>
          <a:r>
            <a:rPr lang="en-US" sz="1800" b="0" kern="1200" dirty="0"/>
            <a:t> </a:t>
          </a:r>
          <a:r>
            <a:rPr lang="en-US" sz="1800" b="0" kern="1200" dirty="0" err="1"/>
            <a:t>malzemeleri</a:t>
          </a:r>
          <a:r>
            <a:rPr lang="en-US" sz="1800" b="0" kern="1200" dirty="0"/>
            <a:t> </a:t>
          </a:r>
          <a:r>
            <a:rPr lang="en-US" sz="1800" b="0" kern="1200" dirty="0" err="1"/>
            <a:t>ifade</a:t>
          </a:r>
          <a:r>
            <a:rPr lang="en-US" sz="1800" b="0" kern="1200" dirty="0"/>
            <a:t> </a:t>
          </a:r>
          <a:r>
            <a:rPr lang="en-US" sz="1800" b="0" kern="1200" dirty="0" err="1"/>
            <a:t>eder</a:t>
          </a:r>
          <a:r>
            <a:rPr lang="en-US" sz="1800" b="0" kern="1200" dirty="0"/>
            <a:t>.</a:t>
          </a:r>
          <a:endParaRPr lang="en-GB" sz="1800" b="0" kern="1200" dirty="0"/>
        </a:p>
      </dsp:txBody>
      <dsp:txXfrm>
        <a:off x="4911377" y="553781"/>
        <a:ext cx="2286327" cy="3395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465BC-58B2-4D9C-A955-1C2F94E7D0DA}">
      <dsp:nvSpPr>
        <dsp:cNvPr id="0" name=""/>
        <dsp:cNvSpPr/>
      </dsp:nvSpPr>
      <dsp:spPr>
        <a:xfrm>
          <a:off x="7294125" y="657455"/>
          <a:ext cx="177743" cy="3289655"/>
        </a:xfrm>
        <a:prstGeom prst="rect">
          <a:avLst/>
        </a:prstGeom>
        <a:solidFill>
          <a:srgbClr val="2A4C8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A23D6-BFF8-45E0-84EF-9551B5F7E432}">
      <dsp:nvSpPr>
        <dsp:cNvPr id="0" name=""/>
        <dsp:cNvSpPr/>
      </dsp:nvSpPr>
      <dsp:spPr>
        <a:xfrm>
          <a:off x="181393" y="657455"/>
          <a:ext cx="4622827" cy="3289655"/>
        </a:xfrm>
        <a:prstGeom prst="frame">
          <a:avLst>
            <a:gd name="adj1" fmla="val 5450"/>
          </a:avLst>
        </a:prstGeom>
        <a:solidFill>
          <a:srgbClr val="F1CB2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94E1-CB5B-4133-910F-CEBD4AA9D318}">
      <dsp:nvSpPr>
        <dsp:cNvPr id="0" name=""/>
        <dsp:cNvSpPr/>
      </dsp:nvSpPr>
      <dsp:spPr>
        <a:xfrm>
          <a:off x="0" y="335228"/>
          <a:ext cx="4445083" cy="311172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1B16-1BE3-4434-9EDF-DB29E773003A}">
      <dsp:nvSpPr>
        <dsp:cNvPr id="0" name=""/>
        <dsp:cNvSpPr/>
      </dsp:nvSpPr>
      <dsp:spPr>
        <a:xfrm>
          <a:off x="362124" y="3376117"/>
          <a:ext cx="4264352" cy="39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62124" y="3376117"/>
        <a:ext cx="4264352" cy="390485"/>
      </dsp:txXfrm>
    </dsp:sp>
    <dsp:sp modelId="{369987E2-303D-4E70-8BD8-60A4907A699B}">
      <dsp:nvSpPr>
        <dsp:cNvPr id="0" name=""/>
        <dsp:cNvSpPr/>
      </dsp:nvSpPr>
      <dsp:spPr>
        <a:xfrm>
          <a:off x="4911377" y="618160"/>
          <a:ext cx="2286327" cy="339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Biyolojik</a:t>
          </a:r>
          <a:r>
            <a:rPr lang="en-US" sz="1800" b="0" kern="1200" dirty="0"/>
            <a:t> </a:t>
          </a:r>
          <a:r>
            <a:rPr lang="en-US" sz="1800" b="0" kern="1200" dirty="0" err="1"/>
            <a:t>olarak</a:t>
          </a:r>
          <a:r>
            <a:rPr lang="en-US" sz="1800" b="0" kern="1200" dirty="0"/>
            <a:t> </a:t>
          </a:r>
          <a:r>
            <a:rPr lang="en-US" sz="1800" b="0" kern="1200" dirty="0" err="1"/>
            <a:t>tehlikeli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 </a:t>
          </a:r>
          <a:r>
            <a:rPr lang="en-US" sz="1800" b="0" kern="1200" dirty="0" err="1"/>
            <a:t>veya</a:t>
          </a:r>
          <a:r>
            <a:rPr lang="en-US" sz="1800" b="0" kern="1200" dirty="0"/>
            <a:t> </a:t>
          </a:r>
          <a:r>
            <a:rPr lang="en-US" sz="1800" b="0" kern="1200" dirty="0" err="1"/>
            <a:t>biyomedikal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 </a:t>
          </a:r>
          <a:r>
            <a:rPr lang="en-US" sz="1800" b="0" kern="1200" dirty="0" err="1"/>
            <a:t>olarak</a:t>
          </a:r>
          <a:r>
            <a:rPr lang="en-US" sz="1800" b="0" kern="1200" dirty="0"/>
            <a:t> da </a:t>
          </a:r>
          <a:r>
            <a:rPr lang="en-US" sz="1800" b="0" kern="1200" dirty="0" err="1"/>
            <a:t>bilinen</a:t>
          </a:r>
          <a:r>
            <a:rPr lang="en-US" sz="1800" b="0" kern="1200" dirty="0"/>
            <a:t> </a:t>
          </a:r>
          <a:r>
            <a:rPr lang="en-US" sz="1800" b="0" kern="1200" dirty="0" err="1"/>
            <a:t>biyolojik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, </a:t>
          </a:r>
          <a:r>
            <a:rPr lang="en-US" sz="1800" b="0" kern="1200" dirty="0" err="1"/>
            <a:t>bakteri</a:t>
          </a:r>
          <a:r>
            <a:rPr lang="en-US" sz="1800" b="0" kern="1200" dirty="0"/>
            <a:t>, </a:t>
          </a:r>
          <a:r>
            <a:rPr lang="en-US" sz="1800" b="0" kern="1200" dirty="0" err="1"/>
            <a:t>virüs</a:t>
          </a:r>
          <a:r>
            <a:rPr lang="en-US" sz="1800" b="0" kern="1200" dirty="0"/>
            <a:t> ve </a:t>
          </a:r>
          <a:r>
            <a:rPr lang="en-US" sz="1800" b="0" kern="1200" dirty="0" err="1"/>
            <a:t>insan</a:t>
          </a:r>
          <a:r>
            <a:rPr lang="en-US" sz="1800" b="0" kern="1200" dirty="0"/>
            <a:t> </a:t>
          </a:r>
          <a:r>
            <a:rPr lang="en-US" sz="1800" b="0" kern="1200" dirty="0" err="1"/>
            <a:t>sağlığı</a:t>
          </a:r>
          <a:r>
            <a:rPr lang="en-US" sz="1800" b="0" kern="1200" dirty="0"/>
            <a:t> </a:t>
          </a:r>
          <a:r>
            <a:rPr lang="en-US" sz="1800" b="0" kern="1200" dirty="0" err="1"/>
            <a:t>veya</a:t>
          </a:r>
          <a:r>
            <a:rPr lang="en-US" sz="1800" b="0" kern="1200" dirty="0"/>
            <a:t> </a:t>
          </a:r>
          <a:r>
            <a:rPr lang="en-US" sz="1800" b="0" kern="1200" dirty="0" err="1"/>
            <a:t>çevre</a:t>
          </a:r>
          <a:r>
            <a:rPr lang="en-US" sz="1800" b="0" kern="1200" dirty="0"/>
            <a:t> </a:t>
          </a:r>
          <a:r>
            <a:rPr lang="en-US" sz="1800" b="0" kern="1200" dirty="0" err="1"/>
            <a:t>için</a:t>
          </a:r>
          <a:r>
            <a:rPr lang="en-US" sz="1800" b="0" kern="1200" dirty="0"/>
            <a:t> </a:t>
          </a:r>
          <a:r>
            <a:rPr lang="en-US" sz="1800" b="0" kern="1200" dirty="0" err="1"/>
            <a:t>tehdit</a:t>
          </a:r>
          <a:r>
            <a:rPr lang="en-US" sz="1800" b="0" kern="1200" dirty="0"/>
            <a:t> </a:t>
          </a:r>
          <a:r>
            <a:rPr lang="en-US" sz="1800" b="0" kern="1200" dirty="0" err="1"/>
            <a:t>oluşturabilecek</a:t>
          </a:r>
          <a:r>
            <a:rPr lang="en-US" sz="1800" b="0" kern="1200" dirty="0"/>
            <a:t> </a:t>
          </a:r>
          <a:r>
            <a:rPr lang="en-US" sz="1800" b="0" kern="1200" dirty="0" err="1"/>
            <a:t>diğer</a:t>
          </a:r>
          <a:r>
            <a:rPr lang="en-US" sz="1800" b="0" kern="1200" dirty="0"/>
            <a:t> </a:t>
          </a:r>
          <a:r>
            <a:rPr lang="en-US" sz="1800" b="0" kern="1200" dirty="0" err="1"/>
            <a:t>mikroorganizmalar</a:t>
          </a:r>
          <a:r>
            <a:rPr lang="en-US" sz="1800" b="0" kern="1200" dirty="0"/>
            <a:t> </a:t>
          </a:r>
          <a:r>
            <a:rPr lang="en-US" sz="1800" b="0" kern="1200" dirty="0" err="1"/>
            <a:t>gibi</a:t>
          </a:r>
          <a:r>
            <a:rPr lang="en-US" sz="1800" b="0" kern="1200" dirty="0"/>
            <a:t> </a:t>
          </a:r>
          <a:r>
            <a:rPr lang="en-US" sz="1800" b="0" kern="1200" dirty="0" err="1"/>
            <a:t>biyolojik</a:t>
          </a:r>
          <a:r>
            <a:rPr lang="en-US" sz="1800" b="0" kern="1200" dirty="0"/>
            <a:t> </a:t>
          </a:r>
          <a:r>
            <a:rPr lang="en-US" sz="1800" b="0" kern="1200" dirty="0" err="1"/>
            <a:t>ajanlarla</a:t>
          </a:r>
          <a:r>
            <a:rPr lang="en-US" sz="1800" b="0" kern="1200" dirty="0"/>
            <a:t> </a:t>
          </a:r>
          <a:r>
            <a:rPr lang="en-US" sz="1800" b="0" kern="1200" dirty="0" err="1"/>
            <a:t>potansiyel</a:t>
          </a:r>
          <a:r>
            <a:rPr lang="en-US" sz="1800" b="0" kern="1200" dirty="0"/>
            <a:t> </a:t>
          </a:r>
          <a:r>
            <a:rPr lang="en-US" sz="1800" b="0" kern="1200" dirty="0" err="1"/>
            <a:t>olarak</a:t>
          </a:r>
          <a:r>
            <a:rPr lang="en-US" sz="1800" b="0" kern="1200" dirty="0"/>
            <a:t> </a:t>
          </a:r>
          <a:r>
            <a:rPr lang="en-US" sz="1800" b="0" kern="1200" dirty="0" err="1"/>
            <a:t>kontamine</a:t>
          </a:r>
          <a:r>
            <a:rPr lang="en-US" sz="1800" b="0" kern="1200" dirty="0"/>
            <a:t> </a:t>
          </a:r>
          <a:r>
            <a:rPr lang="en-US" sz="1800" b="0" kern="1200" dirty="0" err="1"/>
            <a:t>olmuş</a:t>
          </a:r>
          <a:r>
            <a:rPr lang="en-US" sz="1800" b="0" kern="1200" dirty="0"/>
            <a:t> </a:t>
          </a:r>
          <a:r>
            <a:rPr lang="en-US" sz="1800" b="0" kern="1200" dirty="0" err="1"/>
            <a:t>atık</a:t>
          </a:r>
          <a:r>
            <a:rPr lang="en-US" sz="1800" b="0" kern="1200" dirty="0"/>
            <a:t> </a:t>
          </a:r>
          <a:r>
            <a:rPr lang="en-US" sz="1800" b="0" kern="1200" dirty="0" err="1"/>
            <a:t>malzemeleri</a:t>
          </a:r>
          <a:r>
            <a:rPr lang="en-US" sz="1800" b="0" kern="1200" dirty="0"/>
            <a:t> </a:t>
          </a:r>
          <a:r>
            <a:rPr lang="en-US" sz="1800" b="0" kern="1200" dirty="0" err="1"/>
            <a:t>ifade</a:t>
          </a:r>
          <a:r>
            <a:rPr lang="en-US" sz="1800" b="0" kern="1200" dirty="0"/>
            <a:t> </a:t>
          </a:r>
          <a:r>
            <a:rPr lang="en-US" sz="1800" b="0" kern="1200" dirty="0" err="1"/>
            <a:t>etmektedir</a:t>
          </a:r>
          <a:r>
            <a:rPr lang="en-US" sz="1800" b="0" kern="1200" dirty="0"/>
            <a:t>.</a:t>
          </a:r>
          <a:endParaRPr lang="en-GB" sz="1800" b="0" kern="1200" dirty="0"/>
        </a:p>
      </dsp:txBody>
      <dsp:txXfrm>
        <a:off x="4911377" y="618160"/>
        <a:ext cx="2286327" cy="339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CA7D-3B98-44BD-8123-78EC05AD755E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9D874-D2D9-4365-960D-3C3150287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ULO 6: ATIK </a:t>
            </a:r>
            <a:r>
              <a:rPr lang="tr-TR" sz="1200" b="1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YÖNETİMİ STRATEJİLERİ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AYAKKABI SEKTÖRÜNDE EN İY</a:t>
            </a:r>
            <a:r>
              <a:rPr lang="tr-TR" sz="1200" b="1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UYGULAMALAR.</a:t>
            </a:r>
            <a:endParaRPr lang="tr-TR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tr-TR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</a:endParaRPr>
          </a:p>
          <a:p>
            <a:pPr algn="l"/>
            <a:r>
              <a:rPr lang="en-US" sz="1200" b="1" i="0" u="none" strike="noStrike" dirty="0">
                <a:solidFill>
                  <a:srgbClr val="2D5693"/>
                </a:solidFill>
                <a:effectLst/>
                <a:latin typeface="Josefin Sans Bold" pitchFamily="2" charset="0"/>
              </a:rPr>
              <a:t>Ders 6.1: </a:t>
            </a:r>
            <a:r>
              <a:rPr lang="en-US" sz="1200" b="1" i="0" u="none" strike="noStrike" dirty="0" err="1">
                <a:solidFill>
                  <a:srgbClr val="2D5693"/>
                </a:solidFill>
                <a:effectLst/>
                <a:latin typeface="Josefin Sans Bold" pitchFamily="2" charset="0"/>
              </a:rPr>
              <a:t>Döngüsel</a:t>
            </a:r>
            <a:r>
              <a:rPr lang="en-US" sz="1200" b="1" i="0" u="none" strike="noStrike" dirty="0">
                <a:solidFill>
                  <a:srgbClr val="2D5693"/>
                </a:solidFill>
                <a:effectLst/>
                <a:latin typeface="Josefin Sans Bold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2D5693"/>
                </a:solidFill>
                <a:effectLst/>
                <a:latin typeface="Josefin Sans Bold" pitchFamily="2" charset="0"/>
              </a:rPr>
              <a:t>Ekonomide</a:t>
            </a:r>
            <a:r>
              <a:rPr lang="en-US" sz="1200" b="1" i="0" u="none" strike="noStrike" dirty="0">
                <a:solidFill>
                  <a:srgbClr val="2D5693"/>
                </a:solidFill>
                <a:effectLst/>
                <a:latin typeface="Josefin Sans Bold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2D5693"/>
                </a:solidFill>
                <a:effectLst/>
                <a:latin typeface="Josefin Sans Bold" pitchFamily="2" charset="0"/>
              </a:rPr>
              <a:t>Atık</a:t>
            </a:r>
            <a:r>
              <a:rPr lang="en-US" sz="1200" b="1" i="0" u="none" strike="noStrike" dirty="0">
                <a:solidFill>
                  <a:srgbClr val="2D5693"/>
                </a:solidFill>
                <a:effectLst/>
                <a:latin typeface="Josefin Sans Bold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2D5693"/>
                </a:solidFill>
                <a:effectLst/>
                <a:latin typeface="Josefin Sans Bold" pitchFamily="2" charset="0"/>
              </a:rPr>
              <a:t>Yönetimi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ro-RO" sz="1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4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2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sektöründe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döngüsel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ekonomi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uygun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yaklaşımları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şunlardır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dönüşüm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onarım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yeniden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minimizasyonu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demontaj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6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kullanım</a:t>
            </a:r>
            <a:r>
              <a:rPr lang="en-GB" sz="1200" dirty="0"/>
              <a:t> </a:t>
            </a:r>
            <a:r>
              <a:rPr lang="en-GB" sz="1200" dirty="0" err="1"/>
              <a:t>için</a:t>
            </a:r>
            <a:r>
              <a:rPr lang="en-GB" sz="1200" dirty="0"/>
              <a:t> </a:t>
            </a:r>
            <a:r>
              <a:rPr lang="en-GB" sz="1200" dirty="0" err="1"/>
              <a:t>tasarım</a:t>
            </a:r>
            <a:r>
              <a:rPr lang="en-GB" sz="1200" dirty="0"/>
              <a:t>, </a:t>
            </a:r>
            <a:r>
              <a:rPr lang="en-GB" sz="1200" dirty="0" err="1"/>
              <a:t>dayanıklılık</a:t>
            </a:r>
            <a:r>
              <a:rPr lang="en-GB" sz="1200" dirty="0"/>
              <a:t> ve </a:t>
            </a:r>
            <a:r>
              <a:rPr lang="en-GB" sz="1200" dirty="0" err="1"/>
              <a:t>uzun</a:t>
            </a:r>
            <a:r>
              <a:rPr lang="en-GB" sz="1200" dirty="0"/>
              <a:t> </a:t>
            </a:r>
            <a:r>
              <a:rPr lang="en-GB" sz="1200" dirty="0" err="1"/>
              <a:t>ömürlülük</a:t>
            </a:r>
            <a:r>
              <a:rPr lang="en-GB" sz="1200" dirty="0"/>
              <a:t> </a:t>
            </a:r>
            <a:r>
              <a:rPr lang="en-GB" sz="1200" dirty="0" err="1"/>
              <a:t>göz</a:t>
            </a:r>
            <a:r>
              <a:rPr lang="en-GB" sz="1200" dirty="0"/>
              <a:t> </a:t>
            </a:r>
            <a:r>
              <a:rPr lang="en-GB" sz="1200" dirty="0" err="1"/>
              <a:t>önünde</a:t>
            </a:r>
            <a:r>
              <a:rPr lang="en-GB" sz="1200" dirty="0"/>
              <a:t> </a:t>
            </a:r>
            <a:r>
              <a:rPr lang="en-GB" sz="1200" dirty="0" err="1"/>
              <a:t>bulundurularak</a:t>
            </a:r>
            <a:r>
              <a:rPr lang="en-GB" sz="1200" dirty="0"/>
              <a:t> </a:t>
            </a:r>
            <a:r>
              <a:rPr lang="en-GB" sz="1200" dirty="0" err="1"/>
              <a:t>ürünler</a:t>
            </a:r>
            <a:r>
              <a:rPr lang="en-GB" sz="1200" dirty="0"/>
              <a:t> </a:t>
            </a:r>
            <a:r>
              <a:rPr lang="en-GB" sz="1200" dirty="0" err="1"/>
              <a:t>tasarlamayı</a:t>
            </a:r>
            <a:r>
              <a:rPr lang="en-GB" sz="1200" dirty="0"/>
              <a:t> ve </a:t>
            </a:r>
            <a:r>
              <a:rPr lang="en-GB" sz="1200" dirty="0" err="1"/>
              <a:t>kolay</a:t>
            </a:r>
            <a:r>
              <a:rPr lang="en-GB" sz="1200" dirty="0"/>
              <a:t> </a:t>
            </a:r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bakıma</a:t>
            </a:r>
            <a:r>
              <a:rPr lang="en-GB" sz="1200" dirty="0"/>
              <a:t> </a:t>
            </a:r>
            <a:r>
              <a:rPr lang="en-GB" sz="1200" dirty="0" err="1"/>
              <a:t>izin</a:t>
            </a:r>
            <a:r>
              <a:rPr lang="en-GB" sz="1200" dirty="0"/>
              <a:t> </a:t>
            </a:r>
            <a:r>
              <a:rPr lang="en-GB" sz="1200" dirty="0" err="1"/>
              <a:t>veren</a:t>
            </a:r>
            <a:r>
              <a:rPr lang="en-GB" sz="1200" dirty="0"/>
              <a:t> </a:t>
            </a:r>
            <a:r>
              <a:rPr lang="en-GB" sz="1200" dirty="0" err="1"/>
              <a:t>özellikleri</a:t>
            </a:r>
            <a:r>
              <a:rPr lang="en-GB" sz="1200" dirty="0"/>
              <a:t> </a:t>
            </a:r>
            <a:r>
              <a:rPr lang="en-GB" sz="1200" dirty="0" err="1"/>
              <a:t>birleştirmeyi</a:t>
            </a:r>
            <a:r>
              <a:rPr lang="en-GB" sz="1200" dirty="0"/>
              <a:t> </a:t>
            </a:r>
            <a:r>
              <a:rPr lang="en-GB" sz="1200" dirty="0" err="1"/>
              <a:t>içerir</a:t>
            </a:r>
            <a:r>
              <a:rPr lang="en-GB" sz="1200" dirty="0"/>
              <a:t>. </a:t>
            </a:r>
            <a:r>
              <a:rPr lang="en-GB" sz="1200" dirty="0" err="1"/>
              <a:t>Onarım</a:t>
            </a:r>
            <a:r>
              <a:rPr lang="en-GB" sz="1200" dirty="0"/>
              <a:t> ve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kullanım</a:t>
            </a:r>
            <a:r>
              <a:rPr lang="en-GB" sz="1200" dirty="0"/>
              <a:t> </a:t>
            </a:r>
            <a:r>
              <a:rPr lang="en-GB" sz="1200" dirty="0" err="1"/>
              <a:t>için</a:t>
            </a:r>
            <a:r>
              <a:rPr lang="en-GB" sz="1200" dirty="0"/>
              <a:t> </a:t>
            </a:r>
            <a:r>
              <a:rPr lang="en-GB" sz="1200" dirty="0" err="1"/>
              <a:t>tasarım</a:t>
            </a:r>
            <a:r>
              <a:rPr lang="en-GB" sz="1200" dirty="0"/>
              <a:t>, </a:t>
            </a:r>
            <a:r>
              <a:rPr lang="en-GB" sz="1200" dirty="0" err="1"/>
              <a:t>üreticileri</a:t>
            </a:r>
            <a:r>
              <a:rPr lang="en-GB" sz="1200" dirty="0"/>
              <a:t>, </a:t>
            </a:r>
            <a:r>
              <a:rPr lang="en-GB" sz="1200" dirty="0" err="1"/>
              <a:t>bozulduklarında</a:t>
            </a:r>
            <a:r>
              <a:rPr lang="en-GB" sz="1200" dirty="0"/>
              <a:t> </a:t>
            </a:r>
            <a:r>
              <a:rPr lang="en-GB" sz="1200" dirty="0" err="1"/>
              <a:t>veya</a:t>
            </a:r>
            <a:r>
              <a:rPr lang="en-GB" sz="1200" dirty="0"/>
              <a:t> </a:t>
            </a:r>
            <a:r>
              <a:rPr lang="en-GB" sz="1200" dirty="0" err="1"/>
              <a:t>modası</a:t>
            </a:r>
            <a:r>
              <a:rPr lang="en-GB" sz="1200" dirty="0"/>
              <a:t> </a:t>
            </a:r>
            <a:r>
              <a:rPr lang="en-GB" sz="1200" dirty="0" err="1"/>
              <a:t>geçtiğinde</a:t>
            </a:r>
            <a:r>
              <a:rPr lang="en-GB" sz="1200" dirty="0"/>
              <a:t> </a:t>
            </a:r>
            <a:r>
              <a:rPr lang="en-GB" sz="1200" dirty="0" err="1"/>
              <a:t>atılıp</a:t>
            </a:r>
            <a:r>
              <a:rPr lang="en-GB" sz="1200" dirty="0"/>
              <a:t> </a:t>
            </a:r>
            <a:r>
              <a:rPr lang="en-GB" sz="1200" dirty="0" err="1"/>
              <a:t>değiştirilmek</a:t>
            </a:r>
            <a:r>
              <a:rPr lang="en-GB" sz="1200" dirty="0"/>
              <a:t> </a:t>
            </a:r>
            <a:r>
              <a:rPr lang="en-GB" sz="1200" dirty="0" err="1"/>
              <a:t>yerine</a:t>
            </a:r>
            <a:r>
              <a:rPr lang="en-GB" sz="1200" dirty="0"/>
              <a:t> </a:t>
            </a:r>
            <a:r>
              <a:rPr lang="en-GB" sz="1200" dirty="0" err="1"/>
              <a:t>kolayca</a:t>
            </a:r>
            <a:r>
              <a:rPr lang="en-GB" sz="1200" dirty="0"/>
              <a:t> </a:t>
            </a:r>
            <a:r>
              <a:rPr lang="en-GB" sz="1200" dirty="0" err="1"/>
              <a:t>onarılabilen</a:t>
            </a:r>
            <a:r>
              <a:rPr lang="en-GB" sz="1200" dirty="0"/>
              <a:t>, </a:t>
            </a:r>
            <a:r>
              <a:rPr lang="en-GB" sz="1200" dirty="0" err="1"/>
              <a:t>yükseltilebilen</a:t>
            </a:r>
            <a:r>
              <a:rPr lang="en-GB" sz="1200" dirty="0"/>
              <a:t> </a:t>
            </a:r>
            <a:r>
              <a:rPr lang="en-GB" sz="1200" dirty="0" err="1"/>
              <a:t>veya</a:t>
            </a:r>
            <a:r>
              <a:rPr lang="en-GB" sz="1200" dirty="0"/>
              <a:t>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kullanılabilen</a:t>
            </a:r>
            <a:r>
              <a:rPr lang="en-GB" sz="1200" dirty="0"/>
              <a:t> </a:t>
            </a:r>
            <a:r>
              <a:rPr lang="en-GB" sz="1200" dirty="0" err="1"/>
              <a:t>ürünler</a:t>
            </a:r>
            <a:r>
              <a:rPr lang="en-GB" sz="1200" dirty="0"/>
              <a:t> </a:t>
            </a:r>
            <a:r>
              <a:rPr lang="en-GB" sz="1200" dirty="0" err="1"/>
              <a:t>yaratmaya</a:t>
            </a:r>
            <a:r>
              <a:rPr lang="en-GB" sz="1200" dirty="0"/>
              <a:t> </a:t>
            </a:r>
            <a:r>
              <a:rPr lang="en-GB" sz="1200" dirty="0" err="1"/>
              <a:t>teşvik</a:t>
            </a:r>
            <a:r>
              <a:rPr lang="en-GB" sz="1200" dirty="0"/>
              <a:t> </a:t>
            </a:r>
            <a:r>
              <a:rPr lang="en-GB" sz="1200" dirty="0" err="1"/>
              <a:t>eder</a:t>
            </a:r>
            <a:r>
              <a:rPr lang="en-GB" sz="1200" dirty="0"/>
              <a:t>.
</a:t>
            </a:r>
            <a:r>
              <a:rPr lang="en-GB" sz="1200" dirty="0" err="1"/>
              <a:t>Ayakkabı</a:t>
            </a:r>
            <a:r>
              <a:rPr lang="en-GB" sz="1200" dirty="0"/>
              <a:t> </a:t>
            </a:r>
            <a:r>
              <a:rPr lang="en-GB" sz="1200" dirty="0" err="1"/>
              <a:t>şirketleri</a:t>
            </a:r>
            <a:r>
              <a:rPr lang="en-GB" sz="1200" dirty="0"/>
              <a:t>, </a:t>
            </a:r>
            <a:r>
              <a:rPr lang="en-GB" sz="1200" dirty="0" err="1"/>
              <a:t>dikişlerin</a:t>
            </a:r>
            <a:r>
              <a:rPr lang="en-GB" sz="1200" dirty="0"/>
              <a:t> </a:t>
            </a:r>
            <a:r>
              <a:rPr lang="en-GB" sz="1200" dirty="0" err="1"/>
              <a:t>temizlenmesi</a:t>
            </a:r>
            <a:r>
              <a:rPr lang="en-GB" sz="1200" dirty="0"/>
              <a:t>, </a:t>
            </a:r>
            <a:r>
              <a:rPr lang="en-GB" sz="1200" dirty="0" err="1"/>
              <a:t>yeniden</a:t>
            </a:r>
            <a:r>
              <a:rPr lang="en-GB" sz="1200" dirty="0"/>
              <a:t> </a:t>
            </a:r>
            <a:r>
              <a:rPr lang="en-GB" sz="1200" dirty="0" err="1"/>
              <a:t>düzenlenmesi</a:t>
            </a:r>
            <a:r>
              <a:rPr lang="en-GB" sz="1200" dirty="0"/>
              <a:t> ve </a:t>
            </a:r>
            <a:r>
              <a:rPr lang="en-GB" sz="1200" dirty="0" err="1"/>
              <a:t>onarılması</a:t>
            </a:r>
            <a:r>
              <a:rPr lang="en-GB" sz="1200" dirty="0"/>
              <a:t> </a:t>
            </a:r>
            <a:r>
              <a:rPr lang="en-GB" sz="1200" dirty="0" err="1"/>
              <a:t>dahil</a:t>
            </a:r>
            <a:r>
              <a:rPr lang="en-GB" sz="1200" dirty="0"/>
              <a:t> </a:t>
            </a:r>
            <a:r>
              <a:rPr lang="en-GB" sz="1200" dirty="0" err="1"/>
              <a:t>olmak</a:t>
            </a:r>
            <a:r>
              <a:rPr lang="en-GB" sz="1200" dirty="0"/>
              <a:t> </a:t>
            </a:r>
            <a:r>
              <a:rPr lang="en-GB" sz="1200" dirty="0" err="1"/>
              <a:t>üzere</a:t>
            </a:r>
            <a:r>
              <a:rPr lang="en-GB" sz="1200" dirty="0"/>
              <a:t> </a:t>
            </a:r>
            <a:r>
              <a:rPr lang="en-GB" sz="1200" dirty="0" err="1"/>
              <a:t>çeşitli</a:t>
            </a:r>
            <a:r>
              <a:rPr lang="en-GB" sz="1200" dirty="0"/>
              <a:t> </a:t>
            </a:r>
            <a:r>
              <a:rPr lang="en-GB" sz="1200" dirty="0" err="1"/>
              <a:t>onarım</a:t>
            </a:r>
            <a:r>
              <a:rPr lang="en-GB" sz="1200" dirty="0"/>
              <a:t> </a:t>
            </a:r>
            <a:r>
              <a:rPr lang="en-GB" sz="1200" dirty="0" err="1"/>
              <a:t>hizmetleri</a:t>
            </a:r>
            <a:r>
              <a:rPr lang="en-GB" sz="1200" dirty="0"/>
              <a:t> </a:t>
            </a:r>
            <a:r>
              <a:rPr lang="en-GB" sz="1200" dirty="0" err="1"/>
              <a:t>sunabilir</a:t>
            </a:r>
            <a:r>
              <a:rPr lang="en-GB" sz="12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76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en-GB" sz="1400" dirty="0" err="1"/>
              <a:t>Atık</a:t>
            </a:r>
            <a:r>
              <a:rPr lang="en-GB" sz="1400" dirty="0"/>
              <a:t> </a:t>
            </a:r>
            <a:r>
              <a:rPr lang="en-GB" sz="1400" dirty="0" err="1"/>
              <a:t>minimizasyonu</a:t>
            </a:r>
            <a:r>
              <a:rPr lang="en-GB" sz="1400" dirty="0"/>
              <a:t> </a:t>
            </a:r>
            <a:r>
              <a:rPr lang="en-GB" sz="1400" dirty="0" err="1"/>
              <a:t>için</a:t>
            </a:r>
            <a:r>
              <a:rPr lang="en-GB" sz="1400" dirty="0"/>
              <a:t> </a:t>
            </a:r>
            <a:r>
              <a:rPr lang="en-GB" sz="1400" dirty="0" err="1"/>
              <a:t>tasarım</a:t>
            </a:r>
            <a:r>
              <a:rPr lang="en-GB" sz="1400" dirty="0"/>
              <a:t>, </a:t>
            </a:r>
            <a:r>
              <a:rPr lang="en-GB" sz="1400" dirty="0" err="1"/>
              <a:t>yaşam</a:t>
            </a:r>
            <a:r>
              <a:rPr lang="en-GB" sz="1400" dirty="0"/>
              <a:t> </a:t>
            </a:r>
            <a:r>
              <a:rPr lang="en-GB" sz="1400" dirty="0" err="1"/>
              <a:t>döngüleri</a:t>
            </a:r>
            <a:r>
              <a:rPr lang="en-GB" sz="1400" dirty="0"/>
              <a:t> </a:t>
            </a:r>
            <a:r>
              <a:rPr lang="en-GB" sz="1400" dirty="0" err="1"/>
              <a:t>boyunca</a:t>
            </a:r>
            <a:r>
              <a:rPr lang="en-GB" sz="1400" dirty="0"/>
              <a:t> </a:t>
            </a:r>
            <a:r>
              <a:rPr lang="en-GB" sz="1400" dirty="0" err="1"/>
              <a:t>mümkün</a:t>
            </a:r>
            <a:r>
              <a:rPr lang="en-GB" sz="1400" dirty="0"/>
              <a:t> </a:t>
            </a:r>
            <a:r>
              <a:rPr lang="en-GB" sz="1400" dirty="0" err="1"/>
              <a:t>olduğunca</a:t>
            </a:r>
            <a:r>
              <a:rPr lang="en-GB" sz="1400" dirty="0"/>
              <a:t> </a:t>
            </a:r>
            <a:r>
              <a:rPr lang="en-GB" sz="1400" dirty="0" err="1"/>
              <a:t>az</a:t>
            </a:r>
            <a:r>
              <a:rPr lang="en-GB" sz="1400" dirty="0"/>
              <a:t> </a:t>
            </a:r>
            <a:r>
              <a:rPr lang="en-GB" sz="1400" dirty="0" err="1"/>
              <a:t>atık</a:t>
            </a:r>
            <a:r>
              <a:rPr lang="en-GB" sz="1400" dirty="0"/>
              <a:t> </a:t>
            </a:r>
            <a:r>
              <a:rPr lang="en-GB" sz="1400" dirty="0" err="1"/>
              <a:t>üreten</a:t>
            </a:r>
            <a:r>
              <a:rPr lang="en-GB" sz="1400" dirty="0"/>
              <a:t> </a:t>
            </a:r>
            <a:r>
              <a:rPr lang="en-GB" sz="1400" dirty="0" err="1"/>
              <a:t>ürünler</a:t>
            </a:r>
            <a:r>
              <a:rPr lang="en-GB" sz="1400" dirty="0"/>
              <a:t>, </a:t>
            </a:r>
            <a:r>
              <a:rPr lang="en-GB" sz="1400" dirty="0" err="1"/>
              <a:t>süreçler</a:t>
            </a:r>
            <a:r>
              <a:rPr lang="en-GB" sz="1400" dirty="0"/>
              <a:t> ve </a:t>
            </a:r>
            <a:r>
              <a:rPr lang="en-GB" sz="1400" dirty="0" err="1"/>
              <a:t>sistemler</a:t>
            </a:r>
            <a:r>
              <a:rPr lang="en-GB" sz="1400" dirty="0"/>
              <a:t> </a:t>
            </a:r>
            <a:r>
              <a:rPr lang="en-GB" sz="1400" dirty="0" err="1"/>
              <a:t>oluşturmaya</a:t>
            </a:r>
            <a:r>
              <a:rPr lang="en-GB" sz="1400" dirty="0"/>
              <a:t> </a:t>
            </a:r>
            <a:r>
              <a:rPr lang="en-GB" sz="1400" dirty="0" err="1"/>
              <a:t>odaklanan</a:t>
            </a:r>
            <a:r>
              <a:rPr lang="en-GB" sz="1400" dirty="0"/>
              <a:t> </a:t>
            </a:r>
            <a:r>
              <a:rPr lang="en-GB" sz="1400" dirty="0" err="1"/>
              <a:t>bir</a:t>
            </a:r>
            <a:r>
              <a:rPr lang="en-GB" sz="1400" dirty="0"/>
              <a:t> </a:t>
            </a:r>
            <a:r>
              <a:rPr lang="en-GB" sz="1400" dirty="0" err="1"/>
              <a:t>kavramdır</a:t>
            </a:r>
            <a:r>
              <a:rPr lang="en-GB" sz="1400" dirty="0"/>
              <a:t>. </a:t>
            </a:r>
            <a:r>
              <a:rPr lang="en-GB" sz="1400" dirty="0" err="1"/>
              <a:t>Atıkları</a:t>
            </a:r>
            <a:r>
              <a:rPr lang="en-GB" sz="1400" dirty="0"/>
              <a:t> </a:t>
            </a:r>
            <a:r>
              <a:rPr lang="en-GB" sz="1400" dirty="0" err="1"/>
              <a:t>azaltmak</a:t>
            </a:r>
            <a:r>
              <a:rPr lang="en-GB" sz="1400" dirty="0"/>
              <a:t> </a:t>
            </a:r>
            <a:r>
              <a:rPr lang="en-GB" sz="1400" dirty="0" err="1"/>
              <a:t>için</a:t>
            </a:r>
            <a:r>
              <a:rPr lang="en-GB" sz="1400" dirty="0"/>
              <a:t> </a:t>
            </a:r>
            <a:r>
              <a:rPr lang="en-GB" sz="1400" dirty="0" err="1"/>
              <a:t>şirketler:choosing</a:t>
            </a:r>
            <a:r>
              <a:rPr lang="en-GB" sz="1400" dirty="0"/>
              <a:t> materials that are durable, recyclable, and biodegradable;</a:t>
            </a:r>
            <a:endParaRPr lang="tr-TR" sz="1400" dirty="0"/>
          </a:p>
          <a:p>
            <a:pPr lvl="0" algn="just"/>
            <a:endParaRPr lang="en-GB" sz="1400" dirty="0"/>
          </a:p>
          <a:p>
            <a:pPr lvl="1" algn="just">
              <a:buFont typeface="Symbol" panose="05050102010706020507" pitchFamily="18" charset="2"/>
              <a:buChar char=""/>
            </a:pPr>
            <a:r>
              <a:rPr lang="en-GB" sz="1400" dirty="0" err="1"/>
              <a:t>tasarımı</a:t>
            </a:r>
            <a:r>
              <a:rPr lang="en-GB" sz="1400" dirty="0"/>
              <a:t> </a:t>
            </a:r>
            <a:r>
              <a:rPr lang="en-GB" sz="1400" dirty="0" err="1"/>
              <a:t>basitleştirmek</a:t>
            </a:r>
            <a:r>
              <a:rPr lang="en-GB" sz="1400" dirty="0"/>
              <a:t>; </a:t>
            </a:r>
            <a:r>
              <a:rPr lang="en-GB" sz="1400" dirty="0" err="1"/>
              <a:t>yeniden</a:t>
            </a:r>
            <a:r>
              <a:rPr lang="en-GB" sz="1400" dirty="0"/>
              <a:t> </a:t>
            </a:r>
            <a:r>
              <a:rPr lang="en-GB" sz="1400" dirty="0" err="1"/>
              <a:t>kullanılmış</a:t>
            </a:r>
            <a:r>
              <a:rPr lang="en-GB" sz="1400" dirty="0"/>
              <a:t> </a:t>
            </a:r>
            <a:r>
              <a:rPr lang="en-GB" sz="1400" dirty="0" err="1"/>
              <a:t>veya</a:t>
            </a:r>
            <a:r>
              <a:rPr lang="en-GB" sz="1400" dirty="0"/>
              <a:t> </a:t>
            </a:r>
            <a:r>
              <a:rPr lang="en-GB" sz="1400" dirty="0" err="1"/>
              <a:t>geri</a:t>
            </a:r>
            <a:r>
              <a:rPr lang="en-GB" sz="1400" dirty="0"/>
              <a:t> </a:t>
            </a:r>
            <a:r>
              <a:rPr lang="en-GB" sz="1400" dirty="0" err="1"/>
              <a:t>dönüştürülmüş</a:t>
            </a:r>
            <a:r>
              <a:rPr lang="en-GB" sz="1400" dirty="0"/>
              <a:t> </a:t>
            </a:r>
            <a:r>
              <a:rPr lang="en-GB" sz="1400" dirty="0" err="1"/>
              <a:t>malzemelerin</a:t>
            </a:r>
            <a:r>
              <a:rPr lang="en-GB" sz="1400" dirty="0"/>
              <a:t> </a:t>
            </a:r>
            <a:r>
              <a:rPr lang="en-GB" sz="1400" dirty="0" err="1"/>
              <a:t>tasarıma</a:t>
            </a:r>
            <a:r>
              <a:rPr lang="en-GB" sz="1400" dirty="0"/>
              <a:t> </a:t>
            </a:r>
            <a:r>
              <a:rPr lang="en-GB" sz="1400" dirty="0" err="1"/>
              <a:t>dahil</a:t>
            </a:r>
            <a:r>
              <a:rPr lang="en-GB" sz="1400" dirty="0"/>
              <a:t> </a:t>
            </a:r>
            <a:r>
              <a:rPr lang="en-GB" sz="1400" dirty="0" err="1"/>
              <a:t>edilmesi</a:t>
            </a:r>
            <a:r>
              <a:rPr lang="en-GB" sz="1400" dirty="0"/>
              <a:t>;
</a:t>
            </a:r>
            <a:r>
              <a:rPr lang="en-GB" sz="1400" dirty="0" err="1"/>
              <a:t>enerji</a:t>
            </a:r>
            <a:r>
              <a:rPr lang="en-GB" sz="1400" dirty="0"/>
              <a:t> </a:t>
            </a:r>
            <a:r>
              <a:rPr lang="en-GB" sz="1400" dirty="0" err="1"/>
              <a:t>kullanımının</a:t>
            </a:r>
            <a:r>
              <a:rPr lang="en-GB" sz="1400" dirty="0"/>
              <a:t> </a:t>
            </a:r>
            <a:r>
              <a:rPr lang="en-GB" sz="1400" dirty="0" err="1"/>
              <a:t>azaltılması</a:t>
            </a:r>
            <a:r>
              <a:rPr lang="en-GB" sz="1400" dirty="0"/>
              <a:t> ve </a:t>
            </a:r>
            <a:r>
              <a:rPr lang="en-GB" sz="1400" dirty="0" err="1"/>
              <a:t>üretim</a:t>
            </a:r>
            <a:r>
              <a:rPr lang="en-GB" sz="1400" dirty="0"/>
              <a:t> </a:t>
            </a:r>
            <a:r>
              <a:rPr lang="en-GB" sz="1400" dirty="0" err="1"/>
              <a:t>süreçlerinin</a:t>
            </a:r>
            <a:r>
              <a:rPr lang="en-GB" sz="1400" dirty="0"/>
              <a:t> optimize </a:t>
            </a:r>
            <a:r>
              <a:rPr lang="en-GB" sz="1400" dirty="0" err="1"/>
              <a:t>edilmesi</a:t>
            </a:r>
            <a:r>
              <a:rPr lang="en-GB" sz="1400" dirty="0"/>
              <a:t>;
</a:t>
            </a:r>
            <a:r>
              <a:rPr lang="en-GB" sz="1400" dirty="0" err="1"/>
              <a:t>Ürünün</a:t>
            </a:r>
            <a:r>
              <a:rPr lang="en-GB" sz="1400" dirty="0"/>
              <a:t> </a:t>
            </a:r>
            <a:r>
              <a:rPr lang="en-GB" sz="1400" dirty="0" err="1"/>
              <a:t>kullanım</a:t>
            </a:r>
            <a:r>
              <a:rPr lang="en-GB" sz="1400" dirty="0"/>
              <a:t> </a:t>
            </a:r>
            <a:r>
              <a:rPr lang="en-GB" sz="1400" dirty="0" err="1"/>
              <a:t>ömrü</a:t>
            </a:r>
            <a:r>
              <a:rPr lang="en-GB" sz="1400" dirty="0"/>
              <a:t> </a:t>
            </a:r>
            <a:r>
              <a:rPr lang="en-GB" sz="1400" dirty="0" err="1"/>
              <a:t>sonunda</a:t>
            </a:r>
            <a:r>
              <a:rPr lang="en-GB" sz="1400" dirty="0"/>
              <a:t> </a:t>
            </a:r>
            <a:r>
              <a:rPr lang="en-GB" sz="1400" dirty="0" err="1"/>
              <a:t>imha</a:t>
            </a:r>
            <a:r>
              <a:rPr lang="en-GB" sz="1400" dirty="0"/>
              <a:t> </a:t>
            </a:r>
            <a:r>
              <a:rPr lang="en-GB" sz="1400" dirty="0" err="1"/>
              <a:t>edilmesinin</a:t>
            </a:r>
            <a:r>
              <a:rPr lang="en-GB" sz="1400" dirty="0"/>
              <a:t> </a:t>
            </a:r>
            <a:r>
              <a:rPr lang="en-GB" sz="1400" dirty="0" err="1"/>
              <a:t>planlanması</a:t>
            </a:r>
            <a:r>
              <a:rPr lang="en-GB" sz="1400" dirty="0"/>
              <a:t>.</a:t>
            </a:r>
            <a:endParaRPr lang="tr-TR" sz="1400" dirty="0"/>
          </a:p>
          <a:p>
            <a:pPr lvl="1" algn="just">
              <a:buFont typeface="Symbol" panose="05050102010706020507" pitchFamily="18" charset="2"/>
              <a:buNone/>
            </a:pPr>
            <a:endParaRPr lang="en-GB" sz="1400" dirty="0"/>
          </a:p>
          <a:p>
            <a:pPr lvl="0" algn="just">
              <a:buFont typeface="Symbol" panose="05050102010706020507" pitchFamily="18" charset="2"/>
              <a:buNone/>
            </a:pP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Örneğin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Reebok,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ürünlerinde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dönüştürülmüş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kullanmak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kolayca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sökülüp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dönüştürülebilen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ayakkabılar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tasarlamak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bitki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bazlı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malzemelerden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yapılmış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"Pamuk +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Mısır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"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koleksiyonu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sunmak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gibi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atıkları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azaltmak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çeşitli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stratejileri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uygulamıştır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Demontaj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ömürlerinin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sonunda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yeniden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dönüşüm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ayrılabilecek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bileşenlere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sahip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ürünler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yapmaya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odaklanan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yaklaşımıdır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Amaç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farklı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malzeme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bileşenlerin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ayrılmasını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kazanılmasını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kolaylaştırmaktır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böylece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çöplüklere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gitmek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yeniden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kullanılabilir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dönüştürülebilirler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
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Örneğin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Nike,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kolayca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sökülüp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dönüştürülebilen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ayakkabılar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yaratmak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baskı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modüler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deneyler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yapıyor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29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Demontaj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ömürlerinin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sonunda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yeniden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dönüşüm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ayrılabilecek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bileşenlere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sahip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ürünler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yapmaya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odaklanan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yaklaşımıdır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Amaç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farklı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malzeme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bileşenlerin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ayrılmasını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kazanılmasını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kolaylaştırmaktır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böylece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çöplüklere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gitmek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yerine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yeniden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kullanılabilir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veya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dönüştürülebilirler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
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Örneğin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Nike,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kolayca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sökülüp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dönüştürülebilen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ayakkabılar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yaratmak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baskı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modüler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tasarım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deneyler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yapıyor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71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 </a:t>
            </a:r>
            <a:r>
              <a:rPr lang="en-GB" dirty="0" err="1"/>
              <a:t>ders</a:t>
            </a:r>
            <a:r>
              <a:rPr lang="en-GB" dirty="0"/>
              <a:t> </a:t>
            </a:r>
            <a:r>
              <a:rPr lang="en-GB" dirty="0" err="1"/>
              <a:t>aşağıdaki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yapılandırılmıştır</a:t>
            </a:r>
            <a:r>
              <a:rPr lang="en-GB" dirty="0"/>
              <a:t>: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342900" indent="-342900" algn="l">
              <a:lnSpc>
                <a:spcPts val="4199"/>
              </a:lnSpc>
              <a:buAutoNum type="arabicPeriod"/>
            </a:pPr>
            <a:r>
              <a:rPr lang="en-US" sz="1200" dirty="0" err="1">
                <a:latin typeface="Josefin Sans Bold" pitchFamily="2" charset="0"/>
              </a:rPr>
              <a:t>Giriş</a:t>
            </a:r>
            <a:r>
              <a:rPr lang="en-US" sz="1200" dirty="0">
                <a:latin typeface="Josefin Sans Bold" pitchFamily="2" charset="0"/>
              </a:rPr>
              <a:t>
</a:t>
            </a:r>
            <a:r>
              <a:rPr lang="en-US" sz="1200" dirty="0" err="1">
                <a:latin typeface="Josefin Sans Bold" pitchFamily="2" charset="0"/>
              </a:rPr>
              <a:t>Döngüsel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Ekonominin</a:t>
            </a:r>
            <a:r>
              <a:rPr lang="en-US" sz="1200" dirty="0">
                <a:latin typeface="Josefin Sans Bold" pitchFamily="2" charset="0"/>
              </a:rPr>
              <a:t> En </a:t>
            </a:r>
            <a:r>
              <a:rPr lang="en-US" sz="1200" dirty="0" err="1">
                <a:latin typeface="Josefin Sans Bold" pitchFamily="2" charset="0"/>
              </a:rPr>
              <a:t>Büyük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Beşlisi</a:t>
            </a:r>
            <a:r>
              <a:rPr lang="en-US" sz="1200" dirty="0">
                <a:latin typeface="Josefin Sans Bold" pitchFamily="2" charset="0"/>
              </a:rPr>
              <a:t>
</a:t>
            </a:r>
            <a:r>
              <a:rPr lang="en-US" sz="1200" dirty="0" err="1">
                <a:latin typeface="Josefin Sans Bold" pitchFamily="2" charset="0"/>
              </a:rPr>
              <a:t>Döngüsel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ekonominin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temel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ilkeleri</a:t>
            </a:r>
            <a:r>
              <a:rPr lang="en-US" sz="1200" dirty="0">
                <a:latin typeface="Josefin Sans Bold" pitchFamily="2" charset="0"/>
              </a:rPr>
              <a:t>
</a:t>
            </a:r>
            <a:r>
              <a:rPr lang="en-US" sz="1200" dirty="0" err="1">
                <a:latin typeface="Josefin Sans Bold" pitchFamily="2" charset="0"/>
              </a:rPr>
              <a:t>Döngüsel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ekonomide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atık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yönetimi</a:t>
            </a:r>
            <a:r>
              <a:rPr lang="en-US" sz="1200" dirty="0">
                <a:latin typeface="Josefin Sans Bold" pitchFamily="2" charset="0"/>
              </a:rPr>
              <a:t>
</a:t>
            </a:r>
            <a:r>
              <a:rPr lang="en-US" sz="1200" dirty="0" err="1">
                <a:latin typeface="Josefin Sans Bold" pitchFamily="2" charset="0"/>
              </a:rPr>
              <a:t>Döngüsel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ekonomide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atık</a:t>
            </a:r>
            <a:r>
              <a:rPr lang="en-US" sz="1200" dirty="0">
                <a:latin typeface="Josefin Sans Bold" pitchFamily="2" charset="0"/>
              </a:rPr>
              <a:t> </a:t>
            </a:r>
            <a:r>
              <a:rPr lang="en-US" sz="1200" dirty="0" err="1">
                <a:latin typeface="Josefin Sans Bold" pitchFamily="2" charset="0"/>
              </a:rPr>
              <a:t>türleri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7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Genel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olarak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süreci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temayı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ilk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özellikleri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konseptlerine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dönüştüren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ardından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verilen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teknolojik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koşullar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altında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yeni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elde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etmek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için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gerekli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olan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ayrıntılı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çizimleri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veya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eskizleri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takip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faaliyetleri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ifade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eder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Sanatsal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beceriler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prototipin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üretildiği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test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edildiği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üretilecek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uygun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versiyon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elde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edilene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kadar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değiştirildiği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ürün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geliştirme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aşamasında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mühendislik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becerileri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ile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tamamlanır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Geliştirme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ve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tasarım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faaliyeti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arasında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geri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bildirim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yanıtları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oluşturulur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741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5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6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9D874-D2D9-4365-960D-3C31502874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A8F6A0-7CF6-FEBE-4132-85B7BB25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0B1B44F-884C-B6FE-600E-59D86C35A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6FEECFB-5A19-6346-CC8C-1FE2390B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1993146-3A26-AC04-3663-FCC7F15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5DD0DB8-320E-5676-4B37-10CA496E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C95B2B-1E00-8996-6D72-D73215CD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5FBCB5D-05B8-53F2-0046-857A58772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4AFDA19-2A79-66CA-F2E0-6948B34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B4DCD60-4ECF-D8AB-8962-335B4EBD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E2C54F9-A4B0-2F11-C448-300D4A0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3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81DF5753-43BD-FFBA-D51D-6361C384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0A1F99B-B3B3-1177-26D0-471AB5BAA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4AF3A2D-8089-15A2-AAE9-2DA6D59F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ED2A8F3-AA39-5485-E8CF-3EEBE75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27D9F56-7C95-1D53-AB46-C8002FA8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B240E8-C8A1-0F84-0E1E-C48B648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9CC3A21-55DC-464F-AE35-11DF0FB84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A0FD5ED-23AA-61BF-B3EA-FCEE201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D505BC4-5AC2-CFC4-FCCD-CD2DB974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E776B8-A8E8-5388-CDA5-2E86D111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D07411-E855-5A66-DB49-432BA8F7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E803EB-A5EA-18FA-6B6B-F401BF60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446DCF2-D620-0563-16C2-6F73BB2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7021D3C-57DC-DDE6-63BD-BE742749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E6137E9-75D7-D552-70CC-0DA355AB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C0B90C5-41DD-5975-31BF-800CF6C1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1F207C-BE21-C3C8-B31F-8391C6B04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495012C-2ACD-0BE7-63FB-3B5B41CD8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6C08CEC-04AC-AAB2-7EE9-D3E17816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9AC4284-69BC-8B93-BE65-55232919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9C36532-C710-9784-6BA5-F7A11961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714DE57-36AB-146E-D39B-16F8B29D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A621E76-0AF1-2E68-8132-793A5058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D5C1C07-FC96-B78E-6C60-D73FE8F82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38FE645-397C-B397-BEFB-3B1C3A222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0C838C3-9DF8-3879-3B59-671664FE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BF8A89D-3674-7E54-4DF1-01B97E48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241DBA5-EEB5-00EA-601A-F59848F6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B7528812-75C9-1B14-2994-E8122186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8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501E3-AE65-64D7-7488-3A8863D4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864FEAE-8BD7-38DA-EE5A-98B85F68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3C2C6E8-61C0-2668-05C5-39427FBF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CF794F9C-7CDE-2203-B1B6-BB741498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0AFFEDE-5F82-4CF9-C5AF-2AF90ACC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0D2BAEB-76CF-5F86-A875-A1306BE9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89888DD-E01E-BEDE-FBDA-E0B077D0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43A084-6299-88E6-20EB-755DD625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533339-6ACC-9CE6-1362-CE34D2D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5CF7ECC-2321-879B-2A37-8876F73D0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BE0CDF3-E2D1-A0C6-8717-B3F95D6A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6C0209E-834D-F305-66C6-3E8ECC8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62A0561-8BCE-0FDE-6CB1-1AC0E6A2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E1DE477-E979-3336-ECAD-125CABB9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22FA9A5-F25C-5554-9C7B-8F8EF0E83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B3CC94E-9411-CD84-5FF2-B56B2C4F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99A625B-A852-9CD8-CF5D-26B83C32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B51DBCE-5F5F-EAB5-4E4E-3D658E32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C26EE31-420C-EC47-C1A7-17462AE0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9D9F43DF-6436-BA14-3429-B73F6343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55D411D-420B-4E9F-224B-9D6D1288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5B3DAA4-5A9A-878B-BAD8-3A7E29172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B099-8694-4A78-838E-0C7D3BE826D4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385F1F3-56E1-46BC-928F-EBB58E71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FD6740-FE9A-FE98-7FB0-D798F2FB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2DBD-527E-4435-A5BA-A0991C552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4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4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fre.com/en/insights/sustainability/various-rs-circular-economy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ine 26">
            <a:extLst>
              <a:ext uri="{FF2B5EF4-FFF2-40B4-BE49-F238E27FC236}">
                <a16:creationId xmlns:a16="http://schemas.microsoft.com/office/drawing/2014/main" id="{1665CBF3-E1DB-CC7C-EF90-ADEE0B49E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856" r="29321" b="-856"/>
          <a:stretch/>
        </p:blipFill>
        <p:spPr>
          <a:xfrm>
            <a:off x="1" y="-1"/>
            <a:ext cx="5254752" cy="6968689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A76F7DDE-B3D7-6534-F085-F22CEBAA630C}"/>
              </a:ext>
            </a:extLst>
          </p:cNvPr>
          <p:cNvSpPr txBox="1"/>
          <p:nvPr/>
        </p:nvSpPr>
        <p:spPr>
          <a:xfrm>
            <a:off x="5711735" y="195382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SHOEDES –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Döngüsel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ekonominin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ortaya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çıkan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taleplerine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uygun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sürdürülebilir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ürünler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için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yeni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ayakkabı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tasarımcısı</a:t>
            </a:r>
            <a:r>
              <a:rPr lang="en-US" sz="16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dirty="0" err="1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nitelikleri</a:t>
            </a:r>
            <a:endParaRPr lang="en-GB" sz="1600" dirty="0">
              <a:solidFill>
                <a:srgbClr val="2D56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622B4E98-CEC1-4092-223D-8C968E827602}"/>
              </a:ext>
            </a:extLst>
          </p:cNvPr>
          <p:cNvSpPr txBox="1"/>
          <p:nvPr/>
        </p:nvSpPr>
        <p:spPr>
          <a:xfrm>
            <a:off x="5518484" y="1524063"/>
            <a:ext cx="6290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ULO 6. ATIK YÖNETIMI 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STRATEJİLERİ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AYAKKABI SEKTÖRÜNDE EN İY</a:t>
            </a:r>
            <a:r>
              <a:rPr lang="tr-TR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İ</a:t>
            </a:r>
            <a:r>
              <a:rPr lang="en-US" sz="3200" b="1" dirty="0">
                <a:solidFill>
                  <a:srgbClr val="000000"/>
                </a:solidFill>
                <a:latin typeface="Josefin Sans Bold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UYGULAMALAR</a:t>
            </a:r>
            <a:endParaRPr lang="ro-RO" sz="3200" b="1" i="0" u="none" strike="noStrike" dirty="0">
              <a:solidFill>
                <a:srgbClr val="000000"/>
              </a:solidFill>
              <a:effectLst/>
              <a:latin typeface="Josefin Sans Bold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C21C2A64-5F18-D0CE-A5DC-9F5CB511AC13}"/>
              </a:ext>
            </a:extLst>
          </p:cNvPr>
          <p:cNvSpPr txBox="1"/>
          <p:nvPr/>
        </p:nvSpPr>
        <p:spPr>
          <a:xfrm>
            <a:off x="5711735" y="6209914"/>
            <a:ext cx="6503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</a:rPr>
              <a:t>GELİŞTİRİCİ ORTAK: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Josefin Sans Bold" pitchFamily="2" charset="0"/>
              </a:rPr>
              <a:t>CRETHIDEV</a:t>
            </a:r>
            <a:endParaRPr lang="en-GB" dirty="0">
              <a:latin typeface="Josefin Sans Bold" pitchFamily="2" charset="0"/>
            </a:endParaRP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id="{709BB0E2-7A9B-238D-71F0-BF3D0FE5F6B7}"/>
              </a:ext>
            </a:extLst>
          </p:cNvPr>
          <p:cNvSpPr txBox="1"/>
          <p:nvPr/>
        </p:nvSpPr>
        <p:spPr>
          <a:xfrm>
            <a:off x="382711" y="207884"/>
            <a:ext cx="4578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 </a:t>
            </a:r>
            <a:r>
              <a:rPr lang="en-GB" sz="1400" dirty="0" err="1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numarası</a:t>
            </a:r>
            <a:r>
              <a:rPr lang="en-GB" sz="1400" dirty="0">
                <a:solidFill>
                  <a:srgbClr val="E9C73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2021-1-TR01-KA220-VET-000028186</a:t>
            </a:r>
            <a:endParaRPr lang="en-GB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219422F-A079-FB51-DA08-6781E9392D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318955" y="6164163"/>
            <a:ext cx="2706042" cy="627578"/>
          </a:xfrm>
          <a:prstGeom prst="rect">
            <a:avLst/>
          </a:prstGeom>
        </p:spPr>
      </p:pic>
      <p:sp>
        <p:nvSpPr>
          <p:cNvPr id="4" name="CasetăText 27">
            <a:extLst>
              <a:ext uri="{FF2B5EF4-FFF2-40B4-BE49-F238E27FC236}">
                <a16:creationId xmlns:a16="http://schemas.microsoft.com/office/drawing/2014/main" id="{8F81363E-0B3A-64C1-7B85-7A77E730336F}"/>
              </a:ext>
            </a:extLst>
          </p:cNvPr>
          <p:cNvSpPr txBox="1"/>
          <p:nvPr/>
        </p:nvSpPr>
        <p:spPr>
          <a:xfrm>
            <a:off x="5711735" y="4096819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2D5693"/>
                </a:solidFill>
                <a:latin typeface="Josefin Sans Bold" pitchFamily="2" charset="0"/>
              </a:rPr>
              <a:t>Ders 6.1 
</a:t>
            </a:r>
            <a:r>
              <a:rPr lang="en-US" sz="2400" b="1" dirty="0" err="1">
                <a:latin typeface="Josefin Sans Bold" pitchFamily="2" charset="0"/>
              </a:rPr>
              <a:t>Döngüsel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ekonomide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Atık</a:t>
            </a:r>
            <a:r>
              <a:rPr lang="en-US" sz="2400" b="1" dirty="0">
                <a:latin typeface="Josefin Sans Bold" pitchFamily="2" charset="0"/>
              </a:rPr>
              <a:t> </a:t>
            </a:r>
            <a:r>
              <a:rPr lang="en-US" sz="2400" b="1" dirty="0" err="1">
                <a:latin typeface="Josefin Sans Bold" pitchFamily="2" charset="0"/>
              </a:rPr>
              <a:t>Yönetimi</a:t>
            </a:r>
            <a:endParaRPr lang="en-US" sz="2400" dirty="0"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drept 20">
            <a:extLst>
              <a:ext uri="{FF2B5EF4-FFF2-40B4-BE49-F238E27FC236}">
                <a16:creationId xmlns:a16="http://schemas.microsoft.com/office/drawing/2014/main" id="{01BE95F5-9BCB-DA1D-4968-FDA8561C902B}"/>
              </a:ext>
            </a:extLst>
          </p:cNvPr>
          <p:cNvCxnSpPr>
            <a:cxnSpLocks/>
          </p:cNvCxnSpPr>
          <p:nvPr/>
        </p:nvCxnSpPr>
        <p:spPr>
          <a:xfrm>
            <a:off x="4058812" y="2239343"/>
            <a:ext cx="0" cy="2794077"/>
          </a:xfrm>
          <a:prstGeom prst="line">
            <a:avLst/>
          </a:prstGeom>
          <a:ln>
            <a:solidFill>
              <a:srgbClr val="F3C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id="{98B11EA9-BDCE-A7D4-0B97-15665B93E1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4" name="Grupare 33">
            <a:extLst>
              <a:ext uri="{FF2B5EF4-FFF2-40B4-BE49-F238E27FC236}">
                <a16:creationId xmlns:a16="http://schemas.microsoft.com/office/drawing/2014/main" id="{E26762BF-51D8-7D42-8FC1-3E645B7C727C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5" name="Imagine 34">
              <a:extLst>
                <a:ext uri="{FF2B5EF4-FFF2-40B4-BE49-F238E27FC236}">
                  <a16:creationId xmlns:a16="http://schemas.microsoft.com/office/drawing/2014/main" id="{4B0B00AA-C755-49E3-A12C-4CC17013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36" name="CasetăText 35">
              <a:extLst>
                <a:ext uri="{FF2B5EF4-FFF2-40B4-BE49-F238E27FC236}">
                  <a16:creationId xmlns:a16="http://schemas.microsoft.com/office/drawing/2014/main" id="{CD836331-A40B-5773-8DFD-7845A915D4FB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525E9409-476C-B6F3-1E74-686623B77689}"/>
              </a:ext>
            </a:extLst>
          </p:cNvPr>
          <p:cNvSpPr txBox="1"/>
          <p:nvPr/>
        </p:nvSpPr>
        <p:spPr>
          <a:xfrm>
            <a:off x="436985" y="1017491"/>
            <a:ext cx="6850836" cy="57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ts val="4760"/>
              </a:lnSpc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2A4C8C"/>
                </a:solidFill>
              </a:rPr>
              <a:t>Atık</a:t>
            </a:r>
            <a:r>
              <a:rPr lang="en-US" sz="2800" dirty="0">
                <a:solidFill>
                  <a:srgbClr val="2A4C8C"/>
                </a:solidFill>
              </a:rPr>
              <a:t> </a:t>
            </a:r>
            <a:r>
              <a:rPr lang="en-US" sz="2800" dirty="0" err="1">
                <a:solidFill>
                  <a:srgbClr val="2A4C8C"/>
                </a:solidFill>
              </a:rPr>
              <a:t>yönetiminin</a:t>
            </a:r>
            <a:r>
              <a:rPr lang="en-US" sz="2800" dirty="0">
                <a:solidFill>
                  <a:srgbClr val="2A4C8C"/>
                </a:solidFill>
              </a:rPr>
              <a:t> </a:t>
            </a:r>
            <a:r>
              <a:rPr lang="en-US" sz="2800" dirty="0" err="1">
                <a:solidFill>
                  <a:srgbClr val="2A4C8C"/>
                </a:solidFill>
              </a:rPr>
              <a:t>faydaları</a:t>
            </a:r>
            <a:endParaRPr lang="en-US" sz="2800" dirty="0">
              <a:solidFill>
                <a:srgbClr val="2A4C8C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8C2C950-F54A-487A-95BE-8729257D0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67" y="1727494"/>
            <a:ext cx="6220489" cy="4746840"/>
          </a:xfrm>
          <a:prstGeom prst="rect">
            <a:avLst/>
          </a:prstGeom>
        </p:spPr>
      </p:pic>
      <p:sp>
        <p:nvSpPr>
          <p:cNvPr id="3" name="Βέλος: Αριστερό 2">
            <a:extLst>
              <a:ext uri="{FF2B5EF4-FFF2-40B4-BE49-F238E27FC236}">
                <a16:creationId xmlns:a16="http://schemas.microsoft.com/office/drawing/2014/main" id="{B98F34D7-DCAB-4A3C-8017-83120F8AF834}"/>
              </a:ext>
            </a:extLst>
          </p:cNvPr>
          <p:cNvSpPr/>
          <p:nvPr/>
        </p:nvSpPr>
        <p:spPr>
          <a:xfrm>
            <a:off x="8352430" y="2553328"/>
            <a:ext cx="3325488" cy="2945313"/>
          </a:xfrm>
          <a:prstGeom prst="leftArrow">
            <a:avLst/>
          </a:prstGeom>
          <a:solidFill>
            <a:srgbClr val="F3C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D5693"/>
                </a:solidFill>
              </a:rPr>
              <a:t>Döngüsel</a:t>
            </a:r>
            <a:r>
              <a:rPr lang="en-US" b="1" dirty="0">
                <a:solidFill>
                  <a:srgbClr val="2D5693"/>
                </a:solidFill>
              </a:rPr>
              <a:t> </a:t>
            </a:r>
            <a:r>
              <a:rPr lang="en-US" b="1" dirty="0" err="1">
                <a:solidFill>
                  <a:srgbClr val="2D5693"/>
                </a:solidFill>
              </a:rPr>
              <a:t>bir</a:t>
            </a:r>
            <a:r>
              <a:rPr lang="en-US" b="1" dirty="0">
                <a:solidFill>
                  <a:srgbClr val="2D5693"/>
                </a:solidFill>
              </a:rPr>
              <a:t> </a:t>
            </a:r>
            <a:r>
              <a:rPr lang="en-US" b="1" dirty="0" err="1">
                <a:solidFill>
                  <a:srgbClr val="2D5693"/>
                </a:solidFill>
              </a:rPr>
              <a:t>ekonominin</a:t>
            </a:r>
            <a:r>
              <a:rPr lang="en-US" b="1" dirty="0">
                <a:solidFill>
                  <a:srgbClr val="2D5693"/>
                </a:solidFill>
              </a:rPr>
              <a:t> </a:t>
            </a:r>
            <a:r>
              <a:rPr lang="en-US" b="1" dirty="0" err="1">
                <a:solidFill>
                  <a:srgbClr val="2D5693"/>
                </a:solidFill>
              </a:rPr>
              <a:t>sağlanması</a:t>
            </a:r>
            <a:endParaRPr lang="en-US" b="1" dirty="0">
              <a:solidFill>
                <a:srgbClr val="2D56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2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641713">
            <a:off x="8386293" y="68552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" name="Triunghi dreptunghic 1">
            <a:extLst>
              <a:ext uri="{FF2B5EF4-FFF2-40B4-BE49-F238E27FC236}">
                <a16:creationId xmlns:a16="http://schemas.microsoft.com/office/drawing/2014/main" id="{8F7A9DD3-8852-80F9-60CB-E9D905C80C19}"/>
              </a:ext>
            </a:extLst>
          </p:cNvPr>
          <p:cNvSpPr/>
          <p:nvPr/>
        </p:nvSpPr>
        <p:spPr>
          <a:xfrm rot="19480729">
            <a:off x="7897519" y="35244"/>
            <a:ext cx="9911048" cy="7015650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" name="Grupare 2">
            <a:extLst>
              <a:ext uri="{FF2B5EF4-FFF2-40B4-BE49-F238E27FC236}">
                <a16:creationId xmlns:a16="http://schemas.microsoft.com/office/drawing/2014/main" id="{6BCBC240-D022-77FE-E8AB-3913565EDB09}"/>
              </a:ext>
            </a:extLst>
          </p:cNvPr>
          <p:cNvGrpSpPr/>
          <p:nvPr/>
        </p:nvGrpSpPr>
        <p:grpSpPr>
          <a:xfrm>
            <a:off x="-522908" y="1155914"/>
            <a:ext cx="9465202" cy="5134583"/>
            <a:chOff x="0" y="1103654"/>
            <a:chExt cx="6229350" cy="3533140"/>
          </a:xfrm>
        </p:grpSpPr>
        <p:pic>
          <p:nvPicPr>
            <p:cNvPr id="4" name="Imagine 3" descr="Repair Icon Vector Art, Icons, and Graphics for Free Download">
              <a:extLst>
                <a:ext uri="{FF2B5EF4-FFF2-40B4-BE49-F238E27FC236}">
                  <a16:creationId xmlns:a16="http://schemas.microsoft.com/office/drawing/2014/main" id="{F241CBAF-067A-09D2-F085-C1B850BB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080" y="3452501"/>
              <a:ext cx="589280" cy="58928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9" name="Nomogramă 8">
              <a:extLst>
                <a:ext uri="{FF2B5EF4-FFF2-40B4-BE49-F238E27FC236}">
                  <a16:creationId xmlns:a16="http://schemas.microsoft.com/office/drawing/2014/main" id="{0FC8F511-E9BE-EF7E-A098-382FB0C17A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3801419"/>
                </p:ext>
              </p:extLst>
            </p:nvPr>
          </p:nvGraphicFramePr>
          <p:xfrm>
            <a:off x="0" y="1103654"/>
            <a:ext cx="6229350" cy="35331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3CD489D-A81E-49ED-A3FF-3E5D9B555D33}"/>
              </a:ext>
            </a:extLst>
          </p:cNvPr>
          <p:cNvSpPr txBox="1"/>
          <p:nvPr/>
        </p:nvSpPr>
        <p:spPr>
          <a:xfrm>
            <a:off x="7892672" y="3708599"/>
            <a:ext cx="4890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3CC2F"/>
                </a:solidFill>
                <a:latin typeface="Josefin Sans Bold" pitchFamily="2" charset="0"/>
              </a:rPr>
              <a:t>5. </a:t>
            </a:r>
            <a:r>
              <a:rPr lang="en-US" sz="3200" dirty="0" err="1">
                <a:solidFill>
                  <a:srgbClr val="F3CC2F"/>
                </a:solidFill>
                <a:latin typeface="Josefin Sans Bold" pitchFamily="2" charset="0"/>
              </a:rPr>
              <a:t>Döngüsel</a:t>
            </a:r>
            <a:r>
              <a:rPr lang="en-US" sz="3200" dirty="0">
                <a:solidFill>
                  <a:srgbClr val="F3CC2F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F3CC2F"/>
                </a:solidFill>
                <a:latin typeface="Josefin Sans Bold" pitchFamily="2" charset="0"/>
              </a:rPr>
              <a:t>ekonomide</a:t>
            </a:r>
            <a:r>
              <a:rPr lang="en-US" sz="3200" dirty="0">
                <a:solidFill>
                  <a:srgbClr val="F3CC2F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F3CC2F"/>
                </a:solidFill>
                <a:latin typeface="Josefin Sans Bold" pitchFamily="2" charset="0"/>
              </a:rPr>
              <a:t>atık</a:t>
            </a:r>
            <a:r>
              <a:rPr lang="en-US" sz="3200" dirty="0">
                <a:solidFill>
                  <a:srgbClr val="F3CC2F"/>
                </a:solidFill>
                <a:latin typeface="Josefin Sans Bold" pitchFamily="2" charset="0"/>
              </a:rPr>
              <a:t> </a:t>
            </a:r>
            <a:r>
              <a:rPr lang="en-US" sz="3200" dirty="0" err="1">
                <a:solidFill>
                  <a:srgbClr val="F3CC2F"/>
                </a:solidFill>
                <a:latin typeface="Josefin Sans Bold" pitchFamily="2" charset="0"/>
              </a:rPr>
              <a:t>türleri</a:t>
            </a:r>
            <a:endParaRPr lang="el-GR" sz="3200" dirty="0">
              <a:solidFill>
                <a:srgbClr val="F3CC2F"/>
              </a:solidFill>
              <a:latin typeface="Josefin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1">
            <a:extLst>
              <a:ext uri="{FF2B5EF4-FFF2-40B4-BE49-F238E27FC236}">
                <a16:creationId xmlns:a16="http://schemas.microsoft.com/office/drawing/2014/main" id="{1414F46B-77E8-EDEA-14A3-4FA4CF790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grpSp>
        <p:nvGrpSpPr>
          <p:cNvPr id="16" name="Grupare 15">
            <a:extLst>
              <a:ext uri="{FF2B5EF4-FFF2-40B4-BE49-F238E27FC236}">
                <a16:creationId xmlns:a16="http://schemas.microsoft.com/office/drawing/2014/main" id="{D09F0E9F-6630-8DE7-5398-89F52F9DE28B}"/>
              </a:ext>
            </a:extLst>
          </p:cNvPr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271C449B-7177-37F1-6D9C-D54E67742A18}"/>
                </a:ext>
              </a:extLst>
            </p:cNvPr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>
              <a:solidFill>
                <a:srgbClr val="F1C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reptunghi 14">
              <a:extLst>
                <a:ext uri="{FF2B5EF4-FFF2-40B4-BE49-F238E27FC236}">
                  <a16:creationId xmlns:a16="http://schemas.microsoft.com/office/drawing/2014/main" id="{7CAAB276-3BFE-1548-7D30-263539D96690}"/>
                </a:ext>
              </a:extLst>
            </p:cNvPr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upare 9">
            <a:extLst>
              <a:ext uri="{FF2B5EF4-FFF2-40B4-BE49-F238E27FC236}">
                <a16:creationId xmlns:a16="http://schemas.microsoft.com/office/drawing/2014/main" id="{863B1697-1242-82AC-0886-F373BA331E90}"/>
              </a:ext>
            </a:extLst>
          </p:cNvPr>
          <p:cNvGrpSpPr/>
          <p:nvPr/>
        </p:nvGrpSpPr>
        <p:grpSpPr>
          <a:xfrm>
            <a:off x="4025337" y="1025374"/>
            <a:ext cx="7680337" cy="4789826"/>
            <a:chOff x="-86351" y="-509070"/>
            <a:chExt cx="6278871" cy="4250129"/>
          </a:xfrm>
        </p:grpSpPr>
        <p:graphicFrame>
          <p:nvGraphicFramePr>
            <p:cNvPr id="11" name="Nomogramă 10">
              <a:extLst>
                <a:ext uri="{FF2B5EF4-FFF2-40B4-BE49-F238E27FC236}">
                  <a16:creationId xmlns:a16="http://schemas.microsoft.com/office/drawing/2014/main" id="{EA547A97-1974-7857-286D-07AF8A38A8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3930393"/>
                </p:ext>
              </p:extLst>
            </p:nvPr>
          </p:nvGraphicFramePr>
          <p:xfrm>
            <a:off x="0" y="176169"/>
            <a:ext cx="6192520" cy="3564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8" name="Casetă text 4">
              <a:extLst>
                <a:ext uri="{FF2B5EF4-FFF2-40B4-BE49-F238E27FC236}">
                  <a16:creationId xmlns:a16="http://schemas.microsoft.com/office/drawing/2014/main" id="{37116835-B156-65BB-7AC8-F8736940040A}"/>
                </a:ext>
              </a:extLst>
            </p:cNvPr>
            <p:cNvSpPr txBox="1"/>
            <p:nvPr/>
          </p:nvSpPr>
          <p:spPr>
            <a:xfrm>
              <a:off x="-86351" y="-509070"/>
              <a:ext cx="3673376" cy="4781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defRPr sz="2800">
                  <a:solidFill>
                    <a:srgbClr val="2A4C8C"/>
                  </a:solidFill>
                </a:defRPr>
              </a:lvl1pPr>
            </a:lstStyle>
            <a:p>
              <a:r>
                <a:rPr lang="en-GB" dirty="0" err="1"/>
                <a:t>Ürün</a:t>
              </a:r>
              <a:r>
                <a:rPr lang="en-GB" dirty="0"/>
                <a:t> </a:t>
              </a:r>
              <a:r>
                <a:rPr lang="en-GB" dirty="0" err="1"/>
                <a:t>atığı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6856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1">
            <a:extLst>
              <a:ext uri="{FF2B5EF4-FFF2-40B4-BE49-F238E27FC236}">
                <a16:creationId xmlns:a16="http://schemas.microsoft.com/office/drawing/2014/main" id="{1414F46B-77E8-EDEA-14A3-4FA4CF790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grpSp>
        <p:nvGrpSpPr>
          <p:cNvPr id="16" name="Grupare 15">
            <a:extLst>
              <a:ext uri="{FF2B5EF4-FFF2-40B4-BE49-F238E27FC236}">
                <a16:creationId xmlns:a16="http://schemas.microsoft.com/office/drawing/2014/main" id="{D09F0E9F-6630-8DE7-5398-89F52F9DE28B}"/>
              </a:ext>
            </a:extLst>
          </p:cNvPr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271C449B-7177-37F1-6D9C-D54E67742A18}"/>
                </a:ext>
              </a:extLst>
            </p:cNvPr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>
              <a:solidFill>
                <a:srgbClr val="F1C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reptunghi 14">
              <a:extLst>
                <a:ext uri="{FF2B5EF4-FFF2-40B4-BE49-F238E27FC236}">
                  <a16:creationId xmlns:a16="http://schemas.microsoft.com/office/drawing/2014/main" id="{7CAAB276-3BFE-1548-7D30-263539D96690}"/>
                </a:ext>
              </a:extLst>
            </p:cNvPr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Nomogramă 10">
            <a:extLst>
              <a:ext uri="{FF2B5EF4-FFF2-40B4-BE49-F238E27FC236}">
                <a16:creationId xmlns:a16="http://schemas.microsoft.com/office/drawing/2014/main" id="{3ED7CBDE-10AD-E990-070E-E6A366CE6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603303"/>
              </p:ext>
            </p:extLst>
          </p:nvPr>
        </p:nvGraphicFramePr>
        <p:xfrm>
          <a:off x="3752186" y="1680050"/>
          <a:ext cx="7448625" cy="389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Casetă text 4">
            <a:extLst>
              <a:ext uri="{FF2B5EF4-FFF2-40B4-BE49-F238E27FC236}">
                <a16:creationId xmlns:a16="http://schemas.microsoft.com/office/drawing/2014/main" id="{27ABC820-84B6-AF60-89A8-BC7C44FCB320}"/>
              </a:ext>
            </a:extLst>
          </p:cNvPr>
          <p:cNvSpPr txBox="1"/>
          <p:nvPr/>
        </p:nvSpPr>
        <p:spPr>
          <a:xfrm>
            <a:off x="3752186" y="974619"/>
            <a:ext cx="5364920" cy="5388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800">
                <a:solidFill>
                  <a:srgbClr val="2A4C8C"/>
                </a:solidFill>
              </a:defRPr>
            </a:lvl1pPr>
          </a:lstStyle>
          <a:p>
            <a:r>
              <a:rPr lang="en-GB" dirty="0" err="1"/>
              <a:t>Üretim</a:t>
            </a:r>
            <a:r>
              <a:rPr lang="en-GB" dirty="0"/>
              <a:t> </a:t>
            </a:r>
            <a:r>
              <a:rPr lang="en-GB" dirty="0" err="1"/>
              <a:t>atığı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92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1">
            <a:extLst>
              <a:ext uri="{FF2B5EF4-FFF2-40B4-BE49-F238E27FC236}">
                <a16:creationId xmlns:a16="http://schemas.microsoft.com/office/drawing/2014/main" id="{1414F46B-77E8-EDEA-14A3-4FA4CF790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grpSp>
        <p:nvGrpSpPr>
          <p:cNvPr id="16" name="Grupare 15">
            <a:extLst>
              <a:ext uri="{FF2B5EF4-FFF2-40B4-BE49-F238E27FC236}">
                <a16:creationId xmlns:a16="http://schemas.microsoft.com/office/drawing/2014/main" id="{D09F0E9F-6630-8DE7-5398-89F52F9DE28B}"/>
              </a:ext>
            </a:extLst>
          </p:cNvPr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271C449B-7177-37F1-6D9C-D54E67742A18}"/>
                </a:ext>
              </a:extLst>
            </p:cNvPr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>
              <a:solidFill>
                <a:srgbClr val="F1C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reptunghi 14">
              <a:extLst>
                <a:ext uri="{FF2B5EF4-FFF2-40B4-BE49-F238E27FC236}">
                  <a16:creationId xmlns:a16="http://schemas.microsoft.com/office/drawing/2014/main" id="{7CAAB276-3BFE-1548-7D30-263539D96690}"/>
                </a:ext>
              </a:extLst>
            </p:cNvPr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Nomogramă 10">
            <a:extLst>
              <a:ext uri="{FF2B5EF4-FFF2-40B4-BE49-F238E27FC236}">
                <a16:creationId xmlns:a16="http://schemas.microsoft.com/office/drawing/2014/main" id="{4F2AF075-34E4-4D07-758C-A2674DFEC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923945"/>
              </p:ext>
            </p:extLst>
          </p:nvPr>
        </p:nvGraphicFramePr>
        <p:xfrm>
          <a:off x="3752186" y="1511508"/>
          <a:ext cx="7475519" cy="426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Casetă text 4">
            <a:extLst>
              <a:ext uri="{FF2B5EF4-FFF2-40B4-BE49-F238E27FC236}">
                <a16:creationId xmlns:a16="http://schemas.microsoft.com/office/drawing/2014/main" id="{C394C0D4-9BEF-3738-0318-04B6622FF12A}"/>
              </a:ext>
            </a:extLst>
          </p:cNvPr>
          <p:cNvSpPr txBox="1"/>
          <p:nvPr/>
        </p:nvSpPr>
        <p:spPr>
          <a:xfrm>
            <a:off x="3752186" y="972615"/>
            <a:ext cx="5364920" cy="5388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800">
                <a:solidFill>
                  <a:srgbClr val="2A4C8C"/>
                </a:solidFill>
              </a:defRPr>
            </a:lvl1pPr>
          </a:lstStyle>
          <a:p>
            <a:r>
              <a:rPr lang="en-GB" dirty="0" err="1"/>
              <a:t>Tüketici</a:t>
            </a:r>
            <a:r>
              <a:rPr lang="en-GB" dirty="0"/>
              <a:t> </a:t>
            </a:r>
            <a:r>
              <a:rPr lang="en-GB" dirty="0" err="1"/>
              <a:t>sonrası</a:t>
            </a:r>
            <a:r>
              <a:rPr lang="en-GB" dirty="0"/>
              <a:t> </a:t>
            </a:r>
            <a:r>
              <a:rPr lang="en-GB" dirty="0" err="1"/>
              <a:t>atıklar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45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70555"/>
          <a:stretch/>
        </p:blipFill>
        <p:spPr>
          <a:xfrm>
            <a:off x="0" y="-17423"/>
            <a:ext cx="1255285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2" name="Imagine 11">
            <a:extLst>
              <a:ext uri="{FF2B5EF4-FFF2-40B4-BE49-F238E27FC236}">
                <a16:creationId xmlns:a16="http://schemas.microsoft.com/office/drawing/2014/main" id="{1414F46B-77E8-EDEA-14A3-4FA4CF790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52846"/>
          <a:stretch/>
        </p:blipFill>
        <p:spPr>
          <a:xfrm>
            <a:off x="1611414" y="-17424"/>
            <a:ext cx="1784643" cy="6875423"/>
          </a:xfrm>
          <a:prstGeom prst="rect">
            <a:avLst/>
          </a:prstGeom>
          <a:ln w="57150">
            <a:solidFill>
              <a:srgbClr val="F1CB2F"/>
            </a:solidFill>
          </a:ln>
        </p:spPr>
      </p:pic>
      <p:grpSp>
        <p:nvGrpSpPr>
          <p:cNvPr id="16" name="Grupare 15">
            <a:extLst>
              <a:ext uri="{FF2B5EF4-FFF2-40B4-BE49-F238E27FC236}">
                <a16:creationId xmlns:a16="http://schemas.microsoft.com/office/drawing/2014/main" id="{D09F0E9F-6630-8DE7-5398-89F52F9DE28B}"/>
              </a:ext>
            </a:extLst>
          </p:cNvPr>
          <p:cNvGrpSpPr/>
          <p:nvPr/>
        </p:nvGrpSpPr>
        <p:grpSpPr>
          <a:xfrm>
            <a:off x="0" y="5579452"/>
            <a:ext cx="5582772" cy="1292050"/>
            <a:chOff x="0" y="5579452"/>
            <a:chExt cx="5582772" cy="1292050"/>
          </a:xfrm>
        </p:grpSpPr>
        <p:sp>
          <p:nvSpPr>
            <p:cNvPr id="14" name="Dreptunghi 13">
              <a:extLst>
                <a:ext uri="{FF2B5EF4-FFF2-40B4-BE49-F238E27FC236}">
                  <a16:creationId xmlns:a16="http://schemas.microsoft.com/office/drawing/2014/main" id="{271C449B-7177-37F1-6D9C-D54E67742A18}"/>
                </a:ext>
              </a:extLst>
            </p:cNvPr>
            <p:cNvSpPr/>
            <p:nvPr/>
          </p:nvSpPr>
          <p:spPr>
            <a:xfrm>
              <a:off x="2467903" y="5579452"/>
              <a:ext cx="3114869" cy="700314"/>
            </a:xfrm>
            <a:prstGeom prst="rect">
              <a:avLst/>
            </a:prstGeom>
            <a:noFill/>
            <a:ln w="57150">
              <a:solidFill>
                <a:srgbClr val="F1C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Dreptunghi 14">
              <a:extLst>
                <a:ext uri="{FF2B5EF4-FFF2-40B4-BE49-F238E27FC236}">
                  <a16:creationId xmlns:a16="http://schemas.microsoft.com/office/drawing/2014/main" id="{7CAAB276-3BFE-1548-7D30-263539D96690}"/>
                </a:ext>
              </a:extLst>
            </p:cNvPr>
            <p:cNvSpPr/>
            <p:nvPr/>
          </p:nvSpPr>
          <p:spPr>
            <a:xfrm>
              <a:off x="0" y="6017991"/>
              <a:ext cx="3929974" cy="853511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Nomogramă 10">
            <a:extLst>
              <a:ext uri="{FF2B5EF4-FFF2-40B4-BE49-F238E27FC236}">
                <a16:creationId xmlns:a16="http://schemas.microsoft.com/office/drawing/2014/main" id="{4F2AF075-34E4-4D07-758C-A2674DFEC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612122"/>
              </p:ext>
            </p:extLst>
          </p:nvPr>
        </p:nvGraphicFramePr>
        <p:xfrm>
          <a:off x="3752186" y="1511508"/>
          <a:ext cx="7475519" cy="4263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Casetă text 4">
            <a:extLst>
              <a:ext uri="{FF2B5EF4-FFF2-40B4-BE49-F238E27FC236}">
                <a16:creationId xmlns:a16="http://schemas.microsoft.com/office/drawing/2014/main" id="{C394C0D4-9BEF-3738-0318-04B6622FF12A}"/>
              </a:ext>
            </a:extLst>
          </p:cNvPr>
          <p:cNvSpPr txBox="1"/>
          <p:nvPr/>
        </p:nvSpPr>
        <p:spPr>
          <a:xfrm>
            <a:off x="3752186" y="972615"/>
            <a:ext cx="5364920" cy="5388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 sz="2800">
                <a:solidFill>
                  <a:srgbClr val="2A4C8C"/>
                </a:solidFill>
              </a:defRPr>
            </a:lvl1pPr>
          </a:lstStyle>
          <a:p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atık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14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-4463838">
            <a:off x="9167270" y="310016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16">
            <a:extLst>
              <a:ext uri="{FF2B5EF4-FFF2-40B4-BE49-F238E27FC236}">
                <a16:creationId xmlns:a16="http://schemas.microsoft.com/office/drawing/2014/main" id="{483E3525-C3D1-121C-836C-342C674A8710}"/>
              </a:ext>
            </a:extLst>
          </p:cNvPr>
          <p:cNvSpPr txBox="1"/>
          <p:nvPr/>
        </p:nvSpPr>
        <p:spPr>
          <a:xfrm>
            <a:off x="9123995" y="2342429"/>
            <a:ext cx="3592953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560"/>
              </a:lnSpc>
              <a:spcBef>
                <a:spcPct val="0"/>
              </a:spcBef>
            </a:pPr>
            <a:r>
              <a:rPr lang="tr-TR" sz="3600">
                <a:solidFill>
                  <a:schemeClr val="bg1"/>
                </a:solidFill>
                <a:latin typeface="Josefin Sans Bold" pitchFamily="2" charset="0"/>
              </a:rPr>
              <a:t>Kaynaklar</a:t>
            </a:r>
            <a:endParaRPr lang="en-US" sz="3600" dirty="0">
              <a:solidFill>
                <a:schemeClr val="bg1"/>
              </a:solidFill>
              <a:latin typeface="Josefin Sans Bold" pitchFamily="2" charset="0"/>
            </a:endParaRPr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BAE976C-AF57-E3B3-12C1-4929DD38C50A}"/>
              </a:ext>
            </a:extLst>
          </p:cNvPr>
          <p:cNvSpPr/>
          <p:nvPr/>
        </p:nvSpPr>
        <p:spPr>
          <a:xfrm rot="17136162">
            <a:off x="7298548" y="2106722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7" name="Triunghi dreptunghic 26">
            <a:extLst>
              <a:ext uri="{FF2B5EF4-FFF2-40B4-BE49-F238E27FC236}">
                <a16:creationId xmlns:a16="http://schemas.microsoft.com/office/drawing/2014/main" id="{D8C74B0F-9D23-499E-C2B4-46536733D2B8}"/>
              </a:ext>
            </a:extLst>
          </p:cNvPr>
          <p:cNvSpPr/>
          <p:nvPr/>
        </p:nvSpPr>
        <p:spPr>
          <a:xfrm rot="19788209">
            <a:off x="8293716" y="2501202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BC5FE-85E1-42FF-89FB-5F52F488865D}"/>
              </a:ext>
            </a:extLst>
          </p:cNvPr>
          <p:cNvSpPr txBox="1"/>
          <p:nvPr/>
        </p:nvSpPr>
        <p:spPr>
          <a:xfrm>
            <a:off x="250383" y="1384932"/>
            <a:ext cx="7617126" cy="4342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Ugnebudriunaite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(2022, September 6). The Great Five R‘s of Circular Economy.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ReGeneration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2030. https://www.regeneration2030.org/post/the-great-five-r-s-of-circular-economy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Reuse - circular economy - Borealis. (n.d.). 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Borealisgroup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en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-GB). https://www.borealisgroup.com/circular-economy/reuse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Mapfre</a:t>
            </a: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R. (2022, July 27). “The various Rs of the circular economy” MAPFRE. </a:t>
            </a:r>
            <a:r>
              <a:rPr lang="en-GB" sz="1800" u="sng" dirty="0">
                <a:solidFill>
                  <a:srgbClr val="B258D3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hlinkClick r:id="rId5"/>
              </a:rPr>
              <a:t>https://www.mapfre.com/en/insights/sustainability/various-rs-circular-economy/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 importance of waste management | Prysmian Group. (n.d.). https://www.prysmiangroup.com/en/insight/sustainability/the-importance-of-waste-management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 7 wastes of lean production. (2022, May 19). PTC. https://www.ptc.com/en/blogs/iiot/7-wastes-of-lean-production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2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>
            <a:extLst>
              <a:ext uri="{FF2B5EF4-FFF2-40B4-BE49-F238E27FC236}">
                <a16:creationId xmlns:a16="http://schemas.microsoft.com/office/drawing/2014/main" id="{B8903DEB-D4A3-A8F4-C158-4E6813A05E51}"/>
              </a:ext>
            </a:extLst>
          </p:cNvPr>
          <p:cNvSpPr/>
          <p:nvPr/>
        </p:nvSpPr>
        <p:spPr>
          <a:xfrm>
            <a:off x="0" y="1"/>
            <a:ext cx="12192000" cy="4478693"/>
          </a:xfrm>
          <a:prstGeom prst="rect">
            <a:avLst/>
          </a:prstGeom>
          <a:solidFill>
            <a:srgbClr val="2A4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7E388BA-AF47-7645-E786-7DE73283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5" r="33505"/>
          <a:stretch/>
        </p:blipFill>
        <p:spPr>
          <a:xfrm>
            <a:off x="1853184" y="4637314"/>
            <a:ext cx="9154084" cy="2220686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B5560F45-0D7B-8F78-8B33-11DE3363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8" y="67162"/>
            <a:ext cx="4151539" cy="3774544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26DC759D-4D7B-61A7-771D-3A3656BF87D2}"/>
              </a:ext>
            </a:extLst>
          </p:cNvPr>
          <p:cNvSpPr txBox="1"/>
          <p:nvPr/>
        </p:nvSpPr>
        <p:spPr>
          <a:xfrm>
            <a:off x="4175057" y="3025274"/>
            <a:ext cx="3841879" cy="1134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ro-RO" sz="3000" dirty="0">
                <a:solidFill>
                  <a:srgbClr val="F1CB2F"/>
                </a:solidFill>
                <a:latin typeface="Josefin Sans Bold" pitchFamily="2" charset="0"/>
              </a:rPr>
              <a:t>WWW.SHOEDES.EU</a:t>
            </a:r>
            <a:endParaRPr lang="en-US" sz="3000" dirty="0">
              <a:solidFill>
                <a:srgbClr val="F1CB2F"/>
              </a:solidFill>
              <a:latin typeface="Josefin Sans Bold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63833D1-FE4A-0A66-2B79-30ADF9CA57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ine 52">
            <a:extLst>
              <a:ext uri="{FF2B5EF4-FFF2-40B4-BE49-F238E27FC236}">
                <a16:creationId xmlns:a16="http://schemas.microsoft.com/office/drawing/2014/main" id="{A031F6CB-D432-6803-13E6-A797F6299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-107379" y="0"/>
            <a:ext cx="3414409" cy="6875423"/>
          </a:xfrm>
          <a:prstGeom prst="rect">
            <a:avLst/>
          </a:prstGeom>
        </p:spPr>
      </p:pic>
      <p:sp>
        <p:nvSpPr>
          <p:cNvPr id="28" name="Dreptunghi 27">
            <a:extLst>
              <a:ext uri="{FF2B5EF4-FFF2-40B4-BE49-F238E27FC236}">
                <a16:creationId xmlns:a16="http://schemas.microsoft.com/office/drawing/2014/main" id="{5578EF17-46D2-3AAD-F516-9E74DE3C9D53}"/>
              </a:ext>
            </a:extLst>
          </p:cNvPr>
          <p:cNvSpPr/>
          <p:nvPr/>
        </p:nvSpPr>
        <p:spPr>
          <a:xfrm>
            <a:off x="-107379" y="0"/>
            <a:ext cx="3428315" cy="6858000"/>
          </a:xfrm>
          <a:prstGeom prst="rect">
            <a:avLst/>
          </a:prstGeom>
          <a:solidFill>
            <a:srgbClr val="F1CB2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C51C86-7572-7722-F6DA-308473A881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14" name="Grupare 13">
            <a:extLst>
              <a:ext uri="{FF2B5EF4-FFF2-40B4-BE49-F238E27FC236}">
                <a16:creationId xmlns:a16="http://schemas.microsoft.com/office/drawing/2014/main" id="{CCBF3BA3-DBD1-5F3F-579A-527741436706}"/>
              </a:ext>
            </a:extLst>
          </p:cNvPr>
          <p:cNvGrpSpPr/>
          <p:nvPr/>
        </p:nvGrpSpPr>
        <p:grpSpPr>
          <a:xfrm>
            <a:off x="3496535" y="43911"/>
            <a:ext cx="8439814" cy="890747"/>
            <a:chOff x="2977130" y="297492"/>
            <a:chExt cx="8439814" cy="890747"/>
          </a:xfrm>
        </p:grpSpPr>
        <p:pic>
          <p:nvPicPr>
            <p:cNvPr id="11" name="Imagine 10">
              <a:extLst>
                <a:ext uri="{FF2B5EF4-FFF2-40B4-BE49-F238E27FC236}">
                  <a16:creationId xmlns:a16="http://schemas.microsoft.com/office/drawing/2014/main" id="{E67A0657-7530-1431-662E-BAC5C2AA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2" name="CasetăText 11">
              <a:extLst>
                <a:ext uri="{FF2B5EF4-FFF2-40B4-BE49-F238E27FC236}">
                  <a16:creationId xmlns:a16="http://schemas.microsoft.com/office/drawing/2014/main" id="{36FAB9B7-A81A-274F-A658-F4E5E7A144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7" name="Grupare 26">
            <a:extLst>
              <a:ext uri="{FF2B5EF4-FFF2-40B4-BE49-F238E27FC236}">
                <a16:creationId xmlns:a16="http://schemas.microsoft.com/office/drawing/2014/main" id="{CFF90A9C-58C6-6C8B-3A24-92A2B1929C4F}"/>
              </a:ext>
            </a:extLst>
          </p:cNvPr>
          <p:cNvGrpSpPr/>
          <p:nvPr/>
        </p:nvGrpSpPr>
        <p:grpSpPr>
          <a:xfrm>
            <a:off x="186382" y="1084726"/>
            <a:ext cx="9604491" cy="5017737"/>
            <a:chOff x="-2200699" y="555628"/>
            <a:chExt cx="9604491" cy="5017737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2A8A2031-BA48-6177-40EF-22C587AA192A}"/>
                </a:ext>
              </a:extLst>
            </p:cNvPr>
            <p:cNvGrpSpPr/>
            <p:nvPr/>
          </p:nvGrpSpPr>
          <p:grpSpPr>
            <a:xfrm>
              <a:off x="-1798061" y="555628"/>
              <a:ext cx="9201853" cy="5017737"/>
              <a:chOff x="-6309733" y="-414141"/>
              <a:chExt cx="19820195" cy="6690315"/>
            </a:xfrm>
          </p:grpSpPr>
          <p:sp>
            <p:nvSpPr>
              <p:cNvPr id="5" name="TextBox 16">
                <a:extLst>
                  <a:ext uri="{FF2B5EF4-FFF2-40B4-BE49-F238E27FC236}">
                    <a16:creationId xmlns:a16="http://schemas.microsoft.com/office/drawing/2014/main" id="{92326D8B-FC54-D2AA-CBC9-ECE00576C09A}"/>
                  </a:ext>
                </a:extLst>
              </p:cNvPr>
              <p:cNvSpPr txBox="1"/>
              <p:nvPr/>
            </p:nvSpPr>
            <p:spPr>
              <a:xfrm>
                <a:off x="-6309733" y="-414141"/>
                <a:ext cx="6390588" cy="15850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ts val="10560"/>
                  </a:lnSpc>
                  <a:spcBef>
                    <a:spcPct val="0"/>
                  </a:spcBef>
                </a:pPr>
                <a:r>
                  <a:rPr lang="en-US" sz="3600" dirty="0" err="1">
                    <a:solidFill>
                      <a:srgbClr val="2D5693"/>
                    </a:solidFill>
                    <a:latin typeface="Josefin Sans Bold" pitchFamily="2" charset="0"/>
                  </a:rPr>
                  <a:t>İçerik</a:t>
                </a:r>
                <a:endParaRPr lang="en-US" sz="3600" dirty="0">
                  <a:solidFill>
                    <a:srgbClr val="B2101F"/>
                  </a:solidFill>
                  <a:latin typeface="Josefin Sans Bold" pitchFamily="2" charset="0"/>
                </a:endParaRPr>
              </a:p>
            </p:txBody>
          </p:sp>
          <p:sp>
            <p:nvSpPr>
              <p:cNvPr id="6" name="TextBox 18">
                <a:extLst>
                  <a:ext uri="{FF2B5EF4-FFF2-40B4-BE49-F238E27FC236}">
                    <a16:creationId xmlns:a16="http://schemas.microsoft.com/office/drawing/2014/main" id="{479A660B-0F0B-792B-C233-9482CB8B321C}"/>
                  </a:ext>
                </a:extLst>
              </p:cNvPr>
              <p:cNvSpPr txBox="1"/>
              <p:nvPr/>
            </p:nvSpPr>
            <p:spPr>
              <a:xfrm>
                <a:off x="334998" y="566920"/>
                <a:ext cx="13175464" cy="57092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ts val="4199"/>
                  </a:lnSpc>
                  <a:buAutoNum type="arabicPeriod"/>
                </a:pPr>
                <a:r>
                  <a:rPr lang="en-US" sz="2800" dirty="0" err="1">
                    <a:latin typeface="Josefin Sans Bold" pitchFamily="2" charset="0"/>
                  </a:rPr>
                  <a:t>Giriş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Döngüsel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Ekonominin</a:t>
                </a:r>
                <a:r>
                  <a:rPr lang="en-US" sz="2800" dirty="0">
                    <a:latin typeface="Josefin Sans Bold" pitchFamily="2" charset="0"/>
                  </a:rPr>
                  <a:t> En </a:t>
                </a:r>
                <a:r>
                  <a:rPr lang="en-US" sz="2800" dirty="0" err="1">
                    <a:latin typeface="Josefin Sans Bold" pitchFamily="2" charset="0"/>
                  </a:rPr>
                  <a:t>Büyük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Beşlisi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Döngüsel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ekonominin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temel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ilkeleri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Döngüsel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ekonomide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atık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yönetimi</a:t>
                </a:r>
                <a:r>
                  <a:rPr lang="en-US" sz="2800" dirty="0">
                    <a:latin typeface="Josefin Sans Bold" pitchFamily="2" charset="0"/>
                  </a:rPr>
                  <a:t>
</a:t>
                </a:r>
                <a:r>
                  <a:rPr lang="en-US" sz="2800" dirty="0" err="1">
                    <a:latin typeface="Josefin Sans Bold" pitchFamily="2" charset="0"/>
                  </a:rPr>
                  <a:t>Döngüsel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ekonomide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atık</a:t>
                </a:r>
                <a:r>
                  <a:rPr lang="en-US" sz="2800" dirty="0">
                    <a:latin typeface="Josefin Sans Bold" pitchFamily="2" charset="0"/>
                  </a:rPr>
                  <a:t> </a:t>
                </a:r>
                <a:r>
                  <a:rPr lang="en-US" sz="2800" dirty="0" err="1">
                    <a:latin typeface="Josefin Sans Bold" pitchFamily="2" charset="0"/>
                  </a:rPr>
                  <a:t>türleri</a:t>
                </a:r>
                <a:endParaRPr lang="en-US" sz="2800" dirty="0">
                  <a:latin typeface="Josefin Sans Bold" pitchFamily="2" charset="0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4" name="Dreptunghi 23">
              <a:extLst>
                <a:ext uri="{FF2B5EF4-FFF2-40B4-BE49-F238E27FC236}">
                  <a16:creationId xmlns:a16="http://schemas.microsoft.com/office/drawing/2014/main" id="{77E31915-B1B2-6C63-1878-6AEAEB1DDCFA}"/>
                </a:ext>
              </a:extLst>
            </p:cNvPr>
            <p:cNvSpPr/>
            <p:nvPr/>
          </p:nvSpPr>
          <p:spPr>
            <a:xfrm>
              <a:off x="-2200699" y="697030"/>
              <a:ext cx="2966936" cy="1188788"/>
            </a:xfrm>
            <a:prstGeom prst="rect">
              <a:avLst/>
            </a:prstGeom>
            <a:noFill/>
            <a:ln w="57150">
              <a:solidFill>
                <a:srgbClr val="2A4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34">
            <a:extLst>
              <a:ext uri="{FF2B5EF4-FFF2-40B4-BE49-F238E27FC236}">
                <a16:creationId xmlns:a16="http://schemas.microsoft.com/office/drawing/2014/main" id="{27D7E185-9117-DD0D-5C15-87F51F64BB7B}"/>
              </a:ext>
            </a:extLst>
          </p:cNvPr>
          <p:cNvGrpSpPr/>
          <p:nvPr/>
        </p:nvGrpSpPr>
        <p:grpSpPr>
          <a:xfrm rot="-4463838">
            <a:off x="10273300" y="1509867"/>
            <a:ext cx="6932828" cy="7749060"/>
            <a:chOff x="0" y="0"/>
            <a:chExt cx="7881735" cy="3836223"/>
          </a:xfrm>
        </p:grpSpPr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90EDF1C-CBF7-D98F-B9A0-86CE0C38F395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35">
            <a:extLst>
              <a:ext uri="{FF2B5EF4-FFF2-40B4-BE49-F238E27FC236}">
                <a16:creationId xmlns:a16="http://schemas.microsoft.com/office/drawing/2014/main" id="{86D37D63-AB08-F0AC-792C-3D8C3598DFCB}"/>
              </a:ext>
            </a:extLst>
          </p:cNvPr>
          <p:cNvSpPr/>
          <p:nvPr/>
        </p:nvSpPr>
        <p:spPr>
          <a:xfrm rot="17136162">
            <a:off x="8554324" y="3016488"/>
            <a:ext cx="7037128" cy="4258736"/>
          </a:xfrm>
          <a:custGeom>
            <a:avLst/>
            <a:gdLst/>
            <a:ahLst/>
            <a:cxnLst/>
            <a:rect l="l" t="t" r="r" b="b"/>
            <a:pathLst>
              <a:path w="7881735" h="3836223">
                <a:moveTo>
                  <a:pt x="0" y="0"/>
                </a:moveTo>
                <a:lnTo>
                  <a:pt x="7881735" y="0"/>
                </a:lnTo>
                <a:lnTo>
                  <a:pt x="7881735" y="3836223"/>
                </a:lnTo>
                <a:lnTo>
                  <a:pt x="0" y="3836223"/>
                </a:lnTo>
                <a:close/>
              </a:path>
            </a:pathLst>
          </a:custGeom>
          <a:noFill/>
          <a:ln w="57150">
            <a:solidFill>
              <a:srgbClr val="F1CB2F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2" name="Triunghi dreptunghic 51">
            <a:extLst>
              <a:ext uri="{FF2B5EF4-FFF2-40B4-BE49-F238E27FC236}">
                <a16:creationId xmlns:a16="http://schemas.microsoft.com/office/drawing/2014/main" id="{1E7F1301-40D4-1566-A1F0-67216818E83E}"/>
              </a:ext>
            </a:extLst>
          </p:cNvPr>
          <p:cNvSpPr/>
          <p:nvPr/>
        </p:nvSpPr>
        <p:spPr>
          <a:xfrm rot="19788209">
            <a:off x="9549492" y="3410968"/>
            <a:ext cx="8180832" cy="3450336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>
            <a:extLst>
              <a:ext uri="{FF2B5EF4-FFF2-40B4-BE49-F238E27FC236}">
                <a16:creationId xmlns:a16="http://schemas.microsoft.com/office/drawing/2014/main" id="{FBEC7322-2A0F-DCBA-4B93-9BFFA153A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52846"/>
          <a:stretch/>
        </p:blipFill>
        <p:spPr>
          <a:xfrm>
            <a:off x="8777591" y="-17424"/>
            <a:ext cx="3414409" cy="6875423"/>
          </a:xfrm>
          <a:prstGeom prst="rect">
            <a:avLst/>
          </a:prstGeom>
        </p:spPr>
      </p:pic>
      <p:grpSp>
        <p:nvGrpSpPr>
          <p:cNvPr id="4" name="Grupare 3">
            <a:extLst>
              <a:ext uri="{FF2B5EF4-FFF2-40B4-BE49-F238E27FC236}">
                <a16:creationId xmlns:a16="http://schemas.microsoft.com/office/drawing/2014/main" id="{6542BDA9-25B6-0AB6-C7D9-46679A30FD9C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0FDD63B6-E8F4-730A-96F9-CD61913D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6" name="CasetăText 5">
              <a:extLst>
                <a:ext uri="{FF2B5EF4-FFF2-40B4-BE49-F238E27FC236}">
                  <a16:creationId xmlns:a16="http://schemas.microsoft.com/office/drawing/2014/main" id="{81FAD97A-6FC9-9975-BFA7-9035A5F57177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122BFB82-D5CE-B76D-88CF-7DE3A14C039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672620" y="822223"/>
            <a:ext cx="3885731" cy="1158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560"/>
              </a:lnSpc>
              <a:spcBef>
                <a:spcPct val="0"/>
              </a:spcBef>
            </a:pPr>
            <a:r>
              <a:rPr lang="en-GB" sz="3600" dirty="0">
                <a:solidFill>
                  <a:srgbClr val="2D5693"/>
                </a:solidFill>
                <a:latin typeface="Josefin Sans Bold" pitchFamily="2" charset="0"/>
              </a:rPr>
              <a:t>1. </a:t>
            </a:r>
            <a:r>
              <a:rPr lang="en-GB" sz="3600" dirty="0" err="1">
                <a:solidFill>
                  <a:srgbClr val="2D5693"/>
                </a:solidFill>
                <a:latin typeface="Josefin Sans Bold" pitchFamily="2" charset="0"/>
              </a:rPr>
              <a:t>Giriş</a:t>
            </a:r>
            <a:endParaRPr lang="en-US" sz="3600" dirty="0">
              <a:solidFill>
                <a:srgbClr val="B2101F"/>
              </a:solidFill>
              <a:latin typeface="Josefin Sans Bold" pitchFamily="2" charset="0"/>
            </a:endParaRPr>
          </a:p>
        </p:txBody>
      </p:sp>
      <p:sp>
        <p:nvSpPr>
          <p:cNvPr id="2" name="AutoShape 2" descr="Product design process">
            <a:extLst>
              <a:ext uri="{FF2B5EF4-FFF2-40B4-BE49-F238E27FC236}">
                <a16:creationId xmlns:a16="http://schemas.microsoft.com/office/drawing/2014/main" id="{D6506184-9B0F-68E6-4131-9872F25E2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9C24E54-A2DC-87AC-C748-7DD38547ED9D}"/>
              </a:ext>
            </a:extLst>
          </p:cNvPr>
          <p:cNvSpPr txBox="1"/>
          <p:nvPr/>
        </p:nvSpPr>
        <p:spPr>
          <a:xfrm>
            <a:off x="470647" y="2251881"/>
            <a:ext cx="7845328" cy="3275462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457200" lvl="0" indent="-4572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</a:rPr>
              <a:t>Döngüsel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ekonomide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amaç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yeniden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kullanım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onarım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yeniden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üretim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geri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dönüşüm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çeşitli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stratejilerle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malzemeleri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ürünleri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mümkün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olduğunca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süre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dolaşımda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tutarak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oluşumunu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indirmektir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Atık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kazanılabilen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yeniden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üretilebilen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veya</a:t>
            </a:r>
            <a:r>
              <a:rPr lang="en-US" dirty="0">
                <a:solidFill>
                  <a:schemeClr val="tx1"/>
                </a:solidFill>
              </a:rPr>
              <a:t> yeni </a:t>
            </a:r>
            <a:r>
              <a:rPr lang="en-US" dirty="0" err="1">
                <a:solidFill>
                  <a:schemeClr val="tx1"/>
                </a:solidFill>
              </a:rPr>
              <a:t>ürünlere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malzemelere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dönüştürülebilen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böylece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döngüyü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kapatabilen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işlenmemiş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kaynakların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çıkarılması</a:t>
            </a:r>
            <a:r>
              <a:rPr lang="en-US" dirty="0">
                <a:solidFill>
                  <a:schemeClr val="tx1"/>
                </a:solidFill>
              </a:rPr>
              <a:t> ve </a:t>
            </a:r>
            <a:r>
              <a:rPr lang="en-US" dirty="0" err="1">
                <a:solidFill>
                  <a:schemeClr val="tx1"/>
                </a:solidFill>
              </a:rPr>
              <a:t>işlenmesi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ihtiyacını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azaltan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potansiyel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kaynak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görülmektedir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6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F4416-688D-1548-9684-DE60F549B0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grpSp>
        <p:nvGrpSpPr>
          <p:cNvPr id="12" name="Grupare 11">
            <a:extLst>
              <a:ext uri="{FF2B5EF4-FFF2-40B4-BE49-F238E27FC236}">
                <a16:creationId xmlns:a16="http://schemas.microsoft.com/office/drawing/2014/main" id="{193793B2-ADB2-09A1-C773-A7F7D8800149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14" name="Imagine 13">
              <a:extLst>
                <a:ext uri="{FF2B5EF4-FFF2-40B4-BE49-F238E27FC236}">
                  <a16:creationId xmlns:a16="http://schemas.microsoft.com/office/drawing/2014/main" id="{30CABB37-FE4D-3F72-F7BF-8CA3E602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15" name="CasetăText 14">
              <a:extLst>
                <a:ext uri="{FF2B5EF4-FFF2-40B4-BE49-F238E27FC236}">
                  <a16:creationId xmlns:a16="http://schemas.microsoft.com/office/drawing/2014/main" id="{1199D822-8F01-426B-5FB0-F939416D0458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9" name="Οβάλ 8">
            <a:extLst>
              <a:ext uri="{FF2B5EF4-FFF2-40B4-BE49-F238E27FC236}">
                <a16:creationId xmlns:a16="http://schemas.microsoft.com/office/drawing/2014/main" id="{115B9730-F27B-44CC-8A39-DEB8858BA03C}"/>
              </a:ext>
            </a:extLst>
          </p:cNvPr>
          <p:cNvSpPr/>
          <p:nvPr/>
        </p:nvSpPr>
        <p:spPr>
          <a:xfrm>
            <a:off x="7181356" y="2102605"/>
            <a:ext cx="4053385" cy="265278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Josefin Sans Bold" pitchFamily="2" charset="0"/>
              </a:rPr>
              <a:t>2. </a:t>
            </a:r>
            <a:r>
              <a:rPr lang="en-US" sz="3200" b="1" i="1" dirty="0" err="1">
                <a:solidFill>
                  <a:schemeClr val="tx1"/>
                </a:solidFill>
                <a:latin typeface="Josefin Sans Bold" pitchFamily="2" charset="0"/>
              </a:rPr>
              <a:t>Döngüsel</a:t>
            </a:r>
            <a:r>
              <a:rPr lang="en-US" sz="3200" b="1" i="1" dirty="0">
                <a:solidFill>
                  <a:schemeClr val="tx1"/>
                </a:solidFill>
                <a:latin typeface="Josefin Sans Bold" pitchFamily="2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Josefin Sans Bold" pitchFamily="2" charset="0"/>
              </a:rPr>
              <a:t>Ekonominin</a:t>
            </a:r>
            <a:r>
              <a:rPr lang="en-US" sz="3200" b="1" i="1" dirty="0">
                <a:solidFill>
                  <a:schemeClr val="tx1"/>
                </a:solidFill>
                <a:latin typeface="Josefin Sans Bold" pitchFamily="2" charset="0"/>
              </a:rPr>
              <a:t> En </a:t>
            </a:r>
            <a:r>
              <a:rPr lang="en-US" sz="3200" b="1" i="1" dirty="0" err="1">
                <a:solidFill>
                  <a:schemeClr val="tx1"/>
                </a:solidFill>
                <a:latin typeface="Josefin Sans Bold" pitchFamily="2" charset="0"/>
              </a:rPr>
              <a:t>Büyük</a:t>
            </a:r>
            <a:r>
              <a:rPr lang="en-US" sz="3200" b="1" i="1" dirty="0">
                <a:solidFill>
                  <a:schemeClr val="tx1"/>
                </a:solidFill>
                <a:latin typeface="Josefin Sans Bold" pitchFamily="2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Josefin Sans Bold" pitchFamily="2" charset="0"/>
              </a:rPr>
              <a:t>Beş</a:t>
            </a:r>
            <a:r>
              <a:rPr lang="en-US" sz="3200" b="1" i="1" dirty="0">
                <a:solidFill>
                  <a:schemeClr val="tx1"/>
                </a:solidFill>
                <a:latin typeface="Josefin Sans Bold" pitchFamily="2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Josefin Sans Bold" pitchFamily="2" charset="0"/>
              </a:rPr>
              <a:t>R'si</a:t>
            </a:r>
            <a:endParaRPr lang="el-GR" sz="3200" b="1" i="1" dirty="0">
              <a:solidFill>
                <a:schemeClr val="tx1"/>
              </a:solidFill>
              <a:latin typeface="Josefin Sans Bold" pitchFamily="2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52DC4E2-20BD-1811-78A4-20CF497F2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87420"/>
            <a:ext cx="4838700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641713">
            <a:off x="8386293" y="68552"/>
            <a:ext cx="6562906" cy="7925488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56FF461D-C462-7A89-F558-E3B785DB97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90583" y="6290497"/>
            <a:ext cx="1784643" cy="413890"/>
          </a:xfrm>
          <a:prstGeom prst="rect">
            <a:avLst/>
          </a:prstGeom>
        </p:spPr>
      </p:pic>
      <p:sp>
        <p:nvSpPr>
          <p:cNvPr id="2" name="Triunghi dreptunghic 1">
            <a:extLst>
              <a:ext uri="{FF2B5EF4-FFF2-40B4-BE49-F238E27FC236}">
                <a16:creationId xmlns:a16="http://schemas.microsoft.com/office/drawing/2014/main" id="{8F7A9DD3-8852-80F9-60CB-E9D905C80C19}"/>
              </a:ext>
            </a:extLst>
          </p:cNvPr>
          <p:cNvSpPr/>
          <p:nvPr/>
        </p:nvSpPr>
        <p:spPr>
          <a:xfrm rot="19480729">
            <a:off x="7897519" y="35244"/>
            <a:ext cx="9911048" cy="7015650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are 4">
            <a:extLst>
              <a:ext uri="{FF2B5EF4-FFF2-40B4-BE49-F238E27FC236}">
                <a16:creationId xmlns:a16="http://schemas.microsoft.com/office/drawing/2014/main" id="{8F3E535F-F681-CF19-3104-62BCA01784ED}"/>
              </a:ext>
            </a:extLst>
          </p:cNvPr>
          <p:cNvGrpSpPr/>
          <p:nvPr/>
        </p:nvGrpSpPr>
        <p:grpSpPr>
          <a:xfrm flipH="1">
            <a:off x="0" y="126744"/>
            <a:ext cx="8439814" cy="890747"/>
            <a:chOff x="2977130" y="297492"/>
            <a:chExt cx="8439814" cy="890747"/>
          </a:xfrm>
        </p:grpSpPr>
        <p:pic>
          <p:nvPicPr>
            <p:cNvPr id="6" name="Imagine 5">
              <a:extLst>
                <a:ext uri="{FF2B5EF4-FFF2-40B4-BE49-F238E27FC236}">
                  <a16:creationId xmlns:a16="http://schemas.microsoft.com/office/drawing/2014/main" id="{8E394CA7-1DA3-C955-FA1D-CF0083C5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7" name="CasetăText 6">
              <a:extLst>
                <a:ext uri="{FF2B5EF4-FFF2-40B4-BE49-F238E27FC236}">
                  <a16:creationId xmlns:a16="http://schemas.microsoft.com/office/drawing/2014/main" id="{574E2DC6-EA22-EB62-C4C7-235634CCFB65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aphicFrame>
        <p:nvGraphicFramePr>
          <p:cNvPr id="3" name="Nomogramă 2">
            <a:extLst>
              <a:ext uri="{FF2B5EF4-FFF2-40B4-BE49-F238E27FC236}">
                <a16:creationId xmlns:a16="http://schemas.microsoft.com/office/drawing/2014/main" id="{65D502F5-7C29-8DF9-FF14-355205029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176709"/>
              </p:ext>
            </p:extLst>
          </p:nvPr>
        </p:nvGraphicFramePr>
        <p:xfrm>
          <a:off x="417500" y="1130770"/>
          <a:ext cx="6364130" cy="460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Dreptunghi 8">
            <a:extLst>
              <a:ext uri="{FF2B5EF4-FFF2-40B4-BE49-F238E27FC236}">
                <a16:creationId xmlns:a16="http://schemas.microsoft.com/office/drawing/2014/main" id="{0DB3A775-B251-3403-CF21-F149778D8ED2}"/>
              </a:ext>
            </a:extLst>
          </p:cNvPr>
          <p:cNvSpPr/>
          <p:nvPr/>
        </p:nvSpPr>
        <p:spPr>
          <a:xfrm>
            <a:off x="114638" y="1118046"/>
            <a:ext cx="608693" cy="4788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err="1"/>
              <a:t>Sorunlarımıza</a:t>
            </a:r>
            <a:r>
              <a:rPr lang="en-US" b="1" dirty="0"/>
              <a:t> </a:t>
            </a:r>
            <a:r>
              <a:rPr lang="en-US" b="1" dirty="0" err="1"/>
              <a:t>mümkün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iyi </a:t>
            </a:r>
            <a:r>
              <a:rPr lang="en-US" b="1" dirty="0" err="1"/>
              <a:t>çözümlerden</a:t>
            </a:r>
            <a:r>
              <a:rPr lang="en-US" b="1" dirty="0"/>
              <a:t> </a:t>
            </a:r>
            <a:r>
              <a:rPr lang="en-US" b="1" dirty="0" err="1"/>
              <a:t>biri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döngüsel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endParaRPr lang="en-GB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64AB0DE-76D4-46C9-88C1-50BE286060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978" y="3665023"/>
            <a:ext cx="3562066" cy="24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4">
            <a:extLst>
              <a:ext uri="{FF2B5EF4-FFF2-40B4-BE49-F238E27FC236}">
                <a16:creationId xmlns:a16="http://schemas.microsoft.com/office/drawing/2014/main" id="{61369192-FB10-77BF-4E04-E2453DAFB3B4}"/>
              </a:ext>
            </a:extLst>
          </p:cNvPr>
          <p:cNvGrpSpPr/>
          <p:nvPr/>
        </p:nvGrpSpPr>
        <p:grpSpPr>
          <a:xfrm rot="17736357">
            <a:off x="-1981830" y="524243"/>
            <a:ext cx="5984723" cy="6505990"/>
            <a:chOff x="0" y="0"/>
            <a:chExt cx="7881735" cy="383622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B0C9772-BFF9-E94B-3FC3-1695A172D4D4}"/>
                </a:ext>
              </a:extLst>
            </p:cNvPr>
            <p:cNvSpPr/>
            <p:nvPr/>
          </p:nvSpPr>
          <p:spPr>
            <a:xfrm>
              <a:off x="0" y="0"/>
              <a:ext cx="7881735" cy="3836223"/>
            </a:xfrm>
            <a:custGeom>
              <a:avLst/>
              <a:gdLst/>
              <a:ahLst/>
              <a:cxnLst/>
              <a:rect l="l" t="t" r="r" b="b"/>
              <a:pathLst>
                <a:path w="7881735" h="3836223">
                  <a:moveTo>
                    <a:pt x="0" y="0"/>
                  </a:moveTo>
                  <a:lnTo>
                    <a:pt x="7881735" y="0"/>
                  </a:lnTo>
                  <a:lnTo>
                    <a:pt x="7881735" y="3836223"/>
                  </a:lnTo>
                  <a:lnTo>
                    <a:pt x="0" y="3836223"/>
                  </a:lnTo>
                  <a:close/>
                </a:path>
              </a:pathLst>
            </a:custGeom>
            <a:solidFill>
              <a:srgbClr val="2A4C8C"/>
            </a:solidFill>
            <a:ln>
              <a:solidFill>
                <a:srgbClr val="2A4C8C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CB088B1-696B-053A-8C7F-891E606B8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" name="Grupare 2">
            <a:extLst>
              <a:ext uri="{FF2B5EF4-FFF2-40B4-BE49-F238E27FC236}">
                <a16:creationId xmlns:a16="http://schemas.microsoft.com/office/drawing/2014/main" id="{9B76DBFB-0453-A2D3-1555-773CF8DD9D3A}"/>
              </a:ext>
            </a:extLst>
          </p:cNvPr>
          <p:cNvGrpSpPr/>
          <p:nvPr/>
        </p:nvGrpSpPr>
        <p:grpSpPr>
          <a:xfrm>
            <a:off x="3752186" y="194838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73D2898D-EC41-18E7-1805-139AAA497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A56F82C6-9588-E0CD-620E-E5E334604326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5" name="Triunghi dreptunghic 54">
            <a:extLst>
              <a:ext uri="{FF2B5EF4-FFF2-40B4-BE49-F238E27FC236}">
                <a16:creationId xmlns:a16="http://schemas.microsoft.com/office/drawing/2014/main" id="{AA68C765-309B-E626-3D25-046B8BD67625}"/>
              </a:ext>
            </a:extLst>
          </p:cNvPr>
          <p:cNvSpPr/>
          <p:nvPr/>
        </p:nvSpPr>
        <p:spPr>
          <a:xfrm>
            <a:off x="-1461106" y="4657344"/>
            <a:ext cx="7422994" cy="2023935"/>
          </a:xfrm>
          <a:prstGeom prst="rtTriangle">
            <a:avLst/>
          </a:prstGeom>
          <a:noFill/>
          <a:ln w="57150">
            <a:solidFill>
              <a:srgbClr val="F1C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5F735C4E-8C61-E027-CF67-464A50C74267}"/>
              </a:ext>
            </a:extLst>
          </p:cNvPr>
          <p:cNvSpPr/>
          <p:nvPr/>
        </p:nvSpPr>
        <p:spPr>
          <a:xfrm>
            <a:off x="526763" y="2345035"/>
            <a:ext cx="3684177" cy="1747168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i="1" dirty="0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3. </a:t>
            </a:r>
            <a:r>
              <a:rPr lang="en-US" sz="3200" i="1" dirty="0" err="1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Döngüsel</a:t>
            </a:r>
            <a:r>
              <a:rPr lang="en-US" sz="3200" i="1" dirty="0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ekonominin</a:t>
            </a:r>
            <a:r>
              <a:rPr lang="en-US" sz="3200" i="1" dirty="0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temel</a:t>
            </a:r>
            <a:r>
              <a:rPr lang="en-US" sz="3200" i="1" dirty="0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1CB2F"/>
                </a:solidFill>
                <a:latin typeface="Josefin Sans Bold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ilkeleri</a:t>
            </a:r>
            <a:endParaRPr lang="en-GB" sz="3200" b="1" i="1" dirty="0">
              <a:solidFill>
                <a:srgbClr val="F1CB2F"/>
              </a:solidFill>
              <a:effectLst/>
              <a:latin typeface="Josefin Sans Bold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Διάγραμμα 11">
            <a:extLst>
              <a:ext uri="{FF2B5EF4-FFF2-40B4-BE49-F238E27FC236}">
                <a16:creationId xmlns:a16="http://schemas.microsoft.com/office/drawing/2014/main" id="{FAF12929-DDDA-4E3D-9193-42001CADE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252893"/>
              </p:ext>
            </p:extLst>
          </p:nvPr>
        </p:nvGraphicFramePr>
        <p:xfrm>
          <a:off x="5585397" y="890317"/>
          <a:ext cx="7279115" cy="534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014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>
            <a:extLst>
              <a:ext uri="{FF2B5EF4-FFF2-40B4-BE49-F238E27FC236}">
                <a16:creationId xmlns:a16="http://schemas.microsoft.com/office/drawing/2014/main" id="{C4D27284-67A8-5E6E-893E-1FE2A107C548}"/>
              </a:ext>
            </a:extLst>
          </p:cNvPr>
          <p:cNvSpPr txBox="1"/>
          <p:nvPr/>
        </p:nvSpPr>
        <p:spPr>
          <a:xfrm>
            <a:off x="538521" y="1068099"/>
            <a:ext cx="109345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>
                <a:solidFill>
                  <a:srgbClr val="2D5693"/>
                </a:solidFill>
                <a:latin typeface="Josefin Sans Bold" pitchFamily="2" charset="0"/>
              </a:rPr>
              <a:t>4. </a:t>
            </a:r>
            <a:r>
              <a:rPr lang="en-US" sz="3600" dirty="0" err="1">
                <a:solidFill>
                  <a:srgbClr val="2D5693"/>
                </a:solidFill>
                <a:latin typeface="Josefin Sans Bold" pitchFamily="2" charset="0"/>
              </a:rPr>
              <a:t>Döngüsel</a:t>
            </a:r>
            <a:r>
              <a:rPr lang="en-US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600" dirty="0" err="1">
                <a:solidFill>
                  <a:srgbClr val="2D5693"/>
                </a:solidFill>
                <a:latin typeface="Josefin Sans Bold" pitchFamily="2" charset="0"/>
              </a:rPr>
              <a:t>ekonomide</a:t>
            </a:r>
            <a:r>
              <a:rPr lang="en-US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600" dirty="0" err="1">
                <a:solidFill>
                  <a:srgbClr val="2D5693"/>
                </a:solidFill>
                <a:latin typeface="Josefin Sans Bold" pitchFamily="2" charset="0"/>
              </a:rPr>
              <a:t>atık</a:t>
            </a:r>
            <a:r>
              <a:rPr lang="en-US" sz="3600" dirty="0">
                <a:solidFill>
                  <a:srgbClr val="2D5693"/>
                </a:solidFill>
                <a:latin typeface="Josefin Sans Bold" pitchFamily="2" charset="0"/>
              </a:rPr>
              <a:t> </a:t>
            </a:r>
            <a:r>
              <a:rPr lang="en-US" sz="3600" dirty="0" err="1">
                <a:solidFill>
                  <a:srgbClr val="2D5693"/>
                </a:solidFill>
                <a:latin typeface="Josefin Sans Bold" pitchFamily="2" charset="0"/>
              </a:rPr>
              <a:t>yönetimi</a:t>
            </a:r>
            <a:endParaRPr lang="en-US" sz="3600" dirty="0">
              <a:solidFill>
                <a:srgbClr val="2D5693"/>
              </a:solidFill>
              <a:latin typeface="Josefin Sans Bold" pitchFamily="2" charset="0"/>
            </a:endParaRPr>
          </a:p>
        </p:txBody>
      </p:sp>
      <p:grpSp>
        <p:nvGrpSpPr>
          <p:cNvPr id="3" name="Grupare 2">
            <a:extLst>
              <a:ext uri="{FF2B5EF4-FFF2-40B4-BE49-F238E27FC236}">
                <a16:creationId xmlns:a16="http://schemas.microsoft.com/office/drawing/2014/main" id="{1E4FD283-384F-4A95-C76A-BAB11FFB4194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8" name="Imagine 7">
              <a:extLst>
                <a:ext uri="{FF2B5EF4-FFF2-40B4-BE49-F238E27FC236}">
                  <a16:creationId xmlns:a16="http://schemas.microsoft.com/office/drawing/2014/main" id="{F8EF58D0-54EB-B3F5-6F44-9FB2428A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9" name="CasetăText 8">
              <a:extLst>
                <a:ext uri="{FF2B5EF4-FFF2-40B4-BE49-F238E27FC236}">
                  <a16:creationId xmlns:a16="http://schemas.microsoft.com/office/drawing/2014/main" id="{DD037FC6-DE4F-CAFA-0FCE-4071FA7D68A0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2" name="Dreptunghi 11">
            <a:extLst>
              <a:ext uri="{FF2B5EF4-FFF2-40B4-BE49-F238E27FC236}">
                <a16:creationId xmlns:a16="http://schemas.microsoft.com/office/drawing/2014/main" id="{B2E26411-2D2E-15DF-D4E6-E39AC75DE0EF}"/>
              </a:ext>
            </a:extLst>
          </p:cNvPr>
          <p:cNvSpPr/>
          <p:nvPr/>
        </p:nvSpPr>
        <p:spPr>
          <a:xfrm>
            <a:off x="7568710" y="2943345"/>
            <a:ext cx="3693542" cy="1107996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en-GB" sz="3200" b="1" dirty="0" err="1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Çevre</a:t>
            </a:r>
            <a:r>
              <a:rPr lang="en-GB" sz="3200" b="1" dirty="0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dostu</a:t>
            </a:r>
            <a:endParaRPr lang="en-GB" sz="3200" b="1" dirty="0">
              <a:solidFill>
                <a:srgbClr val="2A4C8C"/>
              </a:solidFill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0267AE5F-CB64-E0A4-8606-39646AF7839D}"/>
              </a:ext>
            </a:extLst>
          </p:cNvPr>
          <p:cNvSpPr/>
          <p:nvPr/>
        </p:nvSpPr>
        <p:spPr>
          <a:xfrm>
            <a:off x="7568710" y="4376216"/>
            <a:ext cx="3693542" cy="1107996"/>
          </a:xfrm>
          <a:prstGeom prst="rect">
            <a:avLst/>
          </a:prstGeom>
          <a:noFill/>
          <a:ln w="57150">
            <a:solidFill>
              <a:srgbClr val="F3C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en-GB" sz="3200" b="1" dirty="0" err="1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Çevre</a:t>
            </a:r>
            <a:r>
              <a:rPr lang="en-GB" sz="3200" b="1" dirty="0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 </a:t>
            </a:r>
            <a:r>
              <a:rPr lang="en-GB" sz="3200" b="1" dirty="0" err="1">
                <a:solidFill>
                  <a:srgbClr val="2A4C8C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dostu</a:t>
            </a:r>
            <a:endParaRPr lang="en-GB" sz="3200" b="1" dirty="0">
              <a:solidFill>
                <a:srgbClr val="2A4C8C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5C8EFFA-2774-2B9B-6161-A77476521C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7" name="Grupare 36">
            <a:extLst>
              <a:ext uri="{FF2B5EF4-FFF2-40B4-BE49-F238E27FC236}">
                <a16:creationId xmlns:a16="http://schemas.microsoft.com/office/drawing/2014/main" id="{8E90D26C-A770-C97A-F819-A9134CF535E5}"/>
              </a:ext>
            </a:extLst>
          </p:cNvPr>
          <p:cNvGrpSpPr/>
          <p:nvPr/>
        </p:nvGrpSpPr>
        <p:grpSpPr>
          <a:xfrm>
            <a:off x="-124059" y="1994913"/>
            <a:ext cx="7820356" cy="5131938"/>
            <a:chOff x="-16483" y="2115936"/>
            <a:chExt cx="7820356" cy="5131938"/>
          </a:xfrm>
        </p:grpSpPr>
        <p:pic>
          <p:nvPicPr>
            <p:cNvPr id="22" name="Imagine 21">
              <a:extLst>
                <a:ext uri="{FF2B5EF4-FFF2-40B4-BE49-F238E27FC236}">
                  <a16:creationId xmlns:a16="http://schemas.microsoft.com/office/drawing/2014/main" id="{74D5AE71-E63D-A05E-6302-5A05CE069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483" y="2115936"/>
              <a:ext cx="7410570" cy="5131938"/>
            </a:xfrm>
            <a:prstGeom prst="rect">
              <a:avLst/>
            </a:prstGeom>
          </p:spPr>
        </p:pic>
        <p:sp>
          <p:nvSpPr>
            <p:cNvPr id="23" name="CasetăText 22">
              <a:extLst>
                <a:ext uri="{FF2B5EF4-FFF2-40B4-BE49-F238E27FC236}">
                  <a16:creationId xmlns:a16="http://schemas.microsoft.com/office/drawing/2014/main" id="{170B042B-7415-9D58-831C-7F01D93B7E39}"/>
                </a:ext>
              </a:extLst>
            </p:cNvPr>
            <p:cNvSpPr txBox="1"/>
            <p:nvPr/>
          </p:nvSpPr>
          <p:spPr>
            <a:xfrm>
              <a:off x="1636295" y="2256774"/>
              <a:ext cx="5005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Doğal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kaynakların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akılcı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kullanımı</a:t>
              </a:r>
              <a:endParaRPr lang="en-GB" dirty="0"/>
            </a:p>
          </p:txBody>
        </p:sp>
        <p:sp>
          <p:nvSpPr>
            <p:cNvPr id="24" name="CasetăText 23">
              <a:extLst>
                <a:ext uri="{FF2B5EF4-FFF2-40B4-BE49-F238E27FC236}">
                  <a16:creationId xmlns:a16="http://schemas.microsoft.com/office/drawing/2014/main" id="{4AEAA10B-75CD-9576-53A7-FEAAC707038D}"/>
                </a:ext>
              </a:extLst>
            </p:cNvPr>
            <p:cNvSpPr txBox="1"/>
            <p:nvPr/>
          </p:nvSpPr>
          <p:spPr>
            <a:xfrm>
              <a:off x="1636294" y="3039266"/>
              <a:ext cx="5005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Biyobozunur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atıkların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geri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dönüşümü</a:t>
              </a:r>
              <a:endParaRPr lang="en-GB" dirty="0"/>
            </a:p>
          </p:txBody>
        </p:sp>
        <p:sp>
          <p:nvSpPr>
            <p:cNvPr id="27" name="CasetăText 26">
              <a:extLst>
                <a:ext uri="{FF2B5EF4-FFF2-40B4-BE49-F238E27FC236}">
                  <a16:creationId xmlns:a16="http://schemas.microsoft.com/office/drawing/2014/main" id="{2B6D782B-3C28-D616-82E6-93B236A86E42}"/>
                </a:ext>
              </a:extLst>
            </p:cNvPr>
            <p:cNvSpPr txBox="1"/>
            <p:nvPr/>
          </p:nvSpPr>
          <p:spPr>
            <a:xfrm>
              <a:off x="1635685" y="3718589"/>
              <a:ext cx="6168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Minimum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plastik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malzeme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kullanımı</a:t>
              </a:r>
              <a:endParaRPr lang="en-GB" dirty="0"/>
            </a:p>
          </p:txBody>
        </p:sp>
        <p:sp>
          <p:nvSpPr>
            <p:cNvPr id="29" name="CasetăText 28">
              <a:extLst>
                <a:ext uri="{FF2B5EF4-FFF2-40B4-BE49-F238E27FC236}">
                  <a16:creationId xmlns:a16="http://schemas.microsoft.com/office/drawing/2014/main" id="{D52040CD-3C3B-4D43-C1A1-7482074AB002}"/>
                </a:ext>
              </a:extLst>
            </p:cNvPr>
            <p:cNvSpPr txBox="1"/>
            <p:nvPr/>
          </p:nvSpPr>
          <p:spPr>
            <a:xfrm>
              <a:off x="1635685" y="4397912"/>
              <a:ext cx="61681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Geri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dönüştürülebilir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ambalaj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malzemeleri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kullanmak</a:t>
              </a:r>
              <a:endParaRPr lang="en-GB" dirty="0"/>
            </a:p>
          </p:txBody>
        </p:sp>
        <p:sp>
          <p:nvSpPr>
            <p:cNvPr id="32" name="CasetăText 31">
              <a:extLst>
                <a:ext uri="{FF2B5EF4-FFF2-40B4-BE49-F238E27FC236}">
                  <a16:creationId xmlns:a16="http://schemas.microsoft.com/office/drawing/2014/main" id="{FF60F377-70C8-C796-3F8A-B4F11F38F1D3}"/>
                </a:ext>
              </a:extLst>
            </p:cNvPr>
            <p:cNvSpPr txBox="1"/>
            <p:nvPr/>
          </p:nvSpPr>
          <p:spPr>
            <a:xfrm>
              <a:off x="1635685" y="5051237"/>
              <a:ext cx="6104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Yenilenebilir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enerji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kaynaklarının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kullanılması</a:t>
              </a:r>
              <a:endParaRPr lang="en-GB" dirty="0"/>
            </a:p>
          </p:txBody>
        </p:sp>
        <p:sp>
          <p:nvSpPr>
            <p:cNvPr id="34" name="CasetăText 33">
              <a:extLst>
                <a:ext uri="{FF2B5EF4-FFF2-40B4-BE49-F238E27FC236}">
                  <a16:creationId xmlns:a16="http://schemas.microsoft.com/office/drawing/2014/main" id="{7898DDC8-94F9-168C-0839-07C6079F188B}"/>
                </a:ext>
              </a:extLst>
            </p:cNvPr>
            <p:cNvSpPr txBox="1"/>
            <p:nvPr/>
          </p:nvSpPr>
          <p:spPr>
            <a:xfrm>
              <a:off x="1667769" y="5780223"/>
              <a:ext cx="6104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Hidroelektrik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santrallerden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elektrik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üretimi</a:t>
              </a:r>
              <a:endParaRPr lang="en-GB" dirty="0"/>
            </a:p>
          </p:txBody>
        </p:sp>
        <p:sp>
          <p:nvSpPr>
            <p:cNvPr id="36" name="CasetăText 35">
              <a:extLst>
                <a:ext uri="{FF2B5EF4-FFF2-40B4-BE49-F238E27FC236}">
                  <a16:creationId xmlns:a16="http://schemas.microsoft.com/office/drawing/2014/main" id="{C1BE941C-FEEB-D959-8F5B-6EDC9AD6FB23}"/>
                </a:ext>
              </a:extLst>
            </p:cNvPr>
            <p:cNvSpPr txBox="1"/>
            <p:nvPr/>
          </p:nvSpPr>
          <p:spPr>
            <a:xfrm>
              <a:off x="1667769" y="6342847"/>
              <a:ext cx="61040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Toksik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emisyonların</a:t>
              </a:r>
              <a:r>
                <a:rPr lang="en-GB" dirty="0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dirty="0" err="1"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azaltılması</a:t>
              </a:r>
              <a:endParaRPr lang="en-GB" dirty="0"/>
            </a:p>
          </p:txBody>
        </p:sp>
      </p:grpSp>
      <p:sp>
        <p:nvSpPr>
          <p:cNvPr id="39" name="CasetăText 38">
            <a:extLst>
              <a:ext uri="{FF2B5EF4-FFF2-40B4-BE49-F238E27FC236}">
                <a16:creationId xmlns:a16="http://schemas.microsoft.com/office/drawing/2014/main" id="{5AFE2CB9-6E23-06E4-5F28-0C7BB5EB01BC}"/>
              </a:ext>
            </a:extLst>
          </p:cNvPr>
          <p:cNvSpPr txBox="1"/>
          <p:nvPr/>
        </p:nvSpPr>
        <p:spPr>
          <a:xfrm rot="16200000">
            <a:off x="-1870348" y="4065345"/>
            <a:ext cx="4955115" cy="338554"/>
          </a:xfrm>
          <a:prstGeom prst="rect">
            <a:avLst/>
          </a:prstGeom>
          <a:solidFill>
            <a:srgbClr val="F1CB2F"/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2A4C8C"/>
                </a:solidFill>
              </a:rPr>
              <a:t>Atık</a:t>
            </a:r>
            <a:r>
              <a:rPr lang="en-US" sz="1600" b="1" dirty="0">
                <a:solidFill>
                  <a:srgbClr val="2A4C8C"/>
                </a:solidFill>
              </a:rPr>
              <a:t> </a:t>
            </a:r>
            <a:r>
              <a:rPr lang="en-US" sz="1600" b="1" dirty="0" err="1">
                <a:solidFill>
                  <a:srgbClr val="2A4C8C"/>
                </a:solidFill>
              </a:rPr>
              <a:t>yönetimi</a:t>
            </a:r>
            <a:r>
              <a:rPr lang="en-US" sz="1600" b="1" dirty="0">
                <a:solidFill>
                  <a:srgbClr val="2A4C8C"/>
                </a:solidFill>
              </a:rPr>
              <a:t> </a:t>
            </a:r>
            <a:r>
              <a:rPr lang="en-US" sz="1600" b="1" dirty="0" err="1">
                <a:solidFill>
                  <a:srgbClr val="2A4C8C"/>
                </a:solidFill>
              </a:rPr>
              <a:t>neden</a:t>
            </a:r>
            <a:r>
              <a:rPr lang="en-US" sz="1600" b="1" dirty="0">
                <a:solidFill>
                  <a:srgbClr val="2A4C8C"/>
                </a:solidFill>
              </a:rPr>
              <a:t> </a:t>
            </a:r>
            <a:r>
              <a:rPr lang="en-US" sz="1600" b="1" dirty="0" err="1">
                <a:solidFill>
                  <a:srgbClr val="2A4C8C"/>
                </a:solidFill>
              </a:rPr>
              <a:t>önemlidir</a:t>
            </a:r>
            <a:r>
              <a:rPr lang="en-US" sz="1600" b="1" dirty="0">
                <a:solidFill>
                  <a:srgbClr val="2A4C8C"/>
                </a:solidFill>
              </a:rPr>
              <a:t>?</a:t>
            </a:r>
            <a:endParaRPr lang="en-GB" sz="1600" b="1" dirty="0">
              <a:solidFill>
                <a:srgbClr val="2A4C8C"/>
              </a:solidFill>
            </a:endParaRPr>
          </a:p>
        </p:txBody>
      </p:sp>
      <p:pic>
        <p:nvPicPr>
          <p:cNvPr id="3079" name="Graphic 5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Grafic 1035215431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Grafic 1140878212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fic 1339943004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Grafic 263360492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Grafic 800181505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Grafic 678382137" descr="Open hand with plant with solid fi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" t="-16289" r="-1190" b="-16098"/>
          <a:stretch>
            <a:fillRect/>
          </a:stretch>
        </p:blipFill>
        <p:spPr bwMode="auto">
          <a:xfrm>
            <a:off x="0" y="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2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07EF6B-5B64-4CD6-A95F-4183E3C5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011" y="4860758"/>
            <a:ext cx="4186989" cy="199724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en-US" sz="2800" i="1" dirty="0">
                <a:solidFill>
                  <a:srgbClr val="2D5693"/>
                </a:solidFill>
              </a:rPr>
              <a:t>Ellen MacArthur Vakfı </a:t>
            </a:r>
            <a:r>
              <a:rPr lang="en-US" sz="2800" i="1" dirty="0" err="1">
                <a:solidFill>
                  <a:srgbClr val="2D5693"/>
                </a:solidFill>
              </a:rPr>
              <a:t>sistem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diyagramı</a:t>
            </a:r>
            <a:r>
              <a:rPr lang="en-US" sz="2800" i="1" dirty="0">
                <a:solidFill>
                  <a:srgbClr val="2D5693"/>
                </a:solidFill>
              </a:rPr>
              <a:t>, </a:t>
            </a:r>
            <a:r>
              <a:rPr lang="en-US" sz="2800" i="1" dirty="0" err="1">
                <a:solidFill>
                  <a:srgbClr val="2D5693"/>
                </a:solidFill>
              </a:rPr>
              <a:t>döngüsel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bir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ekonomi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yoluyla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teknik</a:t>
            </a:r>
            <a:r>
              <a:rPr lang="en-US" sz="2800" i="1" dirty="0">
                <a:solidFill>
                  <a:srgbClr val="2D5693"/>
                </a:solidFill>
              </a:rPr>
              <a:t> ve </a:t>
            </a:r>
            <a:r>
              <a:rPr lang="en-US" sz="2800" i="1" dirty="0" err="1">
                <a:solidFill>
                  <a:srgbClr val="2D5693"/>
                </a:solidFill>
              </a:rPr>
              <a:t>biyolojik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malzemelerin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sürekli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akışını</a:t>
            </a:r>
            <a:r>
              <a:rPr lang="en-US" sz="2800" i="1" dirty="0">
                <a:solidFill>
                  <a:srgbClr val="2D5693"/>
                </a:solidFill>
              </a:rPr>
              <a:t> </a:t>
            </a:r>
            <a:r>
              <a:rPr lang="en-US" sz="2800" i="1" dirty="0" err="1">
                <a:solidFill>
                  <a:srgbClr val="2D5693"/>
                </a:solidFill>
              </a:rPr>
              <a:t>göstermektedir</a:t>
            </a:r>
            <a:endParaRPr lang="el-GR" sz="2800" i="1" dirty="0">
              <a:solidFill>
                <a:srgbClr val="2D5693"/>
              </a:solidFill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E8F37741-203B-4BB9-5E42-D42BF8F99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358078" cy="5447763"/>
          </a:xfrm>
        </p:spPr>
      </p:pic>
    </p:spTree>
    <p:extLst>
      <p:ext uri="{BB962C8B-B14F-4D97-AF65-F5344CB8AC3E}">
        <p14:creationId xmlns:p14="http://schemas.microsoft.com/office/powerpoint/2010/main" val="10979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drept 20">
            <a:extLst>
              <a:ext uri="{FF2B5EF4-FFF2-40B4-BE49-F238E27FC236}">
                <a16:creationId xmlns:a16="http://schemas.microsoft.com/office/drawing/2014/main" id="{01BE95F5-9BCB-DA1D-4968-FDA8561C902B}"/>
              </a:ext>
            </a:extLst>
          </p:cNvPr>
          <p:cNvCxnSpPr>
            <a:cxnSpLocks/>
          </p:cNvCxnSpPr>
          <p:nvPr/>
        </p:nvCxnSpPr>
        <p:spPr>
          <a:xfrm>
            <a:off x="4058812" y="2239343"/>
            <a:ext cx="0" cy="2794077"/>
          </a:xfrm>
          <a:prstGeom prst="line">
            <a:avLst/>
          </a:prstGeom>
          <a:ln>
            <a:solidFill>
              <a:srgbClr val="F3C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21">
            <a:extLst>
              <a:ext uri="{FF2B5EF4-FFF2-40B4-BE49-F238E27FC236}">
                <a16:creationId xmlns:a16="http://schemas.microsoft.com/office/drawing/2014/main" id="{315E79A4-80BD-25E4-33F8-E4B50F510447}"/>
              </a:ext>
            </a:extLst>
          </p:cNvPr>
          <p:cNvCxnSpPr>
            <a:cxnSpLocks/>
          </p:cNvCxnSpPr>
          <p:nvPr/>
        </p:nvCxnSpPr>
        <p:spPr>
          <a:xfrm>
            <a:off x="7946846" y="2237772"/>
            <a:ext cx="0" cy="2794077"/>
          </a:xfrm>
          <a:prstGeom prst="line">
            <a:avLst/>
          </a:prstGeom>
          <a:ln>
            <a:solidFill>
              <a:srgbClr val="F3C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id="{98B11EA9-BDCE-A7D4-0B97-15665B93E1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44462" b="-212"/>
          <a:stretch>
            <a:fillRect/>
          </a:stretch>
        </p:blipFill>
        <p:spPr>
          <a:xfrm>
            <a:off x="10151706" y="6267389"/>
            <a:ext cx="1784643" cy="413890"/>
          </a:xfrm>
          <a:prstGeom prst="rect">
            <a:avLst/>
          </a:prstGeom>
        </p:spPr>
      </p:pic>
      <p:grpSp>
        <p:nvGrpSpPr>
          <p:cNvPr id="34" name="Grupare 33">
            <a:extLst>
              <a:ext uri="{FF2B5EF4-FFF2-40B4-BE49-F238E27FC236}">
                <a16:creationId xmlns:a16="http://schemas.microsoft.com/office/drawing/2014/main" id="{E26762BF-51D8-7D42-8FC1-3E645B7C727C}"/>
              </a:ext>
            </a:extLst>
          </p:cNvPr>
          <p:cNvGrpSpPr/>
          <p:nvPr/>
        </p:nvGrpSpPr>
        <p:grpSpPr>
          <a:xfrm flipH="1">
            <a:off x="2366228" y="96673"/>
            <a:ext cx="8439814" cy="890747"/>
            <a:chOff x="2977130" y="297492"/>
            <a:chExt cx="8439814" cy="890747"/>
          </a:xfrm>
        </p:grpSpPr>
        <p:pic>
          <p:nvPicPr>
            <p:cNvPr id="35" name="Imagine 34">
              <a:extLst>
                <a:ext uri="{FF2B5EF4-FFF2-40B4-BE49-F238E27FC236}">
                  <a16:creationId xmlns:a16="http://schemas.microsoft.com/office/drawing/2014/main" id="{4B0B00AA-C755-49E3-A12C-4CC17013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977130" y="297492"/>
              <a:ext cx="917508" cy="890747"/>
            </a:xfrm>
            <a:prstGeom prst="rect">
              <a:avLst/>
            </a:prstGeom>
            <a:noFill/>
          </p:spPr>
        </p:pic>
        <p:sp>
          <p:nvSpPr>
            <p:cNvPr id="36" name="CasetăText 35">
              <a:extLst>
                <a:ext uri="{FF2B5EF4-FFF2-40B4-BE49-F238E27FC236}">
                  <a16:creationId xmlns:a16="http://schemas.microsoft.com/office/drawing/2014/main" id="{CD836331-A40B-5773-8DFD-7845A915D4FB}"/>
                </a:ext>
              </a:extLst>
            </p:cNvPr>
            <p:cNvSpPr txBox="1"/>
            <p:nvPr/>
          </p:nvSpPr>
          <p:spPr>
            <a:xfrm>
              <a:off x="4137829" y="531306"/>
              <a:ext cx="72791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SHOEDES –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Döngüsel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ekonominin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ortaya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çıkan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taleplerine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uygun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sürdürülebilir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ürünler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için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yeni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ayakkabı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tasarımcısı</a:t>
              </a:r>
              <a:r>
                <a:rPr lang="en-US" sz="1200" dirty="0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sz="1200" dirty="0" err="1">
                  <a:solidFill>
                    <a:srgbClr val="2D56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nitelikleri</a:t>
              </a:r>
              <a:endParaRPr lang="en-GB" sz="1200" dirty="0">
                <a:solidFill>
                  <a:srgbClr val="2D56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5" name="Imagine 4" descr="Save nature resources RGB color icon. Energy efficiency. Water conservation.  Ecology protection. Use less. Isolated vector illustration. Simple filled  line drawing. Editable stroke. 12692269 Vector Art at Vecteezy">
            <a:extLst>
              <a:ext uri="{FF2B5EF4-FFF2-40B4-BE49-F238E27FC236}">
                <a16:creationId xmlns:a16="http://schemas.microsoft.com/office/drawing/2014/main" id="{29902214-DD4A-A146-DE54-6A30C3A06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17766" r="22346" b="25859"/>
          <a:stretch/>
        </p:blipFill>
        <p:spPr bwMode="auto">
          <a:xfrm>
            <a:off x="4717837" y="2287919"/>
            <a:ext cx="2569984" cy="2677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upare 3">
            <a:extLst>
              <a:ext uri="{FF2B5EF4-FFF2-40B4-BE49-F238E27FC236}">
                <a16:creationId xmlns:a16="http://schemas.microsoft.com/office/drawing/2014/main" id="{001FD7A8-D6EE-40B7-563B-3A4D5734F29C}"/>
              </a:ext>
            </a:extLst>
          </p:cNvPr>
          <p:cNvGrpSpPr/>
          <p:nvPr/>
        </p:nvGrpSpPr>
        <p:grpSpPr>
          <a:xfrm>
            <a:off x="722696" y="5063278"/>
            <a:ext cx="10746608" cy="991346"/>
            <a:chOff x="-297093" y="-9866"/>
            <a:chExt cx="6555931" cy="698234"/>
          </a:xfrm>
        </p:grpSpPr>
        <p:sp>
          <p:nvSpPr>
            <p:cNvPr id="9" name="Casetă text 33">
              <a:extLst>
                <a:ext uri="{FF2B5EF4-FFF2-40B4-BE49-F238E27FC236}">
                  <a16:creationId xmlns:a16="http://schemas.microsoft.com/office/drawing/2014/main" id="{4D2D8989-AD0B-CEFE-1E13-8F1F51E01251}"/>
                </a:ext>
              </a:extLst>
            </p:cNvPr>
            <p:cNvSpPr txBox="1"/>
            <p:nvPr/>
          </p:nvSpPr>
          <p:spPr>
            <a:xfrm>
              <a:off x="-297093" y="28"/>
              <a:ext cx="1736090" cy="688340"/>
            </a:xfrm>
            <a:prstGeom prst="rect">
              <a:avLst/>
            </a:prstGeom>
            <a:solidFill>
              <a:srgbClr val="F1CB2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Çevre</a:t>
              </a:r>
              <a:r>
                <a:rPr lang="en-GB" sz="1700" b="1" dirty="0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koruma</a:t>
              </a:r>
              <a:r>
                <a:rPr lang="en-GB" sz="1700" b="1" dirty="0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ve </a:t>
              </a: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kirliliğin</a:t>
              </a:r>
              <a:r>
                <a:rPr lang="en-GB" sz="1700" b="1" dirty="0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azaltılması</a:t>
              </a:r>
              <a:endParaRPr lang="en-GB" sz="17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Casetă text 33">
              <a:extLst>
                <a:ext uri="{FF2B5EF4-FFF2-40B4-BE49-F238E27FC236}">
                  <a16:creationId xmlns:a16="http://schemas.microsoft.com/office/drawing/2014/main" id="{B746ED5A-6A1B-A03B-BC09-89B77B93BBEB}"/>
                </a:ext>
              </a:extLst>
            </p:cNvPr>
            <p:cNvSpPr txBox="1"/>
            <p:nvPr/>
          </p:nvSpPr>
          <p:spPr>
            <a:xfrm>
              <a:off x="2112585" y="-9866"/>
              <a:ext cx="1736333" cy="688368"/>
            </a:xfrm>
            <a:prstGeom prst="rect">
              <a:avLst/>
            </a:prstGeom>
            <a:solidFill>
              <a:srgbClr val="F1CB2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Kaynakların</a:t>
              </a:r>
              <a:r>
                <a:rPr lang="en-GB" sz="1700" b="1" dirty="0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korunması</a:t>
              </a:r>
              <a:endParaRPr lang="en-GB" sz="17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Casetă text 33">
              <a:extLst>
                <a:ext uri="{FF2B5EF4-FFF2-40B4-BE49-F238E27FC236}">
                  <a16:creationId xmlns:a16="http://schemas.microsoft.com/office/drawing/2014/main" id="{099115AE-FAB7-703A-E365-2E3074C886DB}"/>
                </a:ext>
              </a:extLst>
            </p:cNvPr>
            <p:cNvSpPr txBox="1"/>
            <p:nvPr/>
          </p:nvSpPr>
          <p:spPr>
            <a:xfrm>
              <a:off x="4522505" y="0"/>
              <a:ext cx="1736333" cy="688368"/>
            </a:xfrm>
            <a:prstGeom prst="rect">
              <a:avLst/>
            </a:prstGeom>
            <a:solidFill>
              <a:srgbClr val="F1CB2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  <a:spcAft>
                  <a:spcPts val="600"/>
                </a:spcAft>
              </a:pP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Ekonomik</a:t>
              </a:r>
              <a:r>
                <a:rPr lang="en-GB" sz="1700" b="1" dirty="0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 </a:t>
              </a:r>
              <a:r>
                <a:rPr lang="en-GB" sz="1700" b="1" dirty="0" err="1">
                  <a:solidFill>
                    <a:srgbClr val="2A4C8C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faydalar</a:t>
              </a:r>
              <a:endParaRPr lang="en-GB" sz="17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525E9409-476C-B6F3-1E74-686623B77689}"/>
              </a:ext>
            </a:extLst>
          </p:cNvPr>
          <p:cNvSpPr txBox="1"/>
          <p:nvPr/>
        </p:nvSpPr>
        <p:spPr>
          <a:xfrm>
            <a:off x="436985" y="1017491"/>
            <a:ext cx="6850836" cy="57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ts val="4760"/>
              </a:lnSpc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2A4C8C"/>
                </a:solidFill>
              </a:rPr>
              <a:t>Atık</a:t>
            </a:r>
            <a:r>
              <a:rPr lang="en-US" sz="2800" dirty="0">
                <a:solidFill>
                  <a:srgbClr val="2A4C8C"/>
                </a:solidFill>
              </a:rPr>
              <a:t> </a:t>
            </a:r>
            <a:r>
              <a:rPr lang="en-US" sz="2800" dirty="0" err="1">
                <a:solidFill>
                  <a:srgbClr val="2A4C8C"/>
                </a:solidFill>
              </a:rPr>
              <a:t>yönetiminin</a:t>
            </a:r>
            <a:r>
              <a:rPr lang="en-US" sz="2800" dirty="0">
                <a:solidFill>
                  <a:srgbClr val="2A4C8C"/>
                </a:solidFill>
              </a:rPr>
              <a:t> </a:t>
            </a:r>
            <a:r>
              <a:rPr lang="en-US" sz="2800" dirty="0" err="1">
                <a:solidFill>
                  <a:srgbClr val="2A4C8C"/>
                </a:solidFill>
              </a:rPr>
              <a:t>faydaları</a:t>
            </a:r>
            <a:endParaRPr lang="en-US" sz="2800" dirty="0">
              <a:solidFill>
                <a:srgbClr val="2A4C8C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1535DF1-9E40-45EF-A288-B2CE7961B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86" y="2916789"/>
            <a:ext cx="2845832" cy="169232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BCB8CC-1A19-47A6-94F7-61439BE40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8911" y="2326692"/>
            <a:ext cx="3441880" cy="24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1297</Words>
  <Application>Microsoft Office PowerPoint</Application>
  <PresentationFormat>Geniş ekran</PresentationFormat>
  <Paragraphs>105</Paragraphs>
  <Slides>17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Josefin Sans Bold</vt:lpstr>
      <vt:lpstr>Symbol</vt:lpstr>
      <vt:lpstr>Temă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Ellen MacArthur Vakfı sistem diyagramı, döngüsel bir ekonomi yoluyla teknik ve biyolojik malzemelerin sürekli akışını göstermektedir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Arina Seul</dc:creator>
  <cp:lastModifiedBy>Yusuf Koc</cp:lastModifiedBy>
  <cp:revision>266</cp:revision>
  <dcterms:created xsi:type="dcterms:W3CDTF">2023-05-31T18:35:26Z</dcterms:created>
  <dcterms:modified xsi:type="dcterms:W3CDTF">2024-12-05T13:33:10Z</dcterms:modified>
</cp:coreProperties>
</file>