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2" r:id="rId4"/>
    <p:sldId id="273" r:id="rId5"/>
    <p:sldId id="291" r:id="rId6"/>
    <p:sldId id="295" r:id="rId7"/>
    <p:sldId id="296" r:id="rId8"/>
    <p:sldId id="297" r:id="rId9"/>
    <p:sldId id="298" r:id="rId10"/>
    <p:sldId id="299" r:id="rId11"/>
    <p:sldId id="300" r:id="rId12"/>
    <p:sldId id="275" r:id="rId13"/>
    <p:sldId id="276" r:id="rId14"/>
    <p:sldId id="277" r:id="rId15"/>
    <p:sldId id="301"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14DC6-B3F7-4199-995D-5FAEEE36235E}" v="7" dt="2022-05-13T21:17:47.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k@aegean.gr" userId="67b25103-98f9-454f-a0ac-0b00040adb24" providerId="ADAL" clId="{6B114DC6-B3F7-4199-995D-5FAEEE36235E}"/>
    <pc:docChg chg="undo custSel addSld delSld modSld sldOrd">
      <pc:chgData name="pank@aegean.gr" userId="67b25103-98f9-454f-a0ac-0b00040adb24" providerId="ADAL" clId="{6B114DC6-B3F7-4199-995D-5FAEEE36235E}" dt="2022-05-13T21:29:44.775" v="2005" actId="27636"/>
      <pc:docMkLst>
        <pc:docMk/>
      </pc:docMkLst>
      <pc:sldChg chg="modSp mod">
        <pc:chgData name="pank@aegean.gr" userId="67b25103-98f9-454f-a0ac-0b00040adb24" providerId="ADAL" clId="{6B114DC6-B3F7-4199-995D-5FAEEE36235E}" dt="2022-05-13T19:38:40.247" v="31" actId="20577"/>
        <pc:sldMkLst>
          <pc:docMk/>
          <pc:sldMk cId="2422510545" sldId="256"/>
        </pc:sldMkLst>
        <pc:spChg chg="mod">
          <ac:chgData name="pank@aegean.gr" userId="67b25103-98f9-454f-a0ac-0b00040adb24" providerId="ADAL" clId="{6B114DC6-B3F7-4199-995D-5FAEEE36235E}" dt="2022-05-13T19:37:51.330" v="5" actId="20577"/>
          <ac:spMkLst>
            <pc:docMk/>
            <pc:sldMk cId="2422510545" sldId="256"/>
            <ac:spMk id="2" creationId="{051C771B-2AEC-4E53-8675-46D902CCC3AE}"/>
          </ac:spMkLst>
        </pc:spChg>
        <pc:spChg chg="mod">
          <ac:chgData name="pank@aegean.gr" userId="67b25103-98f9-454f-a0ac-0b00040adb24" providerId="ADAL" clId="{6B114DC6-B3F7-4199-995D-5FAEEE36235E}" dt="2022-05-13T19:38:40.247" v="31" actId="20577"/>
          <ac:spMkLst>
            <pc:docMk/>
            <pc:sldMk cId="2422510545" sldId="256"/>
            <ac:spMk id="3" creationId="{40058C48-9C14-472C-AD4B-4030777EFFFA}"/>
          </ac:spMkLst>
        </pc:spChg>
      </pc:sldChg>
      <pc:sldChg chg="del">
        <pc:chgData name="pank@aegean.gr" userId="67b25103-98f9-454f-a0ac-0b00040adb24" providerId="ADAL" clId="{6B114DC6-B3F7-4199-995D-5FAEEE36235E}" dt="2022-05-13T20:19:55.915" v="533" actId="2696"/>
        <pc:sldMkLst>
          <pc:docMk/>
          <pc:sldMk cId="734178522" sldId="258"/>
        </pc:sldMkLst>
      </pc:sldChg>
      <pc:sldChg chg="modSp mod">
        <pc:chgData name="pank@aegean.gr" userId="67b25103-98f9-454f-a0ac-0b00040adb24" providerId="ADAL" clId="{6B114DC6-B3F7-4199-995D-5FAEEE36235E}" dt="2022-05-13T19:41:41.760" v="46" actId="27636"/>
        <pc:sldMkLst>
          <pc:docMk/>
          <pc:sldMk cId="315464909" sldId="259"/>
        </pc:sldMkLst>
        <pc:spChg chg="mod">
          <ac:chgData name="pank@aegean.gr" userId="67b25103-98f9-454f-a0ac-0b00040adb24" providerId="ADAL" clId="{6B114DC6-B3F7-4199-995D-5FAEEE36235E}" dt="2022-05-13T19:40:14.094" v="42" actId="20577"/>
          <ac:spMkLst>
            <pc:docMk/>
            <pc:sldMk cId="315464909" sldId="259"/>
            <ac:spMk id="2" creationId="{051C771B-2AEC-4E53-8675-46D902CCC3AE}"/>
          </ac:spMkLst>
        </pc:spChg>
        <pc:spChg chg="mod">
          <ac:chgData name="pank@aegean.gr" userId="67b25103-98f9-454f-a0ac-0b00040adb24" providerId="ADAL" clId="{6B114DC6-B3F7-4199-995D-5FAEEE36235E}" dt="2022-05-13T19:41:41.760" v="46" actId="27636"/>
          <ac:spMkLst>
            <pc:docMk/>
            <pc:sldMk cId="315464909" sldId="259"/>
            <ac:spMk id="3" creationId="{40058C48-9C14-472C-AD4B-4030777EFFFA}"/>
          </ac:spMkLst>
        </pc:spChg>
      </pc:sldChg>
      <pc:sldChg chg="modSp mod">
        <pc:chgData name="pank@aegean.gr" userId="67b25103-98f9-454f-a0ac-0b00040adb24" providerId="ADAL" clId="{6B114DC6-B3F7-4199-995D-5FAEEE36235E}" dt="2022-05-13T19:44:54.927" v="75" actId="313"/>
        <pc:sldMkLst>
          <pc:docMk/>
          <pc:sldMk cId="4017313925" sldId="272"/>
        </pc:sldMkLst>
        <pc:spChg chg="mod">
          <ac:chgData name="pank@aegean.gr" userId="67b25103-98f9-454f-a0ac-0b00040adb24" providerId="ADAL" clId="{6B114DC6-B3F7-4199-995D-5FAEEE36235E}" dt="2022-05-13T19:44:54.927" v="75" actId="313"/>
          <ac:spMkLst>
            <pc:docMk/>
            <pc:sldMk cId="4017313925" sldId="272"/>
            <ac:spMk id="2" creationId="{051C771B-2AEC-4E53-8675-46D902CCC3AE}"/>
          </ac:spMkLst>
        </pc:spChg>
        <pc:spChg chg="mod">
          <ac:chgData name="pank@aegean.gr" userId="67b25103-98f9-454f-a0ac-0b00040adb24" providerId="ADAL" clId="{6B114DC6-B3F7-4199-995D-5FAEEE36235E}" dt="2022-05-13T19:44:23.932" v="74" actId="20577"/>
          <ac:spMkLst>
            <pc:docMk/>
            <pc:sldMk cId="4017313925" sldId="272"/>
            <ac:spMk id="3" creationId="{40058C48-9C14-472C-AD4B-4030777EFFFA}"/>
          </ac:spMkLst>
        </pc:spChg>
      </pc:sldChg>
      <pc:sldChg chg="modSp mod">
        <pc:chgData name="pank@aegean.gr" userId="67b25103-98f9-454f-a0ac-0b00040adb24" providerId="ADAL" clId="{6B114DC6-B3F7-4199-995D-5FAEEE36235E}" dt="2022-05-13T20:19:25.530" v="532" actId="27636"/>
        <pc:sldMkLst>
          <pc:docMk/>
          <pc:sldMk cId="868689343" sldId="273"/>
        </pc:sldMkLst>
        <pc:spChg chg="mod">
          <ac:chgData name="pank@aegean.gr" userId="67b25103-98f9-454f-a0ac-0b00040adb24" providerId="ADAL" clId="{6B114DC6-B3F7-4199-995D-5FAEEE36235E}" dt="2022-05-13T19:46:27.487" v="94" actId="20577"/>
          <ac:spMkLst>
            <pc:docMk/>
            <pc:sldMk cId="868689343" sldId="273"/>
            <ac:spMk id="2" creationId="{051C771B-2AEC-4E53-8675-46D902CCC3AE}"/>
          </ac:spMkLst>
        </pc:spChg>
        <pc:spChg chg="mod">
          <ac:chgData name="pank@aegean.gr" userId="67b25103-98f9-454f-a0ac-0b00040adb24" providerId="ADAL" clId="{6B114DC6-B3F7-4199-995D-5FAEEE36235E}" dt="2022-05-13T20:19:25.530" v="532" actId="27636"/>
          <ac:spMkLst>
            <pc:docMk/>
            <pc:sldMk cId="868689343" sldId="273"/>
            <ac:spMk id="3" creationId="{40058C48-9C14-472C-AD4B-4030777EFFFA}"/>
          </ac:spMkLst>
        </pc:spChg>
      </pc:sldChg>
      <pc:sldChg chg="del">
        <pc:chgData name="pank@aegean.gr" userId="67b25103-98f9-454f-a0ac-0b00040adb24" providerId="ADAL" clId="{6B114DC6-B3F7-4199-995D-5FAEEE36235E}" dt="2022-05-13T19:53:26.560" v="212" actId="2696"/>
        <pc:sldMkLst>
          <pc:docMk/>
          <pc:sldMk cId="1351010723" sldId="274"/>
        </pc:sldMkLst>
      </pc:sldChg>
      <pc:sldChg chg="modSp mod">
        <pc:chgData name="pank@aegean.gr" userId="67b25103-98f9-454f-a0ac-0b00040adb24" providerId="ADAL" clId="{6B114DC6-B3F7-4199-995D-5FAEEE36235E}" dt="2022-05-13T21:24:01.957" v="1860" actId="20577"/>
        <pc:sldMkLst>
          <pc:docMk/>
          <pc:sldMk cId="1767196393" sldId="275"/>
        </pc:sldMkLst>
        <pc:spChg chg="mod">
          <ac:chgData name="pank@aegean.gr" userId="67b25103-98f9-454f-a0ac-0b00040adb24" providerId="ADAL" clId="{6B114DC6-B3F7-4199-995D-5FAEEE36235E}" dt="2022-05-13T20:45:57.311" v="847" actId="1076"/>
          <ac:spMkLst>
            <pc:docMk/>
            <pc:sldMk cId="1767196393" sldId="275"/>
            <ac:spMk id="2" creationId="{051C771B-2AEC-4E53-8675-46D902CCC3AE}"/>
          </ac:spMkLst>
        </pc:spChg>
        <pc:spChg chg="mod">
          <ac:chgData name="pank@aegean.gr" userId="67b25103-98f9-454f-a0ac-0b00040adb24" providerId="ADAL" clId="{6B114DC6-B3F7-4199-995D-5FAEEE36235E}" dt="2022-05-13T21:24:01.957" v="1860" actId="20577"/>
          <ac:spMkLst>
            <pc:docMk/>
            <pc:sldMk cId="1767196393" sldId="275"/>
            <ac:spMk id="3" creationId="{40058C48-9C14-472C-AD4B-4030777EFFFA}"/>
          </ac:spMkLst>
        </pc:spChg>
      </pc:sldChg>
      <pc:sldChg chg="modSp mod">
        <pc:chgData name="pank@aegean.gr" userId="67b25103-98f9-454f-a0ac-0b00040adb24" providerId="ADAL" clId="{6B114DC6-B3F7-4199-995D-5FAEEE36235E}" dt="2022-05-13T20:45:18.350" v="845" actId="20577"/>
        <pc:sldMkLst>
          <pc:docMk/>
          <pc:sldMk cId="3616660260" sldId="276"/>
        </pc:sldMkLst>
        <pc:spChg chg="mod">
          <ac:chgData name="pank@aegean.gr" userId="67b25103-98f9-454f-a0ac-0b00040adb24" providerId="ADAL" clId="{6B114DC6-B3F7-4199-995D-5FAEEE36235E}" dt="2022-05-13T20:39:23.941" v="809" actId="20577"/>
          <ac:spMkLst>
            <pc:docMk/>
            <pc:sldMk cId="3616660260" sldId="276"/>
            <ac:spMk id="2" creationId="{051C771B-2AEC-4E53-8675-46D902CCC3AE}"/>
          </ac:spMkLst>
        </pc:spChg>
        <pc:spChg chg="mod">
          <ac:chgData name="pank@aegean.gr" userId="67b25103-98f9-454f-a0ac-0b00040adb24" providerId="ADAL" clId="{6B114DC6-B3F7-4199-995D-5FAEEE36235E}" dt="2022-05-13T20:45:18.350" v="845" actId="20577"/>
          <ac:spMkLst>
            <pc:docMk/>
            <pc:sldMk cId="3616660260" sldId="276"/>
            <ac:spMk id="3" creationId="{40058C48-9C14-472C-AD4B-4030777EFFFA}"/>
          </ac:spMkLst>
        </pc:spChg>
      </pc:sldChg>
      <pc:sldChg chg="modSp mod">
        <pc:chgData name="pank@aegean.gr" userId="67b25103-98f9-454f-a0ac-0b00040adb24" providerId="ADAL" clId="{6B114DC6-B3F7-4199-995D-5FAEEE36235E}" dt="2022-05-13T21:04:09.115" v="1329" actId="20577"/>
        <pc:sldMkLst>
          <pc:docMk/>
          <pc:sldMk cId="218476104" sldId="277"/>
        </pc:sldMkLst>
        <pc:spChg chg="mod">
          <ac:chgData name="pank@aegean.gr" userId="67b25103-98f9-454f-a0ac-0b00040adb24" providerId="ADAL" clId="{6B114DC6-B3F7-4199-995D-5FAEEE36235E}" dt="2022-05-13T20:51:12.905" v="1004" actId="313"/>
          <ac:spMkLst>
            <pc:docMk/>
            <pc:sldMk cId="218476104" sldId="277"/>
            <ac:spMk id="2" creationId="{051C771B-2AEC-4E53-8675-46D902CCC3AE}"/>
          </ac:spMkLst>
        </pc:spChg>
        <pc:spChg chg="mod">
          <ac:chgData name="pank@aegean.gr" userId="67b25103-98f9-454f-a0ac-0b00040adb24" providerId="ADAL" clId="{6B114DC6-B3F7-4199-995D-5FAEEE36235E}" dt="2022-05-13T21:04:09.115" v="1329" actId="20577"/>
          <ac:spMkLst>
            <pc:docMk/>
            <pc:sldMk cId="218476104" sldId="277"/>
            <ac:spMk id="3" creationId="{40058C48-9C14-472C-AD4B-4030777EFFFA}"/>
          </ac:spMkLst>
        </pc:spChg>
      </pc:sldChg>
      <pc:sldChg chg="modSp mod">
        <pc:chgData name="pank@aegean.gr" userId="67b25103-98f9-454f-a0ac-0b00040adb24" providerId="ADAL" clId="{6B114DC6-B3F7-4199-995D-5FAEEE36235E}" dt="2022-05-13T21:29:44.775" v="2005" actId="27636"/>
        <pc:sldMkLst>
          <pc:docMk/>
          <pc:sldMk cId="1619363629" sldId="279"/>
        </pc:sldMkLst>
        <pc:spChg chg="mod">
          <ac:chgData name="pank@aegean.gr" userId="67b25103-98f9-454f-a0ac-0b00040adb24" providerId="ADAL" clId="{6B114DC6-B3F7-4199-995D-5FAEEE36235E}" dt="2022-05-13T21:29:29.071" v="2001" actId="14100"/>
          <ac:spMkLst>
            <pc:docMk/>
            <pc:sldMk cId="1619363629" sldId="279"/>
            <ac:spMk id="2" creationId="{051C771B-2AEC-4E53-8675-46D902CCC3AE}"/>
          </ac:spMkLst>
        </pc:spChg>
        <pc:spChg chg="mod">
          <ac:chgData name="pank@aegean.gr" userId="67b25103-98f9-454f-a0ac-0b00040adb24" providerId="ADAL" clId="{6B114DC6-B3F7-4199-995D-5FAEEE36235E}" dt="2022-05-13T21:29:44.775" v="2005" actId="27636"/>
          <ac:spMkLst>
            <pc:docMk/>
            <pc:sldMk cId="1619363629" sldId="279"/>
            <ac:spMk id="3" creationId="{40058C48-9C14-472C-AD4B-4030777EFFFA}"/>
          </ac:spMkLst>
        </pc:spChg>
      </pc:sldChg>
      <pc:sldChg chg="modSp mod">
        <pc:chgData name="pank@aegean.gr" userId="67b25103-98f9-454f-a0ac-0b00040adb24" providerId="ADAL" clId="{6B114DC6-B3F7-4199-995D-5FAEEE36235E}" dt="2022-05-13T21:10:30.178" v="1559" actId="20577"/>
        <pc:sldMkLst>
          <pc:docMk/>
          <pc:sldMk cId="3884102210" sldId="291"/>
        </pc:sldMkLst>
        <pc:spChg chg="mod">
          <ac:chgData name="pank@aegean.gr" userId="67b25103-98f9-454f-a0ac-0b00040adb24" providerId="ADAL" clId="{6B114DC6-B3F7-4199-995D-5FAEEE36235E}" dt="2022-05-13T20:18:23.374" v="530" actId="20577"/>
          <ac:spMkLst>
            <pc:docMk/>
            <pc:sldMk cId="3884102210" sldId="291"/>
            <ac:spMk id="2" creationId="{B986519D-D2FA-50FB-7327-1FBB3617F428}"/>
          </ac:spMkLst>
        </pc:spChg>
        <pc:spChg chg="mod">
          <ac:chgData name="pank@aegean.gr" userId="67b25103-98f9-454f-a0ac-0b00040adb24" providerId="ADAL" clId="{6B114DC6-B3F7-4199-995D-5FAEEE36235E}" dt="2022-05-13T21:10:30.178" v="1559" actId="20577"/>
          <ac:spMkLst>
            <pc:docMk/>
            <pc:sldMk cId="3884102210" sldId="291"/>
            <ac:spMk id="3" creationId="{C9A5DCBB-19CD-28C6-12D3-967244BA4A90}"/>
          </ac:spMkLst>
        </pc:spChg>
      </pc:sldChg>
      <pc:sldChg chg="del">
        <pc:chgData name="pank@aegean.gr" userId="67b25103-98f9-454f-a0ac-0b00040adb24" providerId="ADAL" clId="{6B114DC6-B3F7-4199-995D-5FAEEE36235E}" dt="2022-05-13T20:19:58.033" v="534" actId="2696"/>
        <pc:sldMkLst>
          <pc:docMk/>
          <pc:sldMk cId="3220535069" sldId="294"/>
        </pc:sldMkLst>
      </pc:sldChg>
      <pc:sldChg chg="addSp delSp modSp add mod ord setBg">
        <pc:chgData name="pank@aegean.gr" userId="67b25103-98f9-454f-a0ac-0b00040adb24" providerId="ADAL" clId="{6B114DC6-B3F7-4199-995D-5FAEEE36235E}" dt="2022-05-13T19:58:21.673" v="265" actId="20577"/>
        <pc:sldMkLst>
          <pc:docMk/>
          <pc:sldMk cId="607544284" sldId="295"/>
        </pc:sldMkLst>
        <pc:spChg chg="mod">
          <ac:chgData name="pank@aegean.gr" userId="67b25103-98f9-454f-a0ac-0b00040adb24" providerId="ADAL" clId="{6B114DC6-B3F7-4199-995D-5FAEEE36235E}" dt="2022-05-13T19:58:21.673" v="265" actId="20577"/>
          <ac:spMkLst>
            <pc:docMk/>
            <pc:sldMk cId="607544284" sldId="295"/>
            <ac:spMk id="2" creationId="{051C771B-2AEC-4E53-8675-46D902CCC3AE}"/>
          </ac:spMkLst>
        </pc:spChg>
        <pc:spChg chg="add">
          <ac:chgData name="pank@aegean.gr" userId="67b25103-98f9-454f-a0ac-0b00040adb24" providerId="ADAL" clId="{6B114DC6-B3F7-4199-995D-5FAEEE36235E}" dt="2022-05-13T19:56:38.963" v="218" actId="26606"/>
          <ac:spMkLst>
            <pc:docMk/>
            <pc:sldMk cId="607544284" sldId="295"/>
            <ac:spMk id="8" creationId="{D4771268-CB57-404A-9271-370EB28F6090}"/>
          </ac:spMkLst>
        </pc:spChg>
        <pc:picChg chg="add mod">
          <ac:chgData name="pank@aegean.gr" userId="67b25103-98f9-454f-a0ac-0b00040adb24" providerId="ADAL" clId="{6B114DC6-B3F7-4199-995D-5FAEEE36235E}" dt="2022-05-13T19:56:38.963" v="218" actId="26606"/>
          <ac:picMkLst>
            <pc:docMk/>
            <pc:sldMk cId="607544284" sldId="295"/>
            <ac:picMk id="3" creationId="{FAD604C5-CF12-B8D1-4D58-557DA023AAA6}"/>
          </ac:picMkLst>
        </pc:picChg>
        <pc:picChg chg="del">
          <ac:chgData name="pank@aegean.gr" userId="67b25103-98f9-454f-a0ac-0b00040adb24" providerId="ADAL" clId="{6B114DC6-B3F7-4199-995D-5FAEEE36235E}" dt="2022-05-13T19:55:19.458" v="213" actId="21"/>
          <ac:picMkLst>
            <pc:docMk/>
            <pc:sldMk cId="607544284" sldId="295"/>
            <ac:picMk id="5" creationId="{EFE22DC2-7F78-A681-05FD-BEB868CEB80E}"/>
          </ac:picMkLst>
        </pc:picChg>
      </pc:sldChg>
      <pc:sldChg chg="addSp delSp modSp add mod">
        <pc:chgData name="pank@aegean.gr" userId="67b25103-98f9-454f-a0ac-0b00040adb24" providerId="ADAL" clId="{6B114DC6-B3F7-4199-995D-5FAEEE36235E}" dt="2022-05-13T20:02:22.560" v="332" actId="20577"/>
        <pc:sldMkLst>
          <pc:docMk/>
          <pc:sldMk cId="3221425591" sldId="296"/>
        </pc:sldMkLst>
        <pc:spChg chg="mod">
          <ac:chgData name="pank@aegean.gr" userId="67b25103-98f9-454f-a0ac-0b00040adb24" providerId="ADAL" clId="{6B114DC6-B3F7-4199-995D-5FAEEE36235E}" dt="2022-05-13T20:02:22.560" v="332" actId="20577"/>
          <ac:spMkLst>
            <pc:docMk/>
            <pc:sldMk cId="3221425591" sldId="296"/>
            <ac:spMk id="2" creationId="{051C771B-2AEC-4E53-8675-46D902CCC3AE}"/>
          </ac:spMkLst>
        </pc:spChg>
        <pc:picChg chg="del">
          <ac:chgData name="pank@aegean.gr" userId="67b25103-98f9-454f-a0ac-0b00040adb24" providerId="ADAL" clId="{6B114DC6-B3F7-4199-995D-5FAEEE36235E}" dt="2022-05-13T20:00:03.338" v="268" actId="21"/>
          <ac:picMkLst>
            <pc:docMk/>
            <pc:sldMk cId="3221425591" sldId="296"/>
            <ac:picMk id="3" creationId="{FAD604C5-CF12-B8D1-4D58-557DA023AAA6}"/>
          </ac:picMkLst>
        </pc:picChg>
        <pc:picChg chg="add mod">
          <ac:chgData name="pank@aegean.gr" userId="67b25103-98f9-454f-a0ac-0b00040adb24" providerId="ADAL" clId="{6B114DC6-B3F7-4199-995D-5FAEEE36235E}" dt="2022-05-13T20:00:25.935" v="272" actId="14100"/>
          <ac:picMkLst>
            <pc:docMk/>
            <pc:sldMk cId="3221425591" sldId="296"/>
            <ac:picMk id="4" creationId="{2206525C-FD3E-87DB-78AA-46103406E640}"/>
          </ac:picMkLst>
        </pc:picChg>
      </pc:sldChg>
      <pc:sldChg chg="addSp delSp modSp add mod setBg modClrScheme setClrOvrMap delDesignElem chgLayout">
        <pc:chgData name="pank@aegean.gr" userId="67b25103-98f9-454f-a0ac-0b00040adb24" providerId="ADAL" clId="{6B114DC6-B3F7-4199-995D-5FAEEE36235E}" dt="2022-05-13T20:10:37.029" v="441" actId="255"/>
        <pc:sldMkLst>
          <pc:docMk/>
          <pc:sldMk cId="3833619994" sldId="297"/>
        </pc:sldMkLst>
        <pc:spChg chg="del mod">
          <ac:chgData name="pank@aegean.gr" userId="67b25103-98f9-454f-a0ac-0b00040adb24" providerId="ADAL" clId="{6B114DC6-B3F7-4199-995D-5FAEEE36235E}" dt="2022-05-13T20:05:19.794" v="345" actId="21"/>
          <ac:spMkLst>
            <pc:docMk/>
            <pc:sldMk cId="3833619994" sldId="297"/>
            <ac:spMk id="2" creationId="{051C771B-2AEC-4E53-8675-46D902CCC3AE}"/>
          </ac:spMkLst>
        </pc:spChg>
        <pc:spChg chg="add del">
          <ac:chgData name="pank@aegean.gr" userId="67b25103-98f9-454f-a0ac-0b00040adb24" providerId="ADAL" clId="{6B114DC6-B3F7-4199-995D-5FAEEE36235E}" dt="2022-05-13T20:07:32.598" v="356" actId="26606"/>
          <ac:spMkLst>
            <pc:docMk/>
            <pc:sldMk cId="3833619994" sldId="297"/>
            <ac:spMk id="5" creationId="{F3060C83-F051-4F0E-ABAD-AA0DFC48B218}"/>
          </ac:spMkLst>
        </pc:spChg>
        <pc:spChg chg="add del mod ord">
          <ac:chgData name="pank@aegean.gr" userId="67b25103-98f9-454f-a0ac-0b00040adb24" providerId="ADAL" clId="{6B114DC6-B3F7-4199-995D-5FAEEE36235E}" dt="2022-05-13T20:05:42.778" v="346" actId="700"/>
          <ac:spMkLst>
            <pc:docMk/>
            <pc:sldMk cId="3833619994" sldId="297"/>
            <ac:spMk id="6" creationId="{D8BC0223-B216-DCC7-099B-9A738F1F9A3F}"/>
          </ac:spMkLst>
        </pc:spChg>
        <pc:spChg chg="add del mod ord">
          <ac:chgData name="pank@aegean.gr" userId="67b25103-98f9-454f-a0ac-0b00040adb24" providerId="ADAL" clId="{6B114DC6-B3F7-4199-995D-5FAEEE36235E}" dt="2022-05-13T20:06:21.437" v="351" actId="26606"/>
          <ac:spMkLst>
            <pc:docMk/>
            <pc:sldMk cId="3833619994" sldId="297"/>
            <ac:spMk id="7" creationId="{51A6CBB4-B4A6-63C3-5255-96B53130ED58}"/>
          </ac:spMkLst>
        </pc:spChg>
        <pc:spChg chg="del">
          <ac:chgData name="pank@aegean.gr" userId="67b25103-98f9-454f-a0ac-0b00040adb24" providerId="ADAL" clId="{6B114DC6-B3F7-4199-995D-5FAEEE36235E}" dt="2022-05-13T20:05:42.778" v="346" actId="700"/>
          <ac:spMkLst>
            <pc:docMk/>
            <pc:sldMk cId="3833619994" sldId="297"/>
            <ac:spMk id="8" creationId="{D4771268-CB57-404A-9271-370EB28F6090}"/>
          </ac:spMkLst>
        </pc:spChg>
        <pc:spChg chg="add del mod ord">
          <ac:chgData name="pank@aegean.gr" userId="67b25103-98f9-454f-a0ac-0b00040adb24" providerId="ADAL" clId="{6B114DC6-B3F7-4199-995D-5FAEEE36235E}" dt="2022-05-13T20:06:21.437" v="351" actId="26606"/>
          <ac:spMkLst>
            <pc:docMk/>
            <pc:sldMk cId="3833619994" sldId="297"/>
            <ac:spMk id="9" creationId="{6D0DB2D6-A927-2CBE-E412-C25A1C92A5AF}"/>
          </ac:spMkLst>
        </pc:spChg>
        <pc:spChg chg="add del">
          <ac:chgData name="pank@aegean.gr" userId="67b25103-98f9-454f-a0ac-0b00040adb24" providerId="ADAL" clId="{6B114DC6-B3F7-4199-995D-5FAEEE36235E}" dt="2022-05-13T20:07:32.598" v="356" actId="26606"/>
          <ac:spMkLst>
            <pc:docMk/>
            <pc:sldMk cId="3833619994" sldId="297"/>
            <ac:spMk id="10" creationId="{83C98ABE-055B-441F-B07E-44F97F083C39}"/>
          </ac:spMkLst>
        </pc:spChg>
        <pc:spChg chg="add del">
          <ac:chgData name="pank@aegean.gr" userId="67b25103-98f9-454f-a0ac-0b00040adb24" providerId="ADAL" clId="{6B114DC6-B3F7-4199-995D-5FAEEE36235E}" dt="2022-05-13T20:06:21.435" v="350" actId="26606"/>
          <ac:spMkLst>
            <pc:docMk/>
            <pc:sldMk cId="3833619994" sldId="297"/>
            <ac:spMk id="11" creationId="{51A6CBB4-B4A6-63C3-5255-96B53130ED58}"/>
          </ac:spMkLst>
        </pc:spChg>
        <pc:spChg chg="add del">
          <ac:chgData name="pank@aegean.gr" userId="67b25103-98f9-454f-a0ac-0b00040adb24" providerId="ADAL" clId="{6B114DC6-B3F7-4199-995D-5FAEEE36235E}" dt="2022-05-13T20:06:21.435" v="350" actId="26606"/>
          <ac:spMkLst>
            <pc:docMk/>
            <pc:sldMk cId="3833619994" sldId="297"/>
            <ac:spMk id="12" creationId="{6D0DB2D6-A927-2CBE-E412-C25A1C92A5AF}"/>
          </ac:spMkLst>
        </pc:spChg>
        <pc:spChg chg="add del">
          <ac:chgData name="pank@aegean.gr" userId="67b25103-98f9-454f-a0ac-0b00040adb24" providerId="ADAL" clId="{6B114DC6-B3F7-4199-995D-5FAEEE36235E}" dt="2022-05-13T20:07:32.598" v="356" actId="26606"/>
          <ac:spMkLst>
            <pc:docMk/>
            <pc:sldMk cId="3833619994" sldId="297"/>
            <ac:spMk id="13" creationId="{29FDB030-9B49-4CED-8CCD-4D99382388AC}"/>
          </ac:spMkLst>
        </pc:spChg>
        <pc:spChg chg="add del">
          <ac:chgData name="pank@aegean.gr" userId="67b25103-98f9-454f-a0ac-0b00040adb24" providerId="ADAL" clId="{6B114DC6-B3F7-4199-995D-5FAEEE36235E}" dt="2022-05-13T20:06:21.435" v="350" actId="26606"/>
          <ac:spMkLst>
            <pc:docMk/>
            <pc:sldMk cId="3833619994" sldId="297"/>
            <ac:spMk id="14" creationId="{73DE2CFE-42F2-48F0-8706-5264E012B10C}"/>
          </ac:spMkLst>
        </pc:spChg>
        <pc:spChg chg="add del">
          <ac:chgData name="pank@aegean.gr" userId="67b25103-98f9-454f-a0ac-0b00040adb24" providerId="ADAL" clId="{6B114DC6-B3F7-4199-995D-5FAEEE36235E}" dt="2022-05-13T20:07:32.598" v="356" actId="26606"/>
          <ac:spMkLst>
            <pc:docMk/>
            <pc:sldMk cId="3833619994" sldId="297"/>
            <ac:spMk id="15" creationId="{3783CA14-24A1-485C-8B30-D6A5D87987AD}"/>
          </ac:spMkLst>
        </pc:spChg>
        <pc:spChg chg="add del">
          <ac:chgData name="pank@aegean.gr" userId="67b25103-98f9-454f-a0ac-0b00040adb24" providerId="ADAL" clId="{6B114DC6-B3F7-4199-995D-5FAEEE36235E}" dt="2022-05-13T20:07:32.598" v="356" actId="26606"/>
          <ac:spMkLst>
            <pc:docMk/>
            <pc:sldMk cId="3833619994" sldId="297"/>
            <ac:spMk id="16" creationId="{9A97C86A-04D6-40F7-AE84-31AB43E6A846}"/>
          </ac:spMkLst>
        </pc:spChg>
        <pc:spChg chg="add del">
          <ac:chgData name="pank@aegean.gr" userId="67b25103-98f9-454f-a0ac-0b00040adb24" providerId="ADAL" clId="{6B114DC6-B3F7-4199-995D-5FAEEE36235E}" dt="2022-05-13T20:07:32.598" v="356" actId="26606"/>
          <ac:spMkLst>
            <pc:docMk/>
            <pc:sldMk cId="3833619994" sldId="297"/>
            <ac:spMk id="18" creationId="{FF9F2414-84E8-453E-B1F3-389FDE8192D9}"/>
          </ac:spMkLst>
        </pc:spChg>
        <pc:spChg chg="add del">
          <ac:chgData name="pank@aegean.gr" userId="67b25103-98f9-454f-a0ac-0b00040adb24" providerId="ADAL" clId="{6B114DC6-B3F7-4199-995D-5FAEEE36235E}" dt="2022-05-13T20:07:32.598" v="356" actId="26606"/>
          <ac:spMkLst>
            <pc:docMk/>
            <pc:sldMk cId="3833619994" sldId="297"/>
            <ac:spMk id="20" creationId="{3ECA69A1-7536-43AC-85EF-C7106179F5ED}"/>
          </ac:spMkLst>
        </pc:spChg>
        <pc:spChg chg="add del">
          <ac:chgData name="pank@aegean.gr" userId="67b25103-98f9-454f-a0ac-0b00040adb24" providerId="ADAL" clId="{6B114DC6-B3F7-4199-995D-5FAEEE36235E}" dt="2022-05-13T20:07:43.998" v="358" actId="26606"/>
          <ac:spMkLst>
            <pc:docMk/>
            <pc:sldMk cId="3833619994" sldId="297"/>
            <ac:spMk id="22" creationId="{32BC26D8-82FB-445E-AA49-62A77D7C1EE0}"/>
          </ac:spMkLst>
        </pc:spChg>
        <pc:spChg chg="add del">
          <ac:chgData name="pank@aegean.gr" userId="67b25103-98f9-454f-a0ac-0b00040adb24" providerId="ADAL" clId="{6B114DC6-B3F7-4199-995D-5FAEEE36235E}" dt="2022-05-13T20:07:43.998" v="358" actId="26606"/>
          <ac:spMkLst>
            <pc:docMk/>
            <pc:sldMk cId="3833619994" sldId="297"/>
            <ac:spMk id="23" creationId="{CB44330D-EA18-4254-AA95-EB49948539B8}"/>
          </ac:spMkLst>
        </pc:spChg>
        <pc:spChg chg="add del">
          <ac:chgData name="pank@aegean.gr" userId="67b25103-98f9-454f-a0ac-0b00040adb24" providerId="ADAL" clId="{6B114DC6-B3F7-4199-995D-5FAEEE36235E}" dt="2022-05-13T20:07:50.205" v="360" actId="26606"/>
          <ac:spMkLst>
            <pc:docMk/>
            <pc:sldMk cId="3833619994" sldId="297"/>
            <ac:spMk id="25" creationId="{42A5316D-ED2F-4F89-B4B4-8D9240B1A348}"/>
          </ac:spMkLst>
        </pc:spChg>
        <pc:spChg chg="add del">
          <ac:chgData name="pank@aegean.gr" userId="67b25103-98f9-454f-a0ac-0b00040adb24" providerId="ADAL" clId="{6B114DC6-B3F7-4199-995D-5FAEEE36235E}" dt="2022-05-13T20:07:50.205" v="360" actId="26606"/>
          <ac:spMkLst>
            <pc:docMk/>
            <pc:sldMk cId="3833619994" sldId="297"/>
            <ac:spMk id="26" creationId="{4ED347D4-6347-0656-9D9F-E6FC380DED08}"/>
          </ac:spMkLst>
        </pc:spChg>
        <pc:spChg chg="add del">
          <ac:chgData name="pank@aegean.gr" userId="67b25103-98f9-454f-a0ac-0b00040adb24" providerId="ADAL" clId="{6B114DC6-B3F7-4199-995D-5FAEEE36235E}" dt="2022-05-13T20:08:01.309" v="362" actId="26606"/>
          <ac:spMkLst>
            <pc:docMk/>
            <pc:sldMk cId="3833619994" sldId="297"/>
            <ac:spMk id="28" creationId="{73DE2CFE-42F2-48F0-8706-5264E012B10C}"/>
          </ac:spMkLst>
        </pc:spChg>
        <pc:spChg chg="add del">
          <ac:chgData name="pank@aegean.gr" userId="67b25103-98f9-454f-a0ac-0b00040adb24" providerId="ADAL" clId="{6B114DC6-B3F7-4199-995D-5FAEEE36235E}" dt="2022-05-13T20:08:01.309" v="362" actId="26606"/>
          <ac:spMkLst>
            <pc:docMk/>
            <pc:sldMk cId="3833619994" sldId="297"/>
            <ac:spMk id="29" creationId="{F72E3E81-3393-8AB5-3D52-EB13965E77BB}"/>
          </ac:spMkLst>
        </pc:spChg>
        <pc:spChg chg="add del">
          <ac:chgData name="pank@aegean.gr" userId="67b25103-98f9-454f-a0ac-0b00040adb24" providerId="ADAL" clId="{6B114DC6-B3F7-4199-995D-5FAEEE36235E}" dt="2022-05-13T20:09:54.805" v="438" actId="26606"/>
          <ac:spMkLst>
            <pc:docMk/>
            <pc:sldMk cId="3833619994" sldId="297"/>
            <ac:spMk id="31" creationId="{42A5316D-ED2F-4F89-B4B4-8D9240B1A348}"/>
          </ac:spMkLst>
        </pc:spChg>
        <pc:spChg chg="add mod">
          <ac:chgData name="pank@aegean.gr" userId="67b25103-98f9-454f-a0ac-0b00040adb24" providerId="ADAL" clId="{6B114DC6-B3F7-4199-995D-5FAEEE36235E}" dt="2022-05-13T20:10:37.029" v="441" actId="255"/>
          <ac:spMkLst>
            <pc:docMk/>
            <pc:sldMk cId="3833619994" sldId="297"/>
            <ac:spMk id="32" creationId="{4ED347D4-6347-0656-9D9F-E6FC380DED08}"/>
          </ac:spMkLst>
        </pc:spChg>
        <pc:spChg chg="add">
          <ac:chgData name="pank@aegean.gr" userId="67b25103-98f9-454f-a0ac-0b00040adb24" providerId="ADAL" clId="{6B114DC6-B3F7-4199-995D-5FAEEE36235E}" dt="2022-05-13T20:10:19.937" v="440" actId="26606"/>
          <ac:spMkLst>
            <pc:docMk/>
            <pc:sldMk cId="3833619994" sldId="297"/>
            <ac:spMk id="34" creationId="{A3BAF07C-C39E-42EB-BB22-8D46691D9735}"/>
          </ac:spMkLst>
        </pc:spChg>
        <pc:spChg chg="add del">
          <ac:chgData name="pank@aegean.gr" userId="67b25103-98f9-454f-a0ac-0b00040adb24" providerId="ADAL" clId="{6B114DC6-B3F7-4199-995D-5FAEEE36235E}" dt="2022-05-13T20:09:43.816" v="435" actId="26606"/>
          <ac:spMkLst>
            <pc:docMk/>
            <pc:sldMk cId="3833619994" sldId="297"/>
            <ac:spMk id="37" creationId="{73AD41DB-DF9F-49BC-85AE-6AB1840AD517}"/>
          </ac:spMkLst>
        </pc:spChg>
        <pc:spChg chg="add del">
          <ac:chgData name="pank@aegean.gr" userId="67b25103-98f9-454f-a0ac-0b00040adb24" providerId="ADAL" clId="{6B114DC6-B3F7-4199-995D-5FAEEE36235E}" dt="2022-05-13T20:09:54.803" v="437" actId="26606"/>
          <ac:spMkLst>
            <pc:docMk/>
            <pc:sldMk cId="3833619994" sldId="297"/>
            <ac:spMk id="43" creationId="{9B76D444-2756-434F-AE61-96D69830C13E}"/>
          </ac:spMkLst>
        </pc:spChg>
        <pc:spChg chg="add del">
          <ac:chgData name="pank@aegean.gr" userId="67b25103-98f9-454f-a0ac-0b00040adb24" providerId="ADAL" clId="{6B114DC6-B3F7-4199-995D-5FAEEE36235E}" dt="2022-05-13T20:09:54.803" v="437" actId="26606"/>
          <ac:spMkLst>
            <pc:docMk/>
            <pc:sldMk cId="3833619994" sldId="297"/>
            <ac:spMk id="44" creationId="{A27B6159-7734-4564-9E0F-C4BC43C36E52}"/>
          </ac:spMkLst>
        </pc:spChg>
        <pc:grpChg chg="add">
          <ac:chgData name="pank@aegean.gr" userId="67b25103-98f9-454f-a0ac-0b00040adb24" providerId="ADAL" clId="{6B114DC6-B3F7-4199-995D-5FAEEE36235E}" dt="2022-05-13T20:10:19.937" v="440" actId="26606"/>
          <ac:grpSpMkLst>
            <pc:docMk/>
            <pc:sldMk cId="3833619994" sldId="297"/>
            <ac:grpSpMk id="35" creationId="{D8E9CF54-0466-4261-9E62-0249E60E1886}"/>
          </ac:grpSpMkLst>
        </pc:grpChg>
        <pc:grpChg chg="add del">
          <ac:chgData name="pank@aegean.gr" userId="67b25103-98f9-454f-a0ac-0b00040adb24" providerId="ADAL" clId="{6B114DC6-B3F7-4199-995D-5FAEEE36235E}" dt="2022-05-13T20:09:43.816" v="435" actId="26606"/>
          <ac:grpSpMkLst>
            <pc:docMk/>
            <pc:sldMk cId="3833619994" sldId="297"/>
            <ac:grpSpMk id="39" creationId="{A4AE1828-51FD-4AD7-BCF6-9AF5C696CE5D}"/>
          </ac:grpSpMkLst>
        </pc:grpChg>
        <pc:picChg chg="add mod">
          <ac:chgData name="pank@aegean.gr" userId="67b25103-98f9-454f-a0ac-0b00040adb24" providerId="ADAL" clId="{6B114DC6-B3F7-4199-995D-5FAEEE36235E}" dt="2022-05-13T20:10:19.937" v="440" actId="26606"/>
          <ac:picMkLst>
            <pc:docMk/>
            <pc:sldMk cId="3833619994" sldId="297"/>
            <ac:picMk id="3" creationId="{91432E6E-2EF7-FE71-CB0F-DC6E87076479}"/>
          </ac:picMkLst>
        </pc:picChg>
        <pc:picChg chg="del">
          <ac:chgData name="pank@aegean.gr" userId="67b25103-98f9-454f-a0ac-0b00040adb24" providerId="ADAL" clId="{6B114DC6-B3F7-4199-995D-5FAEEE36235E}" dt="2022-05-13T20:04:03.896" v="336" actId="21"/>
          <ac:picMkLst>
            <pc:docMk/>
            <pc:sldMk cId="3833619994" sldId="297"/>
            <ac:picMk id="4" creationId="{2206525C-FD3E-87DB-78AA-46103406E640}"/>
          </ac:picMkLst>
        </pc:picChg>
        <pc:cxnChg chg="add del">
          <ac:chgData name="pank@aegean.gr" userId="67b25103-98f9-454f-a0ac-0b00040adb24" providerId="ADAL" clId="{6B114DC6-B3F7-4199-995D-5FAEEE36235E}" dt="2022-05-13T20:09:54.803" v="437" actId="26606"/>
          <ac:cxnSpMkLst>
            <pc:docMk/>
            <pc:sldMk cId="3833619994" sldId="297"/>
            <ac:cxnSpMk id="45" creationId="{E2FFB46B-05BC-4950-B18A-9593FDAE6ED7}"/>
          </ac:cxnSpMkLst>
        </pc:cxnChg>
      </pc:sldChg>
      <pc:sldChg chg="addSp delSp modSp add mod">
        <pc:chgData name="pank@aegean.gr" userId="67b25103-98f9-454f-a0ac-0b00040adb24" providerId="ADAL" clId="{6B114DC6-B3F7-4199-995D-5FAEEE36235E}" dt="2022-05-13T20:14:14.647" v="486" actId="20577"/>
        <pc:sldMkLst>
          <pc:docMk/>
          <pc:sldMk cId="3274181851" sldId="298"/>
        </pc:sldMkLst>
        <pc:spChg chg="mod">
          <ac:chgData name="pank@aegean.gr" userId="67b25103-98f9-454f-a0ac-0b00040adb24" providerId="ADAL" clId="{6B114DC6-B3F7-4199-995D-5FAEEE36235E}" dt="2022-05-13T20:14:14.647" v="486" actId="20577"/>
          <ac:spMkLst>
            <pc:docMk/>
            <pc:sldMk cId="3274181851" sldId="298"/>
            <ac:spMk id="32" creationId="{4ED347D4-6347-0656-9D9F-E6FC380DED08}"/>
          </ac:spMkLst>
        </pc:spChg>
        <pc:picChg chg="add mod">
          <ac:chgData name="pank@aegean.gr" userId="67b25103-98f9-454f-a0ac-0b00040adb24" providerId="ADAL" clId="{6B114DC6-B3F7-4199-995D-5FAEEE36235E}" dt="2022-05-13T20:13:05.067" v="447" actId="1076"/>
          <ac:picMkLst>
            <pc:docMk/>
            <pc:sldMk cId="3274181851" sldId="298"/>
            <ac:picMk id="2" creationId="{3187C6A2-F731-4440-D229-9FCCA079869B}"/>
          </ac:picMkLst>
        </pc:picChg>
        <pc:picChg chg="del">
          <ac:chgData name="pank@aegean.gr" userId="67b25103-98f9-454f-a0ac-0b00040adb24" providerId="ADAL" clId="{6B114DC6-B3F7-4199-995D-5FAEEE36235E}" dt="2022-05-13T20:12:43.124" v="444" actId="21"/>
          <ac:picMkLst>
            <pc:docMk/>
            <pc:sldMk cId="3274181851" sldId="298"/>
            <ac:picMk id="3" creationId="{91432E6E-2EF7-FE71-CB0F-DC6E87076479}"/>
          </ac:picMkLst>
        </pc:picChg>
      </pc:sldChg>
      <pc:sldChg chg="addSp delSp modSp add mod">
        <pc:chgData name="pank@aegean.gr" userId="67b25103-98f9-454f-a0ac-0b00040adb24" providerId="ADAL" clId="{6B114DC6-B3F7-4199-995D-5FAEEE36235E}" dt="2022-05-13T20:25:54.146" v="572" actId="20577"/>
        <pc:sldMkLst>
          <pc:docMk/>
          <pc:sldMk cId="2938856428" sldId="299"/>
        </pc:sldMkLst>
        <pc:spChg chg="mod">
          <ac:chgData name="pank@aegean.gr" userId="67b25103-98f9-454f-a0ac-0b00040adb24" providerId="ADAL" clId="{6B114DC6-B3F7-4199-995D-5FAEEE36235E}" dt="2022-05-13T20:25:54.146" v="572" actId="20577"/>
          <ac:spMkLst>
            <pc:docMk/>
            <pc:sldMk cId="2938856428" sldId="299"/>
            <ac:spMk id="32" creationId="{4ED347D4-6347-0656-9D9F-E6FC380DED08}"/>
          </ac:spMkLst>
        </pc:spChg>
        <pc:picChg chg="del">
          <ac:chgData name="pank@aegean.gr" userId="67b25103-98f9-454f-a0ac-0b00040adb24" providerId="ADAL" clId="{6B114DC6-B3F7-4199-995D-5FAEEE36235E}" dt="2022-05-13T20:24:25.305" v="537" actId="21"/>
          <ac:picMkLst>
            <pc:docMk/>
            <pc:sldMk cId="2938856428" sldId="299"/>
            <ac:picMk id="2" creationId="{3187C6A2-F731-4440-D229-9FCCA079869B}"/>
          </ac:picMkLst>
        </pc:picChg>
        <pc:picChg chg="add mod">
          <ac:chgData name="pank@aegean.gr" userId="67b25103-98f9-454f-a0ac-0b00040adb24" providerId="ADAL" clId="{6B114DC6-B3F7-4199-995D-5FAEEE36235E}" dt="2022-05-13T20:24:39.767" v="539" actId="14100"/>
          <ac:picMkLst>
            <pc:docMk/>
            <pc:sldMk cId="2938856428" sldId="299"/>
            <ac:picMk id="3" creationId="{EAD4A093-DE07-25B3-7586-FC666C941A69}"/>
          </ac:picMkLst>
        </pc:picChg>
      </pc:sldChg>
      <pc:sldChg chg="addSp delSp modSp add mod">
        <pc:chgData name="pank@aegean.gr" userId="67b25103-98f9-454f-a0ac-0b00040adb24" providerId="ADAL" clId="{6B114DC6-B3F7-4199-995D-5FAEEE36235E}" dt="2022-05-13T20:52:14.245" v="1005" actId="33524"/>
        <pc:sldMkLst>
          <pc:docMk/>
          <pc:sldMk cId="1337949239" sldId="300"/>
        </pc:sldMkLst>
        <pc:spChg chg="mod">
          <ac:chgData name="pank@aegean.gr" userId="67b25103-98f9-454f-a0ac-0b00040adb24" providerId="ADAL" clId="{6B114DC6-B3F7-4199-995D-5FAEEE36235E}" dt="2022-05-13T20:52:14.245" v="1005" actId="33524"/>
          <ac:spMkLst>
            <pc:docMk/>
            <pc:sldMk cId="1337949239" sldId="300"/>
            <ac:spMk id="32" creationId="{4ED347D4-6347-0656-9D9F-E6FC380DED08}"/>
          </ac:spMkLst>
        </pc:spChg>
        <pc:picChg chg="add mod">
          <ac:chgData name="pank@aegean.gr" userId="67b25103-98f9-454f-a0ac-0b00040adb24" providerId="ADAL" clId="{6B114DC6-B3F7-4199-995D-5FAEEE36235E}" dt="2022-05-13T20:28:12.043" v="577" actId="14100"/>
          <ac:picMkLst>
            <pc:docMk/>
            <pc:sldMk cId="1337949239" sldId="300"/>
            <ac:picMk id="2" creationId="{A9327B99-7DEC-CA04-8C2A-9451CA34577E}"/>
          </ac:picMkLst>
        </pc:picChg>
        <pc:picChg chg="del">
          <ac:chgData name="pank@aegean.gr" userId="67b25103-98f9-454f-a0ac-0b00040adb24" providerId="ADAL" clId="{6B114DC6-B3F7-4199-995D-5FAEEE36235E}" dt="2022-05-13T20:28:00.057" v="575" actId="21"/>
          <ac:picMkLst>
            <pc:docMk/>
            <pc:sldMk cId="1337949239" sldId="300"/>
            <ac:picMk id="3" creationId="{EAD4A093-DE07-25B3-7586-FC666C941A69}"/>
          </ac:picMkLst>
        </pc:picChg>
      </pc:sldChg>
      <pc:sldChg chg="modSp add mod">
        <pc:chgData name="pank@aegean.gr" userId="67b25103-98f9-454f-a0ac-0b00040adb24" providerId="ADAL" clId="{6B114DC6-B3F7-4199-995D-5FAEEE36235E}" dt="2022-05-13T21:28:59.985" v="2000" actId="20577"/>
        <pc:sldMkLst>
          <pc:docMk/>
          <pc:sldMk cId="1087758759" sldId="301"/>
        </pc:sldMkLst>
        <pc:spChg chg="mod">
          <ac:chgData name="pank@aegean.gr" userId="67b25103-98f9-454f-a0ac-0b00040adb24" providerId="ADAL" clId="{6B114DC6-B3F7-4199-995D-5FAEEE36235E}" dt="2022-05-13T21:14:28.787" v="1670" actId="1076"/>
          <ac:spMkLst>
            <pc:docMk/>
            <pc:sldMk cId="1087758759" sldId="301"/>
            <ac:spMk id="2" creationId="{051C771B-2AEC-4E53-8675-46D902CCC3AE}"/>
          </ac:spMkLst>
        </pc:spChg>
        <pc:spChg chg="mod">
          <ac:chgData name="pank@aegean.gr" userId="67b25103-98f9-454f-a0ac-0b00040adb24" providerId="ADAL" clId="{6B114DC6-B3F7-4199-995D-5FAEEE36235E}" dt="2022-05-13T21:28:59.985" v="2000" actId="20577"/>
          <ac:spMkLst>
            <pc:docMk/>
            <pc:sldMk cId="1087758759" sldId="301"/>
            <ac:spMk id="3" creationId="{40058C48-9C14-472C-AD4B-4030777EFFF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5FD0-68DE-4174-B818-4F5BC54FDC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DE8B3F-45B9-4865-8315-83CA763F7D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F82878-C33F-445F-B241-A5ED2E02E3B9}"/>
              </a:ext>
            </a:extLst>
          </p:cNvPr>
          <p:cNvSpPr>
            <a:spLocks noGrp="1"/>
          </p:cNvSpPr>
          <p:nvPr>
            <p:ph type="dt" sz="half" idx="10"/>
          </p:nvPr>
        </p:nvSpPr>
        <p:spPr/>
        <p:txBody>
          <a:bodyPr/>
          <a:lstStyle/>
          <a:p>
            <a:fld id="{2B70D223-D45B-4615-8E67-4CA4DE610428}" type="datetimeFigureOut">
              <a:rPr lang="en-US" smtClean="0"/>
              <a:t>5/13/2022</a:t>
            </a:fld>
            <a:endParaRPr lang="en-US"/>
          </a:p>
        </p:txBody>
      </p:sp>
      <p:sp>
        <p:nvSpPr>
          <p:cNvPr id="5" name="Footer Placeholder 4">
            <a:extLst>
              <a:ext uri="{FF2B5EF4-FFF2-40B4-BE49-F238E27FC236}">
                <a16:creationId xmlns:a16="http://schemas.microsoft.com/office/drawing/2014/main" id="{F53CADD7-4D4A-483F-95B4-D39E3799A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2DB06-02E6-4B95-96B4-1EA8FDD2E1EE}"/>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315048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7987-09E3-4E13-9F7C-AC8EC81ED4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20C093-7D6F-44FC-9C91-C3F9D63AB9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B41B8-F3A9-4820-9137-6E0548F46E49}"/>
              </a:ext>
            </a:extLst>
          </p:cNvPr>
          <p:cNvSpPr>
            <a:spLocks noGrp="1"/>
          </p:cNvSpPr>
          <p:nvPr>
            <p:ph type="dt" sz="half" idx="10"/>
          </p:nvPr>
        </p:nvSpPr>
        <p:spPr/>
        <p:txBody>
          <a:bodyPr/>
          <a:lstStyle/>
          <a:p>
            <a:fld id="{2B70D223-D45B-4615-8E67-4CA4DE610428}" type="datetimeFigureOut">
              <a:rPr lang="en-US" smtClean="0"/>
              <a:t>5/13/2022</a:t>
            </a:fld>
            <a:endParaRPr lang="en-US"/>
          </a:p>
        </p:txBody>
      </p:sp>
      <p:sp>
        <p:nvSpPr>
          <p:cNvPr id="5" name="Footer Placeholder 4">
            <a:extLst>
              <a:ext uri="{FF2B5EF4-FFF2-40B4-BE49-F238E27FC236}">
                <a16:creationId xmlns:a16="http://schemas.microsoft.com/office/drawing/2014/main" id="{DE1BE847-3EC9-417C-B39B-8FE709868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FFE58-6F19-4C1B-9F57-60259719D450}"/>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279114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26E9F3-5178-4FAD-A49E-DF3C456FB6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3F3D3-B17E-4CF0-A59A-BE35715E9D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66D74-FC09-47DD-BD37-F7953E2132AE}"/>
              </a:ext>
            </a:extLst>
          </p:cNvPr>
          <p:cNvSpPr>
            <a:spLocks noGrp="1"/>
          </p:cNvSpPr>
          <p:nvPr>
            <p:ph type="dt" sz="half" idx="10"/>
          </p:nvPr>
        </p:nvSpPr>
        <p:spPr/>
        <p:txBody>
          <a:bodyPr/>
          <a:lstStyle/>
          <a:p>
            <a:fld id="{2B70D223-D45B-4615-8E67-4CA4DE610428}" type="datetimeFigureOut">
              <a:rPr lang="en-US" smtClean="0"/>
              <a:t>5/13/2022</a:t>
            </a:fld>
            <a:endParaRPr lang="en-US"/>
          </a:p>
        </p:txBody>
      </p:sp>
      <p:sp>
        <p:nvSpPr>
          <p:cNvPr id="5" name="Footer Placeholder 4">
            <a:extLst>
              <a:ext uri="{FF2B5EF4-FFF2-40B4-BE49-F238E27FC236}">
                <a16:creationId xmlns:a16="http://schemas.microsoft.com/office/drawing/2014/main" id="{3251BA5B-C82C-4000-910F-78E80ADE0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74E10-44F4-41CE-AC98-038D0D907A9D}"/>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426809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509F-B9DC-4B37-8BB0-9237D8128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59870-1CA8-40E1-9F6E-AB7AEA4D89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5004D-9445-449F-BFC5-8BC52878F8D0}"/>
              </a:ext>
            </a:extLst>
          </p:cNvPr>
          <p:cNvSpPr>
            <a:spLocks noGrp="1"/>
          </p:cNvSpPr>
          <p:nvPr>
            <p:ph type="dt" sz="half" idx="10"/>
          </p:nvPr>
        </p:nvSpPr>
        <p:spPr/>
        <p:txBody>
          <a:bodyPr/>
          <a:lstStyle/>
          <a:p>
            <a:fld id="{2B70D223-D45B-4615-8E67-4CA4DE610428}" type="datetimeFigureOut">
              <a:rPr lang="en-US" smtClean="0"/>
              <a:t>5/13/2022</a:t>
            </a:fld>
            <a:endParaRPr lang="en-US"/>
          </a:p>
        </p:txBody>
      </p:sp>
      <p:sp>
        <p:nvSpPr>
          <p:cNvPr id="5" name="Footer Placeholder 4">
            <a:extLst>
              <a:ext uri="{FF2B5EF4-FFF2-40B4-BE49-F238E27FC236}">
                <a16:creationId xmlns:a16="http://schemas.microsoft.com/office/drawing/2014/main" id="{9D0E86A7-B828-4F6C-B9AA-56A18A69D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DB8E1-E244-4463-8535-7E7DC20EE2DB}"/>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309706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6DE6-5EEB-4FF8-963C-A62C8BE430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6F2DA8-DD62-4BF7-9EA6-108CD1BD9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A9A9D6-ED2D-4C28-9769-3E52BBBEAB25}"/>
              </a:ext>
            </a:extLst>
          </p:cNvPr>
          <p:cNvSpPr>
            <a:spLocks noGrp="1"/>
          </p:cNvSpPr>
          <p:nvPr>
            <p:ph type="dt" sz="half" idx="10"/>
          </p:nvPr>
        </p:nvSpPr>
        <p:spPr/>
        <p:txBody>
          <a:bodyPr/>
          <a:lstStyle/>
          <a:p>
            <a:fld id="{2B70D223-D45B-4615-8E67-4CA4DE610428}" type="datetimeFigureOut">
              <a:rPr lang="en-US" smtClean="0"/>
              <a:t>5/13/2022</a:t>
            </a:fld>
            <a:endParaRPr lang="en-US"/>
          </a:p>
        </p:txBody>
      </p:sp>
      <p:sp>
        <p:nvSpPr>
          <p:cNvPr id="5" name="Footer Placeholder 4">
            <a:extLst>
              <a:ext uri="{FF2B5EF4-FFF2-40B4-BE49-F238E27FC236}">
                <a16:creationId xmlns:a16="http://schemas.microsoft.com/office/drawing/2014/main" id="{06A3B885-1EE3-4BEA-8EB6-0508FCFE5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65CBF-E432-4FF7-AF13-BEB287E1A005}"/>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69708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3E34-3FB9-404C-8A14-C2A37EC7E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27F819-AC10-4701-9162-B632035E48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647A6B-20C1-4550-8F94-E2A479FF12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17121B-7EAF-4BC6-9274-BB85C51BBF3D}"/>
              </a:ext>
            </a:extLst>
          </p:cNvPr>
          <p:cNvSpPr>
            <a:spLocks noGrp="1"/>
          </p:cNvSpPr>
          <p:nvPr>
            <p:ph type="dt" sz="half" idx="10"/>
          </p:nvPr>
        </p:nvSpPr>
        <p:spPr/>
        <p:txBody>
          <a:bodyPr/>
          <a:lstStyle/>
          <a:p>
            <a:fld id="{2B70D223-D45B-4615-8E67-4CA4DE610428}" type="datetimeFigureOut">
              <a:rPr lang="en-US" smtClean="0"/>
              <a:t>5/13/2022</a:t>
            </a:fld>
            <a:endParaRPr lang="en-US"/>
          </a:p>
        </p:txBody>
      </p:sp>
      <p:sp>
        <p:nvSpPr>
          <p:cNvPr id="6" name="Footer Placeholder 5">
            <a:extLst>
              <a:ext uri="{FF2B5EF4-FFF2-40B4-BE49-F238E27FC236}">
                <a16:creationId xmlns:a16="http://schemas.microsoft.com/office/drawing/2014/main" id="{06C66990-E53B-46A0-A66C-5C9928BA5B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990C2-7319-4F86-A0CB-A7331CD7BBE3}"/>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62409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7398-1F45-49A4-A2C2-3AA5AC9C35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ABAB4-4F31-4B82-A7B2-AB12C064D3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8F9FC7-4772-4EEC-8841-9070EB526D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3AAEA-E192-48D3-BB84-CE127F978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8F9FE0-2460-4A3A-850B-1CAA3F6006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74D548-3FAD-4FB3-BA04-3BD7D23ABB5D}"/>
              </a:ext>
            </a:extLst>
          </p:cNvPr>
          <p:cNvSpPr>
            <a:spLocks noGrp="1"/>
          </p:cNvSpPr>
          <p:nvPr>
            <p:ph type="dt" sz="half" idx="10"/>
          </p:nvPr>
        </p:nvSpPr>
        <p:spPr/>
        <p:txBody>
          <a:bodyPr/>
          <a:lstStyle/>
          <a:p>
            <a:fld id="{2B70D223-D45B-4615-8E67-4CA4DE610428}" type="datetimeFigureOut">
              <a:rPr lang="en-US" smtClean="0"/>
              <a:t>5/13/2022</a:t>
            </a:fld>
            <a:endParaRPr lang="en-US"/>
          </a:p>
        </p:txBody>
      </p:sp>
      <p:sp>
        <p:nvSpPr>
          <p:cNvPr id="8" name="Footer Placeholder 7">
            <a:extLst>
              <a:ext uri="{FF2B5EF4-FFF2-40B4-BE49-F238E27FC236}">
                <a16:creationId xmlns:a16="http://schemas.microsoft.com/office/drawing/2014/main" id="{26E43699-F9B4-4E02-AF1D-26455BBD48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5C2C95-ED40-4510-81F8-09B8CF44A09D}"/>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254837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72A0-50DB-46E5-BC29-6AFAFEF59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6CD258-FEF4-4133-92B6-FB92417F8BD6}"/>
              </a:ext>
            </a:extLst>
          </p:cNvPr>
          <p:cNvSpPr>
            <a:spLocks noGrp="1"/>
          </p:cNvSpPr>
          <p:nvPr>
            <p:ph type="dt" sz="half" idx="10"/>
          </p:nvPr>
        </p:nvSpPr>
        <p:spPr/>
        <p:txBody>
          <a:bodyPr/>
          <a:lstStyle/>
          <a:p>
            <a:fld id="{2B70D223-D45B-4615-8E67-4CA4DE610428}" type="datetimeFigureOut">
              <a:rPr lang="en-US" smtClean="0"/>
              <a:t>5/13/2022</a:t>
            </a:fld>
            <a:endParaRPr lang="en-US"/>
          </a:p>
        </p:txBody>
      </p:sp>
      <p:sp>
        <p:nvSpPr>
          <p:cNvPr id="4" name="Footer Placeholder 3">
            <a:extLst>
              <a:ext uri="{FF2B5EF4-FFF2-40B4-BE49-F238E27FC236}">
                <a16:creationId xmlns:a16="http://schemas.microsoft.com/office/drawing/2014/main" id="{B45391BD-6F7B-417C-A848-E34D2E0BE1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9F102B-A628-48C9-92C6-5EAAC59754D1}"/>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156428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A3176-174F-4471-B342-FBE79E54C269}"/>
              </a:ext>
            </a:extLst>
          </p:cNvPr>
          <p:cNvSpPr>
            <a:spLocks noGrp="1"/>
          </p:cNvSpPr>
          <p:nvPr>
            <p:ph type="dt" sz="half" idx="10"/>
          </p:nvPr>
        </p:nvSpPr>
        <p:spPr/>
        <p:txBody>
          <a:bodyPr/>
          <a:lstStyle/>
          <a:p>
            <a:fld id="{2B70D223-D45B-4615-8E67-4CA4DE610428}" type="datetimeFigureOut">
              <a:rPr lang="en-US" smtClean="0"/>
              <a:t>5/13/2022</a:t>
            </a:fld>
            <a:endParaRPr lang="en-US"/>
          </a:p>
        </p:txBody>
      </p:sp>
      <p:sp>
        <p:nvSpPr>
          <p:cNvPr id="3" name="Footer Placeholder 2">
            <a:extLst>
              <a:ext uri="{FF2B5EF4-FFF2-40B4-BE49-F238E27FC236}">
                <a16:creationId xmlns:a16="http://schemas.microsoft.com/office/drawing/2014/main" id="{98A8BBBA-EC04-44B6-9FFB-FFE8413FC8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CEFAE1-9FD3-4F14-ACAF-87BF443AE83C}"/>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233379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7BF5-8997-4541-8FA9-99981CF16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975657-5833-4102-A040-F3738301C8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143560-A9EB-456A-B13B-06B99DF9A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8EAAA8-DE8F-4BF1-A8EE-A37BC89DC0DF}"/>
              </a:ext>
            </a:extLst>
          </p:cNvPr>
          <p:cNvSpPr>
            <a:spLocks noGrp="1"/>
          </p:cNvSpPr>
          <p:nvPr>
            <p:ph type="dt" sz="half" idx="10"/>
          </p:nvPr>
        </p:nvSpPr>
        <p:spPr/>
        <p:txBody>
          <a:bodyPr/>
          <a:lstStyle/>
          <a:p>
            <a:fld id="{2B70D223-D45B-4615-8E67-4CA4DE610428}" type="datetimeFigureOut">
              <a:rPr lang="en-US" smtClean="0"/>
              <a:t>5/13/2022</a:t>
            </a:fld>
            <a:endParaRPr lang="en-US"/>
          </a:p>
        </p:txBody>
      </p:sp>
      <p:sp>
        <p:nvSpPr>
          <p:cNvPr id="6" name="Footer Placeholder 5">
            <a:extLst>
              <a:ext uri="{FF2B5EF4-FFF2-40B4-BE49-F238E27FC236}">
                <a16:creationId xmlns:a16="http://schemas.microsoft.com/office/drawing/2014/main" id="{61C7A7FE-0070-4694-99E1-3E262DCAE2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471C6-6700-4ADF-AC49-1EDBAE5368B0}"/>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360896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7D79-10A6-48D3-B258-2BFC2F8EFC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C2CE2-8C58-4722-8BAC-1873D7730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C40A5E-DA73-4F16-9D1E-4580B3E9C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130EFA-D4FB-4551-867D-3004C722AB9C}"/>
              </a:ext>
            </a:extLst>
          </p:cNvPr>
          <p:cNvSpPr>
            <a:spLocks noGrp="1"/>
          </p:cNvSpPr>
          <p:nvPr>
            <p:ph type="dt" sz="half" idx="10"/>
          </p:nvPr>
        </p:nvSpPr>
        <p:spPr/>
        <p:txBody>
          <a:bodyPr/>
          <a:lstStyle/>
          <a:p>
            <a:fld id="{2B70D223-D45B-4615-8E67-4CA4DE610428}" type="datetimeFigureOut">
              <a:rPr lang="en-US" smtClean="0"/>
              <a:t>5/13/2022</a:t>
            </a:fld>
            <a:endParaRPr lang="en-US"/>
          </a:p>
        </p:txBody>
      </p:sp>
      <p:sp>
        <p:nvSpPr>
          <p:cNvPr id="6" name="Footer Placeholder 5">
            <a:extLst>
              <a:ext uri="{FF2B5EF4-FFF2-40B4-BE49-F238E27FC236}">
                <a16:creationId xmlns:a16="http://schemas.microsoft.com/office/drawing/2014/main" id="{E4CD15B9-BC05-4DEA-A740-4E8BBA601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60E48-2137-4A83-8CA4-E19600E6AE0A}"/>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305606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4AFD14-70BC-487F-A23B-26D57248FA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EFD26E-6896-489F-8253-4EDA169F0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55FCB-1679-47ED-A3FC-FC73C97C1A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0D223-D45B-4615-8E67-4CA4DE610428}" type="datetimeFigureOut">
              <a:rPr lang="en-US" smtClean="0"/>
              <a:t>5/13/2022</a:t>
            </a:fld>
            <a:endParaRPr lang="en-US"/>
          </a:p>
        </p:txBody>
      </p:sp>
      <p:sp>
        <p:nvSpPr>
          <p:cNvPr id="5" name="Footer Placeholder 4">
            <a:extLst>
              <a:ext uri="{FF2B5EF4-FFF2-40B4-BE49-F238E27FC236}">
                <a16:creationId xmlns:a16="http://schemas.microsoft.com/office/drawing/2014/main" id="{97C63D2D-55EB-470D-BE9C-F9ABA5CAE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458D3F-C615-4A6D-96EB-160C6BA50D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30FE6-3382-4A56-9296-45B0EA4285E7}" type="slidenum">
              <a:rPr lang="en-US" smtClean="0"/>
              <a:t>‹#›</a:t>
            </a:fld>
            <a:endParaRPr lang="en-US"/>
          </a:p>
        </p:txBody>
      </p:sp>
    </p:spTree>
    <p:extLst>
      <p:ext uri="{BB962C8B-B14F-4D97-AF65-F5344CB8AC3E}">
        <p14:creationId xmlns:p14="http://schemas.microsoft.com/office/powerpoint/2010/main" val="2833003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eclass.aegean.gr/courses/511226/"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4"/>
            <a:ext cx="8865704" cy="1143758"/>
          </a:xfrm>
        </p:spPr>
        <p:txBody>
          <a:bodyPr>
            <a:normAutofit/>
          </a:bodyPr>
          <a:lstStyle/>
          <a:p>
            <a:pPr marL="0" marR="0">
              <a:lnSpc>
                <a:spcPct val="107000"/>
              </a:lnSpc>
              <a:spcBef>
                <a:spcPts val="0"/>
              </a:spcBef>
              <a:spcAft>
                <a:spcPts val="0"/>
              </a:spcAft>
            </a:pPr>
            <a:r>
              <a:rPr lang="en-US" sz="3200" b="1" i="1" dirty="0">
                <a:effectLst/>
                <a:latin typeface="Calibri" panose="020F0502020204030204" pitchFamily="34" charset="0"/>
                <a:ea typeface="Calibri" panose="020F0502020204030204" pitchFamily="34" charset="0"/>
                <a:cs typeface="Arial" panose="020B0604020202020204" pitchFamily="34" charset="0"/>
              </a:rPr>
              <a:t>Teaching Transmedia Storytelling </a:t>
            </a:r>
            <a:br>
              <a:rPr lang="en-US" sz="3200" b="1" i="1" dirty="0">
                <a:effectLst/>
                <a:latin typeface="Calibri" panose="020F0502020204030204" pitchFamily="34" charset="0"/>
                <a:ea typeface="Calibri" panose="020F0502020204030204" pitchFamily="34" charset="0"/>
                <a:cs typeface="Arial" panose="020B0604020202020204" pitchFamily="34" charset="0"/>
              </a:rPr>
            </a:br>
            <a:r>
              <a:rPr lang="en-US" sz="3200" b="1" i="1" dirty="0">
                <a:effectLst/>
                <a:latin typeface="Calibri" panose="020F0502020204030204" pitchFamily="34" charset="0"/>
                <a:ea typeface="Calibri" panose="020F0502020204030204" pitchFamily="34" charset="0"/>
                <a:cs typeface="Arial" panose="020B0604020202020204" pitchFamily="34" charset="0"/>
              </a:rPr>
              <a:t>with a Studio Approach: A Design Curriculum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3602037"/>
            <a:ext cx="9144000" cy="2533720"/>
          </a:xfrm>
        </p:spPr>
        <p:txBody>
          <a:bodyPr>
            <a:normAutofit lnSpcReduction="10000"/>
          </a:bodyPr>
          <a:lstStyle/>
          <a:p>
            <a:r>
              <a:rPr lang="en-US" b="1" dirty="0">
                <a:solidFill>
                  <a:schemeClr val="accent1">
                    <a:lumMod val="50000"/>
                  </a:schemeClr>
                </a:solidFill>
                <a:latin typeface="Arial" panose="020B0604020202020204" pitchFamily="34" charset="0"/>
                <a:cs typeface="Arial" panose="020B0604020202020204" pitchFamily="34" charset="0"/>
              </a:rPr>
              <a:t>Panagiotis</a:t>
            </a:r>
            <a:r>
              <a:rPr lang="el-GR" b="1" dirty="0">
                <a:solidFill>
                  <a:schemeClr val="accent1">
                    <a:lumMod val="50000"/>
                  </a:schemeClr>
                </a:solidFill>
                <a:latin typeface="Arial" panose="020B0604020202020204" pitchFamily="34" charset="0"/>
                <a:cs typeface="Arial" panose="020B0604020202020204" pitchFamily="34" charset="0"/>
              </a:rPr>
              <a:t> </a:t>
            </a:r>
            <a:r>
              <a:rPr lang="en-US" b="1" dirty="0">
                <a:solidFill>
                  <a:schemeClr val="accent1">
                    <a:lumMod val="50000"/>
                  </a:schemeClr>
                </a:solidFill>
                <a:latin typeface="Arial" panose="020B0604020202020204" pitchFamily="34" charset="0"/>
                <a:cs typeface="Arial" panose="020B0604020202020204" pitchFamily="34" charset="0"/>
              </a:rPr>
              <a:t>(Takis) </a:t>
            </a:r>
            <a:r>
              <a:rPr lang="en-US" b="1" dirty="0" err="1">
                <a:solidFill>
                  <a:schemeClr val="accent1">
                    <a:lumMod val="50000"/>
                  </a:schemeClr>
                </a:solidFill>
                <a:latin typeface="Arial" panose="020B0604020202020204" pitchFamily="34" charset="0"/>
                <a:cs typeface="Arial" panose="020B0604020202020204" pitchFamily="34" charset="0"/>
              </a:rPr>
              <a:t>Kyriakoulakos</a:t>
            </a:r>
            <a:endParaRPr lang="el-GR" b="1" dirty="0">
              <a:solidFill>
                <a:schemeClr val="accent1">
                  <a:lumMod val="50000"/>
                </a:schemeClr>
              </a:solidFill>
              <a:latin typeface="Arial" panose="020B0604020202020204" pitchFamily="34" charset="0"/>
              <a:cs typeface="Arial" panose="020B0604020202020204" pitchFamily="34" charset="0"/>
            </a:endParaRPr>
          </a:p>
          <a:p>
            <a:r>
              <a:rPr lang="en-US" dirty="0">
                <a:solidFill>
                  <a:schemeClr val="accent1">
                    <a:lumMod val="50000"/>
                  </a:schemeClr>
                </a:solidFill>
                <a:latin typeface="Arial" panose="020B0604020202020204" pitchFamily="34" charset="0"/>
                <a:cs typeface="Arial" panose="020B0604020202020204" pitchFamily="34" charset="0"/>
              </a:rPr>
              <a:t>Assistant Professor in Computer Animation</a:t>
            </a:r>
            <a:endParaRPr lang="el-GR" dirty="0">
              <a:solidFill>
                <a:schemeClr val="accent1">
                  <a:lumMod val="50000"/>
                </a:schemeClr>
              </a:solidFill>
              <a:latin typeface="Arial" panose="020B0604020202020204" pitchFamily="34" charset="0"/>
              <a:cs typeface="Arial" panose="020B0604020202020204" pitchFamily="34" charset="0"/>
            </a:endParaRPr>
          </a:p>
          <a:p>
            <a:r>
              <a:rPr lang="en-US" dirty="0">
                <a:solidFill>
                  <a:schemeClr val="accent1">
                    <a:lumMod val="50000"/>
                  </a:schemeClr>
                </a:solidFill>
                <a:latin typeface="Arial" panose="020B0604020202020204" pitchFamily="34" charset="0"/>
                <a:cs typeface="Arial" panose="020B0604020202020204" pitchFamily="34" charset="0"/>
              </a:rPr>
              <a:t>Department of Product and Systems Design Engineering</a:t>
            </a:r>
            <a:endParaRPr lang="el-GR" dirty="0">
              <a:solidFill>
                <a:schemeClr val="accent1">
                  <a:lumMod val="50000"/>
                </a:schemeClr>
              </a:solidFill>
              <a:latin typeface="Arial" panose="020B0604020202020204" pitchFamily="34" charset="0"/>
              <a:cs typeface="Arial" panose="020B0604020202020204" pitchFamily="34" charset="0"/>
            </a:endParaRPr>
          </a:p>
          <a:p>
            <a:r>
              <a:rPr lang="en-US" dirty="0">
                <a:solidFill>
                  <a:schemeClr val="accent1">
                    <a:lumMod val="50000"/>
                  </a:schemeClr>
                </a:solidFill>
                <a:latin typeface="Arial" panose="020B0604020202020204" pitchFamily="34" charset="0"/>
                <a:cs typeface="Arial" panose="020B0604020202020204" pitchFamily="34" charset="0"/>
              </a:rPr>
              <a:t>School of Engineering</a:t>
            </a:r>
            <a:r>
              <a:rPr lang="el-GR" dirty="0">
                <a:solidFill>
                  <a:schemeClr val="accent1">
                    <a:lumMod val="50000"/>
                  </a:schemeClr>
                </a:solidFill>
                <a:latin typeface="Arial" panose="020B0604020202020204" pitchFamily="34" charset="0"/>
                <a:cs typeface="Arial" panose="020B0604020202020204" pitchFamily="34" charset="0"/>
              </a:rPr>
              <a:t>, </a:t>
            </a:r>
            <a:r>
              <a:rPr lang="en-US" dirty="0">
                <a:solidFill>
                  <a:schemeClr val="accent1">
                    <a:lumMod val="50000"/>
                  </a:schemeClr>
                </a:solidFill>
                <a:latin typeface="Arial" panose="020B0604020202020204" pitchFamily="34" charset="0"/>
                <a:cs typeface="Arial" panose="020B0604020202020204" pitchFamily="34" charset="0"/>
              </a:rPr>
              <a:t>University</a:t>
            </a:r>
            <a:r>
              <a:rPr lang="el-GR" dirty="0">
                <a:solidFill>
                  <a:schemeClr val="accent1">
                    <a:lumMod val="50000"/>
                  </a:schemeClr>
                </a:solidFill>
                <a:latin typeface="Arial" panose="020B0604020202020204" pitchFamily="34" charset="0"/>
                <a:cs typeface="Arial" panose="020B0604020202020204" pitchFamily="34" charset="0"/>
              </a:rPr>
              <a:t> </a:t>
            </a:r>
            <a:r>
              <a:rPr lang="en-US" dirty="0">
                <a:solidFill>
                  <a:schemeClr val="accent1">
                    <a:lumMod val="50000"/>
                  </a:schemeClr>
                </a:solidFill>
                <a:latin typeface="Arial" panose="020B0604020202020204" pitchFamily="34" charset="0"/>
                <a:cs typeface="Arial" panose="020B0604020202020204" pitchFamily="34" charset="0"/>
              </a:rPr>
              <a:t>of the Aegean</a:t>
            </a:r>
            <a:endParaRPr lang="el-GR" dirty="0">
              <a:solidFill>
                <a:schemeClr val="accent1">
                  <a:lumMod val="50000"/>
                </a:schemeClr>
              </a:solidFill>
              <a:latin typeface="Arial" panose="020B0604020202020204" pitchFamily="34" charset="0"/>
              <a:cs typeface="Arial" panose="020B0604020202020204" pitchFamily="34" charset="0"/>
            </a:endParaRPr>
          </a:p>
          <a:p>
            <a:r>
              <a:rPr lang="en-US" b="1" dirty="0">
                <a:solidFill>
                  <a:schemeClr val="accent1">
                    <a:lumMod val="50000"/>
                  </a:schemeClr>
                </a:solidFill>
                <a:latin typeface="Arial" panose="020B0604020202020204" pitchFamily="34" charset="0"/>
                <a:cs typeface="Arial" panose="020B0604020202020204" pitchFamily="34" charset="0"/>
              </a:rPr>
              <a:t>DCAC 2022 Conference</a:t>
            </a:r>
          </a:p>
          <a:p>
            <a:r>
              <a:rPr lang="en-US" b="1" dirty="0">
                <a:solidFill>
                  <a:schemeClr val="accent1">
                    <a:lumMod val="50000"/>
                  </a:schemeClr>
                </a:solidFill>
                <a:latin typeface="Arial" panose="020B0604020202020204" pitchFamily="34" charset="0"/>
                <a:cs typeface="Arial" panose="020B0604020202020204" pitchFamily="34" charset="0"/>
              </a:rPr>
              <a:t>Ionian Academy, 14/5/20</a:t>
            </a:r>
            <a:r>
              <a:rPr lang="el-GR" b="1" dirty="0">
                <a:solidFill>
                  <a:schemeClr val="accent1">
                    <a:lumMod val="50000"/>
                  </a:schemeClr>
                </a:solidFill>
                <a:latin typeface="Arial" panose="020B0604020202020204" pitchFamily="34" charset="0"/>
                <a:cs typeface="Arial" panose="020B0604020202020204" pitchFamily="34" charset="0"/>
              </a:rPr>
              <a:t>2</a:t>
            </a:r>
            <a:r>
              <a:rPr lang="en-US" b="1" dirty="0">
                <a:solidFill>
                  <a:schemeClr val="accent1">
                    <a:lumMod val="50000"/>
                  </a:schemeClr>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42251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6">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8">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0"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2"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Content Placeholder 6">
            <a:extLst>
              <a:ext uri="{FF2B5EF4-FFF2-40B4-BE49-F238E27FC236}">
                <a16:creationId xmlns:a16="http://schemas.microsoft.com/office/drawing/2014/main" id="{4ED347D4-6347-0656-9D9F-E6FC380DED08}"/>
              </a:ext>
            </a:extLst>
          </p:cNvPr>
          <p:cNvSpPr>
            <a:spLocks noGrp="1"/>
          </p:cNvSpPr>
          <p:nvPr>
            <p:ph idx="1"/>
          </p:nvPr>
        </p:nvSpPr>
        <p:spPr>
          <a:xfrm>
            <a:off x="6226707" y="5567090"/>
            <a:ext cx="4987920" cy="970869"/>
          </a:xfrm>
        </p:spPr>
        <p:txBody>
          <a:bodyPr anchor="ctr">
            <a:normAutofit/>
          </a:bodyPr>
          <a:lstStyle/>
          <a:p>
            <a:r>
              <a:rPr lang="en-US" sz="2400" dirty="0"/>
              <a:t>An extended Design document is delivered by the creative team</a:t>
            </a:r>
          </a:p>
        </p:txBody>
      </p:sp>
      <p:pic>
        <p:nvPicPr>
          <p:cNvPr id="3" name="Picture 2">
            <a:extLst>
              <a:ext uri="{FF2B5EF4-FFF2-40B4-BE49-F238E27FC236}">
                <a16:creationId xmlns:a16="http://schemas.microsoft.com/office/drawing/2014/main" id="{EAD4A093-DE07-25B3-7586-FC666C941A69}"/>
              </a:ext>
            </a:extLst>
          </p:cNvPr>
          <p:cNvPicPr>
            <a:picLocks noChangeAspect="1"/>
          </p:cNvPicPr>
          <p:nvPr/>
        </p:nvPicPr>
        <p:blipFill>
          <a:blip r:embed="rId2"/>
          <a:stretch>
            <a:fillRect/>
          </a:stretch>
        </p:blipFill>
        <p:spPr>
          <a:xfrm>
            <a:off x="373002" y="405405"/>
            <a:ext cx="9571623" cy="5056914"/>
          </a:xfrm>
          <a:prstGeom prst="rect">
            <a:avLst/>
          </a:prstGeom>
        </p:spPr>
      </p:pic>
    </p:spTree>
    <p:extLst>
      <p:ext uri="{BB962C8B-B14F-4D97-AF65-F5344CB8AC3E}">
        <p14:creationId xmlns:p14="http://schemas.microsoft.com/office/powerpoint/2010/main" val="293885642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6">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8">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0"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2"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Content Placeholder 6">
            <a:extLst>
              <a:ext uri="{FF2B5EF4-FFF2-40B4-BE49-F238E27FC236}">
                <a16:creationId xmlns:a16="http://schemas.microsoft.com/office/drawing/2014/main" id="{4ED347D4-6347-0656-9D9F-E6FC380DED08}"/>
              </a:ext>
            </a:extLst>
          </p:cNvPr>
          <p:cNvSpPr>
            <a:spLocks noGrp="1"/>
          </p:cNvSpPr>
          <p:nvPr>
            <p:ph idx="1"/>
          </p:nvPr>
        </p:nvSpPr>
        <p:spPr>
          <a:xfrm>
            <a:off x="6226707" y="5567090"/>
            <a:ext cx="4987920" cy="970869"/>
          </a:xfrm>
        </p:spPr>
        <p:txBody>
          <a:bodyPr anchor="ctr">
            <a:normAutofit/>
          </a:bodyPr>
          <a:lstStyle/>
          <a:p>
            <a:r>
              <a:rPr lang="en-US" sz="2400" dirty="0"/>
              <a:t>The Characteristics of various media are considered</a:t>
            </a:r>
          </a:p>
        </p:txBody>
      </p:sp>
      <p:pic>
        <p:nvPicPr>
          <p:cNvPr id="2" name="Picture 1">
            <a:extLst>
              <a:ext uri="{FF2B5EF4-FFF2-40B4-BE49-F238E27FC236}">
                <a16:creationId xmlns:a16="http://schemas.microsoft.com/office/drawing/2014/main" id="{A9327B99-7DEC-CA04-8C2A-9451CA34577E}"/>
              </a:ext>
            </a:extLst>
          </p:cNvPr>
          <p:cNvPicPr>
            <a:picLocks noChangeAspect="1"/>
          </p:cNvPicPr>
          <p:nvPr/>
        </p:nvPicPr>
        <p:blipFill>
          <a:blip r:embed="rId2"/>
          <a:stretch>
            <a:fillRect/>
          </a:stretch>
        </p:blipFill>
        <p:spPr>
          <a:xfrm>
            <a:off x="273358" y="346028"/>
            <a:ext cx="10060205" cy="5326675"/>
          </a:xfrm>
          <a:prstGeom prst="rect">
            <a:avLst/>
          </a:prstGeom>
        </p:spPr>
      </p:pic>
    </p:spTree>
    <p:extLst>
      <p:ext uri="{BB962C8B-B14F-4D97-AF65-F5344CB8AC3E}">
        <p14:creationId xmlns:p14="http://schemas.microsoft.com/office/powerpoint/2010/main" val="133794923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870571"/>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Curriculum Description</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2436673"/>
            <a:ext cx="8971722" cy="3897866"/>
          </a:xfrm>
        </p:spPr>
        <p:txBody>
          <a:bodyPr>
            <a:normAutofit fontScale="85000" lnSpcReduction="20000"/>
          </a:bodyPr>
          <a:lstStyle/>
          <a:p>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l">
              <a:buFont typeface="Arial" panose="020B0604020202020204" pitchFamily="34" charset="0"/>
              <a:buChar char="•"/>
            </a:pPr>
            <a:r>
              <a:rPr lang="en-US" b="1" dirty="0">
                <a:solidFill>
                  <a:schemeClr val="accent1">
                    <a:lumMod val="50000"/>
                  </a:schemeClr>
                </a:solidFill>
                <a:latin typeface="Calibri" panose="020F0502020204030204" pitchFamily="34" charset="0"/>
                <a:cs typeface="Arial" panose="020B0604020202020204" pitchFamily="34" charset="0"/>
              </a:rPr>
              <a:t>Compression of two previous courses</a:t>
            </a:r>
          </a:p>
          <a:p>
            <a:pPr marL="342900" indent="-3429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Audiovisual Techniques (</a:t>
            </a:r>
            <a:r>
              <a:rPr lang="en-US" dirty="0">
                <a:latin typeface="Calibri" panose="020F0502020204030204" pitchFamily="34" charset="0"/>
                <a:ea typeface="Calibri" panose="020F0502020204030204" pitchFamily="34" charset="0"/>
                <a:cs typeface="Arial" panose="020B0604020202020204" pitchFamily="34" charset="0"/>
              </a:rPr>
              <a:t>4</a:t>
            </a:r>
            <a:r>
              <a:rPr lang="en-US" sz="2400" dirty="0">
                <a:effectLst/>
                <a:latin typeface="Calibri" panose="020F0502020204030204" pitchFamily="34" charset="0"/>
                <a:ea typeface="Calibri" panose="020F0502020204030204" pitchFamily="34" charset="0"/>
                <a:cs typeface="Arial" panose="020B0604020202020204" pitchFamily="34" charset="0"/>
              </a:rPr>
              <a:t>h per week, 13 weeks)</a:t>
            </a:r>
          </a:p>
          <a:p>
            <a:pPr marL="342900" indent="-3429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Multimedia Design and Technology(</a:t>
            </a:r>
            <a:r>
              <a:rPr lang="en-US" dirty="0">
                <a:latin typeface="Calibri" panose="020F0502020204030204" pitchFamily="34" charset="0"/>
                <a:ea typeface="Calibri" panose="020F0502020204030204" pitchFamily="34" charset="0"/>
                <a:cs typeface="Arial" panose="020B0604020202020204" pitchFamily="34" charset="0"/>
              </a:rPr>
              <a:t>4</a:t>
            </a:r>
            <a:r>
              <a:rPr lang="en-US" sz="2400" dirty="0">
                <a:effectLst/>
                <a:latin typeface="Calibri" panose="020F0502020204030204" pitchFamily="34" charset="0"/>
                <a:ea typeface="Calibri" panose="020F0502020204030204" pitchFamily="34" charset="0"/>
                <a:cs typeface="Arial" panose="020B0604020202020204" pitchFamily="34" charset="0"/>
              </a:rPr>
              <a:t>h per week, 13 weeks)</a:t>
            </a:r>
          </a:p>
          <a:p>
            <a:pPr marL="342900" indent="-342900" algn="l">
              <a:buFont typeface="Arial" panose="020B0604020202020204" pitchFamily="34" charset="0"/>
              <a:buChar char="•"/>
            </a:pPr>
            <a:endParaRPr lang="en-US" b="1" dirty="0">
              <a:solidFill>
                <a:schemeClr val="accent1">
                  <a:lumMod val="50000"/>
                </a:schemeClr>
              </a:solidFill>
              <a:latin typeface="Calibri" panose="020F0502020204030204" pitchFamily="34" charset="0"/>
              <a:cs typeface="Arial" panose="020B0604020202020204" pitchFamily="34" charset="0"/>
            </a:endParaRPr>
          </a:p>
          <a:p>
            <a:pPr marL="342900" indent="-342900" algn="l">
              <a:buFont typeface="Arial" panose="020B0604020202020204" pitchFamily="34" charset="0"/>
              <a:buChar char="•"/>
            </a:pPr>
            <a:r>
              <a:rPr lang="en-US" b="1" dirty="0">
                <a:solidFill>
                  <a:schemeClr val="accent1">
                    <a:lumMod val="50000"/>
                  </a:schemeClr>
                </a:solidFill>
                <a:latin typeface="Calibri" panose="020F0502020204030204" pitchFamily="34" charset="0"/>
                <a:cs typeface="Arial" panose="020B0604020202020204" pitchFamily="34" charset="0"/>
              </a:rPr>
              <a:t>Theory lectures </a:t>
            </a:r>
          </a:p>
          <a:p>
            <a:pPr marL="342900" indent="-3429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Theoretical considerations (2h per week, 13 weeks)</a:t>
            </a:r>
          </a:p>
          <a:p>
            <a:pPr marL="342900" indent="-342900" algn="l">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l">
              <a:buFont typeface="Arial" panose="020B0604020202020204" pitchFamily="34" charset="0"/>
              <a:buChar char="•"/>
            </a:pPr>
            <a:r>
              <a:rPr lang="en-US" b="1" dirty="0">
                <a:solidFill>
                  <a:schemeClr val="accent1">
                    <a:lumMod val="50000"/>
                  </a:schemeClr>
                </a:solidFill>
                <a:latin typeface="Calibri" panose="020F0502020204030204" pitchFamily="34" charset="0"/>
                <a:cs typeface="Arial" panose="020B0604020202020204" pitchFamily="34" charset="0"/>
              </a:rPr>
              <a:t>Laboratory work </a:t>
            </a:r>
          </a:p>
          <a:p>
            <a:pPr marL="342900" indent="-342900" algn="l">
              <a:buFont typeface="Arial" panose="020B0604020202020204" pitchFamily="34" charset="0"/>
              <a:buChar char="•"/>
            </a:pPr>
            <a:r>
              <a:rPr lang="en-US" b="0" i="0" dirty="0">
                <a:effectLst/>
                <a:latin typeface="wf_segoe-ui_normal"/>
              </a:rPr>
              <a:t>Individual assignments </a:t>
            </a:r>
            <a:r>
              <a:rPr lang="en-US" sz="2400" dirty="0">
                <a:effectLst/>
                <a:latin typeface="Calibri" panose="020F0502020204030204" pitchFamily="34" charset="0"/>
                <a:ea typeface="Calibri" panose="020F0502020204030204" pitchFamily="34" charset="0"/>
                <a:cs typeface="Arial" panose="020B0604020202020204" pitchFamily="34" charset="0"/>
              </a:rPr>
              <a:t>(2h per week, 7 weeks)</a:t>
            </a:r>
            <a:endParaRPr lang="en-US" b="0" i="0" dirty="0">
              <a:effectLst/>
              <a:latin typeface="wf_segoe-ui_normal"/>
            </a:endParaRPr>
          </a:p>
          <a:p>
            <a:pPr marL="342900" indent="-342900" algn="l">
              <a:buFont typeface="Arial" panose="020B0604020202020204" pitchFamily="34" charset="0"/>
              <a:buChar char="•"/>
            </a:pPr>
            <a:r>
              <a:rPr lang="en-US" b="0" i="0" dirty="0">
                <a:effectLst/>
                <a:latin typeface="wf_segoe-ui_normal"/>
              </a:rPr>
              <a:t>Collective work </a:t>
            </a:r>
            <a:r>
              <a:rPr lang="en-US" sz="2400" dirty="0">
                <a:effectLst/>
                <a:latin typeface="Calibri" panose="020F0502020204030204" pitchFamily="34" charset="0"/>
                <a:ea typeface="Calibri" panose="020F0502020204030204" pitchFamily="34" charset="0"/>
                <a:cs typeface="Arial" panose="020B0604020202020204" pitchFamily="34" charset="0"/>
              </a:rPr>
              <a:t>(2h per week, 6 weeks)</a:t>
            </a:r>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19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3999" y="1122364"/>
            <a:ext cx="8878957" cy="772698"/>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Theory Subjects</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3999" y="2160104"/>
            <a:ext cx="9024731" cy="3949147"/>
          </a:xfrm>
        </p:spPr>
        <p:txBody>
          <a:bodyPr>
            <a:normAutofit fontScale="85000" lnSpcReduction="10000"/>
          </a:bodyPr>
          <a:lstStyle/>
          <a:p>
            <a:pPr marL="342900" marR="0" indent="-342900" algn="just">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Narrative Techniques </a:t>
            </a:r>
          </a:p>
          <a:p>
            <a:pPr marL="342900" marR="0" indent="-342900" algn="just">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Creation of Digital Worlds - draft adequate design documents.</a:t>
            </a:r>
          </a:p>
          <a:p>
            <a:pPr marL="342900" marR="0" indent="-342900" algn="just">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Design of audiovisual works - stages of the design process</a:t>
            </a:r>
          </a:p>
          <a:p>
            <a:pPr marL="342900" marR="0" indent="-342900" algn="just">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Elements of audiovisual narratives: concept, synopsis, plot, treatment and script</a:t>
            </a:r>
          </a:p>
          <a:p>
            <a:pPr marL="342900" marR="0" indent="-342900" algn="just">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Character Design: based on the current scholar literature.</a:t>
            </a:r>
          </a:p>
          <a:p>
            <a:pPr marL="342900" marR="0" indent="-342900" algn="just">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Mise </a:t>
            </a:r>
            <a:r>
              <a:rPr lang="en-US" sz="2400" dirty="0" err="1">
                <a:effectLst/>
                <a:latin typeface="Calibri" panose="020F0502020204030204" pitchFamily="34" charset="0"/>
                <a:ea typeface="Calibri" panose="020F0502020204030204" pitchFamily="34" charset="0"/>
                <a:cs typeface="Arial" panose="020B0604020202020204" pitchFamily="34" charset="0"/>
              </a:rPr>
              <a:t>en</a:t>
            </a:r>
            <a:r>
              <a:rPr lang="en-US" sz="2400" dirty="0">
                <a:effectLst/>
                <a:latin typeface="Calibri" panose="020F0502020204030204" pitchFamily="34" charset="0"/>
                <a:ea typeface="Calibri" panose="020F0502020204030204" pitchFamily="34" charset="0"/>
                <a:cs typeface="Arial" panose="020B0604020202020204" pitchFamily="34" charset="0"/>
              </a:rPr>
              <a:t> scene theory: Film Direction in both micro (screen composition, shot staging) and macro (visual narration, editing, visual transition effects) levels.</a:t>
            </a:r>
          </a:p>
          <a:p>
            <a:pPr marL="342900" marR="0" indent="-342900" algn="just">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Design of interactive works: subject and content structure, visual approach, interaction environment, user experience, technical description, promotion strategy.</a:t>
            </a:r>
          </a:p>
          <a:p>
            <a:pPr marL="342900" marR="0" indent="-342900" algn="just">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Transmedia Design Guidelines</a:t>
            </a:r>
          </a:p>
          <a:p>
            <a:pPr marL="342900" marR="0" indent="-342900" algn="just">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Transmedia Content Transposition: analysis of case studies.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660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Individual assignments</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3999" y="2570922"/>
            <a:ext cx="9197009" cy="3551582"/>
          </a:xfrm>
        </p:spPr>
        <p:txBody>
          <a:bodyPr>
            <a:normAutofit fontScale="92500" lnSpcReduction="10000"/>
          </a:bodyPr>
          <a:lstStyle/>
          <a:p>
            <a:pPr marL="0" marR="0" algn="just">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Top 10 list of favorite films (2000+, animation)- self presentation to the team</a:t>
            </a:r>
          </a:p>
          <a:p>
            <a:pPr marL="342900" marR="0" indent="-342900" algn="just">
              <a:lnSpc>
                <a:spcPct val="107000"/>
              </a:lnSpc>
              <a:spcBef>
                <a:spcPts val="0"/>
              </a:spcBef>
              <a:spcAft>
                <a:spcPts val="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Creative writing techniques for character design – empathy research</a:t>
            </a:r>
          </a:p>
          <a:p>
            <a:pPr marL="342900" marR="0" indent="-342900" algn="just">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Visual Narration exercises (3 photos) – mise </a:t>
            </a:r>
            <a:r>
              <a:rPr lang="en-US" dirty="0" err="1">
                <a:latin typeface="Calibri" panose="020F0502020204030204" pitchFamily="34" charset="0"/>
                <a:ea typeface="Calibri" panose="020F0502020204030204" pitchFamily="34" charset="0"/>
                <a:cs typeface="Arial" panose="020B0604020202020204" pitchFamily="34" charset="0"/>
              </a:rPr>
              <a:t>en</a:t>
            </a:r>
            <a:r>
              <a:rPr lang="en-US" dirty="0">
                <a:latin typeface="Calibri" panose="020F0502020204030204" pitchFamily="34" charset="0"/>
                <a:ea typeface="Calibri" panose="020F0502020204030204" pitchFamily="34" charset="0"/>
                <a:cs typeface="Arial" panose="020B0604020202020204" pitchFamily="34" charset="0"/>
              </a:rPr>
              <a:t> scene’s rhythm (time, space)</a:t>
            </a:r>
          </a:p>
          <a:p>
            <a:pPr marL="342900" marR="0" indent="-342900" algn="just">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Transposition of a classic tale (The Red Riding Hood) – inspiration</a:t>
            </a:r>
          </a:p>
          <a:p>
            <a:pPr marL="342900" marR="0" indent="-342900" algn="just">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The Hero's Journey Analysis – Integration of characters in plot design</a:t>
            </a:r>
          </a:p>
          <a:p>
            <a:pPr marL="342900" marR="0" indent="-342900" algn="just">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47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666874" y="669235"/>
            <a:ext cx="8858251" cy="679933"/>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Collective Work deliverables</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10749" y="1696278"/>
            <a:ext cx="9183756" cy="4492487"/>
          </a:xfrm>
        </p:spPr>
        <p:txBody>
          <a:bodyPr>
            <a:normAutofit fontScale="77500" lnSpcReduction="20000"/>
          </a:bodyPr>
          <a:lstStyle/>
          <a:p>
            <a:pPr marL="342900" marR="0" indent="-342900" algn="just">
              <a:lnSpc>
                <a:spcPct val="107000"/>
              </a:lnSpc>
              <a:spcBef>
                <a:spcPts val="0"/>
              </a:spcBef>
              <a:spcAft>
                <a:spcPts val="0"/>
              </a:spcAft>
              <a:buFont typeface="Arial" panose="020B0604020202020204" pitchFamily="34" charset="0"/>
              <a:buChar char="•"/>
            </a:pPr>
            <a:r>
              <a:rPr lang="en-US" sz="2400" dirty="0" err="1">
                <a:effectLst/>
                <a:latin typeface="Calibri" panose="020F0502020204030204" pitchFamily="34" charset="0"/>
                <a:ea typeface="Calibri" panose="020F0502020204030204" pitchFamily="34" charset="0"/>
                <a:cs typeface="Arial" panose="020B0604020202020204" pitchFamily="34" charset="0"/>
              </a:rPr>
              <a:t>Gambarrato’s</a:t>
            </a:r>
            <a:r>
              <a:rPr lang="en-US" sz="2400" dirty="0">
                <a:effectLst/>
                <a:latin typeface="Calibri" panose="020F0502020204030204" pitchFamily="34" charset="0"/>
                <a:ea typeface="Calibri" panose="020F0502020204030204" pitchFamily="34" charset="0"/>
                <a:cs typeface="Arial" panose="020B0604020202020204" pitchFamily="34" charset="0"/>
              </a:rPr>
              <a:t> Questionnaire to define the Transmedia framework’s specifications in 10 categories: premise and purpose, narrative, worldbuilding, characters, extensions, media platforms and genre, audience and market, engagement, structure, aesthetics) [2]</a:t>
            </a:r>
          </a:p>
          <a:p>
            <a:pPr marL="342900" marR="0" indent="-342900" algn="just">
              <a:lnSpc>
                <a:spcPct val="107000"/>
              </a:lnSpc>
              <a:spcBef>
                <a:spcPts val="0"/>
              </a:spcBef>
              <a:spcAft>
                <a:spcPts val="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Transmedia design document</a:t>
            </a:r>
          </a:p>
          <a:p>
            <a:pPr marL="342900" marR="0" indent="-342900" algn="just">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Presentation (Pitching) Document</a:t>
            </a:r>
          </a:p>
          <a:p>
            <a:pPr marL="342900" marR="0" indent="-342900" algn="just">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Audiovisual sample (prototype)</a:t>
            </a:r>
          </a:p>
          <a:p>
            <a:pPr marL="342900" marR="0" indent="-342900" algn="just">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2</a:t>
            </a:r>
            <a:r>
              <a:rPr lang="en-US" baseline="30000" dirty="0">
                <a:latin typeface="Calibri" panose="020F0502020204030204" pitchFamily="34" charset="0"/>
                <a:ea typeface="Calibri" panose="020F0502020204030204" pitchFamily="34" charset="0"/>
                <a:cs typeface="Arial" panose="020B0604020202020204" pitchFamily="34" charset="0"/>
              </a:rPr>
              <a:t>nd</a:t>
            </a:r>
            <a:r>
              <a:rPr lang="en-US" dirty="0">
                <a:latin typeface="Calibri" panose="020F0502020204030204" pitchFamily="34" charset="0"/>
                <a:ea typeface="Calibri" panose="020F0502020204030204" pitchFamily="34" charset="0"/>
                <a:cs typeface="Arial" panose="020B0604020202020204" pitchFamily="34" charset="0"/>
              </a:rPr>
              <a:t> medium prototype</a:t>
            </a:r>
          </a:p>
          <a:p>
            <a:pPr marL="342900" marR="0" indent="-342900" algn="just">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Similar detailed design approach based on prototypes as other DPSD Advanced Studios (7a) [4]</a:t>
            </a:r>
          </a:p>
          <a:p>
            <a:pPr marL="342900" marR="0" indent="-342900" algn="just">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Examples at </a:t>
            </a:r>
            <a:r>
              <a:rPr lang="en-US" dirty="0" err="1">
                <a:latin typeface="Calibri" panose="020F0502020204030204" pitchFamily="34" charset="0"/>
                <a:ea typeface="Calibri" panose="020F0502020204030204" pitchFamily="34" charset="0"/>
                <a:cs typeface="Arial" panose="020B0604020202020204" pitchFamily="34" charset="0"/>
              </a:rPr>
              <a:t>eclass</a:t>
            </a:r>
            <a:r>
              <a:rPr lang="en-US" dirty="0">
                <a:latin typeface="Calibri" panose="020F0502020204030204" pitchFamily="34" charset="0"/>
                <a:ea typeface="Calibri" panose="020F0502020204030204" pitchFamily="34" charset="0"/>
                <a:cs typeface="Arial" panose="020B0604020202020204" pitchFamily="34" charset="0"/>
              </a:rPr>
              <a:t> platform on Digital Storytelling [5]</a:t>
            </a:r>
          </a:p>
          <a:p>
            <a:pPr marL="342900" marR="0" indent="-342900" algn="just">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7758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746435" cy="693185"/>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References</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311965" y="2199861"/>
            <a:ext cx="9170505" cy="3922643"/>
          </a:xfrm>
        </p:spPr>
        <p:txBody>
          <a:bodyPr>
            <a:normAutofit fontScale="92500" lnSpcReduction="20000"/>
          </a:bodyPr>
          <a:lstStyle/>
          <a:p>
            <a:pPr marL="342900" marR="0" indent="-342900" algn="just">
              <a:lnSpc>
                <a:spcPct val="107000"/>
              </a:lnSpc>
              <a:spcBef>
                <a:spcPts val="0"/>
              </a:spcBef>
              <a:spcAft>
                <a:spcPts val="0"/>
              </a:spcAft>
              <a:buFont typeface="Arial" panose="020B0604020202020204" pitchFamily="34" charset="0"/>
              <a:buChar char="•"/>
            </a:pPr>
            <a:endParaRPr lang="en-US" sz="2400">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sz="2400">
                <a:effectLst/>
                <a:latin typeface="Calibri" panose="020F0502020204030204" pitchFamily="34" charset="0"/>
                <a:ea typeface="Calibri" panose="020F0502020204030204" pitchFamily="34" charset="0"/>
                <a:cs typeface="Arial" panose="020B0604020202020204" pitchFamily="34" charset="0"/>
              </a:rPr>
              <a:t>[</a:t>
            </a:r>
            <a:r>
              <a:rPr lang="en-US" sz="2400" dirty="0">
                <a:effectLst/>
                <a:latin typeface="Calibri" panose="020F0502020204030204" pitchFamily="34" charset="0"/>
                <a:ea typeface="Calibri" panose="020F0502020204030204" pitchFamily="34" charset="0"/>
                <a:cs typeface="Arial" panose="020B0604020202020204" pitchFamily="34" charset="0"/>
              </a:rPr>
              <a:t>1] van </a:t>
            </a:r>
            <a:r>
              <a:rPr lang="en-US" sz="2400" dirty="0" err="1">
                <a:effectLst/>
                <a:latin typeface="Calibri" panose="020F0502020204030204" pitchFamily="34" charset="0"/>
                <a:ea typeface="Calibri" panose="020F0502020204030204" pitchFamily="34" charset="0"/>
                <a:cs typeface="Arial" panose="020B0604020202020204" pitchFamily="34" charset="0"/>
              </a:rPr>
              <a:t>Wyngaarden</a:t>
            </a:r>
            <a:r>
              <a:rPr lang="en-US" sz="2400" dirty="0">
                <a:effectLst/>
                <a:latin typeface="Calibri" panose="020F0502020204030204" pitchFamily="34" charset="0"/>
                <a:ea typeface="Calibri" panose="020F0502020204030204" pitchFamily="34" charset="0"/>
                <a:cs typeface="Arial" panose="020B0604020202020204" pitchFamily="34" charset="0"/>
              </a:rPr>
              <a:t>, E. (2014). Transmedia Value Creation, The Paradigm Shift In Media. Transmedia desk, Training for trainers. Ile de la Reunion , October 1</a:t>
            </a:r>
          </a:p>
          <a:p>
            <a:pPr marL="342900" marR="0" indent="-342900" algn="just">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[2] </a:t>
            </a:r>
            <a:r>
              <a:rPr lang="en-US" sz="2400" dirty="0" err="1">
                <a:effectLst/>
                <a:latin typeface="Calibri" panose="020F0502020204030204" pitchFamily="34" charset="0"/>
                <a:ea typeface="Calibri" panose="020F0502020204030204" pitchFamily="34" charset="0"/>
                <a:cs typeface="Arial" panose="020B0604020202020204" pitchFamily="34" charset="0"/>
              </a:rPr>
              <a:t>Gambarato</a:t>
            </a:r>
            <a:r>
              <a:rPr lang="en-US" sz="2400" dirty="0">
                <a:effectLst/>
                <a:latin typeface="Calibri" panose="020F0502020204030204" pitchFamily="34" charset="0"/>
                <a:ea typeface="Calibri" panose="020F0502020204030204" pitchFamily="34" charset="0"/>
                <a:cs typeface="Arial" panose="020B0604020202020204" pitchFamily="34" charset="0"/>
              </a:rPr>
              <a:t>, R. R. (2013). Transmedia Project Design: Theoretical and Analytical Considerations. In Baltic Screen Media Review, n.1, (pp.80-100). </a:t>
            </a:r>
          </a:p>
          <a:p>
            <a:pPr marL="342900" marR="0" indent="-342900" algn="just">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[3] </a:t>
            </a:r>
            <a:r>
              <a:rPr lang="en-US" sz="2400" dirty="0">
                <a:effectLst/>
                <a:latin typeface="Calibri" panose="020F0502020204030204" pitchFamily="34" charset="0"/>
                <a:ea typeface="Calibri" panose="020F0502020204030204" pitchFamily="34" charset="0"/>
                <a:cs typeface="Arial" panose="020B0604020202020204" pitchFamily="34" charset="0"/>
              </a:rPr>
              <a:t>Jenkins, H. (2006). Convergence Culture: Where Old and New Media Collide. New York: New York University Press</a:t>
            </a:r>
          </a:p>
          <a:p>
            <a:pPr marL="342900" marR="0" indent="-342900" algn="just">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[4] Panayiotis </a:t>
            </a:r>
            <a:r>
              <a:rPr lang="en-US" dirty="0" err="1">
                <a:latin typeface="Calibri" panose="020F0502020204030204" pitchFamily="34" charset="0"/>
                <a:ea typeface="Calibri" panose="020F0502020204030204" pitchFamily="34" charset="0"/>
                <a:cs typeface="Arial" panose="020B0604020202020204" pitchFamily="34" charset="0"/>
              </a:rPr>
              <a:t>Koutsabasis</a:t>
            </a:r>
            <a:r>
              <a:rPr lang="en-US" dirty="0">
                <a:latin typeface="Calibri" panose="020F0502020204030204" pitchFamily="34" charset="0"/>
                <a:ea typeface="Calibri" panose="020F0502020204030204" pitchFamily="34" charset="0"/>
                <a:cs typeface="Arial" panose="020B0604020202020204" pitchFamily="34" charset="0"/>
              </a:rPr>
              <a:t>, Spyros </a:t>
            </a:r>
            <a:r>
              <a:rPr lang="en-US" dirty="0" err="1">
                <a:latin typeface="Calibri" panose="020F0502020204030204" pitchFamily="34" charset="0"/>
                <a:ea typeface="Calibri" panose="020F0502020204030204" pitchFamily="34" charset="0"/>
                <a:cs typeface="Arial" panose="020B0604020202020204" pitchFamily="34" charset="0"/>
              </a:rPr>
              <a:t>Vosinakis</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Modestos</a:t>
            </a:r>
            <a:r>
              <a:rPr lang="en-US" dirty="0">
                <a:latin typeface="Calibri" panose="020F0502020204030204" pitchFamily="34" charset="0"/>
                <a:ea typeface="Calibri" panose="020F0502020204030204" pitchFamily="34" charset="0"/>
                <a:cs typeface="Arial" panose="020B0604020202020204" pitchFamily="34" charset="0"/>
              </a:rPr>
              <a:t> Stavrakis and Panayiotis Kyriakoulakos. Teaching HCI with a Studio Approach: Lessons Learnt, HCI@PCI, 1/12/2018 </a:t>
            </a:r>
          </a:p>
          <a:p>
            <a:pPr marL="342900" marR="0" indent="-342900" algn="just">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[5] </a:t>
            </a:r>
            <a:r>
              <a:rPr lang="en-US" sz="2400" dirty="0">
                <a:effectLst/>
                <a:latin typeface="Calibri" panose="020F0502020204030204" pitchFamily="34" charset="0"/>
                <a:ea typeface="Calibri" panose="020F0502020204030204" pitchFamily="34" charset="0"/>
                <a:cs typeface="Arial" panose="020B0604020202020204" pitchFamily="34" charset="0"/>
                <a:hlinkClick r:id="rId2"/>
              </a:rPr>
              <a:t>https://eclass.aegean.gr/courses/511226/</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6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Summary</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645920" y="2447778"/>
            <a:ext cx="8975188" cy="3179299"/>
          </a:xfrm>
        </p:spPr>
        <p:txBody>
          <a:bodyPr>
            <a:normAutofit lnSpcReduction="10000"/>
          </a:bodyPr>
          <a:lstStyle/>
          <a:p>
            <a:endParaRPr lang="en-US" sz="2400" dirty="0">
              <a:effectLst/>
              <a:latin typeface="Calibri" panose="020F0502020204030204" pitchFamily="34" charset="0"/>
              <a:ea typeface="Calibri" panose="020F0502020204030204" pitchFamily="34" charset="0"/>
              <a:cs typeface="Arial" panose="020B0604020202020204" pitchFamily="34" charset="0"/>
            </a:endParaRPr>
          </a:p>
          <a:p>
            <a:r>
              <a:rPr lang="en-US" sz="2400" dirty="0">
                <a:effectLst/>
                <a:latin typeface="Calibri" panose="020F0502020204030204" pitchFamily="34" charset="0"/>
                <a:ea typeface="Calibri" panose="020F0502020204030204" pitchFamily="34" charset="0"/>
                <a:cs typeface="Arial" panose="020B0604020202020204" pitchFamily="34" charset="0"/>
              </a:rPr>
              <a:t>This paper aims at presenting data from our teaching experience of Digital Narrative Forms at the Department of Product and Systems Design Engineering of the University of the Aegean, since the Academic Year 2018-2019 when we introduced a Studio Approach in the Curriculum.</a:t>
            </a:r>
          </a:p>
          <a:p>
            <a:r>
              <a:rPr lang="en-US" sz="2400" dirty="0">
                <a:effectLst/>
                <a:latin typeface="Calibri" panose="020F0502020204030204" pitchFamily="34" charset="0"/>
                <a:ea typeface="Calibri" panose="020F0502020204030204" pitchFamily="34" charset="0"/>
                <a:cs typeface="Arial" panose="020B0604020202020204" pitchFamily="34" charset="0"/>
              </a:rPr>
              <a:t>The Studio Approach adopted simulates the professional experience of creative teams that cooperate in the development of transmedia projects [1].</a:t>
            </a:r>
            <a:endParaRPr lang="fr-FR"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15464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719689"/>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Transmedia Worldbuilding</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2146851"/>
            <a:ext cx="9197008" cy="4346713"/>
          </a:xfrm>
        </p:spPr>
        <p:txBody>
          <a:bodyPr>
            <a:normAutofit/>
          </a:bodyPr>
          <a:lstStyle/>
          <a:p>
            <a:pPr marL="342900" indent="-342900" algn="l">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Emphasis is given to Transmedia World Building techniques that aim at the creation of multiple representations destined to multiple media platforms (transmedia storytelling). </a:t>
            </a:r>
          </a:p>
          <a:p>
            <a:pPr marL="342900" indent="-3429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The paradigm shift in storytelling is explained, as well as the importance of methodological frameworks to draft adequate design documents. </a:t>
            </a:r>
          </a:p>
          <a:p>
            <a:pPr marL="342900" indent="-3429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Theoretical and analytical considerations are provided for the Design of Transmedia Projects that are based on the same initial digital content [2].</a:t>
            </a:r>
            <a:endParaRPr lang="en-GB" b="1" dirty="0">
              <a:solidFill>
                <a:schemeClr val="accent1">
                  <a:lumMod val="50000"/>
                </a:schemeClr>
              </a:solidFill>
              <a:latin typeface="Calibri" panose="020F0502020204030204" pitchFamily="34" charset="0"/>
              <a:cs typeface="Arial" panose="020B0604020202020204" pitchFamily="34" charset="0"/>
            </a:endParaRPr>
          </a:p>
          <a:p>
            <a:pPr marL="342900" indent="-342900" algn="l">
              <a:buFont typeface="Arial" panose="020B0604020202020204" pitchFamily="34" charset="0"/>
              <a:buChar char="•"/>
            </a:pPr>
            <a:endParaRPr lang="en-GB" b="1" dirty="0">
              <a:solidFill>
                <a:schemeClr val="accent1">
                  <a:lumMod val="50000"/>
                </a:schemeClr>
              </a:solidFill>
              <a:latin typeface="Calibri" panose="020F0502020204030204" pitchFamily="34" charset="0"/>
              <a:cs typeface="Arial" panose="020B0604020202020204" pitchFamily="34" charset="0"/>
            </a:endParaRPr>
          </a:p>
          <a:p>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313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Curriculum Overview</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2252870"/>
            <a:ext cx="8991600" cy="3482767"/>
          </a:xfrm>
        </p:spPr>
        <p:txBody>
          <a:bodyPr>
            <a:normAutofit fontScale="92500" lnSpcReduction="20000"/>
          </a:bodyPr>
          <a:lstStyle/>
          <a:p>
            <a:pPr marL="342900" indent="-342900" algn="l">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indent="-342900" algn="l">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Via individual and group assignments, the students are prepared to work in teams of 3-6 persons, the way professional creative teams (writers, directors, producers, art directors, technical directors, game designers, </a:t>
            </a:r>
            <a:r>
              <a:rPr lang="en-US" dirty="0" err="1">
                <a:latin typeface="Calibri" panose="020F0502020204030204" pitchFamily="34" charset="0"/>
                <a:ea typeface="Calibri" panose="020F0502020204030204" pitchFamily="34" charset="0"/>
                <a:cs typeface="Arial" panose="020B0604020202020204" pitchFamily="34" charset="0"/>
              </a:rPr>
              <a:t>etc</a:t>
            </a:r>
            <a:r>
              <a:rPr lang="en-US" dirty="0">
                <a:latin typeface="Calibri" panose="020F0502020204030204" pitchFamily="34" charset="0"/>
                <a:ea typeface="Calibri" panose="020F0502020204030204" pitchFamily="34" charset="0"/>
                <a:cs typeface="Arial" panose="020B0604020202020204" pitchFamily="34" charset="0"/>
              </a:rPr>
              <a:t>) are working in the industry. </a:t>
            </a:r>
          </a:p>
          <a:p>
            <a:pPr marL="342900" indent="-342900" algn="l">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The students should be able, at the end of the course, to prepare Transmedia Design Documents and produce prototypes in video and in at least another medium (comics, game, book, radio, internet platform, escape room, </a:t>
            </a:r>
            <a:r>
              <a:rPr lang="en-US" dirty="0" err="1">
                <a:latin typeface="Calibri" panose="020F0502020204030204" pitchFamily="34" charset="0"/>
                <a:ea typeface="Calibri" panose="020F0502020204030204" pitchFamily="34" charset="0"/>
                <a:cs typeface="Arial" panose="020B0604020202020204" pitchFamily="34" charset="0"/>
              </a:rPr>
              <a:t>etc</a:t>
            </a:r>
            <a:r>
              <a:rPr lang="en-US" dirty="0">
                <a:latin typeface="Calibri" panose="020F0502020204030204" pitchFamily="34" charset="0"/>
                <a:ea typeface="Calibri" panose="020F0502020204030204" pitchFamily="34" charset="0"/>
                <a:cs typeface="Arial" panose="020B0604020202020204" pitchFamily="34" charset="0"/>
              </a:rPr>
              <a:t>). </a:t>
            </a:r>
          </a:p>
          <a:p>
            <a:pPr marL="342900" indent="-342900" algn="l">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The paper discusses results from the course over a period of 3 years, giving insight to the lessons learned from both student and teaching activities.</a:t>
            </a:r>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68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519D-D2FA-50FB-7327-1FBB3617F428}"/>
              </a:ext>
            </a:extLst>
          </p:cNvPr>
          <p:cNvSpPr>
            <a:spLocks noGrp="1"/>
          </p:cNvSpPr>
          <p:nvPr>
            <p:ph type="title"/>
          </p:nvPr>
        </p:nvSpPr>
        <p:spPr/>
        <p:txBody>
          <a:bodyPr/>
          <a:lstStyle/>
          <a:p>
            <a:pPr algn="ctr"/>
            <a:r>
              <a:rPr lang="en-US" sz="4400" b="1" dirty="0">
                <a:solidFill>
                  <a:schemeClr val="accent1">
                    <a:lumMod val="50000"/>
                  </a:schemeClr>
                </a:solidFill>
                <a:latin typeface="Arial" panose="020B0604020202020204" pitchFamily="34" charset="0"/>
                <a:cs typeface="Arial" panose="020B0604020202020204" pitchFamily="34" charset="0"/>
              </a:rPr>
              <a:t>Rationale</a:t>
            </a:r>
            <a:endParaRPr lang="en-US" dirty="0"/>
          </a:p>
        </p:txBody>
      </p:sp>
      <p:sp>
        <p:nvSpPr>
          <p:cNvPr id="3" name="Content Placeholder 2">
            <a:extLst>
              <a:ext uri="{FF2B5EF4-FFF2-40B4-BE49-F238E27FC236}">
                <a16:creationId xmlns:a16="http://schemas.microsoft.com/office/drawing/2014/main" id="{C9A5DCBB-19CD-28C6-12D3-967244BA4A90}"/>
              </a:ext>
            </a:extLst>
          </p:cNvPr>
          <p:cNvSpPr>
            <a:spLocks noGrp="1"/>
          </p:cNvSpPr>
          <p:nvPr>
            <p:ph idx="1"/>
          </p:nvPr>
        </p:nvSpPr>
        <p:spPr>
          <a:xfrm>
            <a:off x="838200" y="1690687"/>
            <a:ext cx="10515600" cy="4486275"/>
          </a:xfrm>
        </p:spPr>
        <p:txBody>
          <a:bodyPr>
            <a:normAutofit fontScale="92500" lnSpcReduction="20000"/>
          </a:bodyPr>
          <a:lstStyle/>
          <a:p>
            <a:pPr marL="0" marR="0" algn="just">
              <a:lnSpc>
                <a:spcPct val="107000"/>
              </a:lnSpc>
              <a:spcBef>
                <a:spcPts val="300"/>
              </a:spcBef>
              <a:spcAft>
                <a:spcPts val="300"/>
              </a:spcAft>
            </a:pPr>
            <a:endParaRPr lang="en-US" sz="18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Bef>
                <a:spcPts val="300"/>
              </a:spcBef>
              <a:spcAft>
                <a:spcPts val="300"/>
              </a:spcAft>
            </a:pPr>
            <a:r>
              <a:rPr lang="en-US" i="1" dirty="0">
                <a:effectLst/>
                <a:latin typeface="Calibri" panose="020F0502020204030204" pitchFamily="34" charset="0"/>
                <a:ea typeface="Times New Roman" panose="02020603050405020304" pitchFamily="18" charset="0"/>
                <a:cs typeface="Times New Roman" panose="02020603050405020304" pitchFamily="18" charset="0"/>
              </a:rPr>
              <a:t>When I first started, you would pitch a story because without a good story you didn’t really have a film. </a:t>
            </a:r>
          </a:p>
          <a:p>
            <a:pPr marL="0" marR="0" algn="just">
              <a:lnSpc>
                <a:spcPct val="107000"/>
              </a:lnSpc>
              <a:spcBef>
                <a:spcPts val="300"/>
              </a:spcBef>
              <a:spcAft>
                <a:spcPts val="300"/>
              </a:spcAft>
            </a:pPr>
            <a:endParaRPr lang="en-US"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Bef>
                <a:spcPts val="300"/>
              </a:spcBef>
              <a:spcAft>
                <a:spcPts val="300"/>
              </a:spcAft>
            </a:pPr>
            <a:r>
              <a:rPr lang="en-US" i="1" dirty="0">
                <a:effectLst/>
                <a:latin typeface="Calibri" panose="020F0502020204030204" pitchFamily="34" charset="0"/>
                <a:ea typeface="Times New Roman" panose="02020603050405020304" pitchFamily="18" charset="0"/>
                <a:cs typeface="Times New Roman" panose="02020603050405020304" pitchFamily="18" charset="0"/>
              </a:rPr>
              <a:t>Later, once sequels started to take off, you pitched a character because a good character could support multiple stories. </a:t>
            </a:r>
          </a:p>
          <a:p>
            <a:pPr marL="0" marR="0" algn="just">
              <a:lnSpc>
                <a:spcPct val="107000"/>
              </a:lnSpc>
              <a:spcBef>
                <a:spcPts val="300"/>
              </a:spcBef>
              <a:spcAft>
                <a:spcPts val="300"/>
              </a:spcAft>
            </a:pPr>
            <a:endParaRPr lang="en-US"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Bef>
                <a:spcPts val="300"/>
              </a:spcBef>
              <a:spcAft>
                <a:spcPts val="300"/>
              </a:spcAft>
            </a:pPr>
            <a:r>
              <a:rPr lang="en-US" i="1" dirty="0">
                <a:effectLst/>
                <a:latin typeface="Calibri" panose="020F0502020204030204" pitchFamily="34" charset="0"/>
                <a:ea typeface="Times New Roman" panose="02020603050405020304" pitchFamily="18" charset="0"/>
                <a:cs typeface="Times New Roman" panose="02020603050405020304" pitchFamily="18" charset="0"/>
              </a:rPr>
              <a:t>And </a:t>
            </a:r>
            <a:r>
              <a:rPr lang="en-US" b="1" i="1" dirty="0">
                <a:effectLst/>
                <a:latin typeface="Calibri" panose="020F0502020204030204" pitchFamily="34" charset="0"/>
                <a:ea typeface="Times New Roman" panose="02020603050405020304" pitchFamily="18" charset="0"/>
                <a:cs typeface="Times New Roman" panose="02020603050405020304" pitchFamily="18" charset="0"/>
              </a:rPr>
              <a:t>now, you pitch a world because a world can support multiple characters and multiple stories across multiple media. </a:t>
            </a:r>
          </a:p>
          <a:p>
            <a:pPr marL="0" marR="0" algn="just">
              <a:lnSpc>
                <a:spcPct val="107000"/>
              </a:lnSpc>
              <a:spcBef>
                <a:spcPts val="300"/>
              </a:spcBef>
              <a:spcAft>
                <a:spcPts val="30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Bef>
                <a:spcPts val="300"/>
              </a:spcBef>
              <a:spcAft>
                <a:spcPts val="300"/>
              </a:spcAft>
            </a:pPr>
            <a:r>
              <a:rPr lang="el-GR" dirty="0">
                <a:effectLst/>
                <a:latin typeface="Calibri" panose="020F0502020204030204" pitchFamily="34" charset="0"/>
                <a:ea typeface="Times New Roman" panose="02020603050405020304" pitchFamily="18" charset="0"/>
                <a:cs typeface="Times New Roman" panose="02020603050405020304" pitchFamily="18" charset="0"/>
              </a:rPr>
              <a:t>Henry Jenkins</a:t>
            </a:r>
            <a:r>
              <a:rPr lang="en-US" dirty="0">
                <a:latin typeface="Calibri" panose="020F0502020204030204" pitchFamily="34" charset="0"/>
                <a:ea typeface="Times New Roman" panose="02020603050405020304" pitchFamily="18" charset="0"/>
                <a:cs typeface="Times New Roman" panose="02020603050405020304" pitchFamily="18" charset="0"/>
              </a:rPr>
              <a:t>, Hollywood writer and inventor of the term Transmedia [3]</a:t>
            </a:r>
            <a:endParaRPr lang="en-US" dirty="0"/>
          </a:p>
        </p:txBody>
      </p:sp>
    </p:spTree>
    <p:extLst>
      <p:ext uri="{BB962C8B-B14F-4D97-AF65-F5344CB8AC3E}">
        <p14:creationId xmlns:p14="http://schemas.microsoft.com/office/powerpoint/2010/main" val="388410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C771B-2AEC-4E53-8675-46D902CCC3A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b="1" dirty="0">
                <a:solidFill>
                  <a:srgbClr val="FFFFFF"/>
                </a:solidFill>
              </a:rPr>
              <a:t>The audience changes</a:t>
            </a:r>
            <a:br>
              <a:rPr lang="en-US" sz="2500" b="1" dirty="0">
                <a:solidFill>
                  <a:srgbClr val="FFFFFF"/>
                </a:solidFill>
              </a:rPr>
            </a:br>
            <a:br>
              <a:rPr lang="en-US" sz="2500" b="1" dirty="0">
                <a:solidFill>
                  <a:srgbClr val="FFFFFF"/>
                </a:solidFill>
              </a:rPr>
            </a:br>
            <a:br>
              <a:rPr lang="en-US" sz="2500" b="1" dirty="0">
                <a:solidFill>
                  <a:srgbClr val="FFFFFF"/>
                </a:solidFill>
              </a:rPr>
            </a:br>
            <a:r>
              <a:rPr lang="en-US" sz="2500" b="1" dirty="0">
                <a:solidFill>
                  <a:srgbClr val="FFFFFF"/>
                </a:solidFill>
              </a:rPr>
              <a:t>younger, more interactive</a:t>
            </a:r>
          </a:p>
        </p:txBody>
      </p:sp>
      <p:pic>
        <p:nvPicPr>
          <p:cNvPr id="3" name="Picture 2">
            <a:extLst>
              <a:ext uri="{FF2B5EF4-FFF2-40B4-BE49-F238E27FC236}">
                <a16:creationId xmlns:a16="http://schemas.microsoft.com/office/drawing/2014/main" id="{FAD604C5-CF12-B8D1-4D58-557DA023AAA6}"/>
              </a:ext>
            </a:extLst>
          </p:cNvPr>
          <p:cNvPicPr>
            <a:picLocks noChangeAspect="1"/>
          </p:cNvPicPr>
          <p:nvPr/>
        </p:nvPicPr>
        <p:blipFill>
          <a:blip r:embed="rId2"/>
          <a:stretch>
            <a:fillRect/>
          </a:stretch>
        </p:blipFill>
        <p:spPr>
          <a:xfrm>
            <a:off x="4777316" y="1639426"/>
            <a:ext cx="6780700" cy="3576818"/>
          </a:xfrm>
          <a:prstGeom prst="rect">
            <a:avLst/>
          </a:prstGeom>
        </p:spPr>
      </p:pic>
    </p:spTree>
    <p:extLst>
      <p:ext uri="{BB962C8B-B14F-4D97-AF65-F5344CB8AC3E}">
        <p14:creationId xmlns:p14="http://schemas.microsoft.com/office/powerpoint/2010/main" val="60754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C771B-2AEC-4E53-8675-46D902CCC3A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b="1" dirty="0">
                <a:solidFill>
                  <a:srgbClr val="FFFFFF"/>
                </a:solidFill>
              </a:rPr>
              <a:t>The creative process changes</a:t>
            </a:r>
            <a:br>
              <a:rPr lang="en-US" sz="2500" b="1" dirty="0">
                <a:solidFill>
                  <a:srgbClr val="FFFFFF"/>
                </a:solidFill>
              </a:rPr>
            </a:br>
            <a:br>
              <a:rPr lang="en-US" sz="2500" b="1" dirty="0">
                <a:solidFill>
                  <a:srgbClr val="FFFFFF"/>
                </a:solidFill>
              </a:rPr>
            </a:br>
            <a:br>
              <a:rPr lang="en-US" sz="2500" b="1" dirty="0">
                <a:solidFill>
                  <a:srgbClr val="FFFFFF"/>
                </a:solidFill>
              </a:rPr>
            </a:br>
            <a:r>
              <a:rPr lang="en-US" sz="2500" b="1" dirty="0">
                <a:solidFill>
                  <a:srgbClr val="FFFFFF"/>
                </a:solidFill>
              </a:rPr>
              <a:t>extended to include multiple user experience</a:t>
            </a:r>
          </a:p>
        </p:txBody>
      </p:sp>
      <p:pic>
        <p:nvPicPr>
          <p:cNvPr id="4" name="Picture 3">
            <a:extLst>
              <a:ext uri="{FF2B5EF4-FFF2-40B4-BE49-F238E27FC236}">
                <a16:creationId xmlns:a16="http://schemas.microsoft.com/office/drawing/2014/main" id="{2206525C-FD3E-87DB-78AA-46103406E640}"/>
              </a:ext>
            </a:extLst>
          </p:cNvPr>
          <p:cNvPicPr>
            <a:picLocks noChangeAspect="1"/>
          </p:cNvPicPr>
          <p:nvPr/>
        </p:nvPicPr>
        <p:blipFill>
          <a:blip r:embed="rId2"/>
          <a:stretch>
            <a:fillRect/>
          </a:stretch>
        </p:blipFill>
        <p:spPr>
          <a:xfrm>
            <a:off x="4893201" y="927652"/>
            <a:ext cx="5509756" cy="5275921"/>
          </a:xfrm>
          <a:prstGeom prst="rect">
            <a:avLst/>
          </a:prstGeom>
        </p:spPr>
      </p:pic>
    </p:spTree>
    <p:extLst>
      <p:ext uri="{BB962C8B-B14F-4D97-AF65-F5344CB8AC3E}">
        <p14:creationId xmlns:p14="http://schemas.microsoft.com/office/powerpoint/2010/main" val="322142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6">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8">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0"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2"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3" name="Content Placeholder 2">
            <a:extLst>
              <a:ext uri="{FF2B5EF4-FFF2-40B4-BE49-F238E27FC236}">
                <a16:creationId xmlns:a16="http://schemas.microsoft.com/office/drawing/2014/main" id="{91432E6E-2EF7-FE71-CB0F-DC6E87076479}"/>
              </a:ext>
            </a:extLst>
          </p:cNvPr>
          <p:cNvPicPr>
            <a:picLocks noChangeAspect="1"/>
          </p:cNvPicPr>
          <p:nvPr/>
        </p:nvPicPr>
        <p:blipFill rotWithShape="1">
          <a:blip r:embed="rId2"/>
          <a:srcRect t="1806" b="3360"/>
          <a:stretch/>
        </p:blipFill>
        <p:spPr>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32" name="Content Placeholder 6">
            <a:extLst>
              <a:ext uri="{FF2B5EF4-FFF2-40B4-BE49-F238E27FC236}">
                <a16:creationId xmlns:a16="http://schemas.microsoft.com/office/drawing/2014/main" id="{4ED347D4-6347-0656-9D9F-E6FC380DED08}"/>
              </a:ext>
            </a:extLst>
          </p:cNvPr>
          <p:cNvSpPr>
            <a:spLocks noGrp="1"/>
          </p:cNvSpPr>
          <p:nvPr>
            <p:ph idx="1"/>
          </p:nvPr>
        </p:nvSpPr>
        <p:spPr>
          <a:xfrm>
            <a:off x="6226706" y="4767660"/>
            <a:ext cx="5173613" cy="1770300"/>
          </a:xfrm>
        </p:spPr>
        <p:txBody>
          <a:bodyPr anchor="ctr">
            <a:normAutofit/>
          </a:bodyPr>
          <a:lstStyle/>
          <a:p>
            <a:r>
              <a:rPr lang="en-US" sz="2400" dirty="0"/>
              <a:t>The Design Approach is imposed to test narratives with user groups</a:t>
            </a:r>
          </a:p>
        </p:txBody>
      </p:sp>
    </p:spTree>
    <p:extLst>
      <p:ext uri="{BB962C8B-B14F-4D97-AF65-F5344CB8AC3E}">
        <p14:creationId xmlns:p14="http://schemas.microsoft.com/office/powerpoint/2010/main" val="383361999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6">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8">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0"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2"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Content Placeholder 6">
            <a:extLst>
              <a:ext uri="{FF2B5EF4-FFF2-40B4-BE49-F238E27FC236}">
                <a16:creationId xmlns:a16="http://schemas.microsoft.com/office/drawing/2014/main" id="{4ED347D4-6347-0656-9D9F-E6FC380DED08}"/>
              </a:ext>
            </a:extLst>
          </p:cNvPr>
          <p:cNvSpPr>
            <a:spLocks noGrp="1"/>
          </p:cNvSpPr>
          <p:nvPr>
            <p:ph idx="1"/>
          </p:nvPr>
        </p:nvSpPr>
        <p:spPr>
          <a:xfrm>
            <a:off x="6226707" y="5567090"/>
            <a:ext cx="4987920" cy="970869"/>
          </a:xfrm>
        </p:spPr>
        <p:txBody>
          <a:bodyPr anchor="ctr">
            <a:normAutofit/>
          </a:bodyPr>
          <a:lstStyle/>
          <a:p>
            <a:r>
              <a:rPr lang="en-US" sz="2400" dirty="0"/>
              <a:t>The Design effort is performed by a creative team</a:t>
            </a:r>
          </a:p>
        </p:txBody>
      </p:sp>
      <p:pic>
        <p:nvPicPr>
          <p:cNvPr id="2" name="Picture 1">
            <a:extLst>
              <a:ext uri="{FF2B5EF4-FFF2-40B4-BE49-F238E27FC236}">
                <a16:creationId xmlns:a16="http://schemas.microsoft.com/office/drawing/2014/main" id="{3187C6A2-F731-4440-D229-9FCCA079869B}"/>
              </a:ext>
            </a:extLst>
          </p:cNvPr>
          <p:cNvPicPr>
            <a:picLocks noChangeAspect="1"/>
          </p:cNvPicPr>
          <p:nvPr/>
        </p:nvPicPr>
        <p:blipFill>
          <a:blip r:embed="rId2"/>
          <a:stretch>
            <a:fillRect/>
          </a:stretch>
        </p:blipFill>
        <p:spPr>
          <a:xfrm>
            <a:off x="785034" y="86234"/>
            <a:ext cx="9898017" cy="5240800"/>
          </a:xfrm>
          <a:prstGeom prst="rect">
            <a:avLst/>
          </a:prstGeom>
        </p:spPr>
      </p:pic>
    </p:spTree>
    <p:extLst>
      <p:ext uri="{BB962C8B-B14F-4D97-AF65-F5344CB8AC3E}">
        <p14:creationId xmlns:p14="http://schemas.microsoft.com/office/powerpoint/2010/main" val="327418185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929</Words>
  <Application>Microsoft Office PowerPoint</Application>
  <PresentationFormat>Widescreen</PresentationFormat>
  <Paragraphs>101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wf_segoe-ui_normal</vt:lpstr>
      <vt:lpstr>Office Theme</vt:lpstr>
      <vt:lpstr>Teaching Transmedia Storytelling  with a Studio Approach: A Design Curriculum</vt:lpstr>
      <vt:lpstr>Summary</vt:lpstr>
      <vt:lpstr>Transmedia Worldbuilding</vt:lpstr>
      <vt:lpstr>Curriculum Overview</vt:lpstr>
      <vt:lpstr>Rationale</vt:lpstr>
      <vt:lpstr>The audience changes   younger, more interactive</vt:lpstr>
      <vt:lpstr>The creative process changes   extended to include multiple user experience</vt:lpstr>
      <vt:lpstr>PowerPoint Presentation</vt:lpstr>
      <vt:lpstr>PowerPoint Presentation</vt:lpstr>
      <vt:lpstr>PowerPoint Presentation</vt:lpstr>
      <vt:lpstr>PowerPoint Presentation</vt:lpstr>
      <vt:lpstr>Curriculum Description</vt:lpstr>
      <vt:lpstr>Theory Subjects</vt:lpstr>
      <vt:lpstr>Individual assignments</vt:lpstr>
      <vt:lpstr>Collective Work deliverables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Pratique Creative, Processus de Design, et Production d’Animation</dc:title>
  <dc:creator>user</dc:creator>
  <cp:lastModifiedBy>pank@aegean.gr</cp:lastModifiedBy>
  <cp:revision>38</cp:revision>
  <dcterms:created xsi:type="dcterms:W3CDTF">2021-01-25T13:30:44Z</dcterms:created>
  <dcterms:modified xsi:type="dcterms:W3CDTF">2022-05-13T21:29:46Z</dcterms:modified>
</cp:coreProperties>
</file>