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274" r:id="rId5"/>
    <p:sldId id="293" r:id="rId6"/>
    <p:sldId id="302" r:id="rId7"/>
    <p:sldId id="283" r:id="rId8"/>
    <p:sldId id="303" r:id="rId9"/>
    <p:sldId id="304" r:id="rId10"/>
    <p:sldId id="295" r:id="rId11"/>
    <p:sldId id="305" r:id="rId12"/>
    <p:sldId id="306" r:id="rId13"/>
    <p:sldId id="296" r:id="rId14"/>
    <p:sldId id="299" r:id="rId15"/>
    <p:sldId id="300" r:id="rId16"/>
    <p:sldId id="301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6" r:id="rId26"/>
    <p:sldId id="317" r:id="rId27"/>
    <p:sldId id="318" r:id="rId28"/>
    <p:sldId id="266" r:id="rId29"/>
    <p:sldId id="319" r:id="rId30"/>
    <p:sldId id="25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C2F"/>
    <a:srgbClr val="2D5693"/>
    <a:srgbClr val="2A4C8C"/>
    <a:srgbClr val="F1CB2F"/>
    <a:srgbClr val="CBE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 mediu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042" autoAdjust="0"/>
  </p:normalViewPr>
  <p:slideViewPr>
    <p:cSldViewPr snapToGrid="0">
      <p:cViewPr varScale="1">
        <p:scale>
          <a:sx n="73" d="100"/>
          <a:sy n="73" d="100"/>
        </p:scale>
        <p:origin x="19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hyperlink" Target="https://www.carlroth.com/com/en/hazardous-substance-symbols/ghs-hazardous-substances-labels-product-range/p/aty6.1" TargetMode="Externa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rlroth.com/com/en/hazardous-substance-symbols/ghs-hazardous-substances-labels-product-range/p/aty6.1" TargetMode="External"/><Relationship Id="rId1" Type="http://schemas.openxmlformats.org/officeDocument/2006/relationships/image" Target="../media/image13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3C4874-CE09-4732-A6CA-B79BBA79FF30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B4BFF15-2928-4753-8F27-D3AF30204E84}">
      <dgm:prSet phldrT="[Text]"/>
      <dgm:spPr>
        <a:xfrm>
          <a:off x="299974" y="2835240"/>
          <a:ext cx="3532475" cy="32346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n-GB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0786FA0-AD34-42F0-BDE9-BC71C5B39E14}" type="sibTrans" cxnId="{51D3E9C3-2C0B-4864-AB2C-AD493EBC2D04}">
      <dgm:prSet/>
      <dgm:spPr/>
      <dgm:t>
        <a:bodyPr/>
        <a:lstStyle/>
        <a:p>
          <a:endParaRPr lang="en-GB"/>
        </a:p>
      </dgm:t>
    </dgm:pt>
    <dgm:pt modelId="{0CC7FF51-0949-40F9-9DC4-8B7A5648433F}" type="parTrans" cxnId="{51D3E9C3-2C0B-4864-AB2C-AD493EBC2D04}">
      <dgm:prSet/>
      <dgm:spPr/>
      <dgm:t>
        <a:bodyPr/>
        <a:lstStyle/>
        <a:p>
          <a:endParaRPr lang="en-GB"/>
        </a:p>
      </dgm:t>
    </dgm:pt>
    <dgm:pt modelId="{9F33759B-E944-4CA7-A748-FCBE2CBD65CE}">
      <dgm:prSet phldrT="[Text]" custT="1"/>
      <dgm:spPr>
        <a:xfrm>
          <a:off x="4052767" y="304385"/>
          <a:ext cx="1893932" cy="210197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>
            <a:buNone/>
          </a:pPr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FFF21EE-9541-442C-AEDE-72598217AE27}" type="sibTrans" cxnId="{DAAEDB44-5C40-4E52-86B2-47F419D58597}">
      <dgm:prSet/>
      <dgm:spPr/>
      <dgm:t>
        <a:bodyPr/>
        <a:lstStyle/>
        <a:p>
          <a:endParaRPr lang="en-GB"/>
        </a:p>
      </dgm:t>
    </dgm:pt>
    <dgm:pt modelId="{BC1EF10A-B558-40A6-8391-60B196338652}" type="parTrans" cxnId="{DAAEDB44-5C40-4E52-86B2-47F419D58597}">
      <dgm:prSet/>
      <dgm:spPr/>
      <dgm:t>
        <a:bodyPr/>
        <a:lstStyle/>
        <a:p>
          <a:endParaRPr lang="en-GB"/>
        </a:p>
      </dgm:t>
    </dgm:pt>
    <dgm:pt modelId="{9B0E071F-7A5A-45AE-9950-80407E77C0ED}" type="pres">
      <dgm:prSet presAssocID="{3B3C4874-CE09-4732-A6CA-B79BBA79FF30}" presName="Name0" presStyleCnt="0">
        <dgm:presLayoutVars>
          <dgm:chMax/>
          <dgm:chPref/>
          <dgm:dir/>
          <dgm:animLvl val="lvl"/>
        </dgm:presLayoutVars>
      </dgm:prSet>
      <dgm:spPr/>
    </dgm:pt>
    <dgm:pt modelId="{B600BDEC-4A45-4053-9C12-C3D35CAB83E4}" type="pres">
      <dgm:prSet presAssocID="{8B4BFF15-2928-4753-8F27-D3AF30204E84}" presName="composite" presStyleCnt="0"/>
      <dgm:spPr/>
    </dgm:pt>
    <dgm:pt modelId="{C27A23D6-BFF8-45E0-84EF-9551B5F7E432}" type="pres">
      <dgm:prSet presAssocID="{8B4BFF15-2928-4753-8F27-D3AF30204E84}" presName="ParentAccentShape" presStyleLbl="trBgShp" presStyleIdx="0" presStyleCnt="2" custLinFactNeighborX="-398" custLinFactNeighborY="-6146"/>
      <dgm:spPr>
        <a:xfrm>
          <a:off x="150261" y="583173"/>
          <a:ext cx="3829426" cy="2725062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gm:spPr>
    </dgm:pt>
    <dgm:pt modelId="{9F591B16-1BE3-4434-9EDF-DB29E773003A}" type="pres">
      <dgm:prSet presAssocID="{8B4BFF15-2928-4753-8F27-D3AF30204E84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369987E2-303D-4E70-8BD8-60A4907A699B}" type="pres">
      <dgm:prSet presAssocID="{8B4BFF15-2928-4753-8F27-D3AF30204E84}" presName="ChildText" presStyleLbl="revTx" presStyleIdx="1" presStyleCnt="2" custScaleX="108177" custScaleY="77135" custLinFactNeighborX="-642" custLinFactNeighborY="-21663">
        <dgm:presLayoutVars>
          <dgm:chMax val="0"/>
          <dgm:chPref val="0"/>
        </dgm:presLayoutVars>
      </dgm:prSet>
      <dgm:spPr/>
    </dgm:pt>
    <dgm:pt modelId="{25B465BC-58B2-4D9C-A955-1C2F94E7D0DA}" type="pres">
      <dgm:prSet presAssocID="{8B4BFF15-2928-4753-8F27-D3AF30204E84}" presName="ChildAccentShape" presStyleLbl="trBgShp" presStyleIdx="1" presStyleCnt="2"/>
      <dgm:spPr>
        <a:xfrm>
          <a:off x="6042258" y="583173"/>
          <a:ext cx="147238" cy="2725062"/>
        </a:xfrm>
        <a:prstGeom prst="rect">
          <a:avLst/>
        </a:prstGeom>
        <a:solidFill>
          <a:srgbClr val="2A4C8C"/>
        </a:solidFill>
        <a:ln>
          <a:noFill/>
        </a:ln>
        <a:effectLst/>
      </dgm:spPr>
    </dgm:pt>
    <dgm:pt modelId="{5CF294E1-CB5B-4133-910F-CEBD4AA9D318}" type="pres">
      <dgm:prSet presAssocID="{8B4BFF15-2928-4753-8F27-D3AF30204E84}" presName="Image" presStyleLbl="alignImgPlace1" presStyleIdx="0" presStyleCnt="1" custScaleY="116737"/>
      <dgm:spPr>
        <a:xfrm>
          <a:off x="3023" y="256653"/>
          <a:ext cx="3682188" cy="257767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DAAEDB44-5C40-4E52-86B2-47F419D58597}" srcId="{8B4BFF15-2928-4753-8F27-D3AF30204E84}" destId="{9F33759B-E944-4CA7-A748-FCBE2CBD65CE}" srcOrd="0" destOrd="0" parTransId="{BC1EF10A-B558-40A6-8391-60B196338652}" sibTransId="{4FFF21EE-9541-442C-AEDE-72598217AE27}"/>
    <dgm:cxn modelId="{560BD983-2D3D-487D-B0E2-116200888A32}" type="presOf" srcId="{8B4BFF15-2928-4753-8F27-D3AF30204E84}" destId="{9F591B16-1BE3-4434-9EDF-DB29E773003A}" srcOrd="0" destOrd="0" presId="urn:microsoft.com/office/officeart/2009/3/layout/SnapshotPictureList"/>
    <dgm:cxn modelId="{1853BC89-602B-4CAD-ABE2-5A937B34193C}" type="presOf" srcId="{3B3C4874-CE09-4732-A6CA-B79BBA79FF30}" destId="{9B0E071F-7A5A-45AE-9950-80407E77C0ED}" srcOrd="0" destOrd="0" presId="urn:microsoft.com/office/officeart/2009/3/layout/SnapshotPictureList"/>
    <dgm:cxn modelId="{51D3E9C3-2C0B-4864-AB2C-AD493EBC2D04}" srcId="{3B3C4874-CE09-4732-A6CA-B79BBA79FF30}" destId="{8B4BFF15-2928-4753-8F27-D3AF30204E84}" srcOrd="0" destOrd="0" parTransId="{0CC7FF51-0949-40F9-9DC4-8B7A5648433F}" sibTransId="{20786FA0-AD34-42F0-BDE9-BC71C5B39E14}"/>
    <dgm:cxn modelId="{1C007BE7-8511-4B21-AC19-960F44D010B6}" type="presOf" srcId="{9F33759B-E944-4CA7-A748-FCBE2CBD65CE}" destId="{369987E2-303D-4E70-8BD8-60A4907A699B}" srcOrd="0" destOrd="0" presId="urn:microsoft.com/office/officeart/2009/3/layout/SnapshotPictureList"/>
    <dgm:cxn modelId="{B180002B-9367-479C-BAE0-7A3C337F9F53}" type="presParOf" srcId="{9B0E071F-7A5A-45AE-9950-80407E77C0ED}" destId="{B600BDEC-4A45-4053-9C12-C3D35CAB83E4}" srcOrd="0" destOrd="0" presId="urn:microsoft.com/office/officeart/2009/3/layout/SnapshotPictureList"/>
    <dgm:cxn modelId="{BF2F4F6F-872B-45DD-9800-B8F2B944DEA2}" type="presParOf" srcId="{B600BDEC-4A45-4053-9C12-C3D35CAB83E4}" destId="{C27A23D6-BFF8-45E0-84EF-9551B5F7E432}" srcOrd="0" destOrd="0" presId="urn:microsoft.com/office/officeart/2009/3/layout/SnapshotPictureList"/>
    <dgm:cxn modelId="{2043341C-6ED3-43AA-834E-EF7AAC53C04E}" type="presParOf" srcId="{B600BDEC-4A45-4053-9C12-C3D35CAB83E4}" destId="{9F591B16-1BE3-4434-9EDF-DB29E773003A}" srcOrd="1" destOrd="0" presId="urn:microsoft.com/office/officeart/2009/3/layout/SnapshotPictureList"/>
    <dgm:cxn modelId="{FD44A1AA-BB79-4D7F-9EE6-F135E9CE410B}" type="presParOf" srcId="{B600BDEC-4A45-4053-9C12-C3D35CAB83E4}" destId="{369987E2-303D-4E70-8BD8-60A4907A699B}" srcOrd="2" destOrd="0" presId="urn:microsoft.com/office/officeart/2009/3/layout/SnapshotPictureList"/>
    <dgm:cxn modelId="{20DE436E-8408-4943-9B08-282184E34F03}" type="presParOf" srcId="{B600BDEC-4A45-4053-9C12-C3D35CAB83E4}" destId="{25B465BC-58B2-4D9C-A955-1C2F94E7D0DA}" srcOrd="3" destOrd="0" presId="urn:microsoft.com/office/officeart/2009/3/layout/SnapshotPictureList"/>
    <dgm:cxn modelId="{1E4DF616-8567-4F43-BD20-40FC7A92A4A6}" type="presParOf" srcId="{B600BDEC-4A45-4053-9C12-C3D35CAB83E4}" destId="{5CF294E1-CB5B-4133-910F-CEBD4AA9D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B3C4874-CE09-4732-A6CA-B79BBA79FF30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F33759B-E944-4CA7-A748-FCBE2CBD65CE}">
      <dgm:prSet phldrT="[Text]" custT="1"/>
      <dgm:spPr>
        <a:xfrm>
          <a:off x="4032536" y="46722"/>
          <a:ext cx="1853874" cy="205751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>
            <a:buNone/>
          </a:pPr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C1EF10A-B558-40A6-8391-60B196338652}" type="parTrans" cxnId="{DAAEDB44-5C40-4E52-86B2-47F419D58597}">
      <dgm:prSet/>
      <dgm:spPr/>
      <dgm:t>
        <a:bodyPr/>
        <a:lstStyle/>
        <a:p>
          <a:endParaRPr lang="en-GB"/>
        </a:p>
      </dgm:t>
    </dgm:pt>
    <dgm:pt modelId="{4FFF21EE-9541-442C-AEDE-72598217AE27}" type="sibTrans" cxnId="{DAAEDB44-5C40-4E52-86B2-47F419D58597}">
      <dgm:prSet/>
      <dgm:spPr/>
      <dgm:t>
        <a:bodyPr/>
        <a:lstStyle/>
        <a:p>
          <a:endParaRPr lang="en-GB"/>
        </a:p>
      </dgm:t>
    </dgm:pt>
    <dgm:pt modelId="{8B4BFF15-2928-4753-8F27-D3AF30204E84}">
      <dgm:prSet phldrT="[Text]" custT="1"/>
      <dgm:spPr>
        <a:xfrm>
          <a:off x="359116" y="2524048"/>
          <a:ext cx="3457762" cy="31662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GB" sz="1600" dirty="0"/>
            <a:t>https://www.compliancequest.com/environmental-compliance/</a:t>
          </a:r>
          <a:endParaRPr lang="en-GB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0786FA0-AD34-42F0-BDE9-BC71C5B39E14}" type="sibTrans" cxnId="{51D3E9C3-2C0B-4864-AB2C-AD493EBC2D04}">
      <dgm:prSet/>
      <dgm:spPr/>
      <dgm:t>
        <a:bodyPr/>
        <a:lstStyle/>
        <a:p>
          <a:endParaRPr lang="en-GB"/>
        </a:p>
      </dgm:t>
    </dgm:pt>
    <dgm:pt modelId="{0CC7FF51-0949-40F9-9DC4-8B7A5648433F}" type="parTrans" cxnId="{51D3E9C3-2C0B-4864-AB2C-AD493EBC2D04}">
      <dgm:prSet/>
      <dgm:spPr/>
      <dgm:t>
        <a:bodyPr/>
        <a:lstStyle/>
        <a:p>
          <a:endParaRPr lang="en-GB"/>
        </a:p>
      </dgm:t>
    </dgm:pt>
    <dgm:pt modelId="{0C893A6F-7E23-4D88-A3BF-FACDE1EE0793}">
      <dgm:prSet custT="1"/>
      <dgm:spPr>
        <a:xfrm>
          <a:off x="4032536" y="46722"/>
          <a:ext cx="1853874" cy="205751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>
            <a:buNone/>
          </a:pPr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4A2DFC7-B6F0-4DBB-9BBE-27338BD6C39B}" type="parTrans" cxnId="{8DA1C694-86C8-42A6-8B0C-3F424ED47308}">
      <dgm:prSet/>
      <dgm:spPr/>
      <dgm:t>
        <a:bodyPr/>
        <a:lstStyle/>
        <a:p>
          <a:endParaRPr lang="en-GB"/>
        </a:p>
      </dgm:t>
    </dgm:pt>
    <dgm:pt modelId="{4235DFC5-BD09-4FDD-96D9-5D2BD05382E3}" type="sibTrans" cxnId="{8DA1C694-86C8-42A6-8B0C-3F424ED47308}">
      <dgm:prSet/>
      <dgm:spPr/>
      <dgm:t>
        <a:bodyPr/>
        <a:lstStyle/>
        <a:p>
          <a:endParaRPr lang="en-GB"/>
        </a:p>
      </dgm:t>
    </dgm:pt>
    <dgm:pt modelId="{9B0E071F-7A5A-45AE-9950-80407E77C0ED}" type="pres">
      <dgm:prSet presAssocID="{3B3C4874-CE09-4732-A6CA-B79BBA79FF30}" presName="Name0" presStyleCnt="0">
        <dgm:presLayoutVars>
          <dgm:chMax/>
          <dgm:chPref/>
          <dgm:dir/>
          <dgm:animLvl val="lvl"/>
        </dgm:presLayoutVars>
      </dgm:prSet>
      <dgm:spPr/>
    </dgm:pt>
    <dgm:pt modelId="{B600BDEC-4A45-4053-9C12-C3D35CAB83E4}" type="pres">
      <dgm:prSet presAssocID="{8B4BFF15-2928-4753-8F27-D3AF30204E84}" presName="composite" presStyleCnt="0"/>
      <dgm:spPr/>
    </dgm:pt>
    <dgm:pt modelId="{C27A23D6-BFF8-45E0-84EF-9551B5F7E432}" type="pres">
      <dgm:prSet presAssocID="{8B4BFF15-2928-4753-8F27-D3AF30204E84}" presName="ParentAccentShape" presStyleLbl="trBgShp" presStyleIdx="0" presStyleCnt="2"/>
      <dgm:spPr>
        <a:xfrm>
          <a:off x="212570" y="319613"/>
          <a:ext cx="3748432" cy="2667426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gm:spPr>
    </dgm:pt>
    <dgm:pt modelId="{9F591B16-1BE3-4434-9EDF-DB29E773003A}" type="pres">
      <dgm:prSet presAssocID="{8B4BFF15-2928-4753-8F27-D3AF30204E84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369987E2-303D-4E70-8BD8-60A4907A699B}" type="pres">
      <dgm:prSet presAssocID="{8B4BFF15-2928-4753-8F27-D3AF30204E84}" presName="ChildText" presStyleLbl="revTx" presStyleIdx="1" presStyleCnt="2" custScaleX="108177" custScaleY="77135" custLinFactNeighborX="-642" custLinFactNeighborY="-21663">
        <dgm:presLayoutVars>
          <dgm:chMax val="0"/>
          <dgm:chPref val="0"/>
        </dgm:presLayoutVars>
      </dgm:prSet>
      <dgm:spPr/>
    </dgm:pt>
    <dgm:pt modelId="{25B465BC-58B2-4D9C-A955-1C2F94E7D0DA}" type="pres">
      <dgm:prSet presAssocID="{8B4BFF15-2928-4753-8F27-D3AF30204E84}" presName="ChildAccentShape" presStyleLbl="trBgShp" presStyleIdx="1" presStyleCnt="2" custLinFactNeighborX="10340" custLinFactNeighborY="14247"/>
      <dgm:spPr>
        <a:xfrm>
          <a:off x="5994851" y="319613"/>
          <a:ext cx="144123" cy="2667426"/>
        </a:xfrm>
        <a:prstGeom prst="rect">
          <a:avLst/>
        </a:prstGeom>
        <a:solidFill>
          <a:srgbClr val="2A4C8C"/>
        </a:solidFill>
        <a:ln>
          <a:noFill/>
        </a:ln>
        <a:effectLst/>
      </dgm:spPr>
    </dgm:pt>
    <dgm:pt modelId="{5CF294E1-CB5B-4133-910F-CEBD4AA9D318}" type="pres">
      <dgm:prSet presAssocID="{8B4BFF15-2928-4753-8F27-D3AF30204E84}" presName="Image" presStyleLbl="alignImgPlace1" presStyleIdx="0" presStyleCnt="1"/>
      <dgm:spPr>
        <a:xfrm>
          <a:off x="68446" y="0"/>
          <a:ext cx="3604308" cy="252315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DAAEDB44-5C40-4E52-86B2-47F419D58597}" srcId="{8B4BFF15-2928-4753-8F27-D3AF30204E84}" destId="{9F33759B-E944-4CA7-A748-FCBE2CBD65CE}" srcOrd="0" destOrd="0" parTransId="{BC1EF10A-B558-40A6-8391-60B196338652}" sibTransId="{4FFF21EE-9541-442C-AEDE-72598217AE27}"/>
    <dgm:cxn modelId="{560BD983-2D3D-487D-B0E2-116200888A32}" type="presOf" srcId="{8B4BFF15-2928-4753-8F27-D3AF30204E84}" destId="{9F591B16-1BE3-4434-9EDF-DB29E773003A}" srcOrd="0" destOrd="0" presId="urn:microsoft.com/office/officeart/2009/3/layout/SnapshotPictureList"/>
    <dgm:cxn modelId="{1853BC89-602B-4CAD-ABE2-5A937B34193C}" type="presOf" srcId="{3B3C4874-CE09-4732-A6CA-B79BBA79FF30}" destId="{9B0E071F-7A5A-45AE-9950-80407E77C0ED}" srcOrd="0" destOrd="0" presId="urn:microsoft.com/office/officeart/2009/3/layout/SnapshotPictureList"/>
    <dgm:cxn modelId="{8DA1C694-86C8-42A6-8B0C-3F424ED47308}" srcId="{8B4BFF15-2928-4753-8F27-D3AF30204E84}" destId="{0C893A6F-7E23-4D88-A3BF-FACDE1EE0793}" srcOrd="1" destOrd="0" parTransId="{F4A2DFC7-B6F0-4DBB-9BBE-27338BD6C39B}" sibTransId="{4235DFC5-BD09-4FDD-96D9-5D2BD05382E3}"/>
    <dgm:cxn modelId="{51D3E9C3-2C0B-4864-AB2C-AD493EBC2D04}" srcId="{3B3C4874-CE09-4732-A6CA-B79BBA79FF30}" destId="{8B4BFF15-2928-4753-8F27-D3AF30204E84}" srcOrd="0" destOrd="0" parTransId="{0CC7FF51-0949-40F9-9DC4-8B7A5648433F}" sibTransId="{20786FA0-AD34-42F0-BDE9-BC71C5B39E14}"/>
    <dgm:cxn modelId="{1C007BE7-8511-4B21-AC19-960F44D010B6}" type="presOf" srcId="{9F33759B-E944-4CA7-A748-FCBE2CBD65CE}" destId="{369987E2-303D-4E70-8BD8-60A4907A699B}" srcOrd="0" destOrd="0" presId="urn:microsoft.com/office/officeart/2009/3/layout/SnapshotPictureList"/>
    <dgm:cxn modelId="{DB66B9F5-151D-4FF7-BA1A-C420CE80C6EC}" type="presOf" srcId="{0C893A6F-7E23-4D88-A3BF-FACDE1EE0793}" destId="{369987E2-303D-4E70-8BD8-60A4907A699B}" srcOrd="0" destOrd="1" presId="urn:microsoft.com/office/officeart/2009/3/layout/SnapshotPictureList"/>
    <dgm:cxn modelId="{B180002B-9367-479C-BAE0-7A3C337F9F53}" type="presParOf" srcId="{9B0E071F-7A5A-45AE-9950-80407E77C0ED}" destId="{B600BDEC-4A45-4053-9C12-C3D35CAB83E4}" srcOrd="0" destOrd="0" presId="urn:microsoft.com/office/officeart/2009/3/layout/SnapshotPictureList"/>
    <dgm:cxn modelId="{BF2F4F6F-872B-45DD-9800-B8F2B944DEA2}" type="presParOf" srcId="{B600BDEC-4A45-4053-9C12-C3D35CAB83E4}" destId="{C27A23D6-BFF8-45E0-84EF-9551B5F7E432}" srcOrd="0" destOrd="0" presId="urn:microsoft.com/office/officeart/2009/3/layout/SnapshotPictureList"/>
    <dgm:cxn modelId="{2043341C-6ED3-43AA-834E-EF7AAC53C04E}" type="presParOf" srcId="{B600BDEC-4A45-4053-9C12-C3D35CAB83E4}" destId="{9F591B16-1BE3-4434-9EDF-DB29E773003A}" srcOrd="1" destOrd="0" presId="urn:microsoft.com/office/officeart/2009/3/layout/SnapshotPictureList"/>
    <dgm:cxn modelId="{FD44A1AA-BB79-4D7F-9EE6-F135E9CE410B}" type="presParOf" srcId="{B600BDEC-4A45-4053-9C12-C3D35CAB83E4}" destId="{369987E2-303D-4E70-8BD8-60A4907A699B}" srcOrd="2" destOrd="0" presId="urn:microsoft.com/office/officeart/2009/3/layout/SnapshotPictureList"/>
    <dgm:cxn modelId="{20DE436E-8408-4943-9B08-282184E34F03}" type="presParOf" srcId="{B600BDEC-4A45-4053-9C12-C3D35CAB83E4}" destId="{25B465BC-58B2-4D9C-A955-1C2F94E7D0DA}" srcOrd="3" destOrd="0" presId="urn:microsoft.com/office/officeart/2009/3/layout/SnapshotPictureList"/>
    <dgm:cxn modelId="{1E4DF616-8567-4F43-BD20-40FC7A92A4A6}" type="presParOf" srcId="{B600BDEC-4A45-4053-9C12-C3D35CAB83E4}" destId="{5CF294E1-CB5B-4133-910F-CEBD4AA9D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7343D9-B228-48F9-A7FC-801E65DC3FA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02324D4-49B0-4DC0-8827-144C65D3302B}">
      <dgm:prSet phldrT="[Text]" custT="1"/>
      <dgm:spPr>
        <a:noFill/>
        <a:ln w="38100">
          <a:solidFill>
            <a:srgbClr val="F1CB2F"/>
          </a:solidFill>
        </a:ln>
      </dgm:spPr>
      <dgm:t>
        <a:bodyPr/>
        <a:lstStyle/>
        <a:p>
          <a:pPr algn="ctr"/>
          <a:r>
            <a:rPr lang="en-GB" sz="1800" b="1" dirty="0" err="1">
              <a:solidFill>
                <a:srgbClr val="2A4C8C"/>
              </a:solidFill>
            </a:rPr>
            <a:t>Kimyasal</a:t>
          </a:r>
          <a:r>
            <a:rPr lang="en-GB" sz="1800" b="1" dirty="0">
              <a:solidFill>
                <a:srgbClr val="2A4C8C"/>
              </a:solidFill>
            </a:rPr>
            <a:t> </a:t>
          </a:r>
          <a:r>
            <a:rPr lang="en-GB" sz="1800" b="1" dirty="0" err="1">
              <a:solidFill>
                <a:srgbClr val="2A4C8C"/>
              </a:solidFill>
            </a:rPr>
            <a:t>Yapıştırıcılar</a:t>
          </a:r>
          <a:r>
            <a:rPr lang="en-GB" sz="1800" b="1" dirty="0">
              <a:solidFill>
                <a:srgbClr val="2A4C8C"/>
              </a:solidFill>
            </a:rPr>
            <a:t>, </a:t>
          </a:r>
          <a:r>
            <a:rPr lang="en-GB" sz="1800" b="1" dirty="0" err="1">
              <a:solidFill>
                <a:srgbClr val="2A4C8C"/>
              </a:solidFill>
            </a:rPr>
            <a:t>Solventler</a:t>
          </a:r>
          <a:r>
            <a:rPr lang="en-GB" sz="1800" b="1" dirty="0">
              <a:solidFill>
                <a:srgbClr val="2A4C8C"/>
              </a:solidFill>
            </a:rPr>
            <a:t>, </a:t>
          </a:r>
          <a:r>
            <a:rPr lang="en-GB" sz="1800" b="1" dirty="0" err="1">
              <a:solidFill>
                <a:srgbClr val="2A4C8C"/>
              </a:solidFill>
            </a:rPr>
            <a:t>Terbiye</a:t>
          </a:r>
          <a:r>
            <a:rPr lang="en-GB" sz="1800" b="1" dirty="0">
              <a:solidFill>
                <a:srgbClr val="2A4C8C"/>
              </a:solidFill>
            </a:rPr>
            <a:t> </a:t>
          </a:r>
          <a:r>
            <a:rPr lang="en-GB" sz="1800" b="1" dirty="0" err="1">
              <a:solidFill>
                <a:srgbClr val="2A4C8C"/>
              </a:solidFill>
            </a:rPr>
            <a:t>Maddeleri</a:t>
          </a:r>
          <a:r>
            <a:rPr lang="en-GB" sz="1800" b="1" dirty="0">
              <a:solidFill>
                <a:srgbClr val="2A4C8C"/>
              </a:solidFill>
            </a:rPr>
            <a:t>, Deri </a:t>
          </a:r>
          <a:r>
            <a:rPr lang="en-GB" sz="1800" b="1" dirty="0" err="1">
              <a:solidFill>
                <a:srgbClr val="2A4C8C"/>
              </a:solidFill>
            </a:rPr>
            <a:t>İşleme</a:t>
          </a:r>
          <a:r>
            <a:rPr lang="en-GB" sz="1800" b="1" dirty="0">
              <a:solidFill>
                <a:srgbClr val="2A4C8C"/>
              </a:solidFill>
            </a:rPr>
            <a:t> </a:t>
          </a:r>
          <a:r>
            <a:rPr lang="en-GB" sz="1800" b="1" dirty="0" err="1">
              <a:solidFill>
                <a:srgbClr val="2A4C8C"/>
              </a:solidFill>
            </a:rPr>
            <a:t>Kimyasalları</a:t>
          </a:r>
          <a:endParaRPr lang="el-GR" sz="1800" b="1" dirty="0">
            <a:solidFill>
              <a:srgbClr val="2A4C8C"/>
            </a:solidFill>
          </a:endParaRPr>
        </a:p>
      </dgm:t>
    </dgm:pt>
    <dgm:pt modelId="{4100DCE7-58DB-4EAC-B431-E9AA21225E17}" type="parTrans" cxnId="{0B3BEE7E-6CDE-4C9D-B98D-005804E8BB69}">
      <dgm:prSet/>
      <dgm:spPr/>
      <dgm:t>
        <a:bodyPr/>
        <a:lstStyle/>
        <a:p>
          <a:pPr algn="ctr"/>
          <a:endParaRPr lang="en-GB" sz="1800"/>
        </a:p>
      </dgm:t>
    </dgm:pt>
    <dgm:pt modelId="{98495441-FC3B-40F1-A182-98DFD6C5EBA3}" type="sibTrans" cxnId="{0B3BEE7E-6CDE-4C9D-B98D-005804E8BB69}">
      <dgm:prSet/>
      <dgm:spPr>
        <a:solidFill>
          <a:srgbClr val="2A4C8C"/>
        </a:solidFill>
      </dgm:spPr>
      <dgm:t>
        <a:bodyPr/>
        <a:lstStyle/>
        <a:p>
          <a:pPr algn="ctr"/>
          <a:endParaRPr lang="en-GB" sz="1800"/>
        </a:p>
      </dgm:t>
    </dgm:pt>
    <dgm:pt modelId="{7464A771-AB9C-4412-BF7F-A0BB85A8393F}">
      <dgm:prSet phldrT="[Text]" custT="1"/>
      <dgm:spPr>
        <a:noFill/>
        <a:ln w="38100">
          <a:solidFill>
            <a:srgbClr val="F1CB2F"/>
          </a:solidFill>
        </a:ln>
      </dgm:spPr>
      <dgm:t>
        <a:bodyPr/>
        <a:lstStyle/>
        <a:p>
          <a:pPr algn="ctr"/>
          <a:r>
            <a:rPr lang="en-GB" sz="1800" b="1" dirty="0" err="1">
              <a:solidFill>
                <a:srgbClr val="2A4C8C"/>
              </a:solidFill>
            </a:rPr>
            <a:t>Kauçuk</a:t>
          </a:r>
          <a:r>
            <a:rPr lang="en-GB" sz="1800" b="1" dirty="0">
              <a:solidFill>
                <a:srgbClr val="2A4C8C"/>
              </a:solidFill>
            </a:rPr>
            <a:t> </a:t>
          </a:r>
          <a:r>
            <a:rPr lang="en-GB" sz="1800" b="1" dirty="0" err="1">
              <a:solidFill>
                <a:srgbClr val="2A4C8C"/>
              </a:solidFill>
            </a:rPr>
            <a:t>İşleme</a:t>
          </a:r>
          <a:r>
            <a:rPr lang="en-GB" sz="1800" b="1" dirty="0">
              <a:solidFill>
                <a:srgbClr val="2A4C8C"/>
              </a:solidFill>
            </a:rPr>
            <a:t> </a:t>
          </a:r>
          <a:r>
            <a:rPr lang="en-GB" sz="1800" b="1" dirty="0" err="1">
              <a:solidFill>
                <a:srgbClr val="2A4C8C"/>
              </a:solidFill>
            </a:rPr>
            <a:t>Kimyasalları</a:t>
          </a:r>
          <a:r>
            <a:rPr lang="en-GB" sz="1800" b="1" dirty="0">
              <a:solidFill>
                <a:srgbClr val="2A4C8C"/>
              </a:solidFill>
            </a:rPr>
            <a:t>, </a:t>
          </a:r>
          <a:r>
            <a:rPr lang="en-GB" sz="1800" b="1" dirty="0" err="1">
              <a:solidFill>
                <a:srgbClr val="2A4C8C"/>
              </a:solidFill>
            </a:rPr>
            <a:t>Metalik</a:t>
          </a:r>
          <a:r>
            <a:rPr lang="en-GB" sz="1800" b="1" dirty="0">
              <a:solidFill>
                <a:srgbClr val="2A4C8C"/>
              </a:solidFill>
            </a:rPr>
            <a:t> </a:t>
          </a:r>
          <a:r>
            <a:rPr lang="en-GB" sz="1800" b="1" dirty="0" err="1">
              <a:solidFill>
                <a:srgbClr val="2A4C8C"/>
              </a:solidFill>
            </a:rPr>
            <a:t>Bileşikler</a:t>
          </a:r>
          <a:r>
            <a:rPr lang="en-GB" sz="1800" b="1" dirty="0">
              <a:solidFill>
                <a:srgbClr val="2A4C8C"/>
              </a:solidFill>
            </a:rPr>
            <a:t>, </a:t>
          </a:r>
          <a:r>
            <a:rPr lang="en-GB" sz="1800" b="1" dirty="0" err="1">
              <a:solidFill>
                <a:srgbClr val="2A4C8C"/>
              </a:solidFill>
            </a:rPr>
            <a:t>Plastikleştiriciler</a:t>
          </a:r>
          <a:r>
            <a:rPr lang="en-GB" sz="1800" b="1" dirty="0">
              <a:solidFill>
                <a:srgbClr val="2A4C8C"/>
              </a:solidFill>
            </a:rPr>
            <a:t>, </a:t>
          </a:r>
          <a:r>
            <a:rPr lang="en-GB" sz="1800" b="1" dirty="0" err="1">
              <a:solidFill>
                <a:srgbClr val="2A4C8C"/>
              </a:solidFill>
            </a:rPr>
            <a:t>Biyositler</a:t>
          </a:r>
          <a:r>
            <a:rPr lang="en-GB" sz="1800" b="1" dirty="0">
              <a:solidFill>
                <a:srgbClr val="2A4C8C"/>
              </a:solidFill>
            </a:rPr>
            <a:t> ve </a:t>
          </a:r>
          <a:r>
            <a:rPr lang="en-GB" sz="1800" b="1" dirty="0" err="1">
              <a:solidFill>
                <a:srgbClr val="2A4C8C"/>
              </a:solidFill>
            </a:rPr>
            <a:t>Antimikrobiyal</a:t>
          </a:r>
          <a:r>
            <a:rPr lang="en-GB" sz="1800" b="1" dirty="0">
              <a:solidFill>
                <a:srgbClr val="2A4C8C"/>
              </a:solidFill>
            </a:rPr>
            <a:t> </a:t>
          </a:r>
          <a:r>
            <a:rPr lang="en-GB" sz="1800" b="1" dirty="0" err="1">
              <a:solidFill>
                <a:srgbClr val="2A4C8C"/>
              </a:solidFill>
            </a:rPr>
            <a:t>Ajanlar</a:t>
          </a:r>
          <a:endParaRPr lang="el-GR" sz="1800" b="1" dirty="0">
            <a:solidFill>
              <a:srgbClr val="2A4C8C"/>
            </a:solidFill>
          </a:endParaRPr>
        </a:p>
      </dgm:t>
    </dgm:pt>
    <dgm:pt modelId="{3C53BC68-3FB1-49B9-8573-750ECE41DA99}" type="parTrans" cxnId="{4C07D140-DFAC-4B02-A68D-DDAE1F726BF4}">
      <dgm:prSet/>
      <dgm:spPr/>
      <dgm:t>
        <a:bodyPr/>
        <a:lstStyle/>
        <a:p>
          <a:pPr algn="ctr"/>
          <a:endParaRPr lang="en-GB" sz="1800"/>
        </a:p>
      </dgm:t>
    </dgm:pt>
    <dgm:pt modelId="{8724F653-39F5-4ECD-82AE-7FC59878686F}" type="sibTrans" cxnId="{4C07D140-DFAC-4B02-A68D-DDAE1F726BF4}">
      <dgm:prSet/>
      <dgm:spPr>
        <a:solidFill>
          <a:srgbClr val="F1CB2F"/>
        </a:solidFill>
      </dgm:spPr>
      <dgm:t>
        <a:bodyPr/>
        <a:lstStyle/>
        <a:p>
          <a:pPr algn="ctr"/>
          <a:endParaRPr lang="en-GB" sz="1800"/>
        </a:p>
      </dgm:t>
    </dgm:pt>
    <dgm:pt modelId="{94AC9BF3-9E58-4041-B626-6A89FCEE4A81}">
      <dgm:prSet custT="1"/>
      <dgm:spPr>
        <a:solidFill>
          <a:schemeClr val="bg1"/>
        </a:solidFill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en-GB" sz="1800" b="1" dirty="0" err="1">
              <a:solidFill>
                <a:schemeClr val="accent1">
                  <a:lumMod val="75000"/>
                </a:schemeClr>
              </a:solidFill>
            </a:rPr>
            <a:t>Siyanürler</a:t>
          </a:r>
          <a:r>
            <a:rPr lang="en-GB" sz="1800" b="1" dirty="0">
              <a:solidFill>
                <a:schemeClr val="accent1">
                  <a:lumMod val="75000"/>
                </a:schemeClr>
              </a:solidFill>
            </a:rPr>
            <a:t>, </a:t>
          </a:r>
          <a:r>
            <a:rPr lang="en-GB" sz="1800" b="1" dirty="0" err="1">
              <a:solidFill>
                <a:schemeClr val="accent1">
                  <a:lumMod val="75000"/>
                </a:schemeClr>
              </a:solidFill>
            </a:rPr>
            <a:t>Ağır</a:t>
          </a:r>
          <a:r>
            <a:rPr lang="en-GB" sz="1800" b="1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GB" sz="1800" b="1" dirty="0" err="1">
              <a:solidFill>
                <a:schemeClr val="accent1">
                  <a:lumMod val="75000"/>
                </a:schemeClr>
              </a:solidFill>
            </a:rPr>
            <a:t>Metaller</a:t>
          </a:r>
          <a:r>
            <a:rPr lang="en-GB" sz="1800" b="1" dirty="0">
              <a:solidFill>
                <a:schemeClr val="accent1">
                  <a:lumMod val="75000"/>
                </a:schemeClr>
              </a:solidFill>
            </a:rPr>
            <a:t>, </a:t>
          </a:r>
          <a:r>
            <a:rPr lang="en-GB" sz="1800" b="1" dirty="0" err="1">
              <a:solidFill>
                <a:schemeClr val="accent1">
                  <a:lumMod val="75000"/>
                </a:schemeClr>
              </a:solidFill>
            </a:rPr>
            <a:t>Tekstil</a:t>
          </a:r>
          <a:r>
            <a:rPr lang="en-GB" sz="1800" b="1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GB" sz="1800" b="1" dirty="0" err="1">
              <a:solidFill>
                <a:schemeClr val="accent1">
                  <a:lumMod val="75000"/>
                </a:schemeClr>
              </a:solidFill>
            </a:rPr>
            <a:t>Kimyasalları</a:t>
          </a:r>
          <a:r>
            <a:rPr lang="en-GB" sz="1800" b="1" dirty="0">
              <a:solidFill>
                <a:schemeClr val="accent1">
                  <a:lumMod val="75000"/>
                </a:schemeClr>
              </a:solidFill>
            </a:rPr>
            <a:t>, </a:t>
          </a:r>
          <a:r>
            <a:rPr lang="en-GB" sz="1800" b="1" dirty="0" err="1">
              <a:solidFill>
                <a:schemeClr val="accent1">
                  <a:lumMod val="75000"/>
                </a:schemeClr>
              </a:solidFill>
            </a:rPr>
            <a:t>Poliüretan</a:t>
          </a:r>
          <a:r>
            <a:rPr lang="en-GB" sz="1800" b="1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GB" sz="1800" b="1" dirty="0" err="1">
              <a:solidFill>
                <a:schemeClr val="accent1">
                  <a:lumMod val="75000"/>
                </a:schemeClr>
              </a:solidFill>
            </a:rPr>
            <a:t>Köpükler</a:t>
          </a:r>
          <a:endParaRPr lang="el-GR" sz="1800" b="1" dirty="0">
            <a:solidFill>
              <a:schemeClr val="accent1">
                <a:lumMod val="75000"/>
              </a:schemeClr>
            </a:solidFill>
          </a:endParaRPr>
        </a:p>
      </dgm:t>
    </dgm:pt>
    <dgm:pt modelId="{8586EEEC-C46D-44DE-BF1E-94C3218CA12F}" type="parTrans" cxnId="{CFDAA95E-D604-44F9-B48B-5C5916586B97}">
      <dgm:prSet/>
      <dgm:spPr/>
      <dgm:t>
        <a:bodyPr/>
        <a:lstStyle/>
        <a:p>
          <a:endParaRPr lang="el-GR"/>
        </a:p>
      </dgm:t>
    </dgm:pt>
    <dgm:pt modelId="{C8F2049E-E07C-4BE8-A241-433DB10AF305}" type="sibTrans" cxnId="{CFDAA95E-D604-44F9-B48B-5C5916586B97}">
      <dgm:prSet/>
      <dgm:spPr/>
      <dgm:t>
        <a:bodyPr/>
        <a:lstStyle/>
        <a:p>
          <a:endParaRPr lang="el-GR"/>
        </a:p>
      </dgm:t>
    </dgm:pt>
    <dgm:pt modelId="{ED210C18-C929-41E6-8420-83FFEB9EAC48}" type="pres">
      <dgm:prSet presAssocID="{937343D9-B228-48F9-A7FC-801E65DC3FAB}" presName="diagram" presStyleCnt="0">
        <dgm:presLayoutVars>
          <dgm:dir/>
          <dgm:resizeHandles val="exact"/>
        </dgm:presLayoutVars>
      </dgm:prSet>
      <dgm:spPr/>
    </dgm:pt>
    <dgm:pt modelId="{E2613209-4CF9-4C2A-8B29-342FF5357CBD}" type="pres">
      <dgm:prSet presAssocID="{102324D4-49B0-4DC0-8827-144C65D3302B}" presName="node" presStyleLbl="node1" presStyleIdx="0" presStyleCnt="3" custScaleY="29556">
        <dgm:presLayoutVars>
          <dgm:bulletEnabled val="1"/>
        </dgm:presLayoutVars>
      </dgm:prSet>
      <dgm:spPr/>
    </dgm:pt>
    <dgm:pt modelId="{FE434ACF-E851-4A88-B23C-13AC568D2127}" type="pres">
      <dgm:prSet presAssocID="{98495441-FC3B-40F1-A182-98DFD6C5EBA3}" presName="sibTrans" presStyleCnt="0"/>
      <dgm:spPr/>
    </dgm:pt>
    <dgm:pt modelId="{5F5980F3-42B9-4E79-92F3-C51F4616AAF4}" type="pres">
      <dgm:prSet presAssocID="{7464A771-AB9C-4412-BF7F-A0BB85A8393F}" presName="node" presStyleLbl="node1" presStyleIdx="1" presStyleCnt="3" custScaleY="28082">
        <dgm:presLayoutVars>
          <dgm:bulletEnabled val="1"/>
        </dgm:presLayoutVars>
      </dgm:prSet>
      <dgm:spPr/>
    </dgm:pt>
    <dgm:pt modelId="{F4611865-6945-4E2E-A787-736FD53E8168}" type="pres">
      <dgm:prSet presAssocID="{8724F653-39F5-4ECD-82AE-7FC59878686F}" presName="sibTrans" presStyleCnt="0"/>
      <dgm:spPr/>
    </dgm:pt>
    <dgm:pt modelId="{3FE91B96-DE52-4572-9886-562F8420CD8A}" type="pres">
      <dgm:prSet presAssocID="{94AC9BF3-9E58-4041-B626-6A89FCEE4A81}" presName="node" presStyleLbl="node1" presStyleIdx="2" presStyleCnt="3" custScaleY="30038">
        <dgm:presLayoutVars>
          <dgm:bulletEnabled val="1"/>
        </dgm:presLayoutVars>
      </dgm:prSet>
      <dgm:spPr/>
    </dgm:pt>
  </dgm:ptLst>
  <dgm:cxnLst>
    <dgm:cxn modelId="{D7EDD01D-6B37-4A1C-8910-1D1233992F99}" type="presOf" srcId="{7464A771-AB9C-4412-BF7F-A0BB85A8393F}" destId="{5F5980F3-42B9-4E79-92F3-C51F4616AAF4}" srcOrd="0" destOrd="0" presId="urn:microsoft.com/office/officeart/2005/8/layout/default"/>
    <dgm:cxn modelId="{48D33A23-F939-47EA-A36C-77A8B9D59ED5}" type="presOf" srcId="{937343D9-B228-48F9-A7FC-801E65DC3FAB}" destId="{ED210C18-C929-41E6-8420-83FFEB9EAC48}" srcOrd="0" destOrd="0" presId="urn:microsoft.com/office/officeart/2005/8/layout/default"/>
    <dgm:cxn modelId="{4C07D140-DFAC-4B02-A68D-DDAE1F726BF4}" srcId="{937343D9-B228-48F9-A7FC-801E65DC3FAB}" destId="{7464A771-AB9C-4412-BF7F-A0BB85A8393F}" srcOrd="1" destOrd="0" parTransId="{3C53BC68-3FB1-49B9-8573-750ECE41DA99}" sibTransId="{8724F653-39F5-4ECD-82AE-7FC59878686F}"/>
    <dgm:cxn modelId="{CFDAA95E-D604-44F9-B48B-5C5916586B97}" srcId="{937343D9-B228-48F9-A7FC-801E65DC3FAB}" destId="{94AC9BF3-9E58-4041-B626-6A89FCEE4A81}" srcOrd="2" destOrd="0" parTransId="{8586EEEC-C46D-44DE-BF1E-94C3218CA12F}" sibTransId="{C8F2049E-E07C-4BE8-A241-433DB10AF305}"/>
    <dgm:cxn modelId="{69ED327A-0BA5-43E8-AC8B-841B778BC2A2}" type="presOf" srcId="{94AC9BF3-9E58-4041-B626-6A89FCEE4A81}" destId="{3FE91B96-DE52-4572-9886-562F8420CD8A}" srcOrd="0" destOrd="0" presId="urn:microsoft.com/office/officeart/2005/8/layout/default"/>
    <dgm:cxn modelId="{0B3BEE7E-6CDE-4C9D-B98D-005804E8BB69}" srcId="{937343D9-B228-48F9-A7FC-801E65DC3FAB}" destId="{102324D4-49B0-4DC0-8827-144C65D3302B}" srcOrd="0" destOrd="0" parTransId="{4100DCE7-58DB-4EAC-B431-E9AA21225E17}" sibTransId="{98495441-FC3B-40F1-A182-98DFD6C5EBA3}"/>
    <dgm:cxn modelId="{7013E7BC-AA66-4B07-A945-5E072F635834}" type="presOf" srcId="{102324D4-49B0-4DC0-8827-144C65D3302B}" destId="{E2613209-4CF9-4C2A-8B29-342FF5357CBD}" srcOrd="0" destOrd="0" presId="urn:microsoft.com/office/officeart/2005/8/layout/default"/>
    <dgm:cxn modelId="{B30BA05C-F024-4800-98B9-64450D51A4A1}" type="presParOf" srcId="{ED210C18-C929-41E6-8420-83FFEB9EAC48}" destId="{E2613209-4CF9-4C2A-8B29-342FF5357CBD}" srcOrd="0" destOrd="0" presId="urn:microsoft.com/office/officeart/2005/8/layout/default"/>
    <dgm:cxn modelId="{5E5086D8-DC00-4A79-A0BD-00E8404B28D3}" type="presParOf" srcId="{ED210C18-C929-41E6-8420-83FFEB9EAC48}" destId="{FE434ACF-E851-4A88-B23C-13AC568D2127}" srcOrd="1" destOrd="0" presId="urn:microsoft.com/office/officeart/2005/8/layout/default"/>
    <dgm:cxn modelId="{4578BCF3-ED7F-4BFD-9776-9E0946CA791F}" type="presParOf" srcId="{ED210C18-C929-41E6-8420-83FFEB9EAC48}" destId="{5F5980F3-42B9-4E79-92F3-C51F4616AAF4}" srcOrd="2" destOrd="0" presId="urn:microsoft.com/office/officeart/2005/8/layout/default"/>
    <dgm:cxn modelId="{F01FEFE2-9982-4E0E-8E99-B00CA055DD62}" type="presParOf" srcId="{ED210C18-C929-41E6-8420-83FFEB9EAC48}" destId="{F4611865-6945-4E2E-A787-736FD53E8168}" srcOrd="3" destOrd="0" presId="urn:microsoft.com/office/officeart/2005/8/layout/default"/>
    <dgm:cxn modelId="{3E230C65-4C20-42C6-BD44-3F907E38B657}" type="presParOf" srcId="{ED210C18-C929-41E6-8420-83FFEB9EAC48}" destId="{3FE91B96-DE52-4572-9886-562F8420CD8A}" srcOrd="4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3C4874-CE09-4732-A6CA-B79BBA79FF30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F33759B-E944-4CA7-A748-FCBE2CBD65CE}">
      <dgm:prSet phldrT="[Text]" custT="1"/>
      <dgm:spPr>
        <a:xfrm>
          <a:off x="4052767" y="304385"/>
          <a:ext cx="1893932" cy="210197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>
            <a:buNone/>
          </a:pPr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C1EF10A-B558-40A6-8391-60B196338652}" type="parTrans" cxnId="{DAAEDB44-5C40-4E52-86B2-47F419D58597}">
      <dgm:prSet/>
      <dgm:spPr/>
      <dgm:t>
        <a:bodyPr/>
        <a:lstStyle/>
        <a:p>
          <a:endParaRPr lang="en-GB"/>
        </a:p>
      </dgm:t>
    </dgm:pt>
    <dgm:pt modelId="{4FFF21EE-9541-442C-AEDE-72598217AE27}" type="sibTrans" cxnId="{DAAEDB44-5C40-4E52-86B2-47F419D58597}">
      <dgm:prSet/>
      <dgm:spPr/>
      <dgm:t>
        <a:bodyPr/>
        <a:lstStyle/>
        <a:p>
          <a:endParaRPr lang="en-GB"/>
        </a:p>
      </dgm:t>
    </dgm:pt>
    <dgm:pt modelId="{8B4BFF15-2928-4753-8F27-D3AF30204E84}">
      <dgm:prSet phldrT="[Text]" custT="1"/>
      <dgm:spPr>
        <a:xfrm>
          <a:off x="299974" y="2835240"/>
          <a:ext cx="3532475" cy="32346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GB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https://mlienvironmental.com/blog/classes-of-hazardous-materials/</a:t>
          </a:r>
        </a:p>
      </dgm:t>
    </dgm:pt>
    <dgm:pt modelId="{20786FA0-AD34-42F0-BDE9-BC71C5B39E14}" type="sibTrans" cxnId="{51D3E9C3-2C0B-4864-AB2C-AD493EBC2D04}">
      <dgm:prSet/>
      <dgm:spPr/>
      <dgm:t>
        <a:bodyPr/>
        <a:lstStyle/>
        <a:p>
          <a:endParaRPr lang="en-GB"/>
        </a:p>
      </dgm:t>
    </dgm:pt>
    <dgm:pt modelId="{0CC7FF51-0949-40F9-9DC4-8B7A5648433F}" type="parTrans" cxnId="{51D3E9C3-2C0B-4864-AB2C-AD493EBC2D04}">
      <dgm:prSet/>
      <dgm:spPr/>
      <dgm:t>
        <a:bodyPr/>
        <a:lstStyle/>
        <a:p>
          <a:endParaRPr lang="en-GB"/>
        </a:p>
      </dgm:t>
    </dgm:pt>
    <dgm:pt modelId="{0C893A6F-7E23-4D88-A3BF-FACDE1EE0793}">
      <dgm:prSet custT="1"/>
      <dgm:spPr>
        <a:xfrm>
          <a:off x="4052767" y="304385"/>
          <a:ext cx="1893932" cy="210197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>
            <a:buNone/>
          </a:pPr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4A2DFC7-B6F0-4DBB-9BBE-27338BD6C39B}" type="parTrans" cxnId="{8DA1C694-86C8-42A6-8B0C-3F424ED47308}">
      <dgm:prSet/>
      <dgm:spPr/>
      <dgm:t>
        <a:bodyPr/>
        <a:lstStyle/>
        <a:p>
          <a:endParaRPr lang="en-GB"/>
        </a:p>
      </dgm:t>
    </dgm:pt>
    <dgm:pt modelId="{4235DFC5-BD09-4FDD-96D9-5D2BD05382E3}" type="sibTrans" cxnId="{8DA1C694-86C8-42A6-8B0C-3F424ED47308}">
      <dgm:prSet/>
      <dgm:spPr/>
      <dgm:t>
        <a:bodyPr/>
        <a:lstStyle/>
        <a:p>
          <a:endParaRPr lang="en-GB"/>
        </a:p>
      </dgm:t>
    </dgm:pt>
    <dgm:pt modelId="{9B0E071F-7A5A-45AE-9950-80407E77C0ED}" type="pres">
      <dgm:prSet presAssocID="{3B3C4874-CE09-4732-A6CA-B79BBA79FF30}" presName="Name0" presStyleCnt="0">
        <dgm:presLayoutVars>
          <dgm:chMax/>
          <dgm:chPref/>
          <dgm:dir/>
          <dgm:animLvl val="lvl"/>
        </dgm:presLayoutVars>
      </dgm:prSet>
      <dgm:spPr/>
    </dgm:pt>
    <dgm:pt modelId="{B600BDEC-4A45-4053-9C12-C3D35CAB83E4}" type="pres">
      <dgm:prSet presAssocID="{8B4BFF15-2928-4753-8F27-D3AF30204E84}" presName="composite" presStyleCnt="0"/>
      <dgm:spPr/>
    </dgm:pt>
    <dgm:pt modelId="{C27A23D6-BFF8-45E0-84EF-9551B5F7E432}" type="pres">
      <dgm:prSet presAssocID="{8B4BFF15-2928-4753-8F27-D3AF30204E84}" presName="ParentAccentShape" presStyleLbl="trBgShp" presStyleIdx="0" presStyleCnt="2" custScaleY="126722"/>
      <dgm:spPr>
        <a:xfrm>
          <a:off x="150261" y="583173"/>
          <a:ext cx="3829426" cy="2725062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gm:spPr>
    </dgm:pt>
    <dgm:pt modelId="{9F591B16-1BE3-4434-9EDF-DB29E773003A}" type="pres">
      <dgm:prSet presAssocID="{8B4BFF15-2928-4753-8F27-D3AF30204E84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369987E2-303D-4E70-8BD8-60A4907A699B}" type="pres">
      <dgm:prSet presAssocID="{8B4BFF15-2928-4753-8F27-D3AF30204E84}" presName="ChildText" presStyleLbl="revTx" presStyleIdx="1" presStyleCnt="2" custScaleX="108177" custScaleY="77135" custLinFactNeighborX="-642" custLinFactNeighborY="-21663">
        <dgm:presLayoutVars>
          <dgm:chMax val="0"/>
          <dgm:chPref val="0"/>
        </dgm:presLayoutVars>
      </dgm:prSet>
      <dgm:spPr/>
    </dgm:pt>
    <dgm:pt modelId="{25B465BC-58B2-4D9C-A955-1C2F94E7D0DA}" type="pres">
      <dgm:prSet presAssocID="{8B4BFF15-2928-4753-8F27-D3AF30204E84}" presName="ChildAccentShape" presStyleLbl="trBgShp" presStyleIdx="1" presStyleCnt="2"/>
      <dgm:spPr>
        <a:xfrm>
          <a:off x="6042258" y="583173"/>
          <a:ext cx="147238" cy="2725062"/>
        </a:xfrm>
        <a:prstGeom prst="rect">
          <a:avLst/>
        </a:prstGeom>
        <a:solidFill>
          <a:srgbClr val="2A4C8C"/>
        </a:solidFill>
        <a:ln>
          <a:noFill/>
        </a:ln>
        <a:effectLst/>
      </dgm:spPr>
    </dgm:pt>
    <dgm:pt modelId="{5CF294E1-CB5B-4133-910F-CEBD4AA9D318}" type="pres">
      <dgm:prSet presAssocID="{8B4BFF15-2928-4753-8F27-D3AF30204E84}" presName="Image" presStyleLbl="alignImgPlace1" presStyleIdx="0" presStyleCnt="1" custScaleX="104877" custScaleY="77486" custLinFactNeighborX="3619" custLinFactNeighborY="8122"/>
      <dgm:spPr>
        <a:xfrm>
          <a:off x="3023" y="256653"/>
          <a:ext cx="3682188" cy="257767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DAAEDB44-5C40-4E52-86B2-47F419D58597}" srcId="{8B4BFF15-2928-4753-8F27-D3AF30204E84}" destId="{9F33759B-E944-4CA7-A748-FCBE2CBD65CE}" srcOrd="0" destOrd="0" parTransId="{BC1EF10A-B558-40A6-8391-60B196338652}" sibTransId="{4FFF21EE-9541-442C-AEDE-72598217AE27}"/>
    <dgm:cxn modelId="{560BD983-2D3D-487D-B0E2-116200888A32}" type="presOf" srcId="{8B4BFF15-2928-4753-8F27-D3AF30204E84}" destId="{9F591B16-1BE3-4434-9EDF-DB29E773003A}" srcOrd="0" destOrd="0" presId="urn:microsoft.com/office/officeart/2009/3/layout/SnapshotPictureList"/>
    <dgm:cxn modelId="{1853BC89-602B-4CAD-ABE2-5A937B34193C}" type="presOf" srcId="{3B3C4874-CE09-4732-A6CA-B79BBA79FF30}" destId="{9B0E071F-7A5A-45AE-9950-80407E77C0ED}" srcOrd="0" destOrd="0" presId="urn:microsoft.com/office/officeart/2009/3/layout/SnapshotPictureList"/>
    <dgm:cxn modelId="{8DA1C694-86C8-42A6-8B0C-3F424ED47308}" srcId="{8B4BFF15-2928-4753-8F27-D3AF30204E84}" destId="{0C893A6F-7E23-4D88-A3BF-FACDE1EE0793}" srcOrd="1" destOrd="0" parTransId="{F4A2DFC7-B6F0-4DBB-9BBE-27338BD6C39B}" sibTransId="{4235DFC5-BD09-4FDD-96D9-5D2BD05382E3}"/>
    <dgm:cxn modelId="{51D3E9C3-2C0B-4864-AB2C-AD493EBC2D04}" srcId="{3B3C4874-CE09-4732-A6CA-B79BBA79FF30}" destId="{8B4BFF15-2928-4753-8F27-D3AF30204E84}" srcOrd="0" destOrd="0" parTransId="{0CC7FF51-0949-40F9-9DC4-8B7A5648433F}" sibTransId="{20786FA0-AD34-42F0-BDE9-BC71C5B39E14}"/>
    <dgm:cxn modelId="{1C007BE7-8511-4B21-AC19-960F44D010B6}" type="presOf" srcId="{9F33759B-E944-4CA7-A748-FCBE2CBD65CE}" destId="{369987E2-303D-4E70-8BD8-60A4907A699B}" srcOrd="0" destOrd="0" presId="urn:microsoft.com/office/officeart/2009/3/layout/SnapshotPictureList"/>
    <dgm:cxn modelId="{DB66B9F5-151D-4FF7-BA1A-C420CE80C6EC}" type="presOf" srcId="{0C893A6F-7E23-4D88-A3BF-FACDE1EE0793}" destId="{369987E2-303D-4E70-8BD8-60A4907A699B}" srcOrd="0" destOrd="1" presId="urn:microsoft.com/office/officeart/2009/3/layout/SnapshotPictureList"/>
    <dgm:cxn modelId="{B180002B-9367-479C-BAE0-7A3C337F9F53}" type="presParOf" srcId="{9B0E071F-7A5A-45AE-9950-80407E77C0ED}" destId="{B600BDEC-4A45-4053-9C12-C3D35CAB83E4}" srcOrd="0" destOrd="0" presId="urn:microsoft.com/office/officeart/2009/3/layout/SnapshotPictureList"/>
    <dgm:cxn modelId="{BF2F4F6F-872B-45DD-9800-B8F2B944DEA2}" type="presParOf" srcId="{B600BDEC-4A45-4053-9C12-C3D35CAB83E4}" destId="{C27A23D6-BFF8-45E0-84EF-9551B5F7E432}" srcOrd="0" destOrd="0" presId="urn:microsoft.com/office/officeart/2009/3/layout/SnapshotPictureList"/>
    <dgm:cxn modelId="{2043341C-6ED3-43AA-834E-EF7AAC53C04E}" type="presParOf" srcId="{B600BDEC-4A45-4053-9C12-C3D35CAB83E4}" destId="{9F591B16-1BE3-4434-9EDF-DB29E773003A}" srcOrd="1" destOrd="0" presId="urn:microsoft.com/office/officeart/2009/3/layout/SnapshotPictureList"/>
    <dgm:cxn modelId="{FD44A1AA-BB79-4D7F-9EE6-F135E9CE410B}" type="presParOf" srcId="{B600BDEC-4A45-4053-9C12-C3D35CAB83E4}" destId="{369987E2-303D-4E70-8BD8-60A4907A699B}" srcOrd="2" destOrd="0" presId="urn:microsoft.com/office/officeart/2009/3/layout/SnapshotPictureList"/>
    <dgm:cxn modelId="{20DE436E-8408-4943-9B08-282184E34F03}" type="presParOf" srcId="{B600BDEC-4A45-4053-9C12-C3D35CAB83E4}" destId="{25B465BC-58B2-4D9C-A955-1C2F94E7D0DA}" srcOrd="3" destOrd="0" presId="urn:microsoft.com/office/officeart/2009/3/layout/SnapshotPictureList"/>
    <dgm:cxn modelId="{1E4DF616-8567-4F43-BD20-40FC7A92A4A6}" type="presParOf" srcId="{B600BDEC-4A45-4053-9C12-C3D35CAB83E4}" destId="{5CF294E1-CB5B-4133-910F-CEBD4AA9D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3C4874-CE09-4732-A6CA-B79BBA79FF30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F33759B-E944-4CA7-A748-FCBE2CBD65CE}">
      <dgm:prSet phldrT="[Text]" custT="1"/>
      <dgm:spPr>
        <a:xfrm>
          <a:off x="4052767" y="304385"/>
          <a:ext cx="1893932" cy="210197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>
            <a:buNone/>
          </a:pPr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C1EF10A-B558-40A6-8391-60B196338652}" type="parTrans" cxnId="{DAAEDB44-5C40-4E52-86B2-47F419D58597}">
      <dgm:prSet/>
      <dgm:spPr/>
      <dgm:t>
        <a:bodyPr/>
        <a:lstStyle/>
        <a:p>
          <a:endParaRPr lang="en-GB"/>
        </a:p>
      </dgm:t>
    </dgm:pt>
    <dgm:pt modelId="{4FFF21EE-9541-442C-AEDE-72598217AE27}" type="sibTrans" cxnId="{DAAEDB44-5C40-4E52-86B2-47F419D58597}">
      <dgm:prSet/>
      <dgm:spPr/>
      <dgm:t>
        <a:bodyPr/>
        <a:lstStyle/>
        <a:p>
          <a:endParaRPr lang="en-GB"/>
        </a:p>
      </dgm:t>
    </dgm:pt>
    <dgm:pt modelId="{8B4BFF15-2928-4753-8F27-D3AF30204E84}">
      <dgm:prSet phldrT="[Text]" custT="1"/>
      <dgm:spPr>
        <a:xfrm>
          <a:off x="299974" y="2835240"/>
          <a:ext cx="3532475" cy="32346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GB" sz="1600" b="0" i="1" dirty="0"/>
            <a:t>https://www.unsustainablemagazine.com/global-shoe-waste/</a:t>
          </a:r>
          <a:endParaRPr lang="en-GB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0786FA0-AD34-42F0-BDE9-BC71C5B39E14}" type="sibTrans" cxnId="{51D3E9C3-2C0B-4864-AB2C-AD493EBC2D04}">
      <dgm:prSet/>
      <dgm:spPr/>
      <dgm:t>
        <a:bodyPr/>
        <a:lstStyle/>
        <a:p>
          <a:endParaRPr lang="en-GB"/>
        </a:p>
      </dgm:t>
    </dgm:pt>
    <dgm:pt modelId="{0CC7FF51-0949-40F9-9DC4-8B7A5648433F}" type="parTrans" cxnId="{51D3E9C3-2C0B-4864-AB2C-AD493EBC2D04}">
      <dgm:prSet/>
      <dgm:spPr/>
      <dgm:t>
        <a:bodyPr/>
        <a:lstStyle/>
        <a:p>
          <a:endParaRPr lang="en-GB"/>
        </a:p>
      </dgm:t>
    </dgm:pt>
    <dgm:pt modelId="{0C893A6F-7E23-4D88-A3BF-FACDE1EE0793}">
      <dgm:prSet custT="1"/>
      <dgm:spPr>
        <a:xfrm>
          <a:off x="4052767" y="304385"/>
          <a:ext cx="1893932" cy="210197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>
            <a:buNone/>
          </a:pPr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4A2DFC7-B6F0-4DBB-9BBE-27338BD6C39B}" type="parTrans" cxnId="{8DA1C694-86C8-42A6-8B0C-3F424ED47308}">
      <dgm:prSet/>
      <dgm:spPr/>
      <dgm:t>
        <a:bodyPr/>
        <a:lstStyle/>
        <a:p>
          <a:endParaRPr lang="en-GB"/>
        </a:p>
      </dgm:t>
    </dgm:pt>
    <dgm:pt modelId="{4235DFC5-BD09-4FDD-96D9-5D2BD05382E3}" type="sibTrans" cxnId="{8DA1C694-86C8-42A6-8B0C-3F424ED47308}">
      <dgm:prSet/>
      <dgm:spPr/>
      <dgm:t>
        <a:bodyPr/>
        <a:lstStyle/>
        <a:p>
          <a:endParaRPr lang="en-GB"/>
        </a:p>
      </dgm:t>
    </dgm:pt>
    <dgm:pt modelId="{9B0E071F-7A5A-45AE-9950-80407E77C0ED}" type="pres">
      <dgm:prSet presAssocID="{3B3C4874-CE09-4732-A6CA-B79BBA79FF30}" presName="Name0" presStyleCnt="0">
        <dgm:presLayoutVars>
          <dgm:chMax/>
          <dgm:chPref/>
          <dgm:dir/>
          <dgm:animLvl val="lvl"/>
        </dgm:presLayoutVars>
      </dgm:prSet>
      <dgm:spPr/>
    </dgm:pt>
    <dgm:pt modelId="{B600BDEC-4A45-4053-9C12-C3D35CAB83E4}" type="pres">
      <dgm:prSet presAssocID="{8B4BFF15-2928-4753-8F27-D3AF30204E84}" presName="composite" presStyleCnt="0"/>
      <dgm:spPr/>
    </dgm:pt>
    <dgm:pt modelId="{C27A23D6-BFF8-45E0-84EF-9551B5F7E432}" type="pres">
      <dgm:prSet presAssocID="{8B4BFF15-2928-4753-8F27-D3AF30204E84}" presName="ParentAccentShape" presStyleLbl="trBgShp" presStyleIdx="0" presStyleCnt="2"/>
      <dgm:spPr>
        <a:xfrm>
          <a:off x="150261" y="583173"/>
          <a:ext cx="3829426" cy="2725062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gm:spPr>
    </dgm:pt>
    <dgm:pt modelId="{9F591B16-1BE3-4434-9EDF-DB29E773003A}" type="pres">
      <dgm:prSet presAssocID="{8B4BFF15-2928-4753-8F27-D3AF30204E84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369987E2-303D-4E70-8BD8-60A4907A699B}" type="pres">
      <dgm:prSet presAssocID="{8B4BFF15-2928-4753-8F27-D3AF30204E84}" presName="ChildText" presStyleLbl="revTx" presStyleIdx="1" presStyleCnt="2" custScaleX="108177" custScaleY="77135" custLinFactNeighborX="-642" custLinFactNeighborY="-21663">
        <dgm:presLayoutVars>
          <dgm:chMax val="0"/>
          <dgm:chPref val="0"/>
        </dgm:presLayoutVars>
      </dgm:prSet>
      <dgm:spPr/>
    </dgm:pt>
    <dgm:pt modelId="{25B465BC-58B2-4D9C-A955-1C2F94E7D0DA}" type="pres">
      <dgm:prSet presAssocID="{8B4BFF15-2928-4753-8F27-D3AF30204E84}" presName="ChildAccentShape" presStyleLbl="trBgShp" presStyleIdx="1" presStyleCnt="2" custLinFactNeighborX="10340" custLinFactNeighborY="14247"/>
      <dgm:spPr>
        <a:xfrm>
          <a:off x="6042258" y="583173"/>
          <a:ext cx="147238" cy="2725062"/>
        </a:xfrm>
        <a:prstGeom prst="rect">
          <a:avLst/>
        </a:prstGeom>
        <a:solidFill>
          <a:srgbClr val="2A4C8C"/>
        </a:solidFill>
        <a:ln>
          <a:noFill/>
        </a:ln>
        <a:effectLst/>
      </dgm:spPr>
    </dgm:pt>
    <dgm:pt modelId="{5CF294E1-CB5B-4133-910F-CEBD4AA9D318}" type="pres">
      <dgm:prSet presAssocID="{8B4BFF15-2928-4753-8F27-D3AF30204E84}" presName="Image" presStyleLbl="alignImgPlace1" presStyleIdx="0" presStyleCnt="1"/>
      <dgm:spPr>
        <a:xfrm>
          <a:off x="3023" y="256653"/>
          <a:ext cx="3682188" cy="257767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3000" r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DAAEDB44-5C40-4E52-86B2-47F419D58597}" srcId="{8B4BFF15-2928-4753-8F27-D3AF30204E84}" destId="{9F33759B-E944-4CA7-A748-FCBE2CBD65CE}" srcOrd="0" destOrd="0" parTransId="{BC1EF10A-B558-40A6-8391-60B196338652}" sibTransId="{4FFF21EE-9541-442C-AEDE-72598217AE27}"/>
    <dgm:cxn modelId="{560BD983-2D3D-487D-B0E2-116200888A32}" type="presOf" srcId="{8B4BFF15-2928-4753-8F27-D3AF30204E84}" destId="{9F591B16-1BE3-4434-9EDF-DB29E773003A}" srcOrd="0" destOrd="0" presId="urn:microsoft.com/office/officeart/2009/3/layout/SnapshotPictureList"/>
    <dgm:cxn modelId="{1853BC89-602B-4CAD-ABE2-5A937B34193C}" type="presOf" srcId="{3B3C4874-CE09-4732-A6CA-B79BBA79FF30}" destId="{9B0E071F-7A5A-45AE-9950-80407E77C0ED}" srcOrd="0" destOrd="0" presId="urn:microsoft.com/office/officeart/2009/3/layout/SnapshotPictureList"/>
    <dgm:cxn modelId="{8DA1C694-86C8-42A6-8B0C-3F424ED47308}" srcId="{8B4BFF15-2928-4753-8F27-D3AF30204E84}" destId="{0C893A6F-7E23-4D88-A3BF-FACDE1EE0793}" srcOrd="1" destOrd="0" parTransId="{F4A2DFC7-B6F0-4DBB-9BBE-27338BD6C39B}" sibTransId="{4235DFC5-BD09-4FDD-96D9-5D2BD05382E3}"/>
    <dgm:cxn modelId="{51D3E9C3-2C0B-4864-AB2C-AD493EBC2D04}" srcId="{3B3C4874-CE09-4732-A6CA-B79BBA79FF30}" destId="{8B4BFF15-2928-4753-8F27-D3AF30204E84}" srcOrd="0" destOrd="0" parTransId="{0CC7FF51-0949-40F9-9DC4-8B7A5648433F}" sibTransId="{20786FA0-AD34-42F0-BDE9-BC71C5B39E14}"/>
    <dgm:cxn modelId="{1C007BE7-8511-4B21-AC19-960F44D010B6}" type="presOf" srcId="{9F33759B-E944-4CA7-A748-FCBE2CBD65CE}" destId="{369987E2-303D-4E70-8BD8-60A4907A699B}" srcOrd="0" destOrd="0" presId="urn:microsoft.com/office/officeart/2009/3/layout/SnapshotPictureList"/>
    <dgm:cxn modelId="{DB66B9F5-151D-4FF7-BA1A-C420CE80C6EC}" type="presOf" srcId="{0C893A6F-7E23-4D88-A3BF-FACDE1EE0793}" destId="{369987E2-303D-4E70-8BD8-60A4907A699B}" srcOrd="0" destOrd="1" presId="urn:microsoft.com/office/officeart/2009/3/layout/SnapshotPictureList"/>
    <dgm:cxn modelId="{B180002B-9367-479C-BAE0-7A3C337F9F53}" type="presParOf" srcId="{9B0E071F-7A5A-45AE-9950-80407E77C0ED}" destId="{B600BDEC-4A45-4053-9C12-C3D35CAB83E4}" srcOrd="0" destOrd="0" presId="urn:microsoft.com/office/officeart/2009/3/layout/SnapshotPictureList"/>
    <dgm:cxn modelId="{BF2F4F6F-872B-45DD-9800-B8F2B944DEA2}" type="presParOf" srcId="{B600BDEC-4A45-4053-9C12-C3D35CAB83E4}" destId="{C27A23D6-BFF8-45E0-84EF-9551B5F7E432}" srcOrd="0" destOrd="0" presId="urn:microsoft.com/office/officeart/2009/3/layout/SnapshotPictureList"/>
    <dgm:cxn modelId="{2043341C-6ED3-43AA-834E-EF7AAC53C04E}" type="presParOf" srcId="{B600BDEC-4A45-4053-9C12-C3D35CAB83E4}" destId="{9F591B16-1BE3-4434-9EDF-DB29E773003A}" srcOrd="1" destOrd="0" presId="urn:microsoft.com/office/officeart/2009/3/layout/SnapshotPictureList"/>
    <dgm:cxn modelId="{FD44A1AA-BB79-4D7F-9EE6-F135E9CE410B}" type="presParOf" srcId="{B600BDEC-4A45-4053-9C12-C3D35CAB83E4}" destId="{369987E2-303D-4E70-8BD8-60A4907A699B}" srcOrd="2" destOrd="0" presId="urn:microsoft.com/office/officeart/2009/3/layout/SnapshotPictureList"/>
    <dgm:cxn modelId="{20DE436E-8408-4943-9B08-282184E34F03}" type="presParOf" srcId="{B600BDEC-4A45-4053-9C12-C3D35CAB83E4}" destId="{25B465BC-58B2-4D9C-A955-1C2F94E7D0DA}" srcOrd="3" destOrd="0" presId="urn:microsoft.com/office/officeart/2009/3/layout/SnapshotPictureList"/>
    <dgm:cxn modelId="{1E4DF616-8567-4F43-BD20-40FC7A92A4A6}" type="presParOf" srcId="{B600BDEC-4A45-4053-9C12-C3D35CAB83E4}" destId="{5CF294E1-CB5B-4133-910F-CEBD4AA9D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3C4874-CE09-4732-A6CA-B79BBA79FF30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F33759B-E944-4CA7-A748-FCBE2CBD65CE}">
      <dgm:prSet phldrT="[Text]" custT="1"/>
      <dgm:spPr>
        <a:xfrm>
          <a:off x="4032536" y="46722"/>
          <a:ext cx="1853874" cy="205751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>
            <a:buNone/>
          </a:pPr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C1EF10A-B558-40A6-8391-60B196338652}" type="parTrans" cxnId="{DAAEDB44-5C40-4E52-86B2-47F419D58597}">
      <dgm:prSet/>
      <dgm:spPr/>
      <dgm:t>
        <a:bodyPr/>
        <a:lstStyle/>
        <a:p>
          <a:endParaRPr lang="en-GB"/>
        </a:p>
      </dgm:t>
    </dgm:pt>
    <dgm:pt modelId="{4FFF21EE-9541-442C-AEDE-72598217AE27}" type="sibTrans" cxnId="{DAAEDB44-5C40-4E52-86B2-47F419D58597}">
      <dgm:prSet/>
      <dgm:spPr/>
      <dgm:t>
        <a:bodyPr/>
        <a:lstStyle/>
        <a:p>
          <a:endParaRPr lang="en-GB"/>
        </a:p>
      </dgm:t>
    </dgm:pt>
    <dgm:pt modelId="{8B4BFF15-2928-4753-8F27-D3AF30204E84}">
      <dgm:prSet phldrT="[Text]" custT="1"/>
      <dgm:spPr>
        <a:xfrm>
          <a:off x="359116" y="2524048"/>
          <a:ext cx="3457762" cy="31662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GB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https://www.denios-us.com/shop/hazardous-material-storage/</a:t>
          </a:r>
        </a:p>
      </dgm:t>
    </dgm:pt>
    <dgm:pt modelId="{20786FA0-AD34-42F0-BDE9-BC71C5B39E14}" type="sibTrans" cxnId="{51D3E9C3-2C0B-4864-AB2C-AD493EBC2D04}">
      <dgm:prSet/>
      <dgm:spPr/>
      <dgm:t>
        <a:bodyPr/>
        <a:lstStyle/>
        <a:p>
          <a:endParaRPr lang="en-GB"/>
        </a:p>
      </dgm:t>
    </dgm:pt>
    <dgm:pt modelId="{0CC7FF51-0949-40F9-9DC4-8B7A5648433F}" type="parTrans" cxnId="{51D3E9C3-2C0B-4864-AB2C-AD493EBC2D04}">
      <dgm:prSet/>
      <dgm:spPr/>
      <dgm:t>
        <a:bodyPr/>
        <a:lstStyle/>
        <a:p>
          <a:endParaRPr lang="en-GB"/>
        </a:p>
      </dgm:t>
    </dgm:pt>
    <dgm:pt modelId="{0C893A6F-7E23-4D88-A3BF-FACDE1EE0793}">
      <dgm:prSet custT="1"/>
      <dgm:spPr>
        <a:xfrm>
          <a:off x="4032536" y="46722"/>
          <a:ext cx="1853874" cy="205751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>
            <a:buNone/>
          </a:pPr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4A2DFC7-B6F0-4DBB-9BBE-27338BD6C39B}" type="parTrans" cxnId="{8DA1C694-86C8-42A6-8B0C-3F424ED47308}">
      <dgm:prSet/>
      <dgm:spPr/>
      <dgm:t>
        <a:bodyPr/>
        <a:lstStyle/>
        <a:p>
          <a:endParaRPr lang="en-GB"/>
        </a:p>
      </dgm:t>
    </dgm:pt>
    <dgm:pt modelId="{4235DFC5-BD09-4FDD-96D9-5D2BD05382E3}" type="sibTrans" cxnId="{8DA1C694-86C8-42A6-8B0C-3F424ED47308}">
      <dgm:prSet/>
      <dgm:spPr/>
      <dgm:t>
        <a:bodyPr/>
        <a:lstStyle/>
        <a:p>
          <a:endParaRPr lang="en-GB"/>
        </a:p>
      </dgm:t>
    </dgm:pt>
    <dgm:pt modelId="{9B0E071F-7A5A-45AE-9950-80407E77C0ED}" type="pres">
      <dgm:prSet presAssocID="{3B3C4874-CE09-4732-A6CA-B79BBA79FF30}" presName="Name0" presStyleCnt="0">
        <dgm:presLayoutVars>
          <dgm:chMax/>
          <dgm:chPref/>
          <dgm:dir/>
          <dgm:animLvl val="lvl"/>
        </dgm:presLayoutVars>
      </dgm:prSet>
      <dgm:spPr/>
    </dgm:pt>
    <dgm:pt modelId="{B600BDEC-4A45-4053-9C12-C3D35CAB83E4}" type="pres">
      <dgm:prSet presAssocID="{8B4BFF15-2928-4753-8F27-D3AF30204E84}" presName="composite" presStyleCnt="0"/>
      <dgm:spPr/>
    </dgm:pt>
    <dgm:pt modelId="{C27A23D6-BFF8-45E0-84EF-9551B5F7E432}" type="pres">
      <dgm:prSet presAssocID="{8B4BFF15-2928-4753-8F27-D3AF30204E84}" presName="ParentAccentShape" presStyleLbl="trBgShp" presStyleIdx="0" presStyleCnt="2"/>
      <dgm:spPr>
        <a:xfrm>
          <a:off x="212570" y="319613"/>
          <a:ext cx="3748432" cy="2667426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gm:spPr>
    </dgm:pt>
    <dgm:pt modelId="{9F591B16-1BE3-4434-9EDF-DB29E773003A}" type="pres">
      <dgm:prSet presAssocID="{8B4BFF15-2928-4753-8F27-D3AF30204E84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369987E2-303D-4E70-8BD8-60A4907A699B}" type="pres">
      <dgm:prSet presAssocID="{8B4BFF15-2928-4753-8F27-D3AF30204E84}" presName="ChildText" presStyleLbl="revTx" presStyleIdx="1" presStyleCnt="2" custScaleX="108177" custScaleY="77135" custLinFactNeighborX="-642" custLinFactNeighborY="-21663">
        <dgm:presLayoutVars>
          <dgm:chMax val="0"/>
          <dgm:chPref val="0"/>
        </dgm:presLayoutVars>
      </dgm:prSet>
      <dgm:spPr/>
    </dgm:pt>
    <dgm:pt modelId="{25B465BC-58B2-4D9C-A955-1C2F94E7D0DA}" type="pres">
      <dgm:prSet presAssocID="{8B4BFF15-2928-4753-8F27-D3AF30204E84}" presName="ChildAccentShape" presStyleLbl="trBgShp" presStyleIdx="1" presStyleCnt="2" custLinFactNeighborX="10340" custLinFactNeighborY="14247"/>
      <dgm:spPr>
        <a:xfrm>
          <a:off x="5994851" y="319613"/>
          <a:ext cx="144123" cy="2667426"/>
        </a:xfrm>
        <a:prstGeom prst="rect">
          <a:avLst/>
        </a:prstGeom>
        <a:solidFill>
          <a:srgbClr val="2A4C8C"/>
        </a:solidFill>
        <a:ln>
          <a:noFill/>
        </a:ln>
        <a:effectLst/>
      </dgm:spPr>
    </dgm:pt>
    <dgm:pt modelId="{5CF294E1-CB5B-4133-910F-CEBD4AA9D318}" type="pres">
      <dgm:prSet presAssocID="{8B4BFF15-2928-4753-8F27-D3AF30204E84}" presName="Image" presStyleLbl="alignImgPlace1" presStyleIdx="0" presStyleCnt="1"/>
      <dgm:spPr>
        <a:xfrm>
          <a:off x="68446" y="0"/>
          <a:ext cx="3604308" cy="252315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27000" b="-2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DAAEDB44-5C40-4E52-86B2-47F419D58597}" srcId="{8B4BFF15-2928-4753-8F27-D3AF30204E84}" destId="{9F33759B-E944-4CA7-A748-FCBE2CBD65CE}" srcOrd="0" destOrd="0" parTransId="{BC1EF10A-B558-40A6-8391-60B196338652}" sibTransId="{4FFF21EE-9541-442C-AEDE-72598217AE27}"/>
    <dgm:cxn modelId="{560BD983-2D3D-487D-B0E2-116200888A32}" type="presOf" srcId="{8B4BFF15-2928-4753-8F27-D3AF30204E84}" destId="{9F591B16-1BE3-4434-9EDF-DB29E773003A}" srcOrd="0" destOrd="0" presId="urn:microsoft.com/office/officeart/2009/3/layout/SnapshotPictureList"/>
    <dgm:cxn modelId="{1853BC89-602B-4CAD-ABE2-5A937B34193C}" type="presOf" srcId="{3B3C4874-CE09-4732-A6CA-B79BBA79FF30}" destId="{9B0E071F-7A5A-45AE-9950-80407E77C0ED}" srcOrd="0" destOrd="0" presId="urn:microsoft.com/office/officeart/2009/3/layout/SnapshotPictureList"/>
    <dgm:cxn modelId="{8DA1C694-86C8-42A6-8B0C-3F424ED47308}" srcId="{8B4BFF15-2928-4753-8F27-D3AF30204E84}" destId="{0C893A6F-7E23-4D88-A3BF-FACDE1EE0793}" srcOrd="1" destOrd="0" parTransId="{F4A2DFC7-B6F0-4DBB-9BBE-27338BD6C39B}" sibTransId="{4235DFC5-BD09-4FDD-96D9-5D2BD05382E3}"/>
    <dgm:cxn modelId="{51D3E9C3-2C0B-4864-AB2C-AD493EBC2D04}" srcId="{3B3C4874-CE09-4732-A6CA-B79BBA79FF30}" destId="{8B4BFF15-2928-4753-8F27-D3AF30204E84}" srcOrd="0" destOrd="0" parTransId="{0CC7FF51-0949-40F9-9DC4-8B7A5648433F}" sibTransId="{20786FA0-AD34-42F0-BDE9-BC71C5B39E14}"/>
    <dgm:cxn modelId="{1C007BE7-8511-4B21-AC19-960F44D010B6}" type="presOf" srcId="{9F33759B-E944-4CA7-A748-FCBE2CBD65CE}" destId="{369987E2-303D-4E70-8BD8-60A4907A699B}" srcOrd="0" destOrd="0" presId="urn:microsoft.com/office/officeart/2009/3/layout/SnapshotPictureList"/>
    <dgm:cxn modelId="{DB66B9F5-151D-4FF7-BA1A-C420CE80C6EC}" type="presOf" srcId="{0C893A6F-7E23-4D88-A3BF-FACDE1EE0793}" destId="{369987E2-303D-4E70-8BD8-60A4907A699B}" srcOrd="0" destOrd="1" presId="urn:microsoft.com/office/officeart/2009/3/layout/SnapshotPictureList"/>
    <dgm:cxn modelId="{B180002B-9367-479C-BAE0-7A3C337F9F53}" type="presParOf" srcId="{9B0E071F-7A5A-45AE-9950-80407E77C0ED}" destId="{B600BDEC-4A45-4053-9C12-C3D35CAB83E4}" srcOrd="0" destOrd="0" presId="urn:microsoft.com/office/officeart/2009/3/layout/SnapshotPictureList"/>
    <dgm:cxn modelId="{BF2F4F6F-872B-45DD-9800-B8F2B944DEA2}" type="presParOf" srcId="{B600BDEC-4A45-4053-9C12-C3D35CAB83E4}" destId="{C27A23D6-BFF8-45E0-84EF-9551B5F7E432}" srcOrd="0" destOrd="0" presId="urn:microsoft.com/office/officeart/2009/3/layout/SnapshotPictureList"/>
    <dgm:cxn modelId="{2043341C-6ED3-43AA-834E-EF7AAC53C04E}" type="presParOf" srcId="{B600BDEC-4A45-4053-9C12-C3D35CAB83E4}" destId="{9F591B16-1BE3-4434-9EDF-DB29E773003A}" srcOrd="1" destOrd="0" presId="urn:microsoft.com/office/officeart/2009/3/layout/SnapshotPictureList"/>
    <dgm:cxn modelId="{FD44A1AA-BB79-4D7F-9EE6-F135E9CE410B}" type="presParOf" srcId="{B600BDEC-4A45-4053-9C12-C3D35CAB83E4}" destId="{369987E2-303D-4E70-8BD8-60A4907A699B}" srcOrd="2" destOrd="0" presId="urn:microsoft.com/office/officeart/2009/3/layout/SnapshotPictureList"/>
    <dgm:cxn modelId="{20DE436E-8408-4943-9B08-282184E34F03}" type="presParOf" srcId="{B600BDEC-4A45-4053-9C12-C3D35CAB83E4}" destId="{25B465BC-58B2-4D9C-A955-1C2F94E7D0DA}" srcOrd="3" destOrd="0" presId="urn:microsoft.com/office/officeart/2009/3/layout/SnapshotPictureList"/>
    <dgm:cxn modelId="{1E4DF616-8567-4F43-BD20-40FC7A92A4A6}" type="presParOf" srcId="{B600BDEC-4A45-4053-9C12-C3D35CAB83E4}" destId="{5CF294E1-CB5B-4133-910F-CEBD4AA9D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3C4874-CE09-4732-A6CA-B79BBA79FF30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F33759B-E944-4CA7-A748-FCBE2CBD65CE}">
      <dgm:prSet phldrT="[Text]" custT="1"/>
      <dgm:spPr>
        <a:xfrm>
          <a:off x="4032536" y="46722"/>
          <a:ext cx="1853874" cy="205751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>
            <a:buNone/>
          </a:pPr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C1EF10A-B558-40A6-8391-60B196338652}" type="parTrans" cxnId="{DAAEDB44-5C40-4E52-86B2-47F419D58597}">
      <dgm:prSet/>
      <dgm:spPr/>
      <dgm:t>
        <a:bodyPr/>
        <a:lstStyle/>
        <a:p>
          <a:endParaRPr lang="en-GB"/>
        </a:p>
      </dgm:t>
    </dgm:pt>
    <dgm:pt modelId="{4FFF21EE-9541-442C-AEDE-72598217AE27}" type="sibTrans" cxnId="{DAAEDB44-5C40-4E52-86B2-47F419D58597}">
      <dgm:prSet/>
      <dgm:spPr/>
      <dgm:t>
        <a:bodyPr/>
        <a:lstStyle/>
        <a:p>
          <a:endParaRPr lang="en-GB"/>
        </a:p>
      </dgm:t>
    </dgm:pt>
    <dgm:pt modelId="{8B4BFF15-2928-4753-8F27-D3AF30204E84}">
      <dgm:prSet phldrT="[Text]" custT="1"/>
      <dgm:spPr>
        <a:xfrm>
          <a:off x="359116" y="2524048"/>
          <a:ext cx="3457762" cy="31662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GB" sz="1600" b="0" i="1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https://www.carlroth.com/com/en/hazardous-substance-symbols/ghs-hazardous-substances-labels-product-range/p/aty6.1</a:t>
          </a:r>
          <a:endParaRPr lang="en-GB" sz="1600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20786FA0-AD34-42F0-BDE9-BC71C5B39E14}" type="sibTrans" cxnId="{51D3E9C3-2C0B-4864-AB2C-AD493EBC2D04}">
      <dgm:prSet/>
      <dgm:spPr/>
      <dgm:t>
        <a:bodyPr/>
        <a:lstStyle/>
        <a:p>
          <a:endParaRPr lang="en-GB"/>
        </a:p>
      </dgm:t>
    </dgm:pt>
    <dgm:pt modelId="{0CC7FF51-0949-40F9-9DC4-8B7A5648433F}" type="parTrans" cxnId="{51D3E9C3-2C0B-4864-AB2C-AD493EBC2D04}">
      <dgm:prSet/>
      <dgm:spPr/>
      <dgm:t>
        <a:bodyPr/>
        <a:lstStyle/>
        <a:p>
          <a:endParaRPr lang="en-GB"/>
        </a:p>
      </dgm:t>
    </dgm:pt>
    <dgm:pt modelId="{0C893A6F-7E23-4D88-A3BF-FACDE1EE0793}">
      <dgm:prSet custT="1"/>
      <dgm:spPr>
        <a:xfrm>
          <a:off x="4032536" y="46722"/>
          <a:ext cx="1853874" cy="205751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>
            <a:buNone/>
          </a:pPr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4A2DFC7-B6F0-4DBB-9BBE-27338BD6C39B}" type="parTrans" cxnId="{8DA1C694-86C8-42A6-8B0C-3F424ED47308}">
      <dgm:prSet/>
      <dgm:spPr/>
      <dgm:t>
        <a:bodyPr/>
        <a:lstStyle/>
        <a:p>
          <a:endParaRPr lang="en-GB"/>
        </a:p>
      </dgm:t>
    </dgm:pt>
    <dgm:pt modelId="{4235DFC5-BD09-4FDD-96D9-5D2BD05382E3}" type="sibTrans" cxnId="{8DA1C694-86C8-42A6-8B0C-3F424ED47308}">
      <dgm:prSet/>
      <dgm:spPr/>
      <dgm:t>
        <a:bodyPr/>
        <a:lstStyle/>
        <a:p>
          <a:endParaRPr lang="en-GB"/>
        </a:p>
      </dgm:t>
    </dgm:pt>
    <dgm:pt modelId="{9B0E071F-7A5A-45AE-9950-80407E77C0ED}" type="pres">
      <dgm:prSet presAssocID="{3B3C4874-CE09-4732-A6CA-B79BBA79FF30}" presName="Name0" presStyleCnt="0">
        <dgm:presLayoutVars>
          <dgm:chMax/>
          <dgm:chPref/>
          <dgm:dir/>
          <dgm:animLvl val="lvl"/>
        </dgm:presLayoutVars>
      </dgm:prSet>
      <dgm:spPr/>
    </dgm:pt>
    <dgm:pt modelId="{B600BDEC-4A45-4053-9C12-C3D35CAB83E4}" type="pres">
      <dgm:prSet presAssocID="{8B4BFF15-2928-4753-8F27-D3AF30204E84}" presName="composite" presStyleCnt="0"/>
      <dgm:spPr/>
    </dgm:pt>
    <dgm:pt modelId="{C27A23D6-BFF8-45E0-84EF-9551B5F7E432}" type="pres">
      <dgm:prSet presAssocID="{8B4BFF15-2928-4753-8F27-D3AF30204E84}" presName="ParentAccentShape" presStyleLbl="trBgShp" presStyleIdx="0" presStyleCnt="2"/>
      <dgm:spPr>
        <a:xfrm>
          <a:off x="212570" y="319613"/>
          <a:ext cx="3748432" cy="2667426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gm:spPr>
    </dgm:pt>
    <dgm:pt modelId="{9F591B16-1BE3-4434-9EDF-DB29E773003A}" type="pres">
      <dgm:prSet presAssocID="{8B4BFF15-2928-4753-8F27-D3AF30204E84}" presName="ParentText" presStyleLbl="revTx" presStyleIdx="0" presStyleCnt="2" custScaleY="426268">
        <dgm:presLayoutVars>
          <dgm:chMax val="1"/>
          <dgm:chPref val="1"/>
          <dgm:bulletEnabled val="1"/>
        </dgm:presLayoutVars>
      </dgm:prSet>
      <dgm:spPr/>
    </dgm:pt>
    <dgm:pt modelId="{369987E2-303D-4E70-8BD8-60A4907A699B}" type="pres">
      <dgm:prSet presAssocID="{8B4BFF15-2928-4753-8F27-D3AF30204E84}" presName="ChildText" presStyleLbl="revTx" presStyleIdx="1" presStyleCnt="2" custScaleX="108177" custScaleY="77135" custLinFactNeighborX="-642" custLinFactNeighborY="-21663">
        <dgm:presLayoutVars>
          <dgm:chMax val="0"/>
          <dgm:chPref val="0"/>
        </dgm:presLayoutVars>
      </dgm:prSet>
      <dgm:spPr/>
    </dgm:pt>
    <dgm:pt modelId="{25B465BC-58B2-4D9C-A955-1C2F94E7D0DA}" type="pres">
      <dgm:prSet presAssocID="{8B4BFF15-2928-4753-8F27-D3AF30204E84}" presName="ChildAccentShape" presStyleLbl="trBgShp" presStyleIdx="1" presStyleCnt="2" custLinFactNeighborX="10340" custLinFactNeighborY="14247"/>
      <dgm:spPr>
        <a:xfrm>
          <a:off x="5994851" y="319613"/>
          <a:ext cx="144123" cy="2667426"/>
        </a:xfrm>
        <a:prstGeom prst="rect">
          <a:avLst/>
        </a:prstGeom>
        <a:solidFill>
          <a:srgbClr val="2A4C8C"/>
        </a:solidFill>
        <a:ln>
          <a:noFill/>
        </a:ln>
        <a:effectLst/>
      </dgm:spPr>
    </dgm:pt>
    <dgm:pt modelId="{5CF294E1-CB5B-4133-910F-CEBD4AA9D318}" type="pres">
      <dgm:prSet presAssocID="{8B4BFF15-2928-4753-8F27-D3AF30204E84}" presName="Image" presStyleLbl="alignImgPlace1" presStyleIdx="0" presStyleCnt="1"/>
      <dgm:spPr>
        <a:xfrm>
          <a:off x="68446" y="0"/>
          <a:ext cx="3604308" cy="252315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DAAEDB44-5C40-4E52-86B2-47F419D58597}" srcId="{8B4BFF15-2928-4753-8F27-D3AF30204E84}" destId="{9F33759B-E944-4CA7-A748-FCBE2CBD65CE}" srcOrd="0" destOrd="0" parTransId="{BC1EF10A-B558-40A6-8391-60B196338652}" sibTransId="{4FFF21EE-9541-442C-AEDE-72598217AE27}"/>
    <dgm:cxn modelId="{560BD983-2D3D-487D-B0E2-116200888A32}" type="presOf" srcId="{8B4BFF15-2928-4753-8F27-D3AF30204E84}" destId="{9F591B16-1BE3-4434-9EDF-DB29E773003A}" srcOrd="0" destOrd="0" presId="urn:microsoft.com/office/officeart/2009/3/layout/SnapshotPictureList"/>
    <dgm:cxn modelId="{1853BC89-602B-4CAD-ABE2-5A937B34193C}" type="presOf" srcId="{3B3C4874-CE09-4732-A6CA-B79BBA79FF30}" destId="{9B0E071F-7A5A-45AE-9950-80407E77C0ED}" srcOrd="0" destOrd="0" presId="urn:microsoft.com/office/officeart/2009/3/layout/SnapshotPictureList"/>
    <dgm:cxn modelId="{8DA1C694-86C8-42A6-8B0C-3F424ED47308}" srcId="{8B4BFF15-2928-4753-8F27-D3AF30204E84}" destId="{0C893A6F-7E23-4D88-A3BF-FACDE1EE0793}" srcOrd="1" destOrd="0" parTransId="{F4A2DFC7-B6F0-4DBB-9BBE-27338BD6C39B}" sibTransId="{4235DFC5-BD09-4FDD-96D9-5D2BD05382E3}"/>
    <dgm:cxn modelId="{51D3E9C3-2C0B-4864-AB2C-AD493EBC2D04}" srcId="{3B3C4874-CE09-4732-A6CA-B79BBA79FF30}" destId="{8B4BFF15-2928-4753-8F27-D3AF30204E84}" srcOrd="0" destOrd="0" parTransId="{0CC7FF51-0949-40F9-9DC4-8B7A5648433F}" sibTransId="{20786FA0-AD34-42F0-BDE9-BC71C5B39E14}"/>
    <dgm:cxn modelId="{1C007BE7-8511-4B21-AC19-960F44D010B6}" type="presOf" srcId="{9F33759B-E944-4CA7-A748-FCBE2CBD65CE}" destId="{369987E2-303D-4E70-8BD8-60A4907A699B}" srcOrd="0" destOrd="0" presId="urn:microsoft.com/office/officeart/2009/3/layout/SnapshotPictureList"/>
    <dgm:cxn modelId="{DB66B9F5-151D-4FF7-BA1A-C420CE80C6EC}" type="presOf" srcId="{0C893A6F-7E23-4D88-A3BF-FACDE1EE0793}" destId="{369987E2-303D-4E70-8BD8-60A4907A699B}" srcOrd="0" destOrd="1" presId="urn:microsoft.com/office/officeart/2009/3/layout/SnapshotPictureList"/>
    <dgm:cxn modelId="{B180002B-9367-479C-BAE0-7A3C337F9F53}" type="presParOf" srcId="{9B0E071F-7A5A-45AE-9950-80407E77C0ED}" destId="{B600BDEC-4A45-4053-9C12-C3D35CAB83E4}" srcOrd="0" destOrd="0" presId="urn:microsoft.com/office/officeart/2009/3/layout/SnapshotPictureList"/>
    <dgm:cxn modelId="{BF2F4F6F-872B-45DD-9800-B8F2B944DEA2}" type="presParOf" srcId="{B600BDEC-4A45-4053-9C12-C3D35CAB83E4}" destId="{C27A23D6-BFF8-45E0-84EF-9551B5F7E432}" srcOrd="0" destOrd="0" presId="urn:microsoft.com/office/officeart/2009/3/layout/SnapshotPictureList"/>
    <dgm:cxn modelId="{2043341C-6ED3-43AA-834E-EF7AAC53C04E}" type="presParOf" srcId="{B600BDEC-4A45-4053-9C12-C3D35CAB83E4}" destId="{9F591B16-1BE3-4434-9EDF-DB29E773003A}" srcOrd="1" destOrd="0" presId="urn:microsoft.com/office/officeart/2009/3/layout/SnapshotPictureList"/>
    <dgm:cxn modelId="{FD44A1AA-BB79-4D7F-9EE6-F135E9CE410B}" type="presParOf" srcId="{B600BDEC-4A45-4053-9C12-C3D35CAB83E4}" destId="{369987E2-303D-4E70-8BD8-60A4907A699B}" srcOrd="2" destOrd="0" presId="urn:microsoft.com/office/officeart/2009/3/layout/SnapshotPictureList"/>
    <dgm:cxn modelId="{20DE436E-8408-4943-9B08-282184E34F03}" type="presParOf" srcId="{B600BDEC-4A45-4053-9C12-C3D35CAB83E4}" destId="{25B465BC-58B2-4D9C-A955-1C2F94E7D0DA}" srcOrd="3" destOrd="0" presId="urn:microsoft.com/office/officeart/2009/3/layout/SnapshotPictureList"/>
    <dgm:cxn modelId="{1E4DF616-8567-4F43-BD20-40FC7A92A4A6}" type="presParOf" srcId="{B600BDEC-4A45-4053-9C12-C3D35CAB83E4}" destId="{5CF294E1-CB5B-4133-910F-CEBD4AA9D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3C4874-CE09-4732-A6CA-B79BBA79FF30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F33759B-E944-4CA7-A748-FCBE2CBD65CE}">
      <dgm:prSet phldrT="[Text]" custT="1"/>
      <dgm:spPr>
        <a:xfrm>
          <a:off x="4032536" y="46722"/>
          <a:ext cx="1853874" cy="205751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>
            <a:buNone/>
          </a:pPr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C1EF10A-B558-40A6-8391-60B196338652}" type="parTrans" cxnId="{DAAEDB44-5C40-4E52-86B2-47F419D58597}">
      <dgm:prSet/>
      <dgm:spPr/>
      <dgm:t>
        <a:bodyPr/>
        <a:lstStyle/>
        <a:p>
          <a:endParaRPr lang="en-GB"/>
        </a:p>
      </dgm:t>
    </dgm:pt>
    <dgm:pt modelId="{4FFF21EE-9541-442C-AEDE-72598217AE27}" type="sibTrans" cxnId="{DAAEDB44-5C40-4E52-86B2-47F419D58597}">
      <dgm:prSet/>
      <dgm:spPr/>
      <dgm:t>
        <a:bodyPr/>
        <a:lstStyle/>
        <a:p>
          <a:endParaRPr lang="en-GB"/>
        </a:p>
      </dgm:t>
    </dgm:pt>
    <dgm:pt modelId="{8B4BFF15-2928-4753-8F27-D3AF30204E84}">
      <dgm:prSet phldrT="[Text]" custT="1"/>
      <dgm:spPr>
        <a:xfrm>
          <a:off x="359116" y="2524048"/>
          <a:ext cx="3457762" cy="31662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GB" sz="1600" b="0" dirty="0"/>
            <a:t>https://www.trihazsolutions.com/training-your-hazardous-waste-personnel</a:t>
          </a:r>
          <a:r>
            <a:rPr lang="en-GB" sz="1600" b="1" dirty="0"/>
            <a:t>-</a:t>
          </a:r>
          <a:r>
            <a:rPr lang="en-GB" sz="1600" b="0" dirty="0"/>
            <a:t>must-take/</a:t>
          </a:r>
          <a:endParaRPr lang="en-GB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0786FA0-AD34-42F0-BDE9-BC71C5B39E14}" type="sibTrans" cxnId="{51D3E9C3-2C0B-4864-AB2C-AD493EBC2D04}">
      <dgm:prSet/>
      <dgm:spPr/>
      <dgm:t>
        <a:bodyPr/>
        <a:lstStyle/>
        <a:p>
          <a:endParaRPr lang="en-GB"/>
        </a:p>
      </dgm:t>
    </dgm:pt>
    <dgm:pt modelId="{0CC7FF51-0949-40F9-9DC4-8B7A5648433F}" type="parTrans" cxnId="{51D3E9C3-2C0B-4864-AB2C-AD493EBC2D04}">
      <dgm:prSet/>
      <dgm:spPr/>
      <dgm:t>
        <a:bodyPr/>
        <a:lstStyle/>
        <a:p>
          <a:endParaRPr lang="en-GB"/>
        </a:p>
      </dgm:t>
    </dgm:pt>
    <dgm:pt modelId="{0C893A6F-7E23-4D88-A3BF-FACDE1EE0793}">
      <dgm:prSet custT="1"/>
      <dgm:spPr>
        <a:xfrm>
          <a:off x="4032536" y="46722"/>
          <a:ext cx="1853874" cy="205751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>
            <a:buNone/>
          </a:pPr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4A2DFC7-B6F0-4DBB-9BBE-27338BD6C39B}" type="parTrans" cxnId="{8DA1C694-86C8-42A6-8B0C-3F424ED47308}">
      <dgm:prSet/>
      <dgm:spPr/>
      <dgm:t>
        <a:bodyPr/>
        <a:lstStyle/>
        <a:p>
          <a:endParaRPr lang="en-GB"/>
        </a:p>
      </dgm:t>
    </dgm:pt>
    <dgm:pt modelId="{4235DFC5-BD09-4FDD-96D9-5D2BD05382E3}" type="sibTrans" cxnId="{8DA1C694-86C8-42A6-8B0C-3F424ED47308}">
      <dgm:prSet/>
      <dgm:spPr/>
      <dgm:t>
        <a:bodyPr/>
        <a:lstStyle/>
        <a:p>
          <a:endParaRPr lang="en-GB"/>
        </a:p>
      </dgm:t>
    </dgm:pt>
    <dgm:pt modelId="{9B0E071F-7A5A-45AE-9950-80407E77C0ED}" type="pres">
      <dgm:prSet presAssocID="{3B3C4874-CE09-4732-A6CA-B79BBA79FF30}" presName="Name0" presStyleCnt="0">
        <dgm:presLayoutVars>
          <dgm:chMax/>
          <dgm:chPref/>
          <dgm:dir/>
          <dgm:animLvl val="lvl"/>
        </dgm:presLayoutVars>
      </dgm:prSet>
      <dgm:spPr/>
    </dgm:pt>
    <dgm:pt modelId="{B600BDEC-4A45-4053-9C12-C3D35CAB83E4}" type="pres">
      <dgm:prSet presAssocID="{8B4BFF15-2928-4753-8F27-D3AF30204E84}" presName="composite" presStyleCnt="0"/>
      <dgm:spPr/>
    </dgm:pt>
    <dgm:pt modelId="{C27A23D6-BFF8-45E0-84EF-9551B5F7E432}" type="pres">
      <dgm:prSet presAssocID="{8B4BFF15-2928-4753-8F27-D3AF30204E84}" presName="ParentAccentShape" presStyleLbl="trBgShp" presStyleIdx="0" presStyleCnt="2"/>
      <dgm:spPr>
        <a:xfrm>
          <a:off x="212570" y="319613"/>
          <a:ext cx="3748432" cy="2667426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gm:spPr>
    </dgm:pt>
    <dgm:pt modelId="{9F591B16-1BE3-4434-9EDF-DB29E773003A}" type="pres">
      <dgm:prSet presAssocID="{8B4BFF15-2928-4753-8F27-D3AF30204E84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369987E2-303D-4E70-8BD8-60A4907A699B}" type="pres">
      <dgm:prSet presAssocID="{8B4BFF15-2928-4753-8F27-D3AF30204E84}" presName="ChildText" presStyleLbl="revTx" presStyleIdx="1" presStyleCnt="2" custScaleX="108177" custScaleY="77135" custLinFactNeighborX="-642" custLinFactNeighborY="-21663">
        <dgm:presLayoutVars>
          <dgm:chMax val="0"/>
          <dgm:chPref val="0"/>
        </dgm:presLayoutVars>
      </dgm:prSet>
      <dgm:spPr/>
    </dgm:pt>
    <dgm:pt modelId="{25B465BC-58B2-4D9C-A955-1C2F94E7D0DA}" type="pres">
      <dgm:prSet presAssocID="{8B4BFF15-2928-4753-8F27-D3AF30204E84}" presName="ChildAccentShape" presStyleLbl="trBgShp" presStyleIdx="1" presStyleCnt="2" custLinFactNeighborX="10340" custLinFactNeighborY="14247"/>
      <dgm:spPr>
        <a:xfrm>
          <a:off x="5994851" y="319613"/>
          <a:ext cx="144123" cy="2667426"/>
        </a:xfrm>
        <a:prstGeom prst="rect">
          <a:avLst/>
        </a:prstGeom>
        <a:solidFill>
          <a:srgbClr val="2A4C8C"/>
        </a:solidFill>
        <a:ln>
          <a:noFill/>
        </a:ln>
        <a:effectLst/>
      </dgm:spPr>
    </dgm:pt>
    <dgm:pt modelId="{5CF294E1-CB5B-4133-910F-CEBD4AA9D318}" type="pres">
      <dgm:prSet presAssocID="{8B4BFF15-2928-4753-8F27-D3AF30204E84}" presName="Image" presStyleLbl="alignImgPlace1" presStyleIdx="0" presStyleCnt="1"/>
      <dgm:spPr>
        <a:xfrm>
          <a:off x="68446" y="0"/>
          <a:ext cx="3604308" cy="252315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DAAEDB44-5C40-4E52-86B2-47F419D58597}" srcId="{8B4BFF15-2928-4753-8F27-D3AF30204E84}" destId="{9F33759B-E944-4CA7-A748-FCBE2CBD65CE}" srcOrd="0" destOrd="0" parTransId="{BC1EF10A-B558-40A6-8391-60B196338652}" sibTransId="{4FFF21EE-9541-442C-AEDE-72598217AE27}"/>
    <dgm:cxn modelId="{560BD983-2D3D-487D-B0E2-116200888A32}" type="presOf" srcId="{8B4BFF15-2928-4753-8F27-D3AF30204E84}" destId="{9F591B16-1BE3-4434-9EDF-DB29E773003A}" srcOrd="0" destOrd="0" presId="urn:microsoft.com/office/officeart/2009/3/layout/SnapshotPictureList"/>
    <dgm:cxn modelId="{1853BC89-602B-4CAD-ABE2-5A937B34193C}" type="presOf" srcId="{3B3C4874-CE09-4732-A6CA-B79BBA79FF30}" destId="{9B0E071F-7A5A-45AE-9950-80407E77C0ED}" srcOrd="0" destOrd="0" presId="urn:microsoft.com/office/officeart/2009/3/layout/SnapshotPictureList"/>
    <dgm:cxn modelId="{8DA1C694-86C8-42A6-8B0C-3F424ED47308}" srcId="{8B4BFF15-2928-4753-8F27-D3AF30204E84}" destId="{0C893A6F-7E23-4D88-A3BF-FACDE1EE0793}" srcOrd="1" destOrd="0" parTransId="{F4A2DFC7-B6F0-4DBB-9BBE-27338BD6C39B}" sibTransId="{4235DFC5-BD09-4FDD-96D9-5D2BD05382E3}"/>
    <dgm:cxn modelId="{51D3E9C3-2C0B-4864-AB2C-AD493EBC2D04}" srcId="{3B3C4874-CE09-4732-A6CA-B79BBA79FF30}" destId="{8B4BFF15-2928-4753-8F27-D3AF30204E84}" srcOrd="0" destOrd="0" parTransId="{0CC7FF51-0949-40F9-9DC4-8B7A5648433F}" sibTransId="{20786FA0-AD34-42F0-BDE9-BC71C5B39E14}"/>
    <dgm:cxn modelId="{1C007BE7-8511-4B21-AC19-960F44D010B6}" type="presOf" srcId="{9F33759B-E944-4CA7-A748-FCBE2CBD65CE}" destId="{369987E2-303D-4E70-8BD8-60A4907A699B}" srcOrd="0" destOrd="0" presId="urn:microsoft.com/office/officeart/2009/3/layout/SnapshotPictureList"/>
    <dgm:cxn modelId="{DB66B9F5-151D-4FF7-BA1A-C420CE80C6EC}" type="presOf" srcId="{0C893A6F-7E23-4D88-A3BF-FACDE1EE0793}" destId="{369987E2-303D-4E70-8BD8-60A4907A699B}" srcOrd="0" destOrd="1" presId="urn:microsoft.com/office/officeart/2009/3/layout/SnapshotPictureList"/>
    <dgm:cxn modelId="{B180002B-9367-479C-BAE0-7A3C337F9F53}" type="presParOf" srcId="{9B0E071F-7A5A-45AE-9950-80407E77C0ED}" destId="{B600BDEC-4A45-4053-9C12-C3D35CAB83E4}" srcOrd="0" destOrd="0" presId="urn:microsoft.com/office/officeart/2009/3/layout/SnapshotPictureList"/>
    <dgm:cxn modelId="{BF2F4F6F-872B-45DD-9800-B8F2B944DEA2}" type="presParOf" srcId="{B600BDEC-4A45-4053-9C12-C3D35CAB83E4}" destId="{C27A23D6-BFF8-45E0-84EF-9551B5F7E432}" srcOrd="0" destOrd="0" presId="urn:microsoft.com/office/officeart/2009/3/layout/SnapshotPictureList"/>
    <dgm:cxn modelId="{2043341C-6ED3-43AA-834E-EF7AAC53C04E}" type="presParOf" srcId="{B600BDEC-4A45-4053-9C12-C3D35CAB83E4}" destId="{9F591B16-1BE3-4434-9EDF-DB29E773003A}" srcOrd="1" destOrd="0" presId="urn:microsoft.com/office/officeart/2009/3/layout/SnapshotPictureList"/>
    <dgm:cxn modelId="{FD44A1AA-BB79-4D7F-9EE6-F135E9CE410B}" type="presParOf" srcId="{B600BDEC-4A45-4053-9C12-C3D35CAB83E4}" destId="{369987E2-303D-4E70-8BD8-60A4907A699B}" srcOrd="2" destOrd="0" presId="urn:microsoft.com/office/officeart/2009/3/layout/SnapshotPictureList"/>
    <dgm:cxn modelId="{20DE436E-8408-4943-9B08-282184E34F03}" type="presParOf" srcId="{B600BDEC-4A45-4053-9C12-C3D35CAB83E4}" destId="{25B465BC-58B2-4D9C-A955-1C2F94E7D0DA}" srcOrd="3" destOrd="0" presId="urn:microsoft.com/office/officeart/2009/3/layout/SnapshotPictureList"/>
    <dgm:cxn modelId="{1E4DF616-8567-4F43-BD20-40FC7A92A4A6}" type="presParOf" srcId="{B600BDEC-4A45-4053-9C12-C3D35CAB83E4}" destId="{5CF294E1-CB5B-4133-910F-CEBD4AA9D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B3C4874-CE09-4732-A6CA-B79BBA79FF30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F33759B-E944-4CA7-A748-FCBE2CBD65CE}">
      <dgm:prSet phldrT="[Text]" custT="1"/>
      <dgm:spPr>
        <a:xfrm>
          <a:off x="4032536" y="46722"/>
          <a:ext cx="1853874" cy="205751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>
            <a:buNone/>
          </a:pPr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C1EF10A-B558-40A6-8391-60B196338652}" type="parTrans" cxnId="{DAAEDB44-5C40-4E52-86B2-47F419D58597}">
      <dgm:prSet/>
      <dgm:spPr/>
      <dgm:t>
        <a:bodyPr/>
        <a:lstStyle/>
        <a:p>
          <a:endParaRPr lang="en-GB"/>
        </a:p>
      </dgm:t>
    </dgm:pt>
    <dgm:pt modelId="{4FFF21EE-9541-442C-AEDE-72598217AE27}" type="sibTrans" cxnId="{DAAEDB44-5C40-4E52-86B2-47F419D58597}">
      <dgm:prSet/>
      <dgm:spPr/>
      <dgm:t>
        <a:bodyPr/>
        <a:lstStyle/>
        <a:p>
          <a:endParaRPr lang="en-GB"/>
        </a:p>
      </dgm:t>
    </dgm:pt>
    <dgm:pt modelId="{8B4BFF15-2928-4753-8F27-D3AF30204E84}">
      <dgm:prSet phldrT="[Text]"/>
      <dgm:spPr>
        <a:xfrm>
          <a:off x="359116" y="2524048"/>
          <a:ext cx="3457762" cy="31662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GB" dirty="0"/>
            <a:t>https://www.hoban.co.uk/</a:t>
          </a:r>
          <a:endParaRPr lang="en-GB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0786FA0-AD34-42F0-BDE9-BC71C5B39E14}" type="sibTrans" cxnId="{51D3E9C3-2C0B-4864-AB2C-AD493EBC2D04}">
      <dgm:prSet/>
      <dgm:spPr/>
      <dgm:t>
        <a:bodyPr/>
        <a:lstStyle/>
        <a:p>
          <a:endParaRPr lang="en-GB"/>
        </a:p>
      </dgm:t>
    </dgm:pt>
    <dgm:pt modelId="{0CC7FF51-0949-40F9-9DC4-8B7A5648433F}" type="parTrans" cxnId="{51D3E9C3-2C0B-4864-AB2C-AD493EBC2D04}">
      <dgm:prSet/>
      <dgm:spPr/>
      <dgm:t>
        <a:bodyPr/>
        <a:lstStyle/>
        <a:p>
          <a:endParaRPr lang="en-GB"/>
        </a:p>
      </dgm:t>
    </dgm:pt>
    <dgm:pt modelId="{0C893A6F-7E23-4D88-A3BF-FACDE1EE0793}">
      <dgm:prSet custT="1"/>
      <dgm:spPr>
        <a:xfrm>
          <a:off x="4032536" y="46722"/>
          <a:ext cx="1853874" cy="205751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>
            <a:buNone/>
          </a:pPr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4A2DFC7-B6F0-4DBB-9BBE-27338BD6C39B}" type="parTrans" cxnId="{8DA1C694-86C8-42A6-8B0C-3F424ED47308}">
      <dgm:prSet/>
      <dgm:spPr/>
      <dgm:t>
        <a:bodyPr/>
        <a:lstStyle/>
        <a:p>
          <a:endParaRPr lang="en-GB"/>
        </a:p>
      </dgm:t>
    </dgm:pt>
    <dgm:pt modelId="{4235DFC5-BD09-4FDD-96D9-5D2BD05382E3}" type="sibTrans" cxnId="{8DA1C694-86C8-42A6-8B0C-3F424ED47308}">
      <dgm:prSet/>
      <dgm:spPr/>
      <dgm:t>
        <a:bodyPr/>
        <a:lstStyle/>
        <a:p>
          <a:endParaRPr lang="en-GB"/>
        </a:p>
      </dgm:t>
    </dgm:pt>
    <dgm:pt modelId="{9B0E071F-7A5A-45AE-9950-80407E77C0ED}" type="pres">
      <dgm:prSet presAssocID="{3B3C4874-CE09-4732-A6CA-B79BBA79FF30}" presName="Name0" presStyleCnt="0">
        <dgm:presLayoutVars>
          <dgm:chMax/>
          <dgm:chPref/>
          <dgm:dir/>
          <dgm:animLvl val="lvl"/>
        </dgm:presLayoutVars>
      </dgm:prSet>
      <dgm:spPr/>
    </dgm:pt>
    <dgm:pt modelId="{B600BDEC-4A45-4053-9C12-C3D35CAB83E4}" type="pres">
      <dgm:prSet presAssocID="{8B4BFF15-2928-4753-8F27-D3AF30204E84}" presName="composite" presStyleCnt="0"/>
      <dgm:spPr/>
    </dgm:pt>
    <dgm:pt modelId="{C27A23D6-BFF8-45E0-84EF-9551B5F7E432}" type="pres">
      <dgm:prSet presAssocID="{8B4BFF15-2928-4753-8F27-D3AF30204E84}" presName="ParentAccentShape" presStyleLbl="trBgShp" presStyleIdx="0" presStyleCnt="2"/>
      <dgm:spPr>
        <a:xfrm>
          <a:off x="212570" y="319613"/>
          <a:ext cx="3748432" cy="2667426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gm:spPr>
    </dgm:pt>
    <dgm:pt modelId="{9F591B16-1BE3-4434-9EDF-DB29E773003A}" type="pres">
      <dgm:prSet presAssocID="{8B4BFF15-2928-4753-8F27-D3AF30204E84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369987E2-303D-4E70-8BD8-60A4907A699B}" type="pres">
      <dgm:prSet presAssocID="{8B4BFF15-2928-4753-8F27-D3AF30204E84}" presName="ChildText" presStyleLbl="revTx" presStyleIdx="1" presStyleCnt="2" custScaleX="108177" custScaleY="77135" custLinFactNeighborX="-642" custLinFactNeighborY="-21663">
        <dgm:presLayoutVars>
          <dgm:chMax val="0"/>
          <dgm:chPref val="0"/>
        </dgm:presLayoutVars>
      </dgm:prSet>
      <dgm:spPr/>
    </dgm:pt>
    <dgm:pt modelId="{25B465BC-58B2-4D9C-A955-1C2F94E7D0DA}" type="pres">
      <dgm:prSet presAssocID="{8B4BFF15-2928-4753-8F27-D3AF30204E84}" presName="ChildAccentShape" presStyleLbl="trBgShp" presStyleIdx="1" presStyleCnt="2" custLinFactNeighborX="10340" custLinFactNeighborY="14247"/>
      <dgm:spPr>
        <a:xfrm>
          <a:off x="5994851" y="319613"/>
          <a:ext cx="144123" cy="2667426"/>
        </a:xfrm>
        <a:prstGeom prst="rect">
          <a:avLst/>
        </a:prstGeom>
        <a:solidFill>
          <a:srgbClr val="2A4C8C"/>
        </a:solidFill>
        <a:ln>
          <a:noFill/>
        </a:ln>
        <a:effectLst/>
      </dgm:spPr>
    </dgm:pt>
    <dgm:pt modelId="{5CF294E1-CB5B-4133-910F-CEBD4AA9D318}" type="pres">
      <dgm:prSet presAssocID="{8B4BFF15-2928-4753-8F27-D3AF30204E84}" presName="Image" presStyleLbl="alignImgPlace1" presStyleIdx="0" presStyleCnt="1"/>
      <dgm:spPr>
        <a:xfrm>
          <a:off x="68446" y="0"/>
          <a:ext cx="3604308" cy="252315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4000" r="-2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DAAEDB44-5C40-4E52-86B2-47F419D58597}" srcId="{8B4BFF15-2928-4753-8F27-D3AF30204E84}" destId="{9F33759B-E944-4CA7-A748-FCBE2CBD65CE}" srcOrd="0" destOrd="0" parTransId="{BC1EF10A-B558-40A6-8391-60B196338652}" sibTransId="{4FFF21EE-9541-442C-AEDE-72598217AE27}"/>
    <dgm:cxn modelId="{560BD983-2D3D-487D-B0E2-116200888A32}" type="presOf" srcId="{8B4BFF15-2928-4753-8F27-D3AF30204E84}" destId="{9F591B16-1BE3-4434-9EDF-DB29E773003A}" srcOrd="0" destOrd="0" presId="urn:microsoft.com/office/officeart/2009/3/layout/SnapshotPictureList"/>
    <dgm:cxn modelId="{1853BC89-602B-4CAD-ABE2-5A937B34193C}" type="presOf" srcId="{3B3C4874-CE09-4732-A6CA-B79BBA79FF30}" destId="{9B0E071F-7A5A-45AE-9950-80407E77C0ED}" srcOrd="0" destOrd="0" presId="urn:microsoft.com/office/officeart/2009/3/layout/SnapshotPictureList"/>
    <dgm:cxn modelId="{8DA1C694-86C8-42A6-8B0C-3F424ED47308}" srcId="{8B4BFF15-2928-4753-8F27-D3AF30204E84}" destId="{0C893A6F-7E23-4D88-A3BF-FACDE1EE0793}" srcOrd="1" destOrd="0" parTransId="{F4A2DFC7-B6F0-4DBB-9BBE-27338BD6C39B}" sibTransId="{4235DFC5-BD09-4FDD-96D9-5D2BD05382E3}"/>
    <dgm:cxn modelId="{51D3E9C3-2C0B-4864-AB2C-AD493EBC2D04}" srcId="{3B3C4874-CE09-4732-A6CA-B79BBA79FF30}" destId="{8B4BFF15-2928-4753-8F27-D3AF30204E84}" srcOrd="0" destOrd="0" parTransId="{0CC7FF51-0949-40F9-9DC4-8B7A5648433F}" sibTransId="{20786FA0-AD34-42F0-BDE9-BC71C5B39E14}"/>
    <dgm:cxn modelId="{1C007BE7-8511-4B21-AC19-960F44D010B6}" type="presOf" srcId="{9F33759B-E944-4CA7-A748-FCBE2CBD65CE}" destId="{369987E2-303D-4E70-8BD8-60A4907A699B}" srcOrd="0" destOrd="0" presId="urn:microsoft.com/office/officeart/2009/3/layout/SnapshotPictureList"/>
    <dgm:cxn modelId="{DB66B9F5-151D-4FF7-BA1A-C420CE80C6EC}" type="presOf" srcId="{0C893A6F-7E23-4D88-A3BF-FACDE1EE0793}" destId="{369987E2-303D-4E70-8BD8-60A4907A699B}" srcOrd="0" destOrd="1" presId="urn:microsoft.com/office/officeart/2009/3/layout/SnapshotPictureList"/>
    <dgm:cxn modelId="{B180002B-9367-479C-BAE0-7A3C337F9F53}" type="presParOf" srcId="{9B0E071F-7A5A-45AE-9950-80407E77C0ED}" destId="{B600BDEC-4A45-4053-9C12-C3D35CAB83E4}" srcOrd="0" destOrd="0" presId="urn:microsoft.com/office/officeart/2009/3/layout/SnapshotPictureList"/>
    <dgm:cxn modelId="{BF2F4F6F-872B-45DD-9800-B8F2B944DEA2}" type="presParOf" srcId="{B600BDEC-4A45-4053-9C12-C3D35CAB83E4}" destId="{C27A23D6-BFF8-45E0-84EF-9551B5F7E432}" srcOrd="0" destOrd="0" presId="urn:microsoft.com/office/officeart/2009/3/layout/SnapshotPictureList"/>
    <dgm:cxn modelId="{2043341C-6ED3-43AA-834E-EF7AAC53C04E}" type="presParOf" srcId="{B600BDEC-4A45-4053-9C12-C3D35CAB83E4}" destId="{9F591B16-1BE3-4434-9EDF-DB29E773003A}" srcOrd="1" destOrd="0" presId="urn:microsoft.com/office/officeart/2009/3/layout/SnapshotPictureList"/>
    <dgm:cxn modelId="{FD44A1AA-BB79-4D7F-9EE6-F135E9CE410B}" type="presParOf" srcId="{B600BDEC-4A45-4053-9C12-C3D35CAB83E4}" destId="{369987E2-303D-4E70-8BD8-60A4907A699B}" srcOrd="2" destOrd="0" presId="urn:microsoft.com/office/officeart/2009/3/layout/SnapshotPictureList"/>
    <dgm:cxn modelId="{20DE436E-8408-4943-9B08-282184E34F03}" type="presParOf" srcId="{B600BDEC-4A45-4053-9C12-C3D35CAB83E4}" destId="{25B465BC-58B2-4D9C-A955-1C2F94E7D0DA}" srcOrd="3" destOrd="0" presId="urn:microsoft.com/office/officeart/2009/3/layout/SnapshotPictureList"/>
    <dgm:cxn modelId="{1E4DF616-8567-4F43-BD20-40FC7A92A4A6}" type="presParOf" srcId="{B600BDEC-4A45-4053-9C12-C3D35CAB83E4}" destId="{5CF294E1-CB5B-4133-910F-CEBD4AA9D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B3C4874-CE09-4732-A6CA-B79BBA79FF30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F33759B-E944-4CA7-A748-FCBE2CBD65CE}">
      <dgm:prSet phldrT="[Text]" custT="1"/>
      <dgm:spPr>
        <a:xfrm>
          <a:off x="4032536" y="46722"/>
          <a:ext cx="1853874" cy="205751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>
            <a:buNone/>
          </a:pPr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C1EF10A-B558-40A6-8391-60B196338652}" type="parTrans" cxnId="{DAAEDB44-5C40-4E52-86B2-47F419D58597}">
      <dgm:prSet/>
      <dgm:spPr/>
      <dgm:t>
        <a:bodyPr/>
        <a:lstStyle/>
        <a:p>
          <a:endParaRPr lang="en-GB"/>
        </a:p>
      </dgm:t>
    </dgm:pt>
    <dgm:pt modelId="{4FFF21EE-9541-442C-AEDE-72598217AE27}" type="sibTrans" cxnId="{DAAEDB44-5C40-4E52-86B2-47F419D58597}">
      <dgm:prSet/>
      <dgm:spPr/>
      <dgm:t>
        <a:bodyPr/>
        <a:lstStyle/>
        <a:p>
          <a:endParaRPr lang="en-GB"/>
        </a:p>
      </dgm:t>
    </dgm:pt>
    <dgm:pt modelId="{8B4BFF15-2928-4753-8F27-D3AF30204E84}">
      <dgm:prSet phldrT="[Text]" custT="1"/>
      <dgm:spPr>
        <a:xfrm>
          <a:off x="359116" y="2524048"/>
          <a:ext cx="3457762" cy="31662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GB" sz="1600" b="0" dirty="0"/>
            <a:t>https://www.britannica.com/technology/hazardous-waste-management/Treatment-storage-and-disposal</a:t>
          </a:r>
          <a:endParaRPr lang="en-GB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0786FA0-AD34-42F0-BDE9-BC71C5B39E14}" type="sibTrans" cxnId="{51D3E9C3-2C0B-4864-AB2C-AD493EBC2D04}">
      <dgm:prSet/>
      <dgm:spPr/>
      <dgm:t>
        <a:bodyPr/>
        <a:lstStyle/>
        <a:p>
          <a:endParaRPr lang="en-GB"/>
        </a:p>
      </dgm:t>
    </dgm:pt>
    <dgm:pt modelId="{0CC7FF51-0949-40F9-9DC4-8B7A5648433F}" type="parTrans" cxnId="{51D3E9C3-2C0B-4864-AB2C-AD493EBC2D04}">
      <dgm:prSet/>
      <dgm:spPr/>
      <dgm:t>
        <a:bodyPr/>
        <a:lstStyle/>
        <a:p>
          <a:endParaRPr lang="en-GB"/>
        </a:p>
      </dgm:t>
    </dgm:pt>
    <dgm:pt modelId="{0C893A6F-7E23-4D88-A3BF-FACDE1EE0793}">
      <dgm:prSet custT="1"/>
      <dgm:spPr>
        <a:xfrm>
          <a:off x="4032536" y="46722"/>
          <a:ext cx="1853874" cy="205751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>
            <a:buNone/>
          </a:pPr>
          <a:endParaRPr lang="en-GB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4A2DFC7-B6F0-4DBB-9BBE-27338BD6C39B}" type="parTrans" cxnId="{8DA1C694-86C8-42A6-8B0C-3F424ED47308}">
      <dgm:prSet/>
      <dgm:spPr/>
      <dgm:t>
        <a:bodyPr/>
        <a:lstStyle/>
        <a:p>
          <a:endParaRPr lang="en-GB"/>
        </a:p>
      </dgm:t>
    </dgm:pt>
    <dgm:pt modelId="{4235DFC5-BD09-4FDD-96D9-5D2BD05382E3}" type="sibTrans" cxnId="{8DA1C694-86C8-42A6-8B0C-3F424ED47308}">
      <dgm:prSet/>
      <dgm:spPr/>
      <dgm:t>
        <a:bodyPr/>
        <a:lstStyle/>
        <a:p>
          <a:endParaRPr lang="en-GB"/>
        </a:p>
      </dgm:t>
    </dgm:pt>
    <dgm:pt modelId="{9B0E071F-7A5A-45AE-9950-80407E77C0ED}" type="pres">
      <dgm:prSet presAssocID="{3B3C4874-CE09-4732-A6CA-B79BBA79FF30}" presName="Name0" presStyleCnt="0">
        <dgm:presLayoutVars>
          <dgm:chMax/>
          <dgm:chPref/>
          <dgm:dir/>
          <dgm:animLvl val="lvl"/>
        </dgm:presLayoutVars>
      </dgm:prSet>
      <dgm:spPr/>
    </dgm:pt>
    <dgm:pt modelId="{B600BDEC-4A45-4053-9C12-C3D35CAB83E4}" type="pres">
      <dgm:prSet presAssocID="{8B4BFF15-2928-4753-8F27-D3AF30204E84}" presName="composite" presStyleCnt="0"/>
      <dgm:spPr/>
    </dgm:pt>
    <dgm:pt modelId="{C27A23D6-BFF8-45E0-84EF-9551B5F7E432}" type="pres">
      <dgm:prSet presAssocID="{8B4BFF15-2928-4753-8F27-D3AF30204E84}" presName="ParentAccentShape" presStyleLbl="trBgShp" presStyleIdx="0" presStyleCnt="2"/>
      <dgm:spPr>
        <a:xfrm>
          <a:off x="212570" y="319613"/>
          <a:ext cx="3748432" cy="2667426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gm:spPr>
    </dgm:pt>
    <dgm:pt modelId="{9F591B16-1BE3-4434-9EDF-DB29E773003A}" type="pres">
      <dgm:prSet presAssocID="{8B4BFF15-2928-4753-8F27-D3AF30204E84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369987E2-303D-4E70-8BD8-60A4907A699B}" type="pres">
      <dgm:prSet presAssocID="{8B4BFF15-2928-4753-8F27-D3AF30204E84}" presName="ChildText" presStyleLbl="revTx" presStyleIdx="1" presStyleCnt="2" custScaleX="108177" custScaleY="77135" custLinFactNeighborX="-642" custLinFactNeighborY="-21663">
        <dgm:presLayoutVars>
          <dgm:chMax val="0"/>
          <dgm:chPref val="0"/>
        </dgm:presLayoutVars>
      </dgm:prSet>
      <dgm:spPr/>
    </dgm:pt>
    <dgm:pt modelId="{25B465BC-58B2-4D9C-A955-1C2F94E7D0DA}" type="pres">
      <dgm:prSet presAssocID="{8B4BFF15-2928-4753-8F27-D3AF30204E84}" presName="ChildAccentShape" presStyleLbl="trBgShp" presStyleIdx="1" presStyleCnt="2" custLinFactNeighborX="10340" custLinFactNeighborY="14247"/>
      <dgm:spPr>
        <a:xfrm>
          <a:off x="5994851" y="319613"/>
          <a:ext cx="144123" cy="2667426"/>
        </a:xfrm>
        <a:prstGeom prst="rect">
          <a:avLst/>
        </a:prstGeom>
        <a:solidFill>
          <a:srgbClr val="2A4C8C"/>
        </a:solidFill>
        <a:ln>
          <a:noFill/>
        </a:ln>
        <a:effectLst/>
      </dgm:spPr>
    </dgm:pt>
    <dgm:pt modelId="{5CF294E1-CB5B-4133-910F-CEBD4AA9D318}" type="pres">
      <dgm:prSet presAssocID="{8B4BFF15-2928-4753-8F27-D3AF30204E84}" presName="Image" presStyleLbl="alignImgPlace1" presStyleIdx="0" presStyleCnt="1" custScaleY="89993"/>
      <dgm:spPr>
        <a:xfrm>
          <a:off x="68446" y="0"/>
          <a:ext cx="3604308" cy="252315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DAAEDB44-5C40-4E52-86B2-47F419D58597}" srcId="{8B4BFF15-2928-4753-8F27-D3AF30204E84}" destId="{9F33759B-E944-4CA7-A748-FCBE2CBD65CE}" srcOrd="0" destOrd="0" parTransId="{BC1EF10A-B558-40A6-8391-60B196338652}" sibTransId="{4FFF21EE-9541-442C-AEDE-72598217AE27}"/>
    <dgm:cxn modelId="{560BD983-2D3D-487D-B0E2-116200888A32}" type="presOf" srcId="{8B4BFF15-2928-4753-8F27-D3AF30204E84}" destId="{9F591B16-1BE3-4434-9EDF-DB29E773003A}" srcOrd="0" destOrd="0" presId="urn:microsoft.com/office/officeart/2009/3/layout/SnapshotPictureList"/>
    <dgm:cxn modelId="{1853BC89-602B-4CAD-ABE2-5A937B34193C}" type="presOf" srcId="{3B3C4874-CE09-4732-A6CA-B79BBA79FF30}" destId="{9B0E071F-7A5A-45AE-9950-80407E77C0ED}" srcOrd="0" destOrd="0" presId="urn:microsoft.com/office/officeart/2009/3/layout/SnapshotPictureList"/>
    <dgm:cxn modelId="{8DA1C694-86C8-42A6-8B0C-3F424ED47308}" srcId="{8B4BFF15-2928-4753-8F27-D3AF30204E84}" destId="{0C893A6F-7E23-4D88-A3BF-FACDE1EE0793}" srcOrd="1" destOrd="0" parTransId="{F4A2DFC7-B6F0-4DBB-9BBE-27338BD6C39B}" sibTransId="{4235DFC5-BD09-4FDD-96D9-5D2BD05382E3}"/>
    <dgm:cxn modelId="{51D3E9C3-2C0B-4864-AB2C-AD493EBC2D04}" srcId="{3B3C4874-CE09-4732-A6CA-B79BBA79FF30}" destId="{8B4BFF15-2928-4753-8F27-D3AF30204E84}" srcOrd="0" destOrd="0" parTransId="{0CC7FF51-0949-40F9-9DC4-8B7A5648433F}" sibTransId="{20786FA0-AD34-42F0-BDE9-BC71C5B39E14}"/>
    <dgm:cxn modelId="{1C007BE7-8511-4B21-AC19-960F44D010B6}" type="presOf" srcId="{9F33759B-E944-4CA7-A748-FCBE2CBD65CE}" destId="{369987E2-303D-4E70-8BD8-60A4907A699B}" srcOrd="0" destOrd="0" presId="urn:microsoft.com/office/officeart/2009/3/layout/SnapshotPictureList"/>
    <dgm:cxn modelId="{DB66B9F5-151D-4FF7-BA1A-C420CE80C6EC}" type="presOf" srcId="{0C893A6F-7E23-4D88-A3BF-FACDE1EE0793}" destId="{369987E2-303D-4E70-8BD8-60A4907A699B}" srcOrd="0" destOrd="1" presId="urn:microsoft.com/office/officeart/2009/3/layout/SnapshotPictureList"/>
    <dgm:cxn modelId="{B180002B-9367-479C-BAE0-7A3C337F9F53}" type="presParOf" srcId="{9B0E071F-7A5A-45AE-9950-80407E77C0ED}" destId="{B600BDEC-4A45-4053-9C12-C3D35CAB83E4}" srcOrd="0" destOrd="0" presId="urn:microsoft.com/office/officeart/2009/3/layout/SnapshotPictureList"/>
    <dgm:cxn modelId="{BF2F4F6F-872B-45DD-9800-B8F2B944DEA2}" type="presParOf" srcId="{B600BDEC-4A45-4053-9C12-C3D35CAB83E4}" destId="{C27A23D6-BFF8-45E0-84EF-9551B5F7E432}" srcOrd="0" destOrd="0" presId="urn:microsoft.com/office/officeart/2009/3/layout/SnapshotPictureList"/>
    <dgm:cxn modelId="{2043341C-6ED3-43AA-834E-EF7AAC53C04E}" type="presParOf" srcId="{B600BDEC-4A45-4053-9C12-C3D35CAB83E4}" destId="{9F591B16-1BE3-4434-9EDF-DB29E773003A}" srcOrd="1" destOrd="0" presId="urn:microsoft.com/office/officeart/2009/3/layout/SnapshotPictureList"/>
    <dgm:cxn modelId="{FD44A1AA-BB79-4D7F-9EE6-F135E9CE410B}" type="presParOf" srcId="{B600BDEC-4A45-4053-9C12-C3D35CAB83E4}" destId="{369987E2-303D-4E70-8BD8-60A4907A699B}" srcOrd="2" destOrd="0" presId="urn:microsoft.com/office/officeart/2009/3/layout/SnapshotPictureList"/>
    <dgm:cxn modelId="{20DE436E-8408-4943-9B08-282184E34F03}" type="presParOf" srcId="{B600BDEC-4A45-4053-9C12-C3D35CAB83E4}" destId="{25B465BC-58B2-4D9C-A955-1C2F94E7D0DA}" srcOrd="3" destOrd="0" presId="urn:microsoft.com/office/officeart/2009/3/layout/SnapshotPictureList"/>
    <dgm:cxn modelId="{1E4DF616-8567-4F43-BD20-40FC7A92A4A6}" type="presParOf" srcId="{B600BDEC-4A45-4053-9C12-C3D35CAB83E4}" destId="{5CF294E1-CB5B-4133-910F-CEBD4AA9D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465BC-58B2-4D9C-A955-1C2F94E7D0DA}">
      <dsp:nvSpPr>
        <dsp:cNvPr id="0" name=""/>
        <dsp:cNvSpPr/>
      </dsp:nvSpPr>
      <dsp:spPr>
        <a:xfrm>
          <a:off x="5513716" y="613992"/>
          <a:ext cx="134425" cy="2487935"/>
        </a:xfrm>
        <a:prstGeom prst="rect">
          <a:avLst/>
        </a:prstGeom>
        <a:solidFill>
          <a:srgbClr val="2A4C8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A23D6-BFF8-45E0-84EF-9551B5F7E432}">
      <dsp:nvSpPr>
        <dsp:cNvPr id="0" name=""/>
        <dsp:cNvSpPr/>
      </dsp:nvSpPr>
      <dsp:spPr>
        <a:xfrm>
          <a:off x="120510" y="461083"/>
          <a:ext cx="3496199" cy="2487935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294E1-CB5B-4133-910F-CEBD4AA9D318}">
      <dsp:nvSpPr>
        <dsp:cNvPr id="0" name=""/>
        <dsp:cNvSpPr/>
      </dsp:nvSpPr>
      <dsp:spPr>
        <a:xfrm>
          <a:off x="0" y="118943"/>
          <a:ext cx="3361774" cy="274725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91B16-1BE3-4434-9EDF-DB29E773003A}">
      <dsp:nvSpPr>
        <dsp:cNvPr id="0" name=""/>
        <dsp:cNvSpPr/>
      </dsp:nvSpPr>
      <dsp:spPr>
        <a:xfrm>
          <a:off x="271110" y="2670090"/>
          <a:ext cx="3225089" cy="295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080" tIns="49530" rIns="13208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71110" y="2670090"/>
        <a:ext cx="3225089" cy="295320"/>
      </dsp:txXfrm>
    </dsp:sp>
    <dsp:sp modelId="{369987E2-303D-4E70-8BD8-60A4907A699B}">
      <dsp:nvSpPr>
        <dsp:cNvPr id="0" name=""/>
        <dsp:cNvSpPr/>
      </dsp:nvSpPr>
      <dsp:spPr>
        <a:xfrm>
          <a:off x="3697345" y="359463"/>
          <a:ext cx="1729127" cy="1919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697345" y="359463"/>
        <a:ext cx="1729127" cy="19190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465BC-58B2-4D9C-A955-1C2F94E7D0DA}">
      <dsp:nvSpPr>
        <dsp:cNvPr id="0" name=""/>
        <dsp:cNvSpPr/>
      </dsp:nvSpPr>
      <dsp:spPr>
        <a:xfrm>
          <a:off x="7681341" y="727305"/>
          <a:ext cx="187085" cy="3462557"/>
        </a:xfrm>
        <a:prstGeom prst="rect">
          <a:avLst/>
        </a:prstGeom>
        <a:solidFill>
          <a:srgbClr val="2A4C8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A23D6-BFF8-45E0-84EF-9551B5F7E432}">
      <dsp:nvSpPr>
        <dsp:cNvPr id="0" name=""/>
        <dsp:cNvSpPr/>
      </dsp:nvSpPr>
      <dsp:spPr>
        <a:xfrm>
          <a:off x="190927" y="571095"/>
          <a:ext cx="4865799" cy="3462557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294E1-CB5B-4133-910F-CEBD4AA9D318}">
      <dsp:nvSpPr>
        <dsp:cNvPr id="0" name=""/>
        <dsp:cNvSpPr/>
      </dsp:nvSpPr>
      <dsp:spPr>
        <a:xfrm>
          <a:off x="3842" y="156209"/>
          <a:ext cx="4678714" cy="3275277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91B16-1BE3-4434-9EDF-DB29E773003A}">
      <dsp:nvSpPr>
        <dsp:cNvPr id="0" name=""/>
        <dsp:cNvSpPr/>
      </dsp:nvSpPr>
      <dsp:spPr>
        <a:xfrm>
          <a:off x="381157" y="3432649"/>
          <a:ext cx="4488484" cy="411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0" tIns="60960" rIns="1625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https://www.compliancequest.com/environmental-compliance/</a:t>
          </a:r>
          <a:endParaRPr lang="en-GB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81157" y="3432649"/>
        <a:ext cx="4488484" cy="411009"/>
      </dsp:txXfrm>
    </dsp:sp>
    <dsp:sp modelId="{369987E2-303D-4E70-8BD8-60A4907A699B}">
      <dsp:nvSpPr>
        <dsp:cNvPr id="0" name=""/>
        <dsp:cNvSpPr/>
      </dsp:nvSpPr>
      <dsp:spPr>
        <a:xfrm>
          <a:off x="5149584" y="216858"/>
          <a:ext cx="2406495" cy="2670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149584" y="216858"/>
        <a:ext cx="2406495" cy="26708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13209-4CF9-4C2A-8B29-342FF5357CBD}">
      <dsp:nvSpPr>
        <dsp:cNvPr id="0" name=""/>
        <dsp:cNvSpPr/>
      </dsp:nvSpPr>
      <dsp:spPr>
        <a:xfrm>
          <a:off x="262368" y="1699"/>
          <a:ext cx="5872062" cy="1041328"/>
        </a:xfrm>
        <a:prstGeom prst="rect">
          <a:avLst/>
        </a:prstGeom>
        <a:noFill/>
        <a:ln w="38100" cap="flat" cmpd="sng" algn="ctr">
          <a:solidFill>
            <a:srgbClr val="F1CB2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>
              <a:solidFill>
                <a:srgbClr val="2A4C8C"/>
              </a:solidFill>
            </a:rPr>
            <a:t>Kimyasal</a:t>
          </a:r>
          <a:r>
            <a:rPr lang="en-GB" sz="1800" b="1" kern="1200" dirty="0">
              <a:solidFill>
                <a:srgbClr val="2A4C8C"/>
              </a:solidFill>
            </a:rPr>
            <a:t> </a:t>
          </a:r>
          <a:r>
            <a:rPr lang="en-GB" sz="1800" b="1" kern="1200" dirty="0" err="1">
              <a:solidFill>
                <a:srgbClr val="2A4C8C"/>
              </a:solidFill>
            </a:rPr>
            <a:t>Yapıştırıcılar</a:t>
          </a:r>
          <a:r>
            <a:rPr lang="en-GB" sz="1800" b="1" kern="1200" dirty="0">
              <a:solidFill>
                <a:srgbClr val="2A4C8C"/>
              </a:solidFill>
            </a:rPr>
            <a:t>, </a:t>
          </a:r>
          <a:r>
            <a:rPr lang="en-GB" sz="1800" b="1" kern="1200" dirty="0" err="1">
              <a:solidFill>
                <a:srgbClr val="2A4C8C"/>
              </a:solidFill>
            </a:rPr>
            <a:t>Solventler</a:t>
          </a:r>
          <a:r>
            <a:rPr lang="en-GB" sz="1800" b="1" kern="1200" dirty="0">
              <a:solidFill>
                <a:srgbClr val="2A4C8C"/>
              </a:solidFill>
            </a:rPr>
            <a:t>, </a:t>
          </a:r>
          <a:r>
            <a:rPr lang="en-GB" sz="1800" b="1" kern="1200" dirty="0" err="1">
              <a:solidFill>
                <a:srgbClr val="2A4C8C"/>
              </a:solidFill>
            </a:rPr>
            <a:t>Terbiye</a:t>
          </a:r>
          <a:r>
            <a:rPr lang="en-GB" sz="1800" b="1" kern="1200" dirty="0">
              <a:solidFill>
                <a:srgbClr val="2A4C8C"/>
              </a:solidFill>
            </a:rPr>
            <a:t> </a:t>
          </a:r>
          <a:r>
            <a:rPr lang="en-GB" sz="1800" b="1" kern="1200" dirty="0" err="1">
              <a:solidFill>
                <a:srgbClr val="2A4C8C"/>
              </a:solidFill>
            </a:rPr>
            <a:t>Maddeleri</a:t>
          </a:r>
          <a:r>
            <a:rPr lang="en-GB" sz="1800" b="1" kern="1200" dirty="0">
              <a:solidFill>
                <a:srgbClr val="2A4C8C"/>
              </a:solidFill>
            </a:rPr>
            <a:t>, Deri </a:t>
          </a:r>
          <a:r>
            <a:rPr lang="en-GB" sz="1800" b="1" kern="1200" dirty="0" err="1">
              <a:solidFill>
                <a:srgbClr val="2A4C8C"/>
              </a:solidFill>
            </a:rPr>
            <a:t>İşleme</a:t>
          </a:r>
          <a:r>
            <a:rPr lang="en-GB" sz="1800" b="1" kern="1200" dirty="0">
              <a:solidFill>
                <a:srgbClr val="2A4C8C"/>
              </a:solidFill>
            </a:rPr>
            <a:t> </a:t>
          </a:r>
          <a:r>
            <a:rPr lang="en-GB" sz="1800" b="1" kern="1200" dirty="0" err="1">
              <a:solidFill>
                <a:srgbClr val="2A4C8C"/>
              </a:solidFill>
            </a:rPr>
            <a:t>Kimyasalları</a:t>
          </a:r>
          <a:endParaRPr lang="el-GR" sz="1800" b="1" kern="1200" dirty="0">
            <a:solidFill>
              <a:srgbClr val="2A4C8C"/>
            </a:solidFill>
          </a:endParaRPr>
        </a:p>
      </dsp:txBody>
      <dsp:txXfrm>
        <a:off x="262368" y="1699"/>
        <a:ext cx="5872062" cy="1041328"/>
      </dsp:txXfrm>
    </dsp:sp>
    <dsp:sp modelId="{5F5980F3-42B9-4E79-92F3-C51F4616AAF4}">
      <dsp:nvSpPr>
        <dsp:cNvPr id="0" name=""/>
        <dsp:cNvSpPr/>
      </dsp:nvSpPr>
      <dsp:spPr>
        <a:xfrm>
          <a:off x="262368" y="1630233"/>
          <a:ext cx="5872062" cy="989395"/>
        </a:xfrm>
        <a:prstGeom prst="rect">
          <a:avLst/>
        </a:prstGeom>
        <a:noFill/>
        <a:ln w="38100" cap="flat" cmpd="sng" algn="ctr">
          <a:solidFill>
            <a:srgbClr val="F1CB2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>
              <a:solidFill>
                <a:srgbClr val="2A4C8C"/>
              </a:solidFill>
            </a:rPr>
            <a:t>Kauçuk</a:t>
          </a:r>
          <a:r>
            <a:rPr lang="en-GB" sz="1800" b="1" kern="1200" dirty="0">
              <a:solidFill>
                <a:srgbClr val="2A4C8C"/>
              </a:solidFill>
            </a:rPr>
            <a:t> </a:t>
          </a:r>
          <a:r>
            <a:rPr lang="en-GB" sz="1800" b="1" kern="1200" dirty="0" err="1">
              <a:solidFill>
                <a:srgbClr val="2A4C8C"/>
              </a:solidFill>
            </a:rPr>
            <a:t>İşleme</a:t>
          </a:r>
          <a:r>
            <a:rPr lang="en-GB" sz="1800" b="1" kern="1200" dirty="0">
              <a:solidFill>
                <a:srgbClr val="2A4C8C"/>
              </a:solidFill>
            </a:rPr>
            <a:t> </a:t>
          </a:r>
          <a:r>
            <a:rPr lang="en-GB" sz="1800" b="1" kern="1200" dirty="0" err="1">
              <a:solidFill>
                <a:srgbClr val="2A4C8C"/>
              </a:solidFill>
            </a:rPr>
            <a:t>Kimyasalları</a:t>
          </a:r>
          <a:r>
            <a:rPr lang="en-GB" sz="1800" b="1" kern="1200" dirty="0">
              <a:solidFill>
                <a:srgbClr val="2A4C8C"/>
              </a:solidFill>
            </a:rPr>
            <a:t>, </a:t>
          </a:r>
          <a:r>
            <a:rPr lang="en-GB" sz="1800" b="1" kern="1200" dirty="0" err="1">
              <a:solidFill>
                <a:srgbClr val="2A4C8C"/>
              </a:solidFill>
            </a:rPr>
            <a:t>Metalik</a:t>
          </a:r>
          <a:r>
            <a:rPr lang="en-GB" sz="1800" b="1" kern="1200" dirty="0">
              <a:solidFill>
                <a:srgbClr val="2A4C8C"/>
              </a:solidFill>
            </a:rPr>
            <a:t> </a:t>
          </a:r>
          <a:r>
            <a:rPr lang="en-GB" sz="1800" b="1" kern="1200" dirty="0" err="1">
              <a:solidFill>
                <a:srgbClr val="2A4C8C"/>
              </a:solidFill>
            </a:rPr>
            <a:t>Bileşikler</a:t>
          </a:r>
          <a:r>
            <a:rPr lang="en-GB" sz="1800" b="1" kern="1200" dirty="0">
              <a:solidFill>
                <a:srgbClr val="2A4C8C"/>
              </a:solidFill>
            </a:rPr>
            <a:t>, </a:t>
          </a:r>
          <a:r>
            <a:rPr lang="en-GB" sz="1800" b="1" kern="1200" dirty="0" err="1">
              <a:solidFill>
                <a:srgbClr val="2A4C8C"/>
              </a:solidFill>
            </a:rPr>
            <a:t>Plastikleştiriciler</a:t>
          </a:r>
          <a:r>
            <a:rPr lang="en-GB" sz="1800" b="1" kern="1200" dirty="0">
              <a:solidFill>
                <a:srgbClr val="2A4C8C"/>
              </a:solidFill>
            </a:rPr>
            <a:t>, </a:t>
          </a:r>
          <a:r>
            <a:rPr lang="en-GB" sz="1800" b="1" kern="1200" dirty="0" err="1">
              <a:solidFill>
                <a:srgbClr val="2A4C8C"/>
              </a:solidFill>
            </a:rPr>
            <a:t>Biyositler</a:t>
          </a:r>
          <a:r>
            <a:rPr lang="en-GB" sz="1800" b="1" kern="1200" dirty="0">
              <a:solidFill>
                <a:srgbClr val="2A4C8C"/>
              </a:solidFill>
            </a:rPr>
            <a:t> ve </a:t>
          </a:r>
          <a:r>
            <a:rPr lang="en-GB" sz="1800" b="1" kern="1200" dirty="0" err="1">
              <a:solidFill>
                <a:srgbClr val="2A4C8C"/>
              </a:solidFill>
            </a:rPr>
            <a:t>Antimikrobiyal</a:t>
          </a:r>
          <a:r>
            <a:rPr lang="en-GB" sz="1800" b="1" kern="1200" dirty="0">
              <a:solidFill>
                <a:srgbClr val="2A4C8C"/>
              </a:solidFill>
            </a:rPr>
            <a:t> </a:t>
          </a:r>
          <a:r>
            <a:rPr lang="en-GB" sz="1800" b="1" kern="1200" dirty="0" err="1">
              <a:solidFill>
                <a:srgbClr val="2A4C8C"/>
              </a:solidFill>
            </a:rPr>
            <a:t>Ajanlar</a:t>
          </a:r>
          <a:endParaRPr lang="el-GR" sz="1800" b="1" kern="1200" dirty="0">
            <a:solidFill>
              <a:srgbClr val="2A4C8C"/>
            </a:solidFill>
          </a:endParaRPr>
        </a:p>
      </dsp:txBody>
      <dsp:txXfrm>
        <a:off x="262368" y="1630233"/>
        <a:ext cx="5872062" cy="989395"/>
      </dsp:txXfrm>
    </dsp:sp>
    <dsp:sp modelId="{3FE91B96-DE52-4572-9886-562F8420CD8A}">
      <dsp:nvSpPr>
        <dsp:cNvPr id="0" name=""/>
        <dsp:cNvSpPr/>
      </dsp:nvSpPr>
      <dsp:spPr>
        <a:xfrm>
          <a:off x="262368" y="3206835"/>
          <a:ext cx="5872062" cy="1058310"/>
        </a:xfrm>
        <a:prstGeom prst="rect">
          <a:avLst/>
        </a:prstGeom>
        <a:solidFill>
          <a:schemeClr val="bg1"/>
        </a:solidFill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>
              <a:solidFill>
                <a:schemeClr val="accent1">
                  <a:lumMod val="75000"/>
                </a:schemeClr>
              </a:solidFill>
            </a:rPr>
            <a:t>Siyanürler</a:t>
          </a:r>
          <a:r>
            <a:rPr lang="en-GB" sz="1800" b="1" kern="1200" dirty="0">
              <a:solidFill>
                <a:schemeClr val="accent1">
                  <a:lumMod val="75000"/>
                </a:schemeClr>
              </a:solidFill>
            </a:rPr>
            <a:t>, </a:t>
          </a:r>
          <a:r>
            <a:rPr lang="en-GB" sz="1800" b="1" kern="1200" dirty="0" err="1">
              <a:solidFill>
                <a:schemeClr val="accent1">
                  <a:lumMod val="75000"/>
                </a:schemeClr>
              </a:solidFill>
            </a:rPr>
            <a:t>Ağır</a:t>
          </a:r>
          <a:r>
            <a:rPr lang="en-GB" sz="1800" b="1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GB" sz="1800" b="1" kern="1200" dirty="0" err="1">
              <a:solidFill>
                <a:schemeClr val="accent1">
                  <a:lumMod val="75000"/>
                </a:schemeClr>
              </a:solidFill>
            </a:rPr>
            <a:t>Metaller</a:t>
          </a:r>
          <a:r>
            <a:rPr lang="en-GB" sz="1800" b="1" kern="1200" dirty="0">
              <a:solidFill>
                <a:schemeClr val="accent1">
                  <a:lumMod val="75000"/>
                </a:schemeClr>
              </a:solidFill>
            </a:rPr>
            <a:t>, </a:t>
          </a:r>
          <a:r>
            <a:rPr lang="en-GB" sz="1800" b="1" kern="1200" dirty="0" err="1">
              <a:solidFill>
                <a:schemeClr val="accent1">
                  <a:lumMod val="75000"/>
                </a:schemeClr>
              </a:solidFill>
            </a:rPr>
            <a:t>Tekstil</a:t>
          </a:r>
          <a:r>
            <a:rPr lang="en-GB" sz="1800" b="1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GB" sz="1800" b="1" kern="1200" dirty="0" err="1">
              <a:solidFill>
                <a:schemeClr val="accent1">
                  <a:lumMod val="75000"/>
                </a:schemeClr>
              </a:solidFill>
            </a:rPr>
            <a:t>Kimyasalları</a:t>
          </a:r>
          <a:r>
            <a:rPr lang="en-GB" sz="1800" b="1" kern="1200" dirty="0">
              <a:solidFill>
                <a:schemeClr val="accent1">
                  <a:lumMod val="75000"/>
                </a:schemeClr>
              </a:solidFill>
            </a:rPr>
            <a:t>, </a:t>
          </a:r>
          <a:r>
            <a:rPr lang="en-GB" sz="1800" b="1" kern="1200" dirty="0" err="1">
              <a:solidFill>
                <a:schemeClr val="accent1">
                  <a:lumMod val="75000"/>
                </a:schemeClr>
              </a:solidFill>
            </a:rPr>
            <a:t>Poliüretan</a:t>
          </a:r>
          <a:r>
            <a:rPr lang="en-GB" sz="1800" b="1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GB" sz="1800" b="1" kern="1200" dirty="0" err="1">
              <a:solidFill>
                <a:schemeClr val="accent1">
                  <a:lumMod val="75000"/>
                </a:schemeClr>
              </a:solidFill>
            </a:rPr>
            <a:t>Köpükler</a:t>
          </a:r>
          <a:endParaRPr lang="el-GR" sz="18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262368" y="3206835"/>
        <a:ext cx="5872062" cy="1058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465BC-58B2-4D9C-A955-1C2F94E7D0DA}">
      <dsp:nvSpPr>
        <dsp:cNvPr id="0" name=""/>
        <dsp:cNvSpPr/>
      </dsp:nvSpPr>
      <dsp:spPr>
        <a:xfrm>
          <a:off x="6649339" y="683897"/>
          <a:ext cx="159709" cy="2955877"/>
        </a:xfrm>
        <a:prstGeom prst="rect">
          <a:avLst/>
        </a:prstGeom>
        <a:solidFill>
          <a:srgbClr val="2A4C8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A23D6-BFF8-45E0-84EF-9551B5F7E432}">
      <dsp:nvSpPr>
        <dsp:cNvPr id="0" name=""/>
        <dsp:cNvSpPr/>
      </dsp:nvSpPr>
      <dsp:spPr>
        <a:xfrm>
          <a:off x="258286" y="288962"/>
          <a:ext cx="4153782" cy="3745747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294E1-CB5B-4133-910F-CEBD4AA9D318}">
      <dsp:nvSpPr>
        <dsp:cNvPr id="0" name=""/>
        <dsp:cNvSpPr/>
      </dsp:nvSpPr>
      <dsp:spPr>
        <a:xfrm>
          <a:off x="145727" y="871559"/>
          <a:ext cx="4188863" cy="216651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91B16-1BE3-4434-9EDF-DB29E773003A}">
      <dsp:nvSpPr>
        <dsp:cNvPr id="0" name=""/>
        <dsp:cNvSpPr/>
      </dsp:nvSpPr>
      <dsp:spPr>
        <a:xfrm>
          <a:off x="420679" y="3126717"/>
          <a:ext cx="3831679" cy="350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0" tIns="60960" rIns="1625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https://mlienvironmental.com/blog/classes-of-hazardous-materials/</a:t>
          </a:r>
        </a:p>
      </dsp:txBody>
      <dsp:txXfrm>
        <a:off x="420679" y="3126717"/>
        <a:ext cx="3831679" cy="350865"/>
      </dsp:txXfrm>
    </dsp:sp>
    <dsp:sp modelId="{369987E2-303D-4E70-8BD8-60A4907A699B}">
      <dsp:nvSpPr>
        <dsp:cNvPr id="0" name=""/>
        <dsp:cNvSpPr/>
      </dsp:nvSpPr>
      <dsp:spPr>
        <a:xfrm>
          <a:off x="4491337" y="381496"/>
          <a:ext cx="2054349" cy="2280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491337" y="381496"/>
        <a:ext cx="2054349" cy="2280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465BC-58B2-4D9C-A955-1C2F94E7D0DA}">
      <dsp:nvSpPr>
        <dsp:cNvPr id="0" name=""/>
        <dsp:cNvSpPr/>
      </dsp:nvSpPr>
      <dsp:spPr>
        <a:xfrm>
          <a:off x="7225760" y="372739"/>
          <a:ext cx="166558" cy="3082647"/>
        </a:xfrm>
        <a:prstGeom prst="rect">
          <a:avLst/>
        </a:prstGeom>
        <a:solidFill>
          <a:srgbClr val="2A4C8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A23D6-BFF8-45E0-84EF-9551B5F7E432}">
      <dsp:nvSpPr>
        <dsp:cNvPr id="0" name=""/>
        <dsp:cNvSpPr/>
      </dsp:nvSpPr>
      <dsp:spPr>
        <a:xfrm>
          <a:off x="543390" y="371052"/>
          <a:ext cx="4331926" cy="3082647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294E1-CB5B-4133-910F-CEBD4AA9D318}">
      <dsp:nvSpPr>
        <dsp:cNvPr id="0" name=""/>
        <dsp:cNvSpPr/>
      </dsp:nvSpPr>
      <dsp:spPr>
        <a:xfrm>
          <a:off x="376831" y="1687"/>
          <a:ext cx="4165367" cy="291591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3000" r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91B16-1BE3-4434-9EDF-DB29E773003A}">
      <dsp:nvSpPr>
        <dsp:cNvPr id="0" name=""/>
        <dsp:cNvSpPr/>
      </dsp:nvSpPr>
      <dsp:spPr>
        <a:xfrm>
          <a:off x="712748" y="2918637"/>
          <a:ext cx="3996009" cy="365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0" tIns="60960" rIns="1625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1" kern="1200" dirty="0"/>
            <a:t>https://www.unsustainablemagazine.com/global-shoe-waste/</a:t>
          </a:r>
          <a:endParaRPr lang="en-GB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712748" y="2918637"/>
        <a:ext cx="3996009" cy="365913"/>
      </dsp:txXfrm>
    </dsp:sp>
    <dsp:sp modelId="{369987E2-303D-4E70-8BD8-60A4907A699B}">
      <dsp:nvSpPr>
        <dsp:cNvPr id="0" name=""/>
        <dsp:cNvSpPr/>
      </dsp:nvSpPr>
      <dsp:spPr>
        <a:xfrm>
          <a:off x="4957985" y="55682"/>
          <a:ext cx="2142455" cy="2377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957985" y="55682"/>
        <a:ext cx="2142455" cy="23777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465BC-58B2-4D9C-A955-1C2F94E7D0DA}">
      <dsp:nvSpPr>
        <dsp:cNvPr id="0" name=""/>
        <dsp:cNvSpPr/>
      </dsp:nvSpPr>
      <dsp:spPr>
        <a:xfrm>
          <a:off x="7461238" y="388663"/>
          <a:ext cx="173674" cy="3214344"/>
        </a:xfrm>
        <a:prstGeom prst="rect">
          <a:avLst/>
        </a:prstGeom>
        <a:solidFill>
          <a:srgbClr val="2A4C8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A23D6-BFF8-45E0-84EF-9551B5F7E432}">
      <dsp:nvSpPr>
        <dsp:cNvPr id="0" name=""/>
        <dsp:cNvSpPr/>
      </dsp:nvSpPr>
      <dsp:spPr>
        <a:xfrm>
          <a:off x="493384" y="386904"/>
          <a:ext cx="4516994" cy="3214344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294E1-CB5B-4133-910F-CEBD4AA9D318}">
      <dsp:nvSpPr>
        <dsp:cNvPr id="0" name=""/>
        <dsp:cNvSpPr/>
      </dsp:nvSpPr>
      <dsp:spPr>
        <a:xfrm>
          <a:off x="319710" y="1759"/>
          <a:ext cx="4343320" cy="3040488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27000" b="-2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91B16-1BE3-4434-9EDF-DB29E773003A}">
      <dsp:nvSpPr>
        <dsp:cNvPr id="0" name=""/>
        <dsp:cNvSpPr/>
      </dsp:nvSpPr>
      <dsp:spPr>
        <a:xfrm>
          <a:off x="669978" y="3043327"/>
          <a:ext cx="4166726" cy="381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0" tIns="60960" rIns="1625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https://www.denios-us.com/shop/hazardous-material-storage/</a:t>
          </a:r>
        </a:p>
      </dsp:txBody>
      <dsp:txXfrm>
        <a:off x="669978" y="3043327"/>
        <a:ext cx="4166726" cy="381545"/>
      </dsp:txXfrm>
    </dsp:sp>
    <dsp:sp modelId="{369987E2-303D-4E70-8BD8-60A4907A699B}">
      <dsp:nvSpPr>
        <dsp:cNvPr id="0" name=""/>
        <dsp:cNvSpPr/>
      </dsp:nvSpPr>
      <dsp:spPr>
        <a:xfrm>
          <a:off x="5096579" y="58061"/>
          <a:ext cx="2233985" cy="2479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096579" y="58061"/>
        <a:ext cx="2233985" cy="24793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465BC-58B2-4D9C-A955-1C2F94E7D0DA}">
      <dsp:nvSpPr>
        <dsp:cNvPr id="0" name=""/>
        <dsp:cNvSpPr/>
      </dsp:nvSpPr>
      <dsp:spPr>
        <a:xfrm>
          <a:off x="7412319" y="843359"/>
          <a:ext cx="175652" cy="3250962"/>
        </a:xfrm>
        <a:prstGeom prst="rect">
          <a:avLst/>
        </a:prstGeom>
        <a:solidFill>
          <a:srgbClr val="2A4C8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A23D6-BFF8-45E0-84EF-9551B5F7E432}">
      <dsp:nvSpPr>
        <dsp:cNvPr id="0" name=""/>
        <dsp:cNvSpPr/>
      </dsp:nvSpPr>
      <dsp:spPr>
        <a:xfrm>
          <a:off x="365087" y="390877"/>
          <a:ext cx="4568452" cy="3250962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294E1-CB5B-4133-910F-CEBD4AA9D318}">
      <dsp:nvSpPr>
        <dsp:cNvPr id="0" name=""/>
        <dsp:cNvSpPr/>
      </dsp:nvSpPr>
      <dsp:spPr>
        <a:xfrm>
          <a:off x="189434" y="1344"/>
          <a:ext cx="4392799" cy="307512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91B16-1BE3-4434-9EDF-DB29E773003A}">
      <dsp:nvSpPr>
        <dsp:cNvPr id="0" name=""/>
        <dsp:cNvSpPr/>
      </dsp:nvSpPr>
      <dsp:spPr>
        <a:xfrm>
          <a:off x="543692" y="2448041"/>
          <a:ext cx="4214194" cy="164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0" tIns="60960" rIns="1625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1" kern="1200" dirty="0">
              <a:solidFill>
                <a:schemeClr val="tx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https://www.carlroth.com/com/en/hazardous-substance-symbols/ghs-hazardous-substances-labels-product-range/p/aty6.1</a:t>
          </a:r>
          <a:endParaRPr lang="en-GB" sz="1600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543692" y="2448041"/>
        <a:ext cx="4214194" cy="1644936"/>
      </dsp:txXfrm>
    </dsp:sp>
    <dsp:sp modelId="{369987E2-303D-4E70-8BD8-60A4907A699B}">
      <dsp:nvSpPr>
        <dsp:cNvPr id="0" name=""/>
        <dsp:cNvSpPr/>
      </dsp:nvSpPr>
      <dsp:spPr>
        <a:xfrm>
          <a:off x="5020722" y="58287"/>
          <a:ext cx="2259434" cy="2507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020722" y="58287"/>
        <a:ext cx="2259434" cy="25076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465BC-58B2-4D9C-A955-1C2F94E7D0DA}">
      <dsp:nvSpPr>
        <dsp:cNvPr id="0" name=""/>
        <dsp:cNvSpPr/>
      </dsp:nvSpPr>
      <dsp:spPr>
        <a:xfrm>
          <a:off x="7974453" y="485994"/>
          <a:ext cx="194224" cy="3594685"/>
        </a:xfrm>
        <a:prstGeom prst="rect">
          <a:avLst/>
        </a:prstGeom>
        <a:solidFill>
          <a:srgbClr val="2A4C8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A23D6-BFF8-45E0-84EF-9551B5F7E432}">
      <dsp:nvSpPr>
        <dsp:cNvPr id="0" name=""/>
        <dsp:cNvSpPr/>
      </dsp:nvSpPr>
      <dsp:spPr>
        <a:xfrm>
          <a:off x="198213" y="458356"/>
          <a:ext cx="5051473" cy="3594685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294E1-CB5B-4133-910F-CEBD4AA9D318}">
      <dsp:nvSpPr>
        <dsp:cNvPr id="0" name=""/>
        <dsp:cNvSpPr/>
      </dsp:nvSpPr>
      <dsp:spPr>
        <a:xfrm>
          <a:off x="3988" y="27638"/>
          <a:ext cx="4857249" cy="3400258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91B16-1BE3-4434-9EDF-DB29E773003A}">
      <dsp:nvSpPr>
        <dsp:cNvPr id="0" name=""/>
        <dsp:cNvSpPr/>
      </dsp:nvSpPr>
      <dsp:spPr>
        <a:xfrm>
          <a:off x="395702" y="3429104"/>
          <a:ext cx="4659760" cy="426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0" tIns="60960" rIns="1625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https://www.trihazsolutions.com/training-your-hazardous-waste-personnel</a:t>
          </a:r>
          <a:r>
            <a:rPr lang="en-GB" sz="1600" b="1" kern="1200" dirty="0"/>
            <a:t>-</a:t>
          </a:r>
          <a:r>
            <a:rPr lang="en-GB" sz="1600" b="0" kern="1200" dirty="0"/>
            <a:t>must-take/</a:t>
          </a:r>
          <a:endParaRPr lang="en-GB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95702" y="3429104"/>
        <a:ext cx="4659760" cy="426692"/>
      </dsp:txXfrm>
    </dsp:sp>
    <dsp:sp modelId="{369987E2-303D-4E70-8BD8-60A4907A699B}">
      <dsp:nvSpPr>
        <dsp:cNvPr id="0" name=""/>
        <dsp:cNvSpPr/>
      </dsp:nvSpPr>
      <dsp:spPr>
        <a:xfrm>
          <a:off x="5346086" y="90602"/>
          <a:ext cx="2498324" cy="2772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346086" y="90602"/>
        <a:ext cx="2498324" cy="27727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465BC-58B2-4D9C-A955-1C2F94E7D0DA}">
      <dsp:nvSpPr>
        <dsp:cNvPr id="0" name=""/>
        <dsp:cNvSpPr/>
      </dsp:nvSpPr>
      <dsp:spPr>
        <a:xfrm>
          <a:off x="7327619" y="722175"/>
          <a:ext cx="178649" cy="3306416"/>
        </a:xfrm>
        <a:prstGeom prst="rect">
          <a:avLst/>
        </a:prstGeom>
        <a:solidFill>
          <a:srgbClr val="2A4C8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A23D6-BFF8-45E0-84EF-9551B5F7E432}">
      <dsp:nvSpPr>
        <dsp:cNvPr id="0" name=""/>
        <dsp:cNvSpPr/>
      </dsp:nvSpPr>
      <dsp:spPr>
        <a:xfrm>
          <a:off x="178649" y="559176"/>
          <a:ext cx="4646380" cy="3306416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294E1-CB5B-4133-910F-CEBD4AA9D318}">
      <dsp:nvSpPr>
        <dsp:cNvPr id="0" name=""/>
        <dsp:cNvSpPr/>
      </dsp:nvSpPr>
      <dsp:spPr>
        <a:xfrm>
          <a:off x="0" y="162998"/>
          <a:ext cx="4467731" cy="312758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4000" r="-2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91B16-1BE3-4434-9EDF-DB29E773003A}">
      <dsp:nvSpPr>
        <dsp:cNvPr id="0" name=""/>
        <dsp:cNvSpPr/>
      </dsp:nvSpPr>
      <dsp:spPr>
        <a:xfrm>
          <a:off x="360300" y="3291690"/>
          <a:ext cx="4286079" cy="392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68580" rIns="1828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https://www.hoban.co.uk/</a:t>
          </a:r>
          <a:endParaRPr lang="en-GB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60300" y="3291690"/>
        <a:ext cx="4286079" cy="392474"/>
      </dsp:txXfrm>
    </dsp:sp>
    <dsp:sp modelId="{369987E2-303D-4E70-8BD8-60A4907A699B}">
      <dsp:nvSpPr>
        <dsp:cNvPr id="0" name=""/>
        <dsp:cNvSpPr/>
      </dsp:nvSpPr>
      <dsp:spPr>
        <a:xfrm>
          <a:off x="4913698" y="220913"/>
          <a:ext cx="2297976" cy="2550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913698" y="220913"/>
        <a:ext cx="2297976" cy="255040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465BC-58B2-4D9C-A955-1C2F94E7D0DA}">
      <dsp:nvSpPr>
        <dsp:cNvPr id="0" name=""/>
        <dsp:cNvSpPr/>
      </dsp:nvSpPr>
      <dsp:spPr>
        <a:xfrm>
          <a:off x="7348259" y="1221774"/>
          <a:ext cx="178973" cy="3312412"/>
        </a:xfrm>
        <a:prstGeom prst="rect">
          <a:avLst/>
        </a:prstGeom>
        <a:solidFill>
          <a:srgbClr val="2A4C8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A23D6-BFF8-45E0-84EF-9551B5F7E432}">
      <dsp:nvSpPr>
        <dsp:cNvPr id="0" name=""/>
        <dsp:cNvSpPr/>
      </dsp:nvSpPr>
      <dsp:spPr>
        <a:xfrm>
          <a:off x="182648" y="749854"/>
          <a:ext cx="4654807" cy="3312412"/>
        </a:xfrm>
        <a:prstGeom prst="frame">
          <a:avLst>
            <a:gd name="adj1" fmla="val 5450"/>
          </a:avLst>
        </a:prstGeom>
        <a:solidFill>
          <a:srgbClr val="F1CB2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294E1-CB5B-4133-910F-CEBD4AA9D318}">
      <dsp:nvSpPr>
        <dsp:cNvPr id="0" name=""/>
        <dsp:cNvSpPr/>
      </dsp:nvSpPr>
      <dsp:spPr>
        <a:xfrm>
          <a:off x="3675" y="509731"/>
          <a:ext cx="4475833" cy="2819708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91B16-1BE3-4434-9EDF-DB29E773003A}">
      <dsp:nvSpPr>
        <dsp:cNvPr id="0" name=""/>
        <dsp:cNvSpPr/>
      </dsp:nvSpPr>
      <dsp:spPr>
        <a:xfrm>
          <a:off x="364629" y="3487324"/>
          <a:ext cx="4293852" cy="393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0" tIns="60960" rIns="1625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https://www.britannica.com/technology/hazardous-waste-management/Treatment-storage-and-disposal</a:t>
          </a:r>
          <a:endParaRPr lang="en-GB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64629" y="3487324"/>
        <a:ext cx="4293852" cy="393186"/>
      </dsp:txXfrm>
    </dsp:sp>
    <dsp:sp modelId="{369987E2-303D-4E70-8BD8-60A4907A699B}">
      <dsp:nvSpPr>
        <dsp:cNvPr id="0" name=""/>
        <dsp:cNvSpPr/>
      </dsp:nvSpPr>
      <dsp:spPr>
        <a:xfrm>
          <a:off x="4926285" y="410978"/>
          <a:ext cx="2302143" cy="2555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926285" y="410978"/>
        <a:ext cx="2302143" cy="2555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7CA7D-3B98-44BD-8123-78EC05AD755E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9D874-D2D9-4365-960D-3C3150287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80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1" i="0" u="none" strike="noStrike" dirty="0">
              <a:solidFill>
                <a:srgbClr val="000000"/>
              </a:solidFill>
              <a:effectLst/>
              <a:latin typeface="Josefin Sans Bold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l"/>
            <a:endParaRPr lang="ro-RO" sz="1200" b="1" i="0" u="none" strike="noStrike" dirty="0">
              <a:solidFill>
                <a:srgbClr val="000000"/>
              </a:solidFill>
              <a:effectLst/>
              <a:latin typeface="Josefin Sans Bold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445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775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704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68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977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134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646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303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784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282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12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573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932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294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758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4460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085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0217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4000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57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075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207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71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74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369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902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55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462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041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4A8F6A0-7CF6-FEBE-4132-85B7BB25A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40B1B44F-884C-B6FE-600E-59D86C35A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26FEECFB-5A19-6346-CC8C-1FE2390B1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A1993146-3A26-AC04-3663-FCC7F15E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05DD0DB8-320E-5676-4B37-10CA496E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17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3C95B2B-1E00-8996-6D72-D73215CD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D5FBCB5D-05B8-53F2-0046-857A58772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04AFDA19-2A79-66CA-F2E0-6948B3438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B4DCD60-4ECF-D8AB-8962-335B4EBD5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CE2C54F9-A4B0-2F11-C448-300D4A019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73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81DF5753-43BD-FFBA-D51D-6361C3848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50A1F99B-B3B3-1177-26D0-471AB5BAA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A4AF3A2D-8089-15A2-AAE9-2DA6D59F3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3ED2A8F3-AA39-5485-E8CF-3EEBE7589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A27D9F56-7C95-1D53-AB46-C8002FA8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168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1B240E8-C8A1-0F84-0E1E-C48B6482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79CC3A21-55DC-464F-AE35-11DF0FB84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3A0FD5ED-23AA-61BF-B3EA-FCEE2017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8D505BC4-5AC2-CFC4-FCCD-CD2DB974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E6E776B8-A8E8-5388-CDA5-2E86D1111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29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1D07411-E855-5A66-DB49-432BA8F79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F5E803EB-A5EA-18FA-6B6B-F401BF603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1446DCF2-D620-0563-16C2-6F73BB2CB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7021D3C-57DC-DDE6-63BD-BE742749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DE6137E9-75D7-D552-70CC-0DA355AB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3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C0B90C5-41DD-5975-31BF-800CF6C1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C01F207C-BE21-C3C8-B31F-8391C6B04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5495012C-2ACD-0BE7-63FB-3B5B41CD8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26C08CEC-04AC-AAB2-7EE9-D3E17816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39AC4284-69BC-8B93-BE65-55232919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99C36532-C710-9784-6BA5-F7A119613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4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714DE57-36AB-146E-D39B-16F8B29D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4A621E76-0AF1-2E68-8132-793A50584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BD5C1C07-FC96-B78E-6C60-D73FE8F82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738FE645-397C-B397-BEFB-3B1C3A222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E0C838C3-9DF8-3879-3B59-671664FE7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DBF8A89D-3674-7E54-4DF1-01B97E48E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A241DBA5-EEB5-00EA-601A-F59848F6C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B7528812-75C9-1B14-2994-E8122186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48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0B501E3-AE65-64D7-7488-3A8863D40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2864FEAE-8BD7-38DA-EE5A-98B85F68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83C2C6E8-61C0-2668-05C5-39427FBF3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CF794F9C-7CDE-2203-B1B6-BB741498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040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30AFFEDE-5F82-4CF9-C5AF-2AF90ACC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60D2BAEB-76CF-5F86-A875-A1306BE9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A89888DD-E01E-BEDE-FBDA-E0B077D0B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171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A43A084-6299-88E6-20EB-755DD6254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CE533339-6ACC-9CE6-1362-CE34D2DF7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45CF7ECC-2321-879B-2A37-8876F73D0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2BE0CDF3-E2D1-A0C6-8717-B3F95D6A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26C0209E-834D-F305-66C6-3E8ECC8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762A0561-8BCE-0FDE-6CB1-1AC0E6A2D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31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E1DE477-E979-3336-ECAD-125CABB9E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A22FA9A5-F25C-5554-9C7B-8F8EF0E83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5B3CC94E-9411-CD84-5FF2-B56B2C4F5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899A625B-A852-9CD8-CF5D-26B83C32E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4B51DBCE-5F5F-EAB5-4E4E-3D658E32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EC26EE31-420C-EC47-C1A7-17462AE0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64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9D9F43DF-6436-BA14-3429-B73F6343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F55D411D-420B-4E9F-224B-9D6D12885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75B3DAA4-5A9A-878B-BAD8-3A7E29172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8B099-8694-4A78-838E-0C7D3BE826D4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385F1F3-56E1-46BC-928F-EBB58E713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AFFD6740-FE9A-FE98-7FB0-D798F2FB4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85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4.png"/><Relationship Id="rId7" Type="http://schemas.openxmlformats.org/officeDocument/2006/relationships/diagramData" Target="../diagrams/data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microsoft.com/office/2007/relationships/diagramDrawing" Target="../diagrams/drawing5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4.png"/><Relationship Id="rId7" Type="http://schemas.openxmlformats.org/officeDocument/2006/relationships/diagramData" Target="../diagrams/data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microsoft.com/office/2007/relationships/diagramDrawing" Target="../diagrams/drawing6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image" Target="../media/image4.png"/><Relationship Id="rId7" Type="http://schemas.openxmlformats.org/officeDocument/2006/relationships/diagramData" Target="../diagrams/data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microsoft.com/office/2007/relationships/diagramDrawing" Target="../diagrams/drawing7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7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image" Target="../media/image4.png"/><Relationship Id="rId7" Type="http://schemas.openxmlformats.org/officeDocument/2006/relationships/diagramData" Target="../diagrams/data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microsoft.com/office/2007/relationships/diagramDrawing" Target="../diagrams/drawing8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8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image" Target="../media/image4.png"/><Relationship Id="rId7" Type="http://schemas.openxmlformats.org/officeDocument/2006/relationships/diagramData" Target="../diagrams/data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microsoft.com/office/2007/relationships/diagramDrawing" Target="../diagrams/drawing9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9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image" Target="../media/image4.png"/><Relationship Id="rId7" Type="http://schemas.openxmlformats.org/officeDocument/2006/relationships/diagramData" Target="../diagrams/data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microsoft.com/office/2007/relationships/diagramDrawing" Target="../diagrams/drawing10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10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sustainablemagazine.com/global-shoe-waste/" TargetMode="Externa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hyperlink" Target="https://www.bestyetexpresstrucking.com/" TargetMode="External"/><Relationship Id="rId5" Type="http://schemas.openxmlformats.org/officeDocument/2006/relationships/image" Target="../media/image3.jp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jpg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3.jpg"/><Relationship Id="rId10" Type="http://schemas.microsoft.com/office/2007/relationships/diagramDrawing" Target="../diagrams/drawing3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4.pn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microsoft.com/office/2007/relationships/diagramDrawing" Target="../diagrams/drawing4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ine 26">
            <a:extLst>
              <a:ext uri="{FF2B5EF4-FFF2-40B4-BE49-F238E27FC236}">
                <a16:creationId xmlns:a16="http://schemas.microsoft.com/office/drawing/2014/main" id="{1665CBF3-E1DB-CC7C-EF90-ADEE0B49E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5" t="856" r="29321" b="-856"/>
          <a:stretch/>
        </p:blipFill>
        <p:spPr>
          <a:xfrm>
            <a:off x="1" y="-1"/>
            <a:ext cx="5254752" cy="6968689"/>
          </a:xfrm>
          <a:prstGeom prst="rect">
            <a:avLst/>
          </a:prstGeom>
        </p:spPr>
      </p:pic>
      <p:sp>
        <p:nvSpPr>
          <p:cNvPr id="9" name="CasetăText 8">
            <a:extLst>
              <a:ext uri="{FF2B5EF4-FFF2-40B4-BE49-F238E27FC236}">
                <a16:creationId xmlns:a16="http://schemas.microsoft.com/office/drawing/2014/main" id="{A76F7DDE-B3D7-6534-F085-F22CEBAA630C}"/>
              </a:ext>
            </a:extLst>
          </p:cNvPr>
          <p:cNvSpPr txBox="1"/>
          <p:nvPr/>
        </p:nvSpPr>
        <p:spPr>
          <a:xfrm>
            <a:off x="5711735" y="195382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SHOEDES – </a:t>
            </a:r>
            <a:r>
              <a:rPr lang="en-US" sz="1600" dirty="0" err="1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Döngüsel</a:t>
            </a:r>
            <a:r>
              <a:rPr lang="en-US" sz="16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 err="1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ekonominin</a:t>
            </a:r>
            <a:r>
              <a:rPr lang="en-US" sz="16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 err="1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ortaya</a:t>
            </a:r>
            <a:r>
              <a:rPr lang="en-US" sz="16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 err="1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çıkan</a:t>
            </a:r>
            <a:r>
              <a:rPr lang="en-US" sz="16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 err="1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taleplerine</a:t>
            </a:r>
            <a:r>
              <a:rPr lang="en-US" sz="16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 err="1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uygun</a:t>
            </a:r>
            <a:r>
              <a:rPr lang="en-US" sz="16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 err="1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sürdürülebilir</a:t>
            </a:r>
            <a:r>
              <a:rPr lang="en-US" sz="16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 err="1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ürünler</a:t>
            </a:r>
            <a:r>
              <a:rPr lang="en-US" sz="16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 err="1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için</a:t>
            </a:r>
            <a:r>
              <a:rPr lang="en-US" sz="16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yeni </a:t>
            </a:r>
            <a:r>
              <a:rPr lang="en-US" sz="1600" dirty="0" err="1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ayakkabı</a:t>
            </a:r>
            <a:r>
              <a:rPr lang="en-US" sz="16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 err="1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tasarımcısı</a:t>
            </a:r>
            <a:r>
              <a:rPr lang="en-US" sz="16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 err="1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nitelikleri</a:t>
            </a:r>
            <a:endParaRPr lang="en-GB" sz="1600" dirty="0">
              <a:solidFill>
                <a:srgbClr val="2D5693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CasetăText 10">
            <a:extLst>
              <a:ext uri="{FF2B5EF4-FFF2-40B4-BE49-F238E27FC236}">
                <a16:creationId xmlns:a16="http://schemas.microsoft.com/office/drawing/2014/main" id="{622B4E98-CEC1-4092-223D-8C968E827602}"/>
              </a:ext>
            </a:extLst>
          </p:cNvPr>
          <p:cNvSpPr txBox="1"/>
          <p:nvPr/>
        </p:nvSpPr>
        <p:spPr>
          <a:xfrm>
            <a:off x="5518484" y="1524063"/>
            <a:ext cx="629080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rgbClr val="000000"/>
                </a:solidFill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ULO6. ATIK </a:t>
            </a:r>
            <a:r>
              <a:rPr lang="tr-TR" sz="3200" b="1" dirty="0">
                <a:solidFill>
                  <a:srgbClr val="000000"/>
                </a:solidFill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YÖNETİMİ STRATEJİLERİ</a:t>
            </a:r>
            <a:r>
              <a:rPr lang="en-US" sz="3200" b="1" dirty="0">
                <a:solidFill>
                  <a:srgbClr val="000000"/>
                </a:solidFill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- AYAKKABI SEKTÖRÜNDE EN </a:t>
            </a:r>
            <a:r>
              <a:rPr lang="tr-TR" sz="3200" b="1" dirty="0">
                <a:solidFill>
                  <a:srgbClr val="000000"/>
                </a:solidFill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İYİ </a:t>
            </a:r>
            <a:r>
              <a:rPr lang="en-US" sz="3200" b="1" dirty="0">
                <a:solidFill>
                  <a:srgbClr val="000000"/>
                </a:solidFill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UYGULAMALAR</a:t>
            </a:r>
            <a:endParaRPr lang="ro-RO" sz="3200" b="1" i="0" u="none" strike="noStrike" dirty="0">
              <a:solidFill>
                <a:srgbClr val="000000"/>
              </a:solidFill>
              <a:effectLst/>
              <a:latin typeface="Josefin Sans Bold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CasetăText 14">
            <a:extLst>
              <a:ext uri="{FF2B5EF4-FFF2-40B4-BE49-F238E27FC236}">
                <a16:creationId xmlns:a16="http://schemas.microsoft.com/office/drawing/2014/main" id="{C21C2A64-5F18-D0CE-A5DC-9F5CB511AC13}"/>
              </a:ext>
            </a:extLst>
          </p:cNvPr>
          <p:cNvSpPr txBox="1"/>
          <p:nvPr/>
        </p:nvSpPr>
        <p:spPr>
          <a:xfrm>
            <a:off x="5711735" y="6209914"/>
            <a:ext cx="6503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</a:rPr>
              <a:t>GELİŞTİRİCİ ORTAK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</a:rPr>
              <a:t>: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</a:rPr>
              <a:t>CRETHIDEV</a:t>
            </a:r>
            <a:endParaRPr lang="en-GB" dirty="0">
              <a:latin typeface="Josefin Sans Bold" pitchFamily="2" charset="0"/>
            </a:endParaRPr>
          </a:p>
        </p:txBody>
      </p:sp>
      <p:sp>
        <p:nvSpPr>
          <p:cNvPr id="17" name="CasetăText 16">
            <a:extLst>
              <a:ext uri="{FF2B5EF4-FFF2-40B4-BE49-F238E27FC236}">
                <a16:creationId xmlns:a16="http://schemas.microsoft.com/office/drawing/2014/main" id="{709BB0E2-7A9B-238D-71F0-BF3D0FE5F6B7}"/>
              </a:ext>
            </a:extLst>
          </p:cNvPr>
          <p:cNvSpPr txBox="1"/>
          <p:nvPr/>
        </p:nvSpPr>
        <p:spPr>
          <a:xfrm>
            <a:off x="382711" y="207884"/>
            <a:ext cx="4578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E9C73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Proje </a:t>
            </a:r>
            <a:r>
              <a:rPr lang="en-GB" sz="1400" dirty="0" err="1">
                <a:solidFill>
                  <a:srgbClr val="E9C73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numarası</a:t>
            </a:r>
            <a:r>
              <a:rPr lang="en-GB" sz="1400" dirty="0">
                <a:solidFill>
                  <a:srgbClr val="E9C73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2021-1-TR01-KA220-VET-000028186</a:t>
            </a:r>
            <a:endParaRPr lang="en-GB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219422F-A079-FB51-DA08-6781E9392D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318955" y="6164163"/>
            <a:ext cx="2706042" cy="627578"/>
          </a:xfrm>
          <a:prstGeom prst="rect">
            <a:avLst/>
          </a:prstGeom>
        </p:spPr>
      </p:pic>
      <p:sp>
        <p:nvSpPr>
          <p:cNvPr id="8" name="CasetăText 27">
            <a:extLst>
              <a:ext uri="{FF2B5EF4-FFF2-40B4-BE49-F238E27FC236}">
                <a16:creationId xmlns:a16="http://schemas.microsoft.com/office/drawing/2014/main" id="{64E356C7-7694-487C-9146-A72C2D55889A}"/>
              </a:ext>
            </a:extLst>
          </p:cNvPr>
          <p:cNvSpPr txBox="1"/>
          <p:nvPr/>
        </p:nvSpPr>
        <p:spPr>
          <a:xfrm>
            <a:off x="5711735" y="4096819"/>
            <a:ext cx="6097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2D5693"/>
                </a:solidFill>
                <a:latin typeface="Josefin Sans Bold" pitchFamily="2" charset="0"/>
              </a:rPr>
              <a:t>Ders 6.3 
</a:t>
            </a:r>
            <a:r>
              <a:rPr lang="en-US" sz="2400" b="1" dirty="0" err="1">
                <a:latin typeface="Josefin Sans Bold" pitchFamily="2" charset="0"/>
              </a:rPr>
              <a:t>Ayakkabı</a:t>
            </a:r>
            <a:r>
              <a:rPr lang="en-US" sz="2400" b="1" dirty="0">
                <a:latin typeface="Josefin Sans Bold" pitchFamily="2" charset="0"/>
              </a:rPr>
              <a:t> </a:t>
            </a:r>
            <a:r>
              <a:rPr lang="en-US" sz="2400" b="1" dirty="0" err="1">
                <a:latin typeface="Josefin Sans Bold" pitchFamily="2" charset="0"/>
              </a:rPr>
              <a:t>endüstrisinde</a:t>
            </a:r>
            <a:r>
              <a:rPr lang="en-US" sz="2400" b="1" dirty="0">
                <a:latin typeface="Josefin Sans Bold" pitchFamily="2" charset="0"/>
              </a:rPr>
              <a:t> </a:t>
            </a:r>
            <a:r>
              <a:rPr lang="en-US" sz="2400" b="1" dirty="0" err="1">
                <a:latin typeface="Josefin Sans Bold" pitchFamily="2" charset="0"/>
              </a:rPr>
              <a:t>tehlikeli</a:t>
            </a:r>
            <a:r>
              <a:rPr lang="en-US" sz="2400" b="1" dirty="0">
                <a:latin typeface="Josefin Sans Bold" pitchFamily="2" charset="0"/>
              </a:rPr>
              <a:t> </a:t>
            </a:r>
            <a:r>
              <a:rPr lang="en-US" sz="2400" b="1" dirty="0" err="1">
                <a:latin typeface="Josefin Sans Bold" pitchFamily="2" charset="0"/>
              </a:rPr>
              <a:t>atıkların</a:t>
            </a:r>
            <a:r>
              <a:rPr lang="en-US" sz="2400" b="1" dirty="0">
                <a:latin typeface="Josefin Sans Bold" pitchFamily="2" charset="0"/>
              </a:rPr>
              <a:t> </a:t>
            </a:r>
            <a:r>
              <a:rPr lang="en-US" sz="2400" b="1" dirty="0" err="1">
                <a:latin typeface="Josefin Sans Bold" pitchFamily="2" charset="0"/>
              </a:rPr>
              <a:t>yönetimi</a:t>
            </a:r>
            <a:endParaRPr lang="en-US" sz="2400" dirty="0"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39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6">
            <a:extLst>
              <a:ext uri="{FF2B5EF4-FFF2-40B4-BE49-F238E27FC236}">
                <a16:creationId xmlns:a16="http://schemas.microsoft.com/office/drawing/2014/main" id="{C4D27284-67A8-5E6E-893E-1FE2A107C548}"/>
              </a:ext>
            </a:extLst>
          </p:cNvPr>
          <p:cNvSpPr txBox="1"/>
          <p:nvPr/>
        </p:nvSpPr>
        <p:spPr>
          <a:xfrm>
            <a:off x="538522" y="1068099"/>
            <a:ext cx="658417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Waste minimization</a:t>
            </a:r>
          </a:p>
        </p:txBody>
      </p:sp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C730DB-F7AB-4A66-82C5-7BA0E82F126D}"/>
              </a:ext>
            </a:extLst>
          </p:cNvPr>
          <p:cNvSpPr txBox="1"/>
          <p:nvPr/>
        </p:nvSpPr>
        <p:spPr>
          <a:xfrm>
            <a:off x="2167661" y="1923387"/>
            <a:ext cx="716740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Sürdürülebilirlik</a:t>
            </a:r>
            <a:r>
              <a:rPr lang="en-US" b="1" dirty="0"/>
              <a:t> </a:t>
            </a:r>
            <a:r>
              <a:rPr lang="en-US" b="1" dirty="0" err="1"/>
              <a:t>için</a:t>
            </a:r>
            <a:r>
              <a:rPr lang="en-US" b="1" dirty="0"/>
              <a:t> </a:t>
            </a:r>
            <a:r>
              <a:rPr lang="en-US" b="1" dirty="0" err="1"/>
              <a:t>Malzeme</a:t>
            </a:r>
            <a:r>
              <a:rPr lang="en-US" b="1" dirty="0"/>
              <a:t> </a:t>
            </a:r>
            <a:r>
              <a:rPr lang="en-US" b="1" dirty="0" err="1"/>
              <a:t>Verimliliği</a:t>
            </a:r>
            <a:r>
              <a:rPr lang="en-US" b="1" dirty="0"/>
              <a:t> ve </a:t>
            </a:r>
            <a:r>
              <a:rPr lang="en-US" b="1" dirty="0" err="1"/>
              <a:t>Tasarım</a:t>
            </a:r>
            <a:r>
              <a:rPr lang="en-US" b="1" dirty="0"/>
              <a:t>:</a:t>
            </a:r>
            <a:endParaRPr lang="tr-TR" b="1" dirty="0"/>
          </a:p>
          <a:p>
            <a:r>
              <a:rPr lang="en-US" u="sng" dirty="0" err="1"/>
              <a:t>Kesme</a:t>
            </a:r>
            <a:r>
              <a:rPr lang="en-US" u="sng" dirty="0"/>
              <a:t> </a:t>
            </a:r>
            <a:r>
              <a:rPr lang="en-US" u="sng" dirty="0" err="1"/>
              <a:t>İşlemlerini</a:t>
            </a:r>
            <a:r>
              <a:rPr lang="en-US" u="sng" dirty="0"/>
              <a:t> Optimize Edin
</a:t>
            </a:r>
            <a:r>
              <a:rPr lang="en-US" u="sng" dirty="0" err="1"/>
              <a:t>Desen</a:t>
            </a:r>
            <a:r>
              <a:rPr lang="en-US" u="sng" dirty="0"/>
              <a:t> </a:t>
            </a:r>
            <a:r>
              <a:rPr lang="en-US" u="sng" dirty="0" err="1"/>
              <a:t>Optimizasyonu</a:t>
            </a:r>
            <a:endParaRPr lang="tr-TR" u="sng" dirty="0"/>
          </a:p>
          <a:p>
            <a:r>
              <a:rPr lang="en-US" b="1" u="sng" dirty="0" err="1"/>
              <a:t>Yalın</a:t>
            </a:r>
            <a:r>
              <a:rPr lang="en-US" b="1" u="sng" dirty="0"/>
              <a:t> </a:t>
            </a:r>
            <a:r>
              <a:rPr lang="en-US" b="1" u="sng" dirty="0" err="1"/>
              <a:t>Üretim</a:t>
            </a:r>
            <a:r>
              <a:rPr lang="en-US" b="1" u="sng" dirty="0"/>
              <a:t> </a:t>
            </a:r>
            <a:r>
              <a:rPr lang="en-US" b="1" u="sng" dirty="0" err="1"/>
              <a:t>Prensipleri</a:t>
            </a:r>
            <a:r>
              <a:rPr lang="en-US" b="1" u="sng" dirty="0"/>
              <a:t>:</a:t>
            </a:r>
            <a:endParaRPr lang="tr-TR" b="1" u="sng" dirty="0"/>
          </a:p>
          <a:p>
            <a:r>
              <a:rPr lang="en-US" dirty="0" err="1"/>
              <a:t>Üretimi</a:t>
            </a:r>
            <a:r>
              <a:rPr lang="en-US" dirty="0"/>
              <a:t> </a:t>
            </a:r>
            <a:r>
              <a:rPr lang="en-US" dirty="0" err="1"/>
              <a:t>Kolaylaştırın</a:t>
            </a:r>
            <a:r>
              <a:rPr lang="en-US" dirty="0"/>
              <a:t>
Kaizen </a:t>
            </a:r>
            <a:r>
              <a:rPr lang="en-US" dirty="0" err="1"/>
              <a:t>Uygulamaları</a:t>
            </a:r>
            <a:endParaRPr lang="tr-TR" dirty="0"/>
          </a:p>
          <a:p>
            <a:r>
              <a:rPr lang="en-US" b="1" dirty="0" err="1">
                <a:solidFill>
                  <a:prstClr val="black"/>
                </a:solidFill>
              </a:rPr>
              <a:t>Kapalı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Döngü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Sistemler</a:t>
            </a:r>
            <a:r>
              <a:rPr lang="en-US" b="1" dirty="0">
                <a:solidFill>
                  <a:prstClr val="black"/>
                </a:solidFill>
              </a:rPr>
              <a:t> ve Geri </a:t>
            </a:r>
            <a:r>
              <a:rPr lang="en-US" b="1" dirty="0" err="1">
                <a:solidFill>
                  <a:prstClr val="black"/>
                </a:solidFill>
              </a:rPr>
              <a:t>Dönüşüm</a:t>
            </a:r>
            <a:r>
              <a:rPr lang="en-US" b="1" dirty="0">
                <a:solidFill>
                  <a:prstClr val="black"/>
                </a:solidFill>
              </a:rPr>
              <a:t>:</a:t>
            </a:r>
            <a:endParaRPr lang="tr-TR" b="1" dirty="0">
              <a:solidFill>
                <a:prstClr val="black"/>
              </a:solidFill>
            </a:endParaRPr>
          </a:p>
          <a:p>
            <a:r>
              <a:rPr lang="en-US" u="sng" dirty="0">
                <a:solidFill>
                  <a:prstClr val="black"/>
                </a:solidFill>
              </a:rPr>
              <a:t>Geri </a:t>
            </a:r>
            <a:r>
              <a:rPr lang="en-US" u="sng" dirty="0" err="1">
                <a:solidFill>
                  <a:prstClr val="black"/>
                </a:solidFill>
              </a:rPr>
              <a:t>Dönüşüm</a:t>
            </a:r>
            <a:r>
              <a:rPr lang="en-US" u="sng" dirty="0">
                <a:solidFill>
                  <a:prstClr val="black"/>
                </a:solidFill>
              </a:rPr>
              <a:t> </a:t>
            </a:r>
            <a:r>
              <a:rPr lang="en-US" u="sng" dirty="0" err="1">
                <a:solidFill>
                  <a:prstClr val="black"/>
                </a:solidFill>
              </a:rPr>
              <a:t>Girişimleri</a:t>
            </a:r>
            <a:r>
              <a:rPr lang="en-US" u="sng" dirty="0">
                <a:solidFill>
                  <a:prstClr val="black"/>
                </a:solidFill>
              </a:rPr>
              <a:t>
</a:t>
            </a:r>
            <a:r>
              <a:rPr lang="en-US" u="sng" dirty="0" err="1">
                <a:solidFill>
                  <a:prstClr val="black"/>
                </a:solidFill>
              </a:rPr>
              <a:t>Kapalı</a:t>
            </a:r>
            <a:r>
              <a:rPr lang="en-US" u="sng" dirty="0">
                <a:solidFill>
                  <a:prstClr val="black"/>
                </a:solidFill>
              </a:rPr>
              <a:t> </a:t>
            </a:r>
            <a:r>
              <a:rPr lang="en-US" u="sng" dirty="0" err="1">
                <a:solidFill>
                  <a:prstClr val="black"/>
                </a:solidFill>
              </a:rPr>
              <a:t>Devre</a:t>
            </a:r>
            <a:r>
              <a:rPr lang="en-US" u="sng" dirty="0">
                <a:solidFill>
                  <a:prstClr val="black"/>
                </a:solidFill>
              </a:rPr>
              <a:t> </a:t>
            </a:r>
            <a:r>
              <a:rPr lang="en-US" u="sng" dirty="0" err="1">
                <a:solidFill>
                  <a:prstClr val="black"/>
                </a:solidFill>
              </a:rPr>
              <a:t>Sistemler</a:t>
            </a:r>
            <a:endParaRPr lang="tr-TR" u="sng" dirty="0">
              <a:solidFill>
                <a:prstClr val="black"/>
              </a:solidFill>
            </a:endParaRPr>
          </a:p>
          <a:p>
            <a:r>
              <a:rPr lang="en-US" b="1" dirty="0" err="1">
                <a:solidFill>
                  <a:prstClr val="black"/>
                </a:solidFill>
              </a:rPr>
              <a:t>Verimli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Envanter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Yönetimi</a:t>
            </a:r>
            <a:r>
              <a:rPr lang="en-US" b="1" dirty="0">
                <a:solidFill>
                  <a:prstClr val="black"/>
                </a:solidFill>
              </a:rPr>
              <a:t>:</a:t>
            </a:r>
            <a:endParaRPr lang="tr-TR" b="1" dirty="0">
              <a:solidFill>
                <a:prstClr val="black"/>
              </a:solidFill>
            </a:endParaRPr>
          </a:p>
          <a:p>
            <a:r>
              <a:rPr lang="en-US" u="sng" dirty="0">
                <a:solidFill>
                  <a:prstClr val="black"/>
                </a:solidFill>
              </a:rPr>
              <a:t>Tam </a:t>
            </a:r>
            <a:r>
              <a:rPr lang="en-US" u="sng" dirty="0" err="1">
                <a:solidFill>
                  <a:prstClr val="black"/>
                </a:solidFill>
              </a:rPr>
              <a:t>Zamanında</a:t>
            </a:r>
            <a:r>
              <a:rPr lang="en-US" u="sng" dirty="0">
                <a:solidFill>
                  <a:prstClr val="black"/>
                </a:solidFill>
              </a:rPr>
              <a:t> (</a:t>
            </a:r>
            <a:r>
              <a:rPr lang="tr-TR" u="sng" dirty="0">
                <a:solidFill>
                  <a:prstClr val="black"/>
                </a:solidFill>
              </a:rPr>
              <a:t>TZE</a:t>
            </a:r>
            <a:r>
              <a:rPr lang="en-US" u="sng" dirty="0">
                <a:solidFill>
                  <a:prstClr val="black"/>
                </a:solidFill>
              </a:rPr>
              <a:t>) </a:t>
            </a:r>
            <a:r>
              <a:rPr lang="en-US" u="sng" dirty="0" err="1">
                <a:solidFill>
                  <a:prstClr val="black"/>
                </a:solidFill>
              </a:rPr>
              <a:t>Envanter</a:t>
            </a:r>
            <a:r>
              <a:rPr lang="en-US" u="sng" dirty="0">
                <a:solidFill>
                  <a:prstClr val="black"/>
                </a:solidFill>
              </a:rPr>
              <a:t>
</a:t>
            </a:r>
            <a:r>
              <a:rPr lang="en-US" u="sng" dirty="0" err="1">
                <a:solidFill>
                  <a:prstClr val="black"/>
                </a:solidFill>
              </a:rPr>
              <a:t>Tedarikçi</a:t>
            </a:r>
            <a:r>
              <a:rPr lang="en-US" u="sng" dirty="0">
                <a:solidFill>
                  <a:prstClr val="black"/>
                </a:solidFill>
              </a:rPr>
              <a:t> </a:t>
            </a:r>
            <a:r>
              <a:rPr lang="en-US" u="sng" dirty="0" err="1">
                <a:solidFill>
                  <a:prstClr val="black"/>
                </a:solidFill>
              </a:rPr>
              <a:t>İşbirliği</a:t>
            </a:r>
            <a:endParaRPr lang="tr-TR" u="sng" dirty="0">
              <a:solidFill>
                <a:prstClr val="black"/>
              </a:solidFill>
            </a:endParaRPr>
          </a:p>
          <a:p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Geri Alma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Programları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endParaRPr lang="tr-TR" b="1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ile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ilgili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dikkat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edilmesi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gerekenler</a:t>
            </a:r>
            <a:endParaRPr lang="en-US" dirty="0"/>
          </a:p>
        </p:txBody>
      </p:sp>
      <p:pic>
        <p:nvPicPr>
          <p:cNvPr id="24" name="Imagine 12">
            <a:extLst>
              <a:ext uri="{FF2B5EF4-FFF2-40B4-BE49-F238E27FC236}">
                <a16:creationId xmlns:a16="http://schemas.microsoft.com/office/drawing/2014/main" id="{45640B14-A702-4D95-B598-155EA760B3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-17423"/>
            <a:ext cx="2856931" cy="6875423"/>
          </a:xfrm>
          <a:prstGeom prst="rect">
            <a:avLst/>
          </a:prstGeom>
        </p:spPr>
      </p:pic>
      <p:sp>
        <p:nvSpPr>
          <p:cNvPr id="17" name="CasetăText 38">
            <a:extLst>
              <a:ext uri="{FF2B5EF4-FFF2-40B4-BE49-F238E27FC236}">
                <a16:creationId xmlns:a16="http://schemas.microsoft.com/office/drawing/2014/main" id="{B46D2943-DEA4-4DD5-86AA-5330DDB1D387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2A4C8C"/>
                </a:solidFill>
              </a:rPr>
              <a:t>Atık</a:t>
            </a:r>
            <a:r>
              <a:rPr lang="en-GB" sz="2400" b="1" dirty="0">
                <a:solidFill>
                  <a:srgbClr val="2A4C8C"/>
                </a:solidFill>
              </a:rPr>
              <a:t> </a:t>
            </a:r>
            <a:r>
              <a:rPr lang="en-GB" sz="2400" b="1" dirty="0" err="1">
                <a:solidFill>
                  <a:srgbClr val="2A4C8C"/>
                </a:solidFill>
              </a:rPr>
              <a:t>minimizasyonu</a:t>
            </a:r>
            <a:endParaRPr lang="en-GB" sz="2400" b="1" dirty="0">
              <a:solidFill>
                <a:srgbClr val="2A4C8C"/>
              </a:solidFill>
            </a:endParaRPr>
          </a:p>
        </p:txBody>
      </p:sp>
      <p:pic>
        <p:nvPicPr>
          <p:cNvPr id="22" name="Εικόνα 20">
            <a:extLst>
              <a:ext uri="{FF2B5EF4-FFF2-40B4-BE49-F238E27FC236}">
                <a16:creationId xmlns:a16="http://schemas.microsoft.com/office/drawing/2014/main" id="{1B93AEE4-E47B-4A76-A3C5-AED9929F7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975" y="3585141"/>
            <a:ext cx="674098" cy="627832"/>
          </a:xfrm>
          <a:prstGeom prst="rect">
            <a:avLst/>
          </a:prstGeom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258C3DF0-1634-4315-865C-041885D2E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975" y="4939291"/>
            <a:ext cx="674098" cy="627832"/>
          </a:xfrm>
          <a:prstGeom prst="rect">
            <a:avLst/>
          </a:prstGeom>
        </p:spPr>
      </p:pic>
      <p:pic>
        <p:nvPicPr>
          <p:cNvPr id="26" name="Εικόνα 20">
            <a:extLst>
              <a:ext uri="{FF2B5EF4-FFF2-40B4-BE49-F238E27FC236}">
                <a16:creationId xmlns:a16="http://schemas.microsoft.com/office/drawing/2014/main" id="{379F093E-B621-4E0E-8F9D-558BE64166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754" y="2169885"/>
            <a:ext cx="674098" cy="62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46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361AE47-AC2E-42DE-A90B-7FDD0E4467E5}"/>
              </a:ext>
            </a:extLst>
          </p:cNvPr>
          <p:cNvSpPr txBox="1"/>
          <p:nvPr/>
        </p:nvSpPr>
        <p:spPr>
          <a:xfrm>
            <a:off x="2107844" y="1799956"/>
            <a:ext cx="7032743" cy="4198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endParaRPr lang="tr-TR" b="1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Etütleri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Yenilenebilir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Kaynakları</a:t>
            </a:r>
            <a:endParaRPr lang="tr-TR" u="sng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Ambalaj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Optimizasyonu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endParaRPr lang="tr-TR" b="1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Minimalist 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Ambalaj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Ambalaj</a:t>
            </a:r>
            <a:endParaRPr lang="tr-TR" u="sng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Değerlendirmesi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lang="tr-TR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YDD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):</a:t>
            </a:r>
            <a:endParaRPr lang="tr-TR" b="1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YDD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Analizi</a:t>
            </a:r>
            <a:endParaRPr lang="tr-TR" u="sng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Paydaşlarla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İşbirliği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endParaRPr lang="tr-TR" b="1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Tedarikçi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Katılımı</a:t>
            </a:r>
            <a:endParaRPr lang="tr-TR" u="sng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Eğitimi</a:t>
            </a:r>
            <a:endParaRPr lang="el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25" name="Imagine 12">
            <a:extLst>
              <a:ext uri="{FF2B5EF4-FFF2-40B4-BE49-F238E27FC236}">
                <a16:creationId xmlns:a16="http://schemas.microsoft.com/office/drawing/2014/main" id="{74A3AAB9-8EE1-48B8-B249-44E5404F4F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-17423"/>
            <a:ext cx="2856931" cy="68754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69428B1-ADFB-40E2-ACD0-FF6F350BAC2B}"/>
              </a:ext>
            </a:extLst>
          </p:cNvPr>
          <p:cNvSpPr txBox="1"/>
          <p:nvPr/>
        </p:nvSpPr>
        <p:spPr>
          <a:xfrm>
            <a:off x="538522" y="1068099"/>
            <a:ext cx="658417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Atık</a:t>
            </a:r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minimizasyonu</a:t>
            </a:r>
            <a:endParaRPr lang="en-US" sz="28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22" name="CasetăText 38">
            <a:extLst>
              <a:ext uri="{FF2B5EF4-FFF2-40B4-BE49-F238E27FC236}">
                <a16:creationId xmlns:a16="http://schemas.microsoft.com/office/drawing/2014/main" id="{760CCDD7-B661-49C2-BA66-8B82CBA446A8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2A4C8C"/>
                </a:solidFill>
              </a:rPr>
              <a:t>Atık</a:t>
            </a:r>
            <a:r>
              <a:rPr lang="en-GB" sz="2400" b="1" dirty="0">
                <a:solidFill>
                  <a:srgbClr val="2A4C8C"/>
                </a:solidFill>
              </a:rPr>
              <a:t> </a:t>
            </a:r>
            <a:r>
              <a:rPr lang="en-GB" sz="2400" b="1" dirty="0" err="1">
                <a:solidFill>
                  <a:srgbClr val="2A4C8C"/>
                </a:solidFill>
              </a:rPr>
              <a:t>minimizasyonu</a:t>
            </a:r>
            <a:endParaRPr lang="en-GB" sz="2400" b="1" dirty="0">
              <a:solidFill>
                <a:srgbClr val="2A4C8C"/>
              </a:solidFill>
            </a:endParaRPr>
          </a:p>
        </p:txBody>
      </p:sp>
      <p:pic>
        <p:nvPicPr>
          <p:cNvPr id="23" name="Εικόνα 20">
            <a:extLst>
              <a:ext uri="{FF2B5EF4-FFF2-40B4-BE49-F238E27FC236}">
                <a16:creationId xmlns:a16="http://schemas.microsoft.com/office/drawing/2014/main" id="{56719EEB-84F3-4932-AD91-F6E5FFF918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975" y="3585141"/>
            <a:ext cx="674098" cy="627832"/>
          </a:xfrm>
          <a:prstGeom prst="rect">
            <a:avLst/>
          </a:prstGeom>
        </p:spPr>
      </p:pic>
      <p:pic>
        <p:nvPicPr>
          <p:cNvPr id="26" name="Εικόνα 24">
            <a:extLst>
              <a:ext uri="{FF2B5EF4-FFF2-40B4-BE49-F238E27FC236}">
                <a16:creationId xmlns:a16="http://schemas.microsoft.com/office/drawing/2014/main" id="{3AF3263C-99B3-439D-936C-E1FFAA0B3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975" y="4939291"/>
            <a:ext cx="674098" cy="627832"/>
          </a:xfrm>
          <a:prstGeom prst="rect">
            <a:avLst/>
          </a:prstGeom>
        </p:spPr>
      </p:pic>
      <p:pic>
        <p:nvPicPr>
          <p:cNvPr id="27" name="Εικόνα 20">
            <a:extLst>
              <a:ext uri="{FF2B5EF4-FFF2-40B4-BE49-F238E27FC236}">
                <a16:creationId xmlns:a16="http://schemas.microsoft.com/office/drawing/2014/main" id="{DD42989A-CBD6-49A2-84C6-87679DE879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754" y="2169885"/>
            <a:ext cx="674098" cy="62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04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6">
            <a:extLst>
              <a:ext uri="{FF2B5EF4-FFF2-40B4-BE49-F238E27FC236}">
                <a16:creationId xmlns:a16="http://schemas.microsoft.com/office/drawing/2014/main" id="{C4D27284-67A8-5E6E-893E-1FE2A107C548}"/>
              </a:ext>
            </a:extLst>
          </p:cNvPr>
          <p:cNvSpPr txBox="1"/>
          <p:nvPr/>
        </p:nvSpPr>
        <p:spPr>
          <a:xfrm>
            <a:off x="538522" y="1068099"/>
            <a:ext cx="764295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Depolama</a:t>
            </a:r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Ayrıştırma</a:t>
            </a:r>
            <a:endParaRPr lang="en-US" sz="28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ine 12">
            <a:extLst>
              <a:ext uri="{FF2B5EF4-FFF2-40B4-BE49-F238E27FC236}">
                <a16:creationId xmlns:a16="http://schemas.microsoft.com/office/drawing/2014/main" id="{7008AE40-346C-4232-95BA-F6FD678947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-17423"/>
            <a:ext cx="2856931" cy="6875423"/>
          </a:xfrm>
          <a:prstGeom prst="rect">
            <a:avLst/>
          </a:prstGeom>
        </p:spPr>
      </p:pic>
      <p:sp>
        <p:nvSpPr>
          <p:cNvPr id="14" name="CasetăText 38">
            <a:extLst>
              <a:ext uri="{FF2B5EF4-FFF2-40B4-BE49-F238E27FC236}">
                <a16:creationId xmlns:a16="http://schemas.microsoft.com/office/drawing/2014/main" id="{0FA71732-85E0-412D-A5A9-E55FB44C5C7A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2A4C8C"/>
                </a:solidFill>
              </a:rPr>
              <a:t>Depolama</a:t>
            </a:r>
            <a:r>
              <a:rPr lang="en-GB" sz="2400" b="1" dirty="0">
                <a:solidFill>
                  <a:srgbClr val="2A4C8C"/>
                </a:solidFill>
              </a:rPr>
              <a:t> ve </a:t>
            </a:r>
            <a:r>
              <a:rPr lang="en-GB" sz="2400" b="1" dirty="0" err="1">
                <a:solidFill>
                  <a:srgbClr val="2A4C8C"/>
                </a:solidFill>
              </a:rPr>
              <a:t>Ayrıştırma</a:t>
            </a:r>
            <a:endParaRPr lang="en-GB" sz="2400" b="1" dirty="0">
              <a:solidFill>
                <a:srgbClr val="2A4C8C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2C88D13-BF7A-429D-8727-E323CED5B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6C45C3-200D-4DA7-9FF9-1983314CB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8" name="Nomogramă 271773083">
            <a:extLst>
              <a:ext uri="{FF2B5EF4-FFF2-40B4-BE49-F238E27FC236}">
                <a16:creationId xmlns:a16="http://schemas.microsoft.com/office/drawing/2014/main" id="{45F9ED5C-C9EB-4394-935F-4015763496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2508801"/>
              </p:ext>
            </p:extLst>
          </p:nvPr>
        </p:nvGraphicFramePr>
        <p:xfrm>
          <a:off x="1255594" y="1937982"/>
          <a:ext cx="7936666" cy="360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9" name="Πλαίσιο κειμένου 4">
            <a:extLst>
              <a:ext uri="{FF2B5EF4-FFF2-40B4-BE49-F238E27FC236}">
                <a16:creationId xmlns:a16="http://schemas.microsoft.com/office/drawing/2014/main" id="{722669F8-3580-4C87-AE63-F3BEA7FD85FB}"/>
              </a:ext>
            </a:extLst>
          </p:cNvPr>
          <p:cNvSpPr txBox="1"/>
          <p:nvPr/>
        </p:nvSpPr>
        <p:spPr>
          <a:xfrm>
            <a:off x="6332560" y="1794509"/>
            <a:ext cx="2224585" cy="4606291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endüstrisinde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depolanması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ayrılması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düzenlemelere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uyum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sorumluluğun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kritik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yönleridir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çalışanların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refahını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etkiyi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indirir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l-GR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67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26286F11-C64F-40B3-99D1-C18F313FF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1755" y="2139751"/>
            <a:ext cx="945107" cy="767186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94699DC4-EB82-4502-B459-E22C6AFA4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1755" y="3684896"/>
            <a:ext cx="846161" cy="76718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CCD7A52-0C4F-41FC-B44D-6D178176FAAB}"/>
              </a:ext>
            </a:extLst>
          </p:cNvPr>
          <p:cNvSpPr txBox="1"/>
          <p:nvPr/>
        </p:nvSpPr>
        <p:spPr>
          <a:xfrm>
            <a:off x="3046863" y="2139751"/>
            <a:ext cx="4705065" cy="4198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Depolama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Yönergeleri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endParaRPr lang="tr-TR" b="1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Belirlenmiş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Depolama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Alanları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Uyumsuz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Malzemelerden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Ayırma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Uygun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Havalandırma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Sıcaklık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Kontrolü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Işık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Kontrolü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Etiketleme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Uygun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Raflar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Raflar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İkincil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Muhafaza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Acil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Durum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Ekipmanları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Kısıtlı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Erişim</a:t>
            </a:r>
            <a:endParaRPr lang="el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5" name="Imagine 12">
            <a:extLst>
              <a:ext uri="{FF2B5EF4-FFF2-40B4-BE49-F238E27FC236}">
                <a16:creationId xmlns:a16="http://schemas.microsoft.com/office/drawing/2014/main" id="{AB3B0D31-6FEE-4334-AE83-63FE61141C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-17423"/>
            <a:ext cx="2856931" cy="6875423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D06545C4-9672-4E3C-86E2-667F7D911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4155" y="5230042"/>
            <a:ext cx="846161" cy="856859"/>
          </a:xfrm>
          <a:prstGeom prst="rect">
            <a:avLst/>
          </a:prstGeom>
        </p:spPr>
      </p:pic>
      <p:sp>
        <p:nvSpPr>
          <p:cNvPr id="17" name="CasetăText 38">
            <a:extLst>
              <a:ext uri="{FF2B5EF4-FFF2-40B4-BE49-F238E27FC236}">
                <a16:creationId xmlns:a16="http://schemas.microsoft.com/office/drawing/2014/main" id="{A0C4BFB9-16CB-4F50-9375-8B3FE931248D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2A4C8C"/>
                </a:solidFill>
              </a:rPr>
              <a:t>Depolama</a:t>
            </a:r>
            <a:r>
              <a:rPr lang="en-GB" sz="2400" b="1" dirty="0">
                <a:solidFill>
                  <a:srgbClr val="2A4C8C"/>
                </a:solidFill>
              </a:rPr>
              <a:t> ve </a:t>
            </a:r>
            <a:r>
              <a:rPr lang="en-GB" sz="2400" b="1" dirty="0" err="1">
                <a:solidFill>
                  <a:srgbClr val="2A4C8C"/>
                </a:solidFill>
              </a:rPr>
              <a:t>Ayrıştırma</a:t>
            </a:r>
            <a:endParaRPr lang="en-GB" sz="2400" b="1" dirty="0">
              <a:solidFill>
                <a:srgbClr val="2A4C8C"/>
              </a:solidFill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09DFB5F-5522-4AF3-B104-CCA121B7C0E3}"/>
              </a:ext>
            </a:extLst>
          </p:cNvPr>
          <p:cNvSpPr txBox="1"/>
          <p:nvPr/>
        </p:nvSpPr>
        <p:spPr>
          <a:xfrm>
            <a:off x="538522" y="1068099"/>
            <a:ext cx="764295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Depolama</a:t>
            </a:r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Ayrıştırma</a:t>
            </a:r>
            <a:endParaRPr lang="en-US" sz="2800" dirty="0">
              <a:solidFill>
                <a:srgbClr val="2D5693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66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0FFC75F-C99F-4140-ABBB-8B5EB76E2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0687" y="1898044"/>
            <a:ext cx="857061" cy="80421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8015CDC-CA5F-48EE-82C2-856147333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0688" y="3026629"/>
            <a:ext cx="893561" cy="804742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DD4B893-E7EA-4841-83BE-4304E518AD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7188" y="4627067"/>
            <a:ext cx="857061" cy="8047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8D2635-D788-4F62-B10A-CE067B8BE748}"/>
              </a:ext>
            </a:extLst>
          </p:cNvPr>
          <p:cNvSpPr txBox="1"/>
          <p:nvPr/>
        </p:nvSpPr>
        <p:spPr>
          <a:xfrm>
            <a:off x="3046863" y="1447253"/>
            <a:ext cx="54829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Ayrım</a:t>
            </a:r>
            <a:r>
              <a:rPr lang="en-US" b="1" dirty="0"/>
              <a:t> </a:t>
            </a:r>
            <a:r>
              <a:rPr lang="en-US" b="1" dirty="0" err="1"/>
              <a:t>Yönergeleri</a:t>
            </a:r>
            <a:r>
              <a:rPr lang="en-US" b="1" dirty="0"/>
              <a:t>:</a:t>
            </a:r>
          </a:p>
          <a:p>
            <a:r>
              <a:rPr lang="en-US" u="sng" dirty="0" err="1"/>
              <a:t>Kimyasal</a:t>
            </a:r>
            <a:r>
              <a:rPr lang="en-US" u="sng" dirty="0"/>
              <a:t> </a:t>
            </a:r>
            <a:r>
              <a:rPr lang="en-US" u="sng" dirty="0" err="1"/>
              <a:t>Uyumluluk</a:t>
            </a:r>
            <a:r>
              <a:rPr lang="en-US" u="sng" dirty="0"/>
              <a:t>
</a:t>
            </a:r>
            <a:r>
              <a:rPr lang="en-US" u="sng" dirty="0" err="1"/>
              <a:t>Depolama</a:t>
            </a:r>
            <a:r>
              <a:rPr lang="en-US" u="sng" dirty="0"/>
              <a:t> </a:t>
            </a:r>
            <a:r>
              <a:rPr lang="en-US" u="sng" dirty="0" err="1"/>
              <a:t>Sınıfları</a:t>
            </a:r>
            <a:r>
              <a:rPr lang="en-US" u="sng" dirty="0"/>
              <a:t>
</a:t>
            </a:r>
            <a:r>
              <a:rPr lang="en-US" u="sng" dirty="0" err="1"/>
              <a:t>Ayrı</a:t>
            </a:r>
            <a:r>
              <a:rPr lang="en-US" u="sng" dirty="0"/>
              <a:t> </a:t>
            </a:r>
            <a:r>
              <a:rPr lang="en-US" u="sng" dirty="0" err="1"/>
              <a:t>Yanıcı</a:t>
            </a:r>
            <a:r>
              <a:rPr lang="en-US" u="sng" dirty="0"/>
              <a:t> </a:t>
            </a:r>
            <a:r>
              <a:rPr lang="en-US" u="sng" dirty="0" err="1"/>
              <a:t>Maddeler</a:t>
            </a:r>
            <a:r>
              <a:rPr lang="en-US" u="sng" dirty="0"/>
              <a:t>
</a:t>
            </a:r>
            <a:r>
              <a:rPr lang="en-US" u="sng" dirty="0" err="1"/>
              <a:t>Uyumsuz</a:t>
            </a:r>
            <a:r>
              <a:rPr lang="en-US" u="sng" dirty="0"/>
              <a:t> </a:t>
            </a:r>
            <a:r>
              <a:rPr lang="en-US" u="sng" dirty="0" err="1"/>
              <a:t>Malzemeleri</a:t>
            </a:r>
            <a:r>
              <a:rPr lang="en-US" u="sng" dirty="0"/>
              <a:t> </a:t>
            </a:r>
            <a:r>
              <a:rPr lang="en-US" u="sng" dirty="0" err="1"/>
              <a:t>İzole</a:t>
            </a:r>
            <a:r>
              <a:rPr lang="en-US" u="sng" dirty="0"/>
              <a:t> Et
</a:t>
            </a:r>
            <a:r>
              <a:rPr lang="en-US" u="sng" dirty="0" err="1"/>
              <a:t>Renk</a:t>
            </a:r>
            <a:r>
              <a:rPr lang="en-US" u="sng" dirty="0"/>
              <a:t> </a:t>
            </a:r>
            <a:r>
              <a:rPr lang="en-US" u="sng" dirty="0" err="1"/>
              <a:t>Kodlaması</a:t>
            </a:r>
            <a:r>
              <a:rPr lang="en-US" u="sng" dirty="0"/>
              <a:t>
</a:t>
            </a:r>
            <a:r>
              <a:rPr lang="en-US" u="sng" dirty="0" err="1"/>
              <a:t>Depolama</a:t>
            </a:r>
            <a:r>
              <a:rPr lang="en-US" u="sng" dirty="0"/>
              <a:t> </a:t>
            </a:r>
            <a:r>
              <a:rPr lang="en-US" u="sng" dirty="0" err="1"/>
              <a:t>Koşullarına</a:t>
            </a:r>
            <a:r>
              <a:rPr lang="en-US" u="sng" dirty="0"/>
              <a:t> </a:t>
            </a:r>
            <a:r>
              <a:rPr lang="en-US" u="sng" dirty="0" err="1"/>
              <a:t>Göre</a:t>
            </a:r>
            <a:r>
              <a:rPr lang="en-US" u="sng" dirty="0"/>
              <a:t> </a:t>
            </a:r>
            <a:r>
              <a:rPr lang="en-US" u="sng" dirty="0" err="1"/>
              <a:t>Ayırma</a:t>
            </a:r>
            <a:r>
              <a:rPr lang="en-US" u="sng" dirty="0"/>
              <a:t>
</a:t>
            </a:r>
            <a:r>
              <a:rPr lang="en-US" u="sng" dirty="0" err="1"/>
              <a:t>Düzenli</a:t>
            </a:r>
            <a:r>
              <a:rPr lang="en-US" u="sng" dirty="0"/>
              <a:t> </a:t>
            </a:r>
            <a:r>
              <a:rPr lang="en-US" u="sng" dirty="0" err="1"/>
              <a:t>Denetimler</a:t>
            </a:r>
            <a:r>
              <a:rPr lang="en-US" u="sng" dirty="0"/>
              <a:t>
</a:t>
            </a:r>
            <a:r>
              <a:rPr lang="en-US" u="sng" dirty="0" err="1"/>
              <a:t>Eğitim</a:t>
            </a:r>
            <a:r>
              <a:rPr lang="en-US" u="sng" dirty="0"/>
              <a:t> ve </a:t>
            </a:r>
            <a:r>
              <a:rPr lang="en-US" u="sng" dirty="0" err="1"/>
              <a:t>Bilinçlendirme</a:t>
            </a:r>
            <a:r>
              <a:rPr lang="en-US" u="sng" dirty="0"/>
              <a:t>
</a:t>
            </a:r>
            <a:r>
              <a:rPr lang="en-US" u="sng" dirty="0" err="1"/>
              <a:t>Belge</a:t>
            </a:r>
            <a:r>
              <a:rPr lang="en-US" u="sng" dirty="0"/>
              <a:t>
</a:t>
            </a:r>
            <a:r>
              <a:rPr lang="en-US" u="sng" dirty="0" err="1"/>
              <a:t>Acil</a:t>
            </a:r>
            <a:r>
              <a:rPr lang="en-US" u="sng" dirty="0"/>
              <a:t> Durum </a:t>
            </a:r>
            <a:r>
              <a:rPr lang="en-US" u="sng" dirty="0" err="1"/>
              <a:t>Müdahale</a:t>
            </a:r>
            <a:r>
              <a:rPr lang="en-US" u="sng" dirty="0"/>
              <a:t> </a:t>
            </a:r>
            <a:r>
              <a:rPr lang="en-US" u="sng" dirty="0" err="1"/>
              <a:t>Planı</a:t>
            </a:r>
            <a:endParaRPr lang="el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</p:txBody>
      </p:sp>
      <p:pic>
        <p:nvPicPr>
          <p:cNvPr id="17" name="Imagine 12">
            <a:extLst>
              <a:ext uri="{FF2B5EF4-FFF2-40B4-BE49-F238E27FC236}">
                <a16:creationId xmlns:a16="http://schemas.microsoft.com/office/drawing/2014/main" id="{1F1A5607-CACC-4BA4-80F5-A094C4497D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1132764"/>
            <a:ext cx="2856931" cy="5725236"/>
          </a:xfrm>
          <a:prstGeom prst="rect">
            <a:avLst/>
          </a:prstGeom>
        </p:spPr>
      </p:pic>
      <p:sp>
        <p:nvSpPr>
          <p:cNvPr id="16" name="CasetăText 38">
            <a:extLst>
              <a:ext uri="{FF2B5EF4-FFF2-40B4-BE49-F238E27FC236}">
                <a16:creationId xmlns:a16="http://schemas.microsoft.com/office/drawing/2014/main" id="{92EB65EF-4E27-4CA8-AB07-15C7928F43F1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2A4C8C"/>
                </a:solidFill>
              </a:rPr>
              <a:t>Depolama</a:t>
            </a:r>
            <a:r>
              <a:rPr lang="en-GB" sz="2400" b="1" dirty="0">
                <a:solidFill>
                  <a:srgbClr val="2A4C8C"/>
                </a:solidFill>
              </a:rPr>
              <a:t> ve </a:t>
            </a:r>
            <a:r>
              <a:rPr lang="en-GB" sz="2400" b="1" dirty="0" err="1">
                <a:solidFill>
                  <a:srgbClr val="2A4C8C"/>
                </a:solidFill>
              </a:rPr>
              <a:t>Ayrıştırma</a:t>
            </a:r>
            <a:endParaRPr lang="en-GB" sz="2400" b="1" dirty="0">
              <a:solidFill>
                <a:srgbClr val="2A4C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08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ine 12">
            <a:extLst>
              <a:ext uri="{FF2B5EF4-FFF2-40B4-BE49-F238E27FC236}">
                <a16:creationId xmlns:a16="http://schemas.microsoft.com/office/drawing/2014/main" id="{15A7523B-0399-4ADB-87EB-EC06CE3F28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1119116"/>
            <a:ext cx="2856931" cy="5738884"/>
          </a:xfrm>
          <a:prstGeom prst="rect">
            <a:avLst/>
          </a:prstGeom>
        </p:spPr>
      </p:pic>
      <p:sp>
        <p:nvSpPr>
          <p:cNvPr id="13" name="CasetăText 38">
            <a:extLst>
              <a:ext uri="{FF2B5EF4-FFF2-40B4-BE49-F238E27FC236}">
                <a16:creationId xmlns:a16="http://schemas.microsoft.com/office/drawing/2014/main" id="{D5AEC8B8-F7B0-4428-A097-F57AC39FF1C4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Etiketleme</a:t>
            </a:r>
            <a:r>
              <a:rPr lang="en-GB" sz="2400" b="1" dirty="0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400" b="1" dirty="0" err="1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Dokümantasyon</a:t>
            </a:r>
            <a:endParaRPr lang="en-GB" sz="2400" b="1" dirty="0">
              <a:solidFill>
                <a:srgbClr val="2A4C8C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3B7726-614E-404A-BFA8-72E86BD93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F12992-23A3-403F-96CB-001369634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7" name="Nomogramă 271773083">
            <a:extLst>
              <a:ext uri="{FF2B5EF4-FFF2-40B4-BE49-F238E27FC236}">
                <a16:creationId xmlns:a16="http://schemas.microsoft.com/office/drawing/2014/main" id="{301F60A9-D203-43A6-B008-5DB87C76F1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6195370"/>
              </p:ext>
            </p:extLst>
          </p:nvPr>
        </p:nvGraphicFramePr>
        <p:xfrm>
          <a:off x="1433015" y="1119116"/>
          <a:ext cx="7759245" cy="4094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Πλαίσιο κειμένου 11">
            <a:extLst>
              <a:ext uri="{FF2B5EF4-FFF2-40B4-BE49-F238E27FC236}">
                <a16:creationId xmlns:a16="http://schemas.microsoft.com/office/drawing/2014/main" id="{1E031BDF-079B-49DB-9A64-2C18CF68D66E}"/>
              </a:ext>
            </a:extLst>
          </p:cNvPr>
          <p:cNvSpPr txBox="1"/>
          <p:nvPr/>
        </p:nvSpPr>
        <p:spPr>
          <a:xfrm>
            <a:off x="6305265" y="987420"/>
            <a:ext cx="2565779" cy="6435484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endüstrisindeki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maddelerin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etiketlenmesi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belgelenmesi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mevzuata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uygunluk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işyeri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güvenliği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sorumluluğun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çok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yönleridir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Doğru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etiketleme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belgeler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çalışanların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acil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durum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müdahale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ekiplerinin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düzenleyici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makamların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şekilde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işlemek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gerekli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bilgilere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olmasını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sağlamaya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yardımcı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olur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l-GR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66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6">
            <a:extLst>
              <a:ext uri="{FF2B5EF4-FFF2-40B4-BE49-F238E27FC236}">
                <a16:creationId xmlns:a16="http://schemas.microsoft.com/office/drawing/2014/main" id="{C4D27284-67A8-5E6E-893E-1FE2A107C548}"/>
              </a:ext>
            </a:extLst>
          </p:cNvPr>
          <p:cNvSpPr txBox="1"/>
          <p:nvPr/>
        </p:nvSpPr>
        <p:spPr>
          <a:xfrm>
            <a:off x="538522" y="1068099"/>
            <a:ext cx="8796548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Etiketleme</a:t>
            </a:r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Yönergeleri</a:t>
            </a:r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/</a:t>
            </a: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Gereksinimleri</a:t>
            </a:r>
            <a:endParaRPr lang="en-US" sz="28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0FFC75F-C99F-4140-ABBB-8B5EB76E2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0687" y="1898044"/>
            <a:ext cx="857061" cy="80421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8015CDC-CA5F-48EE-82C2-856147333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0688" y="3026629"/>
            <a:ext cx="893561" cy="804742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DD4B893-E7EA-4841-83BE-4304E518AD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7188" y="4627067"/>
            <a:ext cx="857061" cy="8047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8D2635-D788-4F62-B10A-CE067B8BE748}"/>
              </a:ext>
            </a:extLst>
          </p:cNvPr>
          <p:cNvSpPr txBox="1"/>
          <p:nvPr/>
        </p:nvSpPr>
        <p:spPr>
          <a:xfrm>
            <a:off x="3052828" y="1738647"/>
            <a:ext cx="5960659" cy="4884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Etiketlerdeki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Bilgiler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en-GB" i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Tehlikeli</a:t>
            </a:r>
            <a:r>
              <a:rPr lang="en-GB" i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i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etiketlerine</a:t>
            </a:r>
            <a:r>
              <a:rPr lang="en-GB" i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aşağıdakiler</a:t>
            </a:r>
            <a:r>
              <a:rPr lang="en-GB" i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i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temel</a:t>
            </a:r>
            <a:r>
              <a:rPr lang="en-GB" i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bilgileri</a:t>
            </a:r>
            <a:r>
              <a:rPr lang="en-GB" i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ekleyin</a:t>
            </a:r>
            <a:r>
              <a:rPr lang="en-GB" i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endParaRPr lang="tr-TR" i="1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adı</a:t>
            </a:r>
            <a:endParaRPr lang="tr-TR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piktogramları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GHS'ye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göre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)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İşaret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sözcükleri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"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"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"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Uyarı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")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ifadeleri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önlem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ifadeleri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tedarikçi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bilgileri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Okunabilirlik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Dayanıklılık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endParaRPr lang="tr-TR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Renk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Kodlaması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Etiket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Yerleştirme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
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İkincil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Konteynerler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Çalışan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Eğitimi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Çok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Dilli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Etiketler</a:t>
            </a:r>
            <a:endParaRPr lang="el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7" name="Imagine 12">
            <a:extLst>
              <a:ext uri="{FF2B5EF4-FFF2-40B4-BE49-F238E27FC236}">
                <a16:creationId xmlns:a16="http://schemas.microsoft.com/office/drawing/2014/main" id="{BDD1E81D-53CF-4A30-9CEF-7063A31626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1119116"/>
            <a:ext cx="2856931" cy="5738884"/>
          </a:xfrm>
          <a:prstGeom prst="rect">
            <a:avLst/>
          </a:prstGeom>
        </p:spPr>
      </p:pic>
      <p:sp>
        <p:nvSpPr>
          <p:cNvPr id="18" name="CasetăText 38">
            <a:extLst>
              <a:ext uri="{FF2B5EF4-FFF2-40B4-BE49-F238E27FC236}">
                <a16:creationId xmlns:a16="http://schemas.microsoft.com/office/drawing/2014/main" id="{207BAE7F-7704-460A-9344-51A57CA00F6C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Etiketleme</a:t>
            </a:r>
            <a:r>
              <a:rPr lang="en-GB" sz="2400" b="1" dirty="0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400" b="1" dirty="0" err="1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Dokümantasyon</a:t>
            </a:r>
            <a:endParaRPr lang="en-GB" sz="2400" b="1" dirty="0">
              <a:solidFill>
                <a:srgbClr val="2A4C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09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0FFC75F-C99F-4140-ABBB-8B5EB76E2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0687" y="1898044"/>
            <a:ext cx="857061" cy="80421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8015CDC-CA5F-48EE-82C2-856147333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0688" y="3026629"/>
            <a:ext cx="893561" cy="8047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8D2635-D788-4F62-B10A-CE067B8BE748}"/>
              </a:ext>
            </a:extLst>
          </p:cNvPr>
          <p:cNvSpPr txBox="1"/>
          <p:nvPr/>
        </p:nvSpPr>
        <p:spPr>
          <a:xfrm>
            <a:off x="3046863" y="1447253"/>
            <a:ext cx="5960659" cy="5310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Dokümantasyon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Yönergeleri</a:t>
            </a:r>
            <a:endParaRPr lang="tr-TR" b="1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lvl="1" algn="just">
              <a:lnSpc>
                <a:spcPct val="110000"/>
              </a:lnSpc>
              <a:spcAft>
                <a:spcPts val="600"/>
              </a:spcAft>
            </a:pPr>
            <a:r>
              <a:rPr lang="tr-TR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Güvenlik Bilgi Formları (GBF)
GBF Erişilebilirliği
Acil Durum Müdahale Bilgileri
Kayıt Tutma
Tedarikçi Belgeleri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Envanter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Takibi</a:t>
            </a:r>
            <a:endParaRPr lang="tr-TR" b="1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Mevzuata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Uygunluk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Çalışan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Eğitim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Kayıtları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tr-TR" i="1" u="sng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Bertaraf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Dokümantasyonu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Denetim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İnceleme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Entegre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Sistemler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Sürekli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Gelişim</a:t>
            </a:r>
            <a:endParaRPr lang="el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l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7" name="Imagine 12">
            <a:extLst>
              <a:ext uri="{FF2B5EF4-FFF2-40B4-BE49-F238E27FC236}">
                <a16:creationId xmlns:a16="http://schemas.microsoft.com/office/drawing/2014/main" id="{BDD1E81D-53CF-4A30-9CEF-7063A31626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1119116"/>
            <a:ext cx="2856931" cy="5738884"/>
          </a:xfrm>
          <a:prstGeom prst="rect">
            <a:avLst/>
          </a:prstGeom>
        </p:spPr>
      </p:pic>
      <p:sp>
        <p:nvSpPr>
          <p:cNvPr id="16" name="CasetăText 38">
            <a:extLst>
              <a:ext uri="{FF2B5EF4-FFF2-40B4-BE49-F238E27FC236}">
                <a16:creationId xmlns:a16="http://schemas.microsoft.com/office/drawing/2014/main" id="{7376CDA9-EE88-426D-910B-6094E84CE42F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Etiketleme</a:t>
            </a:r>
            <a:r>
              <a:rPr lang="en-GB" sz="2400" b="1" dirty="0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400" b="1" dirty="0" err="1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Dokümantasyon</a:t>
            </a:r>
            <a:endParaRPr lang="en-GB" sz="2400" b="1" dirty="0">
              <a:solidFill>
                <a:srgbClr val="2A4C8C"/>
              </a:solidFill>
            </a:endParaRPr>
          </a:p>
        </p:txBody>
      </p:sp>
      <p:pic>
        <p:nvPicPr>
          <p:cNvPr id="18" name="Εικόνα 11">
            <a:extLst>
              <a:ext uri="{FF2B5EF4-FFF2-40B4-BE49-F238E27FC236}">
                <a16:creationId xmlns:a16="http://schemas.microsoft.com/office/drawing/2014/main" id="{3BE759B8-54A4-4FA1-9EFC-F6FEF4D562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7188" y="4627067"/>
            <a:ext cx="857061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23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ine 12">
            <a:extLst>
              <a:ext uri="{FF2B5EF4-FFF2-40B4-BE49-F238E27FC236}">
                <a16:creationId xmlns:a16="http://schemas.microsoft.com/office/drawing/2014/main" id="{BDD1E81D-53CF-4A30-9CEF-7063A31626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1119116"/>
            <a:ext cx="2856931" cy="5738884"/>
          </a:xfrm>
          <a:prstGeom prst="rect">
            <a:avLst/>
          </a:prstGeom>
        </p:spPr>
      </p:pic>
      <p:sp>
        <p:nvSpPr>
          <p:cNvPr id="13" name="CasetăText 38">
            <a:extLst>
              <a:ext uri="{FF2B5EF4-FFF2-40B4-BE49-F238E27FC236}">
                <a16:creationId xmlns:a16="http://schemas.microsoft.com/office/drawing/2014/main" id="{838BD75B-F47D-4DEC-B2BD-487663A29EFD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Çalışan</a:t>
            </a:r>
            <a:r>
              <a:rPr lang="en-GB" sz="2400" b="1" dirty="0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Eğitimi</a:t>
            </a:r>
            <a:endParaRPr lang="en-GB" sz="2400" b="1" dirty="0">
              <a:solidFill>
                <a:srgbClr val="19479C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794C463-942B-43DC-9E33-6D4AF4B80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518C15-604D-4E0F-B0C0-435854EDB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8" name="Nomogramă 271773083">
            <a:extLst>
              <a:ext uri="{FF2B5EF4-FFF2-40B4-BE49-F238E27FC236}">
                <a16:creationId xmlns:a16="http://schemas.microsoft.com/office/drawing/2014/main" id="{F3651297-1BC7-4E2D-B863-36E308A547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7908999"/>
              </p:ext>
            </p:extLst>
          </p:nvPr>
        </p:nvGraphicFramePr>
        <p:xfrm>
          <a:off x="1023582" y="1405720"/>
          <a:ext cx="8168678" cy="408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9" name="Πλαίσιο κειμένου 5">
            <a:extLst>
              <a:ext uri="{FF2B5EF4-FFF2-40B4-BE49-F238E27FC236}">
                <a16:creationId xmlns:a16="http://schemas.microsoft.com/office/drawing/2014/main" id="{02839B23-F28C-49C6-A20B-05BEE1DF924B}"/>
              </a:ext>
            </a:extLst>
          </p:cNvPr>
          <p:cNvSpPr txBox="1"/>
          <p:nvPr/>
        </p:nvSpPr>
        <p:spPr>
          <a:xfrm>
            <a:off x="6523630" y="1159357"/>
            <a:ext cx="2074460" cy="5275562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taşıma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depolama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bertaraf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prosedürleri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konusunda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çalışanlara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eğitim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Olası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kazaları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dökülmeleri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almak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protokollerini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acil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durum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müdahale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planlarını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uygulayın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l-GR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182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ine 12">
            <a:extLst>
              <a:ext uri="{FF2B5EF4-FFF2-40B4-BE49-F238E27FC236}">
                <a16:creationId xmlns:a16="http://schemas.microsoft.com/office/drawing/2014/main" id="{BDD1E81D-53CF-4A30-9CEF-7063A31626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1119116"/>
            <a:ext cx="2856931" cy="57388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032525-D9FE-4A9E-A9E6-E26B6536D5B1}"/>
              </a:ext>
            </a:extLst>
          </p:cNvPr>
          <p:cNvSpPr txBox="1"/>
          <p:nvPr/>
        </p:nvSpPr>
        <p:spPr>
          <a:xfrm>
            <a:off x="1979260" y="1498316"/>
            <a:ext cx="6032311" cy="5029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Eğitim Programı İçeriği:</a:t>
            </a:r>
            <a:endParaRPr lang="el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Blip>
                <a:blip r:embed="rId7"/>
              </a:buBlip>
            </a:pP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Genel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Bakış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Yerel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uluslararası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düzenlemelere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bakış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örneğin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OSHA, GHS)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Yasal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gerekliliklere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uyumun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Tanımlama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Etiketleme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iletişim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işaretlerini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etiketlerini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anlama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Küresel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Uyumlaştırılmış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Sistem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(GHS)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Kişisel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Koruyucu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Donanım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(KKD)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Taşıma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Prosedürleri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Depolama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Yönergeleri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Ayrışma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Bertarafı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Acil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Müdahale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</a:t>
            </a:r>
            <a:endParaRPr lang="el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3" name="CasetăText 38">
            <a:extLst>
              <a:ext uri="{FF2B5EF4-FFF2-40B4-BE49-F238E27FC236}">
                <a16:creationId xmlns:a16="http://schemas.microsoft.com/office/drawing/2014/main" id="{74093B7F-B328-45E5-9349-44175B4A8799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Çalışan</a:t>
            </a:r>
            <a:r>
              <a:rPr lang="en-GB" sz="2400" b="1" dirty="0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Eğitimi</a:t>
            </a:r>
            <a:endParaRPr lang="en-GB" sz="2400" b="1" dirty="0">
              <a:solidFill>
                <a:srgbClr val="19479C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35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ine 52">
            <a:extLst>
              <a:ext uri="{FF2B5EF4-FFF2-40B4-BE49-F238E27FC236}">
                <a16:creationId xmlns:a16="http://schemas.microsoft.com/office/drawing/2014/main" id="{A031F6CB-D432-6803-13E6-A797F6299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-107379" y="0"/>
            <a:ext cx="3414409" cy="6875423"/>
          </a:xfrm>
          <a:prstGeom prst="rect">
            <a:avLst/>
          </a:prstGeom>
        </p:spPr>
      </p:pic>
      <p:sp>
        <p:nvSpPr>
          <p:cNvPr id="28" name="Dreptunghi 27">
            <a:extLst>
              <a:ext uri="{FF2B5EF4-FFF2-40B4-BE49-F238E27FC236}">
                <a16:creationId xmlns:a16="http://schemas.microsoft.com/office/drawing/2014/main" id="{5578EF17-46D2-3AAD-F516-9E74DE3C9D53}"/>
              </a:ext>
            </a:extLst>
          </p:cNvPr>
          <p:cNvSpPr/>
          <p:nvPr/>
        </p:nvSpPr>
        <p:spPr>
          <a:xfrm>
            <a:off x="-107379" y="0"/>
            <a:ext cx="3428315" cy="6858000"/>
          </a:xfrm>
          <a:prstGeom prst="rect">
            <a:avLst/>
          </a:prstGeom>
          <a:solidFill>
            <a:srgbClr val="F1CB2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6C51C86-7572-7722-F6DA-308473A881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14" name="Grupare 13">
            <a:extLst>
              <a:ext uri="{FF2B5EF4-FFF2-40B4-BE49-F238E27FC236}">
                <a16:creationId xmlns:a16="http://schemas.microsoft.com/office/drawing/2014/main" id="{CCBF3BA3-DBD1-5F3F-579A-527741436706}"/>
              </a:ext>
            </a:extLst>
          </p:cNvPr>
          <p:cNvGrpSpPr/>
          <p:nvPr/>
        </p:nvGrpSpPr>
        <p:grpSpPr>
          <a:xfrm>
            <a:off x="3496535" y="43911"/>
            <a:ext cx="8439814" cy="890747"/>
            <a:chOff x="2977130" y="297492"/>
            <a:chExt cx="8439814" cy="890747"/>
          </a:xfrm>
        </p:grpSpPr>
        <p:pic>
          <p:nvPicPr>
            <p:cNvPr id="11" name="Imagine 10">
              <a:extLst>
                <a:ext uri="{FF2B5EF4-FFF2-40B4-BE49-F238E27FC236}">
                  <a16:creationId xmlns:a16="http://schemas.microsoft.com/office/drawing/2014/main" id="{E67A0657-7530-1431-662E-BAC5C2AAE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2" name="CasetăText 11">
              <a:extLst>
                <a:ext uri="{FF2B5EF4-FFF2-40B4-BE49-F238E27FC236}">
                  <a16:creationId xmlns:a16="http://schemas.microsoft.com/office/drawing/2014/main" id="{36FAB9B7-A81A-274F-A658-F4E5E7A14426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27" name="Grupare 26">
            <a:extLst>
              <a:ext uri="{FF2B5EF4-FFF2-40B4-BE49-F238E27FC236}">
                <a16:creationId xmlns:a16="http://schemas.microsoft.com/office/drawing/2014/main" id="{CFF90A9C-58C6-6C8B-3A24-92A2B1929C4F}"/>
              </a:ext>
            </a:extLst>
          </p:cNvPr>
          <p:cNvGrpSpPr/>
          <p:nvPr/>
        </p:nvGrpSpPr>
        <p:grpSpPr>
          <a:xfrm>
            <a:off x="186382" y="1084726"/>
            <a:ext cx="9519092" cy="3189463"/>
            <a:chOff x="-2200699" y="555628"/>
            <a:chExt cx="9519092" cy="3189463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2A8A2031-BA48-6177-40EF-22C587AA192A}"/>
                </a:ext>
              </a:extLst>
            </p:cNvPr>
            <p:cNvGrpSpPr/>
            <p:nvPr/>
          </p:nvGrpSpPr>
          <p:grpSpPr>
            <a:xfrm>
              <a:off x="-1798061" y="555628"/>
              <a:ext cx="9116454" cy="3189463"/>
              <a:chOff x="-6309733" y="-414141"/>
              <a:chExt cx="19636251" cy="4252618"/>
            </a:xfrm>
          </p:grpSpPr>
          <p:sp>
            <p:nvSpPr>
              <p:cNvPr id="5" name="TextBox 16">
                <a:extLst>
                  <a:ext uri="{FF2B5EF4-FFF2-40B4-BE49-F238E27FC236}">
                    <a16:creationId xmlns:a16="http://schemas.microsoft.com/office/drawing/2014/main" id="{92326D8B-FC54-D2AA-CBC9-ECE00576C09A}"/>
                  </a:ext>
                </a:extLst>
              </p:cNvPr>
              <p:cNvSpPr txBox="1"/>
              <p:nvPr/>
            </p:nvSpPr>
            <p:spPr>
              <a:xfrm>
                <a:off x="-6309733" y="-414141"/>
                <a:ext cx="6390588" cy="15850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>
                  <a:lnSpc>
                    <a:spcPts val="10560"/>
                  </a:lnSpc>
                  <a:spcBef>
                    <a:spcPct val="0"/>
                  </a:spcBef>
                </a:pPr>
                <a:r>
                  <a:rPr lang="en-US" sz="3600" dirty="0" err="1">
                    <a:solidFill>
                      <a:srgbClr val="2D5693"/>
                    </a:solidFill>
                    <a:latin typeface="Josefin Sans Bold" pitchFamily="2" charset="0"/>
                  </a:rPr>
                  <a:t>İçerik</a:t>
                </a:r>
                <a:endParaRPr lang="en-US" sz="3600" dirty="0">
                  <a:solidFill>
                    <a:srgbClr val="B2101F"/>
                  </a:solidFill>
                  <a:latin typeface="Josefin Sans Bold" pitchFamily="2" charset="0"/>
                </a:endParaRPr>
              </a:p>
            </p:txBody>
          </p:sp>
          <p:sp>
            <p:nvSpPr>
              <p:cNvPr id="6" name="TextBox 18">
                <a:extLst>
                  <a:ext uri="{FF2B5EF4-FFF2-40B4-BE49-F238E27FC236}">
                    <a16:creationId xmlns:a16="http://schemas.microsoft.com/office/drawing/2014/main" id="{479A660B-0F0B-792B-C233-9482CB8B321C}"/>
                  </a:ext>
                </a:extLst>
              </p:cNvPr>
              <p:cNvSpPr txBox="1"/>
              <p:nvPr/>
            </p:nvSpPr>
            <p:spPr>
              <a:xfrm>
                <a:off x="846564" y="1719947"/>
                <a:ext cx="12479954" cy="211853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indent="-342900">
                  <a:lnSpc>
                    <a:spcPts val="4199"/>
                  </a:lnSpc>
                  <a:buAutoNum type="arabicPeriod"/>
                </a:pPr>
                <a:r>
                  <a:rPr lang="en-US" sz="2800" dirty="0" err="1">
                    <a:latin typeface="Josefin Sans Bold" pitchFamily="2" charset="0"/>
                  </a:rPr>
                  <a:t>Giriş</a:t>
                </a:r>
                <a:r>
                  <a:rPr lang="en-US" sz="2800" dirty="0">
                    <a:latin typeface="Josefin Sans Bold" pitchFamily="2" charset="0"/>
                  </a:rPr>
                  <a:t>
</a:t>
                </a:r>
                <a:r>
                  <a:rPr lang="en-US" sz="2800" dirty="0" err="1">
                    <a:latin typeface="Josefin Sans Bold" pitchFamily="2" charset="0"/>
                  </a:rPr>
                  <a:t>Atık</a:t>
                </a:r>
                <a:r>
                  <a:rPr lang="en-US" sz="2800" dirty="0">
                    <a:latin typeface="Josefin Sans Bold" pitchFamily="2" charset="0"/>
                  </a:rPr>
                  <a:t> </a:t>
                </a:r>
                <a:r>
                  <a:rPr lang="en-US" sz="2800" dirty="0" err="1">
                    <a:latin typeface="Josefin Sans Bold" pitchFamily="2" charset="0"/>
                  </a:rPr>
                  <a:t>tehlikeli</a:t>
                </a:r>
                <a:r>
                  <a:rPr lang="en-US" sz="2800" dirty="0">
                    <a:latin typeface="Josefin Sans Bold" pitchFamily="2" charset="0"/>
                  </a:rPr>
                  <a:t> </a:t>
                </a:r>
                <a:r>
                  <a:rPr lang="en-US" sz="2800" dirty="0" err="1">
                    <a:latin typeface="Josefin Sans Bold" pitchFamily="2" charset="0"/>
                  </a:rPr>
                  <a:t>maddelerin</a:t>
                </a:r>
                <a:r>
                  <a:rPr lang="en-US" sz="2800" dirty="0">
                    <a:latin typeface="Josefin Sans Bold" pitchFamily="2" charset="0"/>
                  </a:rPr>
                  <a:t> </a:t>
                </a:r>
                <a:r>
                  <a:rPr lang="en-US" sz="2800" dirty="0" err="1">
                    <a:latin typeface="Josefin Sans Bold" pitchFamily="2" charset="0"/>
                  </a:rPr>
                  <a:t>yönetimi</a:t>
                </a:r>
                <a:endParaRPr lang="en-US" sz="2800" dirty="0">
                  <a:latin typeface="Josefin Sans Bold" pitchFamily="2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endParaRPr>
              </a:p>
            </p:txBody>
          </p:sp>
        </p:grpSp>
        <p:sp>
          <p:nvSpPr>
            <p:cNvPr id="24" name="Dreptunghi 23">
              <a:extLst>
                <a:ext uri="{FF2B5EF4-FFF2-40B4-BE49-F238E27FC236}">
                  <a16:creationId xmlns:a16="http://schemas.microsoft.com/office/drawing/2014/main" id="{77E31915-B1B2-6C63-1878-6AEAEB1DDCFA}"/>
                </a:ext>
              </a:extLst>
            </p:cNvPr>
            <p:cNvSpPr/>
            <p:nvPr/>
          </p:nvSpPr>
          <p:spPr>
            <a:xfrm>
              <a:off x="-2200699" y="697030"/>
              <a:ext cx="2966936" cy="1188788"/>
            </a:xfrm>
            <a:prstGeom prst="rect">
              <a:avLst/>
            </a:prstGeom>
            <a:noFill/>
            <a:ln w="57150">
              <a:solidFill>
                <a:srgbClr val="2A4C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" name="Group 34">
            <a:extLst>
              <a:ext uri="{FF2B5EF4-FFF2-40B4-BE49-F238E27FC236}">
                <a16:creationId xmlns:a16="http://schemas.microsoft.com/office/drawing/2014/main" id="{27D7E185-9117-DD0D-5C15-87F51F64BB7B}"/>
              </a:ext>
            </a:extLst>
          </p:cNvPr>
          <p:cNvGrpSpPr/>
          <p:nvPr/>
        </p:nvGrpSpPr>
        <p:grpSpPr>
          <a:xfrm rot="-4463838">
            <a:off x="10423046" y="1219782"/>
            <a:ext cx="6562906" cy="7925488"/>
            <a:chOff x="0" y="0"/>
            <a:chExt cx="7881735" cy="3836223"/>
          </a:xfrm>
        </p:grpSpPr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590EDF1C-CBF7-D98F-B9A0-86CE0C38F395}"/>
                </a:ext>
              </a:extLst>
            </p:cNvPr>
            <p:cNvSpPr/>
            <p:nvPr/>
          </p:nvSpPr>
          <p:spPr>
            <a:xfrm>
              <a:off x="0" y="0"/>
              <a:ext cx="7881735" cy="3836223"/>
            </a:xfrm>
            <a:custGeom>
              <a:avLst/>
              <a:gdLst/>
              <a:ahLst/>
              <a:cxnLst/>
              <a:rect l="l" t="t" r="r" b="b"/>
              <a:pathLst>
                <a:path w="7881735" h="3836223">
                  <a:moveTo>
                    <a:pt x="0" y="0"/>
                  </a:moveTo>
                  <a:lnTo>
                    <a:pt x="7881735" y="0"/>
                  </a:lnTo>
                  <a:lnTo>
                    <a:pt x="7881735" y="3836223"/>
                  </a:lnTo>
                  <a:lnTo>
                    <a:pt x="0" y="3836223"/>
                  </a:lnTo>
                  <a:close/>
                </a:path>
              </a:pathLst>
            </a:custGeom>
            <a:solidFill>
              <a:srgbClr val="2A4C8C"/>
            </a:solidFill>
            <a:ln>
              <a:solidFill>
                <a:srgbClr val="2A4C8C"/>
              </a:solidFill>
            </a:ln>
          </p:spPr>
        </p:sp>
      </p:grpSp>
      <p:sp>
        <p:nvSpPr>
          <p:cNvPr id="51" name="Freeform 35">
            <a:extLst>
              <a:ext uri="{FF2B5EF4-FFF2-40B4-BE49-F238E27FC236}">
                <a16:creationId xmlns:a16="http://schemas.microsoft.com/office/drawing/2014/main" id="{86D37D63-AB08-F0AC-792C-3D8C3598DFCB}"/>
              </a:ext>
            </a:extLst>
          </p:cNvPr>
          <p:cNvSpPr/>
          <p:nvPr/>
        </p:nvSpPr>
        <p:spPr>
          <a:xfrm rot="17136162">
            <a:off x="8554324" y="3016488"/>
            <a:ext cx="7037128" cy="4258736"/>
          </a:xfrm>
          <a:custGeom>
            <a:avLst/>
            <a:gdLst/>
            <a:ahLst/>
            <a:cxnLst/>
            <a:rect l="l" t="t" r="r" b="b"/>
            <a:pathLst>
              <a:path w="7881735" h="3836223">
                <a:moveTo>
                  <a:pt x="0" y="0"/>
                </a:moveTo>
                <a:lnTo>
                  <a:pt x="7881735" y="0"/>
                </a:lnTo>
                <a:lnTo>
                  <a:pt x="7881735" y="3836223"/>
                </a:lnTo>
                <a:lnTo>
                  <a:pt x="0" y="3836223"/>
                </a:lnTo>
                <a:close/>
              </a:path>
            </a:pathLst>
          </a:custGeom>
          <a:noFill/>
          <a:ln w="57150">
            <a:solidFill>
              <a:srgbClr val="F1CB2F"/>
            </a:solidFill>
          </a:ln>
        </p:spPr>
      </p:sp>
      <p:sp>
        <p:nvSpPr>
          <p:cNvPr id="52" name="Triunghi dreptunghic 51">
            <a:extLst>
              <a:ext uri="{FF2B5EF4-FFF2-40B4-BE49-F238E27FC236}">
                <a16:creationId xmlns:a16="http://schemas.microsoft.com/office/drawing/2014/main" id="{1E7F1301-40D4-1566-A1F0-67216818E83E}"/>
              </a:ext>
            </a:extLst>
          </p:cNvPr>
          <p:cNvSpPr/>
          <p:nvPr/>
        </p:nvSpPr>
        <p:spPr>
          <a:xfrm rot="19788209">
            <a:off x="9549492" y="3410968"/>
            <a:ext cx="8180832" cy="3450336"/>
          </a:xfrm>
          <a:prstGeom prst="rtTriangle">
            <a:avLst/>
          </a:prstGeom>
          <a:noFill/>
          <a:ln w="57150">
            <a:solidFill>
              <a:srgbClr val="F1C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067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ine 12">
            <a:extLst>
              <a:ext uri="{FF2B5EF4-FFF2-40B4-BE49-F238E27FC236}">
                <a16:creationId xmlns:a16="http://schemas.microsoft.com/office/drawing/2014/main" id="{BDD1E81D-53CF-4A30-9CEF-7063A31626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1119116"/>
            <a:ext cx="2856931" cy="5738884"/>
          </a:xfrm>
          <a:prstGeom prst="rect">
            <a:avLst/>
          </a:prstGeom>
        </p:spPr>
      </p:pic>
      <p:sp>
        <p:nvSpPr>
          <p:cNvPr id="13" name="CasetăText 38">
            <a:extLst>
              <a:ext uri="{FF2B5EF4-FFF2-40B4-BE49-F238E27FC236}">
                <a16:creationId xmlns:a16="http://schemas.microsoft.com/office/drawing/2014/main" id="{429621F4-A1AA-4627-A45A-E4711BD4797A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19479C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Waste Transportation</a:t>
            </a:r>
          </a:p>
        </p:txBody>
      </p:sp>
      <p:graphicFrame>
        <p:nvGraphicFramePr>
          <p:cNvPr id="26" name="Nomogramă 271773083">
            <a:extLst>
              <a:ext uri="{FF2B5EF4-FFF2-40B4-BE49-F238E27FC236}">
                <a16:creationId xmlns:a16="http://schemas.microsoft.com/office/drawing/2014/main" id="{7362B67A-9D42-4438-8104-AA9A199509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8678977"/>
              </p:ext>
            </p:extLst>
          </p:nvPr>
        </p:nvGraphicFramePr>
        <p:xfrm>
          <a:off x="1433015" y="1935480"/>
          <a:ext cx="7506269" cy="40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7" name="Πλαίσιο κειμένου 12">
            <a:extLst>
              <a:ext uri="{FF2B5EF4-FFF2-40B4-BE49-F238E27FC236}">
                <a16:creationId xmlns:a16="http://schemas.microsoft.com/office/drawing/2014/main" id="{96751EE4-FFAA-4B6E-86BD-A5E86E553855}"/>
              </a:ext>
            </a:extLst>
          </p:cNvPr>
          <p:cNvSpPr txBox="1"/>
          <p:nvPr/>
        </p:nvSpPr>
        <p:spPr>
          <a:xfrm>
            <a:off x="6469039" y="1779270"/>
            <a:ext cx="1978925" cy="4375870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endüstrisinde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taşımacılığı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çeşitli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türdeki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malzemelerin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tesislerinden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bertaraf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sahalarına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taşınmasını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içerir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düzenlemelere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uygunluğu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sağlar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çevreyi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korur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genel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sürdürülebilirliğe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katkıda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bulunur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220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ine 12">
            <a:extLst>
              <a:ext uri="{FF2B5EF4-FFF2-40B4-BE49-F238E27FC236}">
                <a16:creationId xmlns:a16="http://schemas.microsoft.com/office/drawing/2014/main" id="{BDD1E81D-53CF-4A30-9CEF-7063A31626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1119116"/>
            <a:ext cx="2856931" cy="57388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C2DF8C-58B2-4294-BDAD-362FF3DF8186}"/>
              </a:ext>
            </a:extLst>
          </p:cNvPr>
          <p:cNvSpPr txBox="1"/>
          <p:nvPr/>
        </p:nvSpPr>
        <p:spPr>
          <a:xfrm>
            <a:off x="2975212" y="1902709"/>
            <a:ext cx="5131558" cy="4198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1.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Karakterizasyonu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2.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Paketleme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Konteynerleştirme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3.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Etiketleme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Dokümantasyon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4.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Ulaşım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Modları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5.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Taşıma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Yükleme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6.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Dokümantasyon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Kayıt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Tutma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7.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Acil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Durum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Müdahale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Planlaması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8.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Sağlayıcıları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İşbirliği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9.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Ulaşım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10.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Sürekli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İyileştirme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11.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Topluluk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Katılımı</a:t>
            </a:r>
            <a:endParaRPr lang="el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D0FDC30D-1997-4CA8-A690-D74983FEA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1755" y="1902710"/>
            <a:ext cx="846161" cy="878557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C25AE751-5BFC-4DC4-AF31-E9DC91C18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1755" y="3362440"/>
            <a:ext cx="846161" cy="878557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EE68FA12-59D5-4B25-AE7F-33A4495FF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1755" y="4918864"/>
            <a:ext cx="846161" cy="878557"/>
          </a:xfrm>
          <a:prstGeom prst="rect">
            <a:avLst/>
          </a:prstGeom>
        </p:spPr>
      </p:pic>
      <p:sp>
        <p:nvSpPr>
          <p:cNvPr id="19" name="CasetăText 38">
            <a:extLst>
              <a:ext uri="{FF2B5EF4-FFF2-40B4-BE49-F238E27FC236}">
                <a16:creationId xmlns:a16="http://schemas.microsoft.com/office/drawing/2014/main" id="{14DDFD63-F1B1-4538-A2B9-A65850A84679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19479C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Waste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362172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ine 12">
            <a:extLst>
              <a:ext uri="{FF2B5EF4-FFF2-40B4-BE49-F238E27FC236}">
                <a16:creationId xmlns:a16="http://schemas.microsoft.com/office/drawing/2014/main" id="{BDD1E81D-53CF-4A30-9CEF-7063A31626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1119116"/>
            <a:ext cx="2856931" cy="5738884"/>
          </a:xfrm>
          <a:prstGeom prst="rect">
            <a:avLst/>
          </a:prstGeom>
        </p:spPr>
      </p:pic>
      <p:sp>
        <p:nvSpPr>
          <p:cNvPr id="13" name="CasetăText 38">
            <a:extLst>
              <a:ext uri="{FF2B5EF4-FFF2-40B4-BE49-F238E27FC236}">
                <a16:creationId xmlns:a16="http://schemas.microsoft.com/office/drawing/2014/main" id="{CD702425-098F-448F-A823-9F8BB6CDB5E9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19479C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Treatment and Recycling </a:t>
            </a:r>
          </a:p>
        </p:txBody>
      </p:sp>
      <p:graphicFrame>
        <p:nvGraphicFramePr>
          <p:cNvPr id="14" name="Nomogramă 271773083">
            <a:extLst>
              <a:ext uri="{FF2B5EF4-FFF2-40B4-BE49-F238E27FC236}">
                <a16:creationId xmlns:a16="http://schemas.microsoft.com/office/drawing/2014/main" id="{C2FEF760-E008-459C-A074-D8EB0F6994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210625"/>
              </p:ext>
            </p:extLst>
          </p:nvPr>
        </p:nvGraphicFramePr>
        <p:xfrm>
          <a:off x="1665027" y="1801504"/>
          <a:ext cx="7527233" cy="4571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AE93268-BAF5-4AA4-BB7A-20607E3129C7}"/>
              </a:ext>
            </a:extLst>
          </p:cNvPr>
          <p:cNvSpPr txBox="1"/>
          <p:nvPr/>
        </p:nvSpPr>
        <p:spPr>
          <a:xfrm>
            <a:off x="6455391" y="2479780"/>
            <a:ext cx="2538484" cy="4038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işlenmesi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dönüştürülmesi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etkiyi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indirmede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kaynakları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korumada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etmede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çok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rol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oynamaktadır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Uygun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arıtma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yöntemleri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izini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azaltmaya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yardımcı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l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609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ine 12">
            <a:extLst>
              <a:ext uri="{FF2B5EF4-FFF2-40B4-BE49-F238E27FC236}">
                <a16:creationId xmlns:a16="http://schemas.microsoft.com/office/drawing/2014/main" id="{BDD1E81D-53CF-4A30-9CEF-7063A31626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1119116"/>
            <a:ext cx="2856931" cy="57388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9FA31C-3F63-40A6-B181-0F86B0EBAA78}"/>
              </a:ext>
            </a:extLst>
          </p:cNvPr>
          <p:cNvSpPr txBox="1"/>
          <p:nvPr/>
        </p:nvSpPr>
        <p:spPr>
          <a:xfrm>
            <a:off x="2965545" y="1316993"/>
            <a:ext cx="6260909" cy="5343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1.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Karakterizasyonu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2.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Ayrılması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3.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Arıtma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4.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Fizik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Tedavi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Yöntemleri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5.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Biyolojik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Arıtma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6.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Yakma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7.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Geri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Dönüşümü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8.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Kapalı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Sistemler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9.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Atıktan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Enerjiye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WtE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)
10.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Bileşenlerin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Geri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Kazanımı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11.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Yönetmeliklere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Uygunluk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12.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Sürekli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İzleme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İyileştirme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13.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Halka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Erişim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İletişim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14.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Ortaklarıyla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İşbirliği</a:t>
            </a:r>
            <a:endParaRPr lang="el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0A16CFF7-D477-4683-897E-6B9EF61B6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1755" y="1533655"/>
            <a:ext cx="846161" cy="925814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5C164EB7-B139-457A-9C20-DCAD8B1A54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1755" y="2815964"/>
            <a:ext cx="846161" cy="998044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5E44D843-39EB-401C-B48E-DA7A67A42C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1755" y="4069904"/>
            <a:ext cx="846161" cy="887104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F99D7E7A-0BF4-4926-90CA-A805CF2AB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1755" y="5207257"/>
            <a:ext cx="846161" cy="887104"/>
          </a:xfrm>
          <a:prstGeom prst="rect">
            <a:avLst/>
          </a:prstGeom>
        </p:spPr>
      </p:pic>
      <p:sp>
        <p:nvSpPr>
          <p:cNvPr id="25" name="CasetăText 38">
            <a:extLst>
              <a:ext uri="{FF2B5EF4-FFF2-40B4-BE49-F238E27FC236}">
                <a16:creationId xmlns:a16="http://schemas.microsoft.com/office/drawing/2014/main" id="{09887C4B-21AE-4F9E-9558-F2FE8F6F42FA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19479C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Treatment and Recycling </a:t>
            </a:r>
          </a:p>
        </p:txBody>
      </p:sp>
    </p:spTree>
    <p:extLst>
      <p:ext uri="{BB962C8B-B14F-4D97-AF65-F5344CB8AC3E}">
        <p14:creationId xmlns:p14="http://schemas.microsoft.com/office/powerpoint/2010/main" val="1075518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ine 12">
            <a:extLst>
              <a:ext uri="{FF2B5EF4-FFF2-40B4-BE49-F238E27FC236}">
                <a16:creationId xmlns:a16="http://schemas.microsoft.com/office/drawing/2014/main" id="{BDD1E81D-53CF-4A30-9CEF-7063A31626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1119116"/>
            <a:ext cx="2856931" cy="5738884"/>
          </a:xfrm>
          <a:prstGeom prst="rect">
            <a:avLst/>
          </a:prstGeom>
        </p:spPr>
      </p:pic>
      <p:sp>
        <p:nvSpPr>
          <p:cNvPr id="13" name="CasetăText 38">
            <a:extLst>
              <a:ext uri="{FF2B5EF4-FFF2-40B4-BE49-F238E27FC236}">
                <a16:creationId xmlns:a16="http://schemas.microsoft.com/office/drawing/2014/main" id="{F11C967F-F48A-44D0-A5C0-374879AD3F88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Yönetmeliklere</a:t>
            </a:r>
            <a:r>
              <a:rPr lang="en-GB" sz="2400" b="1" dirty="0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uygunluk</a:t>
            </a:r>
            <a:endParaRPr lang="en-GB" sz="2400" b="1" dirty="0">
              <a:solidFill>
                <a:srgbClr val="19479C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4" name="Nomogramă 271773083">
            <a:extLst>
              <a:ext uri="{FF2B5EF4-FFF2-40B4-BE49-F238E27FC236}">
                <a16:creationId xmlns:a16="http://schemas.microsoft.com/office/drawing/2014/main" id="{37662969-E519-41A4-83DB-8760D5D68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0671879"/>
              </p:ext>
            </p:extLst>
          </p:nvPr>
        </p:nvGraphicFramePr>
        <p:xfrm>
          <a:off x="1323833" y="1815152"/>
          <a:ext cx="7868427" cy="4189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724416C-7FF4-40D8-A639-8376DEB32E5E}"/>
              </a:ext>
            </a:extLst>
          </p:cNvPr>
          <p:cNvSpPr txBox="1"/>
          <p:nvPr/>
        </p:nvSpPr>
        <p:spPr>
          <a:xfrm>
            <a:off x="6428095" y="2632129"/>
            <a:ext cx="2712491" cy="3733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Teknolojik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gelişmelere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yönetmeliklerdeki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değişikliklere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dayalı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uygulamalarını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periyodik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gözden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geçirmek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güncellemek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sürecinde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artırmak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oluşumunu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sürdürülebilirliği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artırmak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fırsatlar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arayın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l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969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ine 12">
            <a:extLst>
              <a:ext uri="{FF2B5EF4-FFF2-40B4-BE49-F238E27FC236}">
                <a16:creationId xmlns:a16="http://schemas.microsoft.com/office/drawing/2014/main" id="{BDD1E81D-53CF-4A30-9CEF-7063A31626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1119116"/>
            <a:ext cx="2856931" cy="57388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021673-FA9B-4C14-B4F7-BDFA93A16549}"/>
              </a:ext>
            </a:extLst>
          </p:cNvPr>
          <p:cNvSpPr txBox="1"/>
          <p:nvPr/>
        </p:nvSpPr>
        <p:spPr>
          <a:xfrm>
            <a:off x="2116287" y="1585753"/>
            <a:ext cx="70243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Tehlikeli</a:t>
            </a:r>
            <a:r>
              <a:rPr lang="en-US" b="1" dirty="0"/>
              <a:t> </a:t>
            </a:r>
            <a:r>
              <a:rPr lang="en-US" b="1" dirty="0" err="1"/>
              <a:t>Madde</a:t>
            </a:r>
            <a:r>
              <a:rPr lang="en-US" b="1" dirty="0"/>
              <a:t> </a:t>
            </a:r>
            <a:r>
              <a:rPr lang="en-US" b="1" dirty="0" err="1"/>
              <a:t>Yönetimi</a:t>
            </a:r>
            <a:r>
              <a:rPr lang="en-US" b="1" dirty="0"/>
              <a:t>: </a:t>
            </a:r>
            <a:r>
              <a:rPr lang="en-US" dirty="0" err="1"/>
              <a:t>Ayakkabı</a:t>
            </a:r>
            <a:r>
              <a:rPr lang="en-US" dirty="0"/>
              <a:t> </a:t>
            </a:r>
            <a:r>
              <a:rPr lang="en-US" dirty="0" err="1"/>
              <a:t>üretimi</a:t>
            </a:r>
            <a:r>
              <a:rPr lang="en-US" dirty="0"/>
              <a:t>, </a:t>
            </a:r>
            <a:r>
              <a:rPr lang="en-US" dirty="0" err="1"/>
              <a:t>yapıştırıcılar</a:t>
            </a:r>
            <a:r>
              <a:rPr lang="en-US" dirty="0"/>
              <a:t>, </a:t>
            </a:r>
            <a:r>
              <a:rPr lang="en-US" dirty="0" err="1"/>
              <a:t>boyalar</a:t>
            </a:r>
            <a:r>
              <a:rPr lang="en-US" dirty="0"/>
              <a:t> ve </a:t>
            </a:r>
            <a:r>
              <a:rPr lang="en-US" dirty="0" err="1"/>
              <a:t>çözücüler</a:t>
            </a:r>
            <a:r>
              <a:rPr lang="en-US" dirty="0"/>
              <a:t> </a:t>
            </a:r>
            <a:r>
              <a:rPr lang="en-US" dirty="0" err="1"/>
              <a:t>dahil</a:t>
            </a:r>
            <a:r>
              <a:rPr lang="en-US" dirty="0"/>
              <a:t> </a:t>
            </a:r>
            <a:r>
              <a:rPr lang="en-US" dirty="0" err="1"/>
              <a:t>olmak</a:t>
            </a:r>
            <a:r>
              <a:rPr lang="en-US" dirty="0"/>
              <a:t> </a:t>
            </a:r>
            <a:r>
              <a:rPr lang="en-US" dirty="0" err="1"/>
              <a:t>üzere</a:t>
            </a:r>
            <a:r>
              <a:rPr lang="en-US" dirty="0"/>
              <a:t> </a:t>
            </a:r>
            <a:r>
              <a:rPr lang="en-US" dirty="0" err="1"/>
              <a:t>çeşitli</a:t>
            </a:r>
            <a:r>
              <a:rPr lang="en-US" dirty="0"/>
              <a:t> </a:t>
            </a:r>
            <a:r>
              <a:rPr lang="en-US" dirty="0" err="1"/>
              <a:t>kimyasalların</a:t>
            </a:r>
            <a:r>
              <a:rPr lang="en-US" dirty="0"/>
              <a:t> </a:t>
            </a:r>
            <a:r>
              <a:rPr lang="en-US" dirty="0" err="1"/>
              <a:t>kullanımını</a:t>
            </a:r>
            <a:r>
              <a:rPr lang="en-US" dirty="0"/>
              <a:t> </a:t>
            </a:r>
            <a:r>
              <a:rPr lang="en-US" dirty="0" err="1"/>
              <a:t>içerir</a:t>
            </a:r>
            <a:r>
              <a:rPr lang="en-US" dirty="0"/>
              <a:t>. </a:t>
            </a:r>
            <a:r>
              <a:rPr lang="en-US" dirty="0" err="1"/>
              <a:t>Atık</a:t>
            </a:r>
            <a:r>
              <a:rPr lang="en-US" dirty="0"/>
              <a:t> </a:t>
            </a:r>
            <a:r>
              <a:rPr lang="en-US" dirty="0" err="1"/>
              <a:t>yönetimi</a:t>
            </a:r>
            <a:r>
              <a:rPr lang="en-US" dirty="0"/>
              <a:t> </a:t>
            </a:r>
            <a:r>
              <a:rPr lang="en-US" dirty="0" err="1"/>
              <a:t>düzenlemeleri</a:t>
            </a:r>
            <a:r>
              <a:rPr lang="en-US" dirty="0"/>
              <a:t>, </a:t>
            </a:r>
            <a:r>
              <a:rPr lang="en-US" dirty="0" err="1"/>
              <a:t>toprağın</a:t>
            </a:r>
            <a:r>
              <a:rPr lang="en-US" dirty="0"/>
              <a:t>, </a:t>
            </a:r>
            <a:r>
              <a:rPr lang="en-US" dirty="0" err="1"/>
              <a:t>suyun</a:t>
            </a:r>
            <a:r>
              <a:rPr lang="en-US" dirty="0"/>
              <a:t> ve </a:t>
            </a:r>
            <a:r>
              <a:rPr lang="en-US" dirty="0" err="1"/>
              <a:t>havanın</a:t>
            </a:r>
            <a:r>
              <a:rPr lang="en-US" dirty="0"/>
              <a:t> </a:t>
            </a:r>
            <a:r>
              <a:rPr lang="en-US" dirty="0" err="1"/>
              <a:t>kirlenmesini</a:t>
            </a:r>
            <a:r>
              <a:rPr lang="en-US" dirty="0"/>
              <a:t> </a:t>
            </a:r>
            <a:r>
              <a:rPr lang="en-US" dirty="0" err="1"/>
              <a:t>önlemek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tehlikeli</a:t>
            </a:r>
            <a:r>
              <a:rPr lang="en-US" dirty="0"/>
              <a:t> </a:t>
            </a:r>
            <a:r>
              <a:rPr lang="en-US" dirty="0" err="1"/>
              <a:t>maddelerin</a:t>
            </a:r>
            <a:r>
              <a:rPr lang="en-US" dirty="0"/>
              <a:t> </a:t>
            </a:r>
            <a:r>
              <a:rPr lang="en-US" dirty="0" err="1"/>
              <a:t>uygun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işlenmesini</a:t>
            </a:r>
            <a:r>
              <a:rPr lang="en-US" dirty="0"/>
              <a:t>, </a:t>
            </a:r>
            <a:r>
              <a:rPr lang="en-US" dirty="0" err="1"/>
              <a:t>depolanmasını</a:t>
            </a:r>
            <a:r>
              <a:rPr lang="en-US" dirty="0"/>
              <a:t> ve </a:t>
            </a:r>
            <a:r>
              <a:rPr lang="en-US" dirty="0" err="1"/>
              <a:t>bertaraf</a:t>
            </a:r>
            <a:r>
              <a:rPr lang="en-US" dirty="0"/>
              <a:t> </a:t>
            </a:r>
            <a:r>
              <a:rPr lang="en-US" dirty="0" err="1"/>
              <a:t>edilmesini</a:t>
            </a:r>
            <a:r>
              <a:rPr lang="en-US" dirty="0"/>
              <a:t> </a:t>
            </a:r>
            <a:r>
              <a:rPr lang="en-US" dirty="0" err="1"/>
              <a:t>gerektirir</a:t>
            </a:r>
            <a:r>
              <a:rPr lang="en-US" dirty="0"/>
              <a:t>. </a:t>
            </a:r>
            <a:r>
              <a:rPr lang="en-US" dirty="0" err="1"/>
              <a:t>Üreticiler</a:t>
            </a:r>
            <a:r>
              <a:rPr lang="en-US" dirty="0"/>
              <a:t>,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maddelerin</a:t>
            </a:r>
            <a:r>
              <a:rPr lang="en-US" dirty="0"/>
              <a:t> </a:t>
            </a:r>
            <a:r>
              <a:rPr lang="en-US" dirty="0" err="1"/>
              <a:t>depolanması</a:t>
            </a:r>
            <a:r>
              <a:rPr lang="en-US" dirty="0"/>
              <a:t>, </a:t>
            </a:r>
            <a:r>
              <a:rPr lang="en-US" dirty="0" err="1"/>
              <a:t>etiketlenmesi</a:t>
            </a:r>
            <a:r>
              <a:rPr lang="en-US" dirty="0"/>
              <a:t> ve </a:t>
            </a:r>
            <a:r>
              <a:rPr lang="en-US" dirty="0" err="1"/>
              <a:t>taşınması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özel</a:t>
            </a:r>
            <a:r>
              <a:rPr lang="en-US" dirty="0"/>
              <a:t> </a:t>
            </a:r>
            <a:r>
              <a:rPr lang="en-US" dirty="0" err="1"/>
              <a:t>yönergelere</a:t>
            </a:r>
            <a:r>
              <a:rPr lang="en-US" dirty="0"/>
              <a:t> </a:t>
            </a:r>
            <a:r>
              <a:rPr lang="en-US" dirty="0" err="1"/>
              <a:t>uymalıdır</a:t>
            </a:r>
            <a:r>
              <a:rPr lang="en-US" dirty="0"/>
              <a:t>.</a:t>
            </a:r>
            <a:endParaRPr lang="tr-TR" dirty="0"/>
          </a:p>
          <a:p>
            <a:r>
              <a:rPr lang="en-US" b="1" dirty="0" err="1"/>
              <a:t>Atık</a:t>
            </a:r>
            <a:r>
              <a:rPr lang="en-US" b="1" dirty="0"/>
              <a:t> </a:t>
            </a:r>
            <a:r>
              <a:rPr lang="en-US" b="1" dirty="0" err="1"/>
              <a:t>Azaltma</a:t>
            </a:r>
            <a:r>
              <a:rPr lang="en-US" b="1" dirty="0"/>
              <a:t> ve Geri </a:t>
            </a:r>
            <a:r>
              <a:rPr lang="en-US" b="1" dirty="0" err="1"/>
              <a:t>Dönüşüm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Birçok</a:t>
            </a:r>
            <a:r>
              <a:rPr lang="en-US" dirty="0"/>
              <a:t> </a:t>
            </a:r>
            <a:r>
              <a:rPr lang="en-US" dirty="0" err="1"/>
              <a:t>ülkenin</a:t>
            </a:r>
            <a:r>
              <a:rPr lang="en-US" dirty="0"/>
              <a:t> </a:t>
            </a:r>
            <a:r>
              <a:rPr lang="en-US" dirty="0" err="1"/>
              <a:t>atık</a:t>
            </a:r>
            <a:r>
              <a:rPr lang="en-US" dirty="0"/>
              <a:t> </a:t>
            </a:r>
            <a:r>
              <a:rPr lang="en-US" dirty="0" err="1"/>
              <a:t>azaltma</a:t>
            </a:r>
            <a:r>
              <a:rPr lang="en-US" dirty="0"/>
              <a:t> </a:t>
            </a:r>
            <a:r>
              <a:rPr lang="en-US" dirty="0" err="1"/>
              <a:t>hedefleri</a:t>
            </a:r>
            <a:r>
              <a:rPr lang="en-US" dirty="0"/>
              <a:t> </a:t>
            </a:r>
            <a:r>
              <a:rPr lang="en-US" dirty="0" err="1"/>
              <a:t>vardır</a:t>
            </a:r>
            <a:r>
              <a:rPr lang="en-US" dirty="0"/>
              <a:t> ve </a:t>
            </a:r>
            <a:r>
              <a:rPr lang="en-US" dirty="0" err="1"/>
              <a:t>ayakkabı</a:t>
            </a:r>
            <a:r>
              <a:rPr lang="en-US" dirty="0"/>
              <a:t> </a:t>
            </a:r>
            <a:r>
              <a:rPr lang="en-US" dirty="0" err="1"/>
              <a:t>üreticilerini</a:t>
            </a:r>
            <a:r>
              <a:rPr lang="en-US" dirty="0"/>
              <a:t> </a:t>
            </a:r>
            <a:r>
              <a:rPr lang="en-US" dirty="0" err="1"/>
              <a:t>sürdürülebilir</a:t>
            </a:r>
            <a:r>
              <a:rPr lang="en-US" dirty="0"/>
              <a:t> </a:t>
            </a:r>
            <a:r>
              <a:rPr lang="en-US" dirty="0" err="1"/>
              <a:t>uygulamaları</a:t>
            </a:r>
            <a:r>
              <a:rPr lang="en-US" dirty="0"/>
              <a:t> </a:t>
            </a:r>
            <a:r>
              <a:rPr lang="en-US" dirty="0" err="1"/>
              <a:t>benimseyerek</a:t>
            </a:r>
            <a:r>
              <a:rPr lang="en-US" dirty="0"/>
              <a:t> </a:t>
            </a:r>
            <a:r>
              <a:rPr lang="en-US" dirty="0" err="1"/>
              <a:t>atık</a:t>
            </a:r>
            <a:r>
              <a:rPr lang="en-US" dirty="0"/>
              <a:t> </a:t>
            </a:r>
            <a:r>
              <a:rPr lang="en-US" dirty="0" err="1"/>
              <a:t>oluşumunu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aza</a:t>
            </a:r>
            <a:r>
              <a:rPr lang="en-US" dirty="0"/>
              <a:t> </a:t>
            </a:r>
            <a:r>
              <a:rPr lang="en-US" dirty="0" err="1"/>
              <a:t>indirmeye</a:t>
            </a:r>
            <a:r>
              <a:rPr lang="en-US" dirty="0"/>
              <a:t> </a:t>
            </a:r>
            <a:r>
              <a:rPr lang="en-US" dirty="0" err="1"/>
              <a:t>teşvik</a:t>
            </a:r>
            <a:r>
              <a:rPr lang="en-US" dirty="0"/>
              <a:t> </a:t>
            </a:r>
            <a:r>
              <a:rPr lang="en-US" dirty="0" err="1"/>
              <a:t>eder</a:t>
            </a:r>
            <a:r>
              <a:rPr lang="en-US" dirty="0"/>
              <a:t>. Bu, </a:t>
            </a:r>
            <a:r>
              <a:rPr lang="en-US" dirty="0" err="1"/>
              <a:t>ayakkabı</a:t>
            </a:r>
            <a:r>
              <a:rPr lang="en-US" dirty="0"/>
              <a:t> </a:t>
            </a:r>
            <a:r>
              <a:rPr lang="en-US" dirty="0" err="1"/>
              <a:t>üretiminde</a:t>
            </a:r>
            <a:r>
              <a:rPr lang="en-US" dirty="0"/>
              <a:t> </a:t>
            </a:r>
            <a:r>
              <a:rPr lang="en-US" dirty="0" err="1"/>
              <a:t>geri</a:t>
            </a:r>
            <a:r>
              <a:rPr lang="en-US" dirty="0"/>
              <a:t> </a:t>
            </a:r>
            <a:r>
              <a:rPr lang="en-US" dirty="0" err="1"/>
              <a:t>dönüştürülmüş</a:t>
            </a:r>
            <a:r>
              <a:rPr lang="en-US" dirty="0"/>
              <a:t> </a:t>
            </a:r>
            <a:r>
              <a:rPr lang="en-US" dirty="0" err="1"/>
              <a:t>malzemelerin</a:t>
            </a:r>
            <a:r>
              <a:rPr lang="en-US" dirty="0"/>
              <a:t> </a:t>
            </a:r>
            <a:r>
              <a:rPr lang="en-US" dirty="0" err="1"/>
              <a:t>kullanımını</a:t>
            </a:r>
            <a:r>
              <a:rPr lang="en-US" dirty="0"/>
              <a:t> </a:t>
            </a:r>
            <a:r>
              <a:rPr lang="en-US" dirty="0" err="1"/>
              <a:t>teşvik</a:t>
            </a:r>
            <a:r>
              <a:rPr lang="en-US" dirty="0"/>
              <a:t> </a:t>
            </a:r>
            <a:r>
              <a:rPr lang="en-US" dirty="0" err="1"/>
              <a:t>etmeyi</a:t>
            </a:r>
            <a:r>
              <a:rPr lang="en-US" dirty="0"/>
              <a:t>, </a:t>
            </a:r>
            <a:r>
              <a:rPr lang="en-US" dirty="0" err="1"/>
              <a:t>hurda</a:t>
            </a:r>
            <a:r>
              <a:rPr lang="en-US" dirty="0"/>
              <a:t> </a:t>
            </a:r>
            <a:r>
              <a:rPr lang="en-US" dirty="0" err="1"/>
              <a:t>malzemeler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geri</a:t>
            </a:r>
            <a:r>
              <a:rPr lang="en-US" dirty="0"/>
              <a:t> </a:t>
            </a:r>
            <a:r>
              <a:rPr lang="en-US" dirty="0" err="1"/>
              <a:t>dönüşüm</a:t>
            </a:r>
            <a:r>
              <a:rPr lang="en-US" dirty="0"/>
              <a:t> </a:t>
            </a:r>
            <a:r>
              <a:rPr lang="en-US" dirty="0" err="1"/>
              <a:t>programlarının</a:t>
            </a:r>
            <a:r>
              <a:rPr lang="en-US" dirty="0"/>
              <a:t> </a:t>
            </a:r>
            <a:r>
              <a:rPr lang="en-US" dirty="0" err="1"/>
              <a:t>uygulanmasını</a:t>
            </a:r>
            <a:r>
              <a:rPr lang="en-US" dirty="0"/>
              <a:t> ve </a:t>
            </a:r>
            <a:r>
              <a:rPr lang="en-US" dirty="0" err="1"/>
              <a:t>ambalaj</a:t>
            </a:r>
            <a:r>
              <a:rPr lang="en-US" dirty="0"/>
              <a:t> </a:t>
            </a:r>
            <a:r>
              <a:rPr lang="en-US" dirty="0" err="1"/>
              <a:t>atıklarını</a:t>
            </a:r>
            <a:r>
              <a:rPr lang="en-US" dirty="0"/>
              <a:t> </a:t>
            </a:r>
            <a:r>
              <a:rPr lang="en-US" dirty="0" err="1"/>
              <a:t>azaltmanın</a:t>
            </a:r>
            <a:r>
              <a:rPr lang="en-US" dirty="0"/>
              <a:t> </a:t>
            </a:r>
            <a:r>
              <a:rPr lang="en-US" dirty="0" err="1"/>
              <a:t>yollarını</a:t>
            </a:r>
            <a:r>
              <a:rPr lang="en-US" dirty="0"/>
              <a:t> </a:t>
            </a:r>
            <a:r>
              <a:rPr lang="en-US" dirty="0" err="1"/>
              <a:t>keşfetmeyi</a:t>
            </a:r>
            <a:r>
              <a:rPr lang="en-US" dirty="0"/>
              <a:t> </a:t>
            </a:r>
            <a:r>
              <a:rPr lang="en-US" dirty="0" err="1"/>
              <a:t>içerir</a:t>
            </a:r>
            <a:r>
              <a:rPr lang="en-US" dirty="0"/>
              <a:t>.</a:t>
            </a:r>
            <a:endParaRPr lang="tr-TR" dirty="0"/>
          </a:p>
          <a:p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Sorumluluğu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sorumluluğu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üreticilerinin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ürünlerinin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imhası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da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dahil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olmak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üzere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boyunca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sorumluluğunu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ifade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Bazı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düzenlemeler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şirketlerinin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tüketicilerin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eski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ayakkabılarını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imha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iade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edebilecekleri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alma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programları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geliştirmesini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uygulamasını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gerektirir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Bu,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ayakkabıların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çöplüklere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gitmesini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önlemeye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yardımcı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kaynakların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kazanılmasını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AC1DE7B0-E68A-4BF9-946A-61B74AD7F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339" y="1585753"/>
            <a:ext cx="802948" cy="925434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5B90FE69-AA28-4426-BD4E-2D834BD41D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651" y="2965664"/>
            <a:ext cx="802948" cy="92667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1D48DFCA-9BD1-4884-98AE-0413DE7D1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339" y="4489431"/>
            <a:ext cx="802948" cy="925435"/>
          </a:xfrm>
          <a:prstGeom prst="rect">
            <a:avLst/>
          </a:prstGeom>
        </p:spPr>
      </p:pic>
      <p:sp>
        <p:nvSpPr>
          <p:cNvPr id="19" name="CasetăText 38">
            <a:extLst>
              <a:ext uri="{FF2B5EF4-FFF2-40B4-BE49-F238E27FC236}">
                <a16:creationId xmlns:a16="http://schemas.microsoft.com/office/drawing/2014/main" id="{8C4CAB2A-89E0-41EB-81DB-E223DE9A3EA0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Yönetmeliklere</a:t>
            </a:r>
            <a:r>
              <a:rPr lang="en-GB" sz="2400" b="1" dirty="0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uygunluk</a:t>
            </a:r>
            <a:endParaRPr lang="en-GB" sz="2400" b="1" dirty="0">
              <a:solidFill>
                <a:srgbClr val="19479C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39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ine 12">
            <a:extLst>
              <a:ext uri="{FF2B5EF4-FFF2-40B4-BE49-F238E27FC236}">
                <a16:creationId xmlns:a16="http://schemas.microsoft.com/office/drawing/2014/main" id="{BDD1E81D-53CF-4A30-9CEF-7063A31626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1119116"/>
            <a:ext cx="2856931" cy="57388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72E32A-C6A2-4A68-99CB-DE846FA95A3A}"/>
              </a:ext>
            </a:extLst>
          </p:cNvPr>
          <p:cNvSpPr txBox="1"/>
          <p:nvPr/>
        </p:nvSpPr>
        <p:spPr>
          <a:xfrm>
            <a:off x="2366227" y="2175081"/>
            <a:ext cx="6774359" cy="3887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Genişletilmiş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Sorumluluğu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(EPR): 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EPR,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üreticilerinin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ürünlerinin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boyunca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konusunda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sorumluluk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aldıkları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politika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yaklaşımıdır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Genellikle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ayakkabıların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toplanmasını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dönüştürülmesini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güvenli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şekilde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imha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edilmesini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yönetmek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finansal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lojistik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yükümlülükleri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içerir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tr-TR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Su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süreci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boyalar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ağır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metaller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kirleticiler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içeren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üretebilir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düzenlemeleri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kütlelerine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deşarj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edilmeden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önce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kirleticileri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gidermek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indirmek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suyun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arıtılmasını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gerektirir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tr-TR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Raporlama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Uyumluluk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üreticilerinin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yönetmeliklere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uyumları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hakkında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rapor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vermeleri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gerekebilir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6DFE0DEC-714C-4692-AA4E-A70BA5234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338" y="2175081"/>
            <a:ext cx="858405" cy="1086734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53FD6171-2FF4-4A2C-99AD-007576625D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339" y="3596186"/>
            <a:ext cx="858404" cy="1086735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421BD9AD-5A12-4BB2-8651-BD1910028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339" y="5017292"/>
            <a:ext cx="858404" cy="1086736"/>
          </a:xfrm>
          <a:prstGeom prst="rect">
            <a:avLst/>
          </a:prstGeom>
        </p:spPr>
      </p:pic>
      <p:sp>
        <p:nvSpPr>
          <p:cNvPr id="21" name="CasetăText 38">
            <a:extLst>
              <a:ext uri="{FF2B5EF4-FFF2-40B4-BE49-F238E27FC236}">
                <a16:creationId xmlns:a16="http://schemas.microsoft.com/office/drawing/2014/main" id="{D41CB1FE-62D1-4128-8079-0330822B2301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19479C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Compliance with regulations</a:t>
            </a:r>
          </a:p>
        </p:txBody>
      </p:sp>
    </p:spTree>
    <p:extLst>
      <p:ext uri="{BB962C8B-B14F-4D97-AF65-F5344CB8AC3E}">
        <p14:creationId xmlns:p14="http://schemas.microsoft.com/office/powerpoint/2010/main" val="2183277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ine 12">
            <a:extLst>
              <a:ext uri="{FF2B5EF4-FFF2-40B4-BE49-F238E27FC236}">
                <a16:creationId xmlns:a16="http://schemas.microsoft.com/office/drawing/2014/main" id="{BDD1E81D-53CF-4A30-9CEF-7063A31626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335069" y="1119116"/>
            <a:ext cx="2856931" cy="5738884"/>
          </a:xfrm>
          <a:prstGeom prst="rect">
            <a:avLst/>
          </a:prstGeom>
        </p:spPr>
      </p:pic>
      <p:sp>
        <p:nvSpPr>
          <p:cNvPr id="13" name="Πλαίσιο κειμένου 57">
            <a:extLst>
              <a:ext uri="{FF2B5EF4-FFF2-40B4-BE49-F238E27FC236}">
                <a16:creationId xmlns:a16="http://schemas.microsoft.com/office/drawing/2014/main" id="{7129AA28-D528-4A79-BA9A-723C9CF8407B}"/>
              </a:ext>
            </a:extLst>
          </p:cNvPr>
          <p:cNvSpPr txBox="1"/>
          <p:nvPr/>
        </p:nvSpPr>
        <p:spPr>
          <a:xfrm>
            <a:off x="1171075" y="2971799"/>
            <a:ext cx="7645266" cy="2460009"/>
          </a:xfrm>
          <a:prstGeom prst="rect">
            <a:avLst/>
          </a:prstGeom>
          <a:solidFill>
            <a:srgbClr val="FECC0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lnSpc>
                <a:spcPct val="110000"/>
              </a:lnSpc>
              <a:spcAft>
                <a:spcPts val="600"/>
              </a:spcAft>
              <a:defRPr/>
            </a:pP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*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yönetmelikleri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zaman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içinde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değişebilir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son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güncellemeden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yana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yeni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gelişmeler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meydana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gelmiş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olabilir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Bu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nedenle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güncel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doğru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bilgileri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elde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etmek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ülkenizdeki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bölgenizdeki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ilgili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makamlar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tarafından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sağlanan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özel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düzenlemelere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yönergelere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başvurmanız</a:t>
            </a:r>
            <a:r>
              <a:rPr lang="en-GB" sz="2000" b="1" i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i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önerilir</a:t>
            </a:r>
            <a:endParaRPr kumimoji="0" lang="el-GR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4" name="CasetăText 38">
            <a:extLst>
              <a:ext uri="{FF2B5EF4-FFF2-40B4-BE49-F238E27FC236}">
                <a16:creationId xmlns:a16="http://schemas.microsoft.com/office/drawing/2014/main" id="{F1716BE3-6B11-454E-B4BF-695B4AE48C86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Yönetmeliklere</a:t>
            </a:r>
            <a:r>
              <a:rPr lang="en-GB" sz="2400" b="1" dirty="0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19479C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uygunluk</a:t>
            </a:r>
            <a:endParaRPr lang="en-GB" sz="2400" b="1" dirty="0">
              <a:solidFill>
                <a:srgbClr val="19479C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45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34">
            <a:extLst>
              <a:ext uri="{FF2B5EF4-FFF2-40B4-BE49-F238E27FC236}">
                <a16:creationId xmlns:a16="http://schemas.microsoft.com/office/drawing/2014/main" id="{61369192-FB10-77BF-4E04-E2453DAFB3B4}"/>
              </a:ext>
            </a:extLst>
          </p:cNvPr>
          <p:cNvGrpSpPr/>
          <p:nvPr/>
        </p:nvGrpSpPr>
        <p:grpSpPr>
          <a:xfrm rot="-4463838">
            <a:off x="9167270" y="310016"/>
            <a:ext cx="6562906" cy="7925488"/>
            <a:chOff x="0" y="0"/>
            <a:chExt cx="7881735" cy="3836223"/>
          </a:xfrm>
        </p:grpSpPr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CB0C9772-BFF9-E94B-3FC3-1695A172D4D4}"/>
                </a:ext>
              </a:extLst>
            </p:cNvPr>
            <p:cNvSpPr/>
            <p:nvPr/>
          </p:nvSpPr>
          <p:spPr>
            <a:xfrm>
              <a:off x="0" y="0"/>
              <a:ext cx="7881735" cy="3836223"/>
            </a:xfrm>
            <a:custGeom>
              <a:avLst/>
              <a:gdLst/>
              <a:ahLst/>
              <a:cxnLst/>
              <a:rect l="l" t="t" r="r" b="b"/>
              <a:pathLst>
                <a:path w="7881735" h="3836223">
                  <a:moveTo>
                    <a:pt x="0" y="0"/>
                  </a:moveTo>
                  <a:lnTo>
                    <a:pt x="7881735" y="0"/>
                  </a:lnTo>
                  <a:lnTo>
                    <a:pt x="7881735" y="3836223"/>
                  </a:lnTo>
                  <a:lnTo>
                    <a:pt x="0" y="3836223"/>
                  </a:lnTo>
                  <a:close/>
                </a:path>
              </a:pathLst>
            </a:custGeom>
            <a:solidFill>
              <a:srgbClr val="2A4C8C"/>
            </a:solidFill>
            <a:ln>
              <a:solidFill>
                <a:srgbClr val="2A4C8C"/>
              </a:solidFill>
            </a:ln>
          </p:spPr>
        </p:sp>
      </p:grpSp>
      <p:sp>
        <p:nvSpPr>
          <p:cNvPr id="49" name="TextBox 16">
            <a:extLst>
              <a:ext uri="{FF2B5EF4-FFF2-40B4-BE49-F238E27FC236}">
                <a16:creationId xmlns:a16="http://schemas.microsoft.com/office/drawing/2014/main" id="{483E3525-C3D1-121C-836C-342C674A8710}"/>
              </a:ext>
            </a:extLst>
          </p:cNvPr>
          <p:cNvSpPr txBox="1"/>
          <p:nvPr/>
        </p:nvSpPr>
        <p:spPr>
          <a:xfrm>
            <a:off x="9123995" y="2342429"/>
            <a:ext cx="3592953" cy="117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560"/>
              </a:lnSpc>
              <a:spcBef>
                <a:spcPct val="0"/>
              </a:spcBef>
            </a:pPr>
            <a:r>
              <a:rPr lang="tr-TR" sz="3600" dirty="0">
                <a:solidFill>
                  <a:schemeClr val="bg1"/>
                </a:solidFill>
                <a:latin typeface="Josefin Sans Bold" pitchFamily="2" charset="0"/>
              </a:rPr>
              <a:t>Kaynaklar</a:t>
            </a:r>
            <a:endParaRPr lang="en-US" sz="3600" dirty="0">
              <a:solidFill>
                <a:schemeClr val="bg1"/>
              </a:solidFill>
              <a:latin typeface="Josefin Sans Bold" pitchFamily="2" charset="0"/>
            </a:endParaRPr>
          </a:p>
        </p:txBody>
      </p:sp>
      <p:sp>
        <p:nvSpPr>
          <p:cNvPr id="4" name="Freeform 35">
            <a:extLst>
              <a:ext uri="{FF2B5EF4-FFF2-40B4-BE49-F238E27FC236}">
                <a16:creationId xmlns:a16="http://schemas.microsoft.com/office/drawing/2014/main" id="{1BAE976C-AF57-E3B3-12C1-4929DD38C50A}"/>
              </a:ext>
            </a:extLst>
          </p:cNvPr>
          <p:cNvSpPr/>
          <p:nvPr/>
        </p:nvSpPr>
        <p:spPr>
          <a:xfrm rot="17136162">
            <a:off x="7298548" y="2106722"/>
            <a:ext cx="7037128" cy="4258736"/>
          </a:xfrm>
          <a:custGeom>
            <a:avLst/>
            <a:gdLst/>
            <a:ahLst/>
            <a:cxnLst/>
            <a:rect l="l" t="t" r="r" b="b"/>
            <a:pathLst>
              <a:path w="7881735" h="3836223">
                <a:moveTo>
                  <a:pt x="0" y="0"/>
                </a:moveTo>
                <a:lnTo>
                  <a:pt x="7881735" y="0"/>
                </a:lnTo>
                <a:lnTo>
                  <a:pt x="7881735" y="3836223"/>
                </a:lnTo>
                <a:lnTo>
                  <a:pt x="0" y="3836223"/>
                </a:lnTo>
                <a:close/>
              </a:path>
            </a:pathLst>
          </a:custGeom>
          <a:noFill/>
          <a:ln w="57150">
            <a:solidFill>
              <a:srgbClr val="F1CB2F"/>
            </a:solidFill>
          </a:ln>
        </p:spPr>
      </p:sp>
      <p:grpSp>
        <p:nvGrpSpPr>
          <p:cNvPr id="5" name="Grupare 4">
            <a:extLst>
              <a:ext uri="{FF2B5EF4-FFF2-40B4-BE49-F238E27FC236}">
                <a16:creationId xmlns:a16="http://schemas.microsoft.com/office/drawing/2014/main" id="{8F3E535F-F681-CF19-3104-62BCA01784ED}"/>
              </a:ext>
            </a:extLst>
          </p:cNvPr>
          <p:cNvGrpSpPr/>
          <p:nvPr/>
        </p:nvGrpSpPr>
        <p:grpSpPr>
          <a:xfrm flipH="1">
            <a:off x="0" y="126744"/>
            <a:ext cx="8439814" cy="890747"/>
            <a:chOff x="2977130" y="297492"/>
            <a:chExt cx="8439814" cy="890747"/>
          </a:xfrm>
        </p:grpSpPr>
        <p:pic>
          <p:nvPicPr>
            <p:cNvPr id="6" name="Imagine 5">
              <a:extLst>
                <a:ext uri="{FF2B5EF4-FFF2-40B4-BE49-F238E27FC236}">
                  <a16:creationId xmlns:a16="http://schemas.microsoft.com/office/drawing/2014/main" id="{8E394CA7-1DA3-C955-FA1D-CF0083C5F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7" name="CasetăText 6">
              <a:extLst>
                <a:ext uri="{FF2B5EF4-FFF2-40B4-BE49-F238E27FC236}">
                  <a16:creationId xmlns:a16="http://schemas.microsoft.com/office/drawing/2014/main" id="{574E2DC6-EA22-EB62-C4C7-235634CCFB65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56FF461D-C462-7A89-F558-E3B785DB97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90583" y="6290497"/>
            <a:ext cx="1784643" cy="413890"/>
          </a:xfrm>
          <a:prstGeom prst="rect">
            <a:avLst/>
          </a:prstGeom>
        </p:spPr>
      </p:pic>
      <p:sp>
        <p:nvSpPr>
          <p:cNvPr id="27" name="Triunghi dreptunghic 26">
            <a:extLst>
              <a:ext uri="{FF2B5EF4-FFF2-40B4-BE49-F238E27FC236}">
                <a16:creationId xmlns:a16="http://schemas.microsoft.com/office/drawing/2014/main" id="{D8C74B0F-9D23-499E-C2B4-46536733D2B8}"/>
              </a:ext>
            </a:extLst>
          </p:cNvPr>
          <p:cNvSpPr/>
          <p:nvPr/>
        </p:nvSpPr>
        <p:spPr>
          <a:xfrm rot="19788209">
            <a:off x="8293716" y="2501202"/>
            <a:ext cx="8180832" cy="3450336"/>
          </a:xfrm>
          <a:prstGeom prst="rtTriangle">
            <a:avLst/>
          </a:prstGeom>
          <a:noFill/>
          <a:ln w="57150">
            <a:solidFill>
              <a:srgbClr val="F1C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FF0C42-C9FF-410B-B283-669D590889B7}"/>
              </a:ext>
            </a:extLst>
          </p:cNvPr>
          <p:cNvSpPr txBox="1"/>
          <p:nvPr/>
        </p:nvSpPr>
        <p:spPr>
          <a:xfrm>
            <a:off x="190583" y="1391623"/>
            <a:ext cx="7629257" cy="4720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 dirty="0" err="1">
                <a:effectLst/>
                <a:ea typeface="Times New Roman" panose="02020603050405020304" pitchFamily="18" charset="0"/>
              </a:rPr>
              <a:t>Bacnasu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, R. (2023, March 22). </a:t>
            </a:r>
            <a:r>
              <a:rPr lang="en-US" sz="1600" i="1" dirty="0">
                <a:effectLst/>
                <a:ea typeface="Times New Roman" panose="02020603050405020304" pitchFamily="18" charset="0"/>
              </a:rPr>
              <a:t>Waste management in Europe: how can we improve? - </a:t>
            </a:r>
            <a:r>
              <a:rPr lang="en-US" sz="1600" i="1" dirty="0" err="1">
                <a:effectLst/>
                <a:ea typeface="Times New Roman" panose="02020603050405020304" pitchFamily="18" charset="0"/>
              </a:rPr>
              <a:t>Ecostar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ea typeface="Times New Roman" panose="02020603050405020304" pitchFamily="18" charset="0"/>
              </a:rPr>
              <a:t>Ecostar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. https://ecostar.eu.com/waste-management-in-europe-how-can-we-improve/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ea typeface="Times New Roman" panose="02020603050405020304" pitchFamily="18" charset="0"/>
              </a:rPr>
              <a:t>Kim, L., Kim, D., Kim, S. A., Kim, H., Lee, T., &amp; An, Y. (2022). Are your shoes safe for the environment? – Toxicity screening of leachates from microplastic fragments of shoe soles using freshwater organisms. </a:t>
            </a:r>
            <a:r>
              <a:rPr lang="en-US" sz="1600" i="1" dirty="0">
                <a:effectLst/>
                <a:ea typeface="Times New Roman" panose="02020603050405020304" pitchFamily="18" charset="0"/>
              </a:rPr>
              <a:t>Journal of Hazardous Materials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1600" i="1" dirty="0">
                <a:effectLst/>
                <a:ea typeface="Times New Roman" panose="02020603050405020304" pitchFamily="18" charset="0"/>
              </a:rPr>
              <a:t>421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, 126779. https://doi.org/10.1016/j.jhazmat.2021.126779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 i="1" dirty="0">
                <a:effectLst/>
                <a:ea typeface="Times New Roman" panose="02020603050405020304" pitchFamily="18" charset="0"/>
              </a:rPr>
              <a:t>Criteria for the definition of solid waste and solid and hazardous waste exclusions | US EPA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. (2023, January 26). US EPA. https://www.epa.gov/hw/criteria-definition-solid-waste-and-solid-and-hazardous-waste-exclusions#tablesw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ea typeface="Times New Roman" panose="02020603050405020304" pitchFamily="18" charset="0"/>
              </a:rPr>
              <a:t>Environmental, M. (2023, August 29). </a:t>
            </a:r>
            <a:r>
              <a:rPr lang="en-US" sz="1600" i="1" dirty="0">
                <a:effectLst/>
                <a:ea typeface="Times New Roman" panose="02020603050405020304" pitchFamily="18" charset="0"/>
              </a:rPr>
              <a:t>Hazardous Material Classification | MLI Environmental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. MLI Environmental. https://mlienvironmental.com/blog/classes-of-hazardous-materials/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ea typeface="Times New Roman" panose="02020603050405020304" pitchFamily="18" charset="0"/>
              </a:rPr>
              <a:t>DiNapoli, T. (2023, November 2). </a:t>
            </a:r>
            <a:r>
              <a:rPr lang="en-US" sz="1600" i="1" dirty="0">
                <a:effectLst/>
                <a:ea typeface="Times New Roman" panose="02020603050405020304" pitchFamily="18" charset="0"/>
              </a:rPr>
              <a:t>Global Shoe Waste: The environmental impact of Footwear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. Unsustainable. </a:t>
            </a:r>
            <a:r>
              <a:rPr lang="en-US" sz="1600" dirty="0">
                <a:effectLst/>
                <a:ea typeface="Times New Roman" panose="02020603050405020304" pitchFamily="18" charset="0"/>
                <a:hlinkClick r:id="rId5"/>
              </a:rPr>
              <a:t>https://www.unsustainablemagazine.com/global-shoe-waste/</a:t>
            </a:r>
            <a:endParaRPr lang="en-US" sz="16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928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34">
            <a:extLst>
              <a:ext uri="{FF2B5EF4-FFF2-40B4-BE49-F238E27FC236}">
                <a16:creationId xmlns:a16="http://schemas.microsoft.com/office/drawing/2014/main" id="{61369192-FB10-77BF-4E04-E2453DAFB3B4}"/>
              </a:ext>
            </a:extLst>
          </p:cNvPr>
          <p:cNvGrpSpPr/>
          <p:nvPr/>
        </p:nvGrpSpPr>
        <p:grpSpPr>
          <a:xfrm rot="-4463838">
            <a:off x="9167270" y="310016"/>
            <a:ext cx="6562906" cy="7925488"/>
            <a:chOff x="0" y="0"/>
            <a:chExt cx="7881735" cy="3836223"/>
          </a:xfrm>
        </p:grpSpPr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CB0C9772-BFF9-E94B-3FC3-1695A172D4D4}"/>
                </a:ext>
              </a:extLst>
            </p:cNvPr>
            <p:cNvSpPr/>
            <p:nvPr/>
          </p:nvSpPr>
          <p:spPr>
            <a:xfrm>
              <a:off x="0" y="0"/>
              <a:ext cx="7881735" cy="3836223"/>
            </a:xfrm>
            <a:custGeom>
              <a:avLst/>
              <a:gdLst/>
              <a:ahLst/>
              <a:cxnLst/>
              <a:rect l="l" t="t" r="r" b="b"/>
              <a:pathLst>
                <a:path w="7881735" h="3836223">
                  <a:moveTo>
                    <a:pt x="0" y="0"/>
                  </a:moveTo>
                  <a:lnTo>
                    <a:pt x="7881735" y="0"/>
                  </a:lnTo>
                  <a:lnTo>
                    <a:pt x="7881735" y="3836223"/>
                  </a:lnTo>
                  <a:lnTo>
                    <a:pt x="0" y="3836223"/>
                  </a:lnTo>
                  <a:close/>
                </a:path>
              </a:pathLst>
            </a:custGeom>
            <a:solidFill>
              <a:srgbClr val="2A4C8C"/>
            </a:solidFill>
            <a:ln>
              <a:solidFill>
                <a:srgbClr val="2A4C8C"/>
              </a:solidFill>
            </a:ln>
          </p:spPr>
        </p:sp>
      </p:grpSp>
      <p:sp>
        <p:nvSpPr>
          <p:cNvPr id="49" name="TextBox 16">
            <a:extLst>
              <a:ext uri="{FF2B5EF4-FFF2-40B4-BE49-F238E27FC236}">
                <a16:creationId xmlns:a16="http://schemas.microsoft.com/office/drawing/2014/main" id="{483E3525-C3D1-121C-836C-342C674A8710}"/>
              </a:ext>
            </a:extLst>
          </p:cNvPr>
          <p:cNvSpPr txBox="1"/>
          <p:nvPr/>
        </p:nvSpPr>
        <p:spPr>
          <a:xfrm>
            <a:off x="9123995" y="2342429"/>
            <a:ext cx="3592953" cy="117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560"/>
              </a:lnSpc>
              <a:spcBef>
                <a:spcPct val="0"/>
              </a:spcBef>
            </a:pPr>
            <a:r>
              <a:rPr lang="tr-TR" sz="3600" dirty="0">
                <a:solidFill>
                  <a:schemeClr val="bg1"/>
                </a:solidFill>
                <a:latin typeface="Josefin Sans Bold" pitchFamily="2" charset="0"/>
              </a:rPr>
              <a:t>Kaynaklar</a:t>
            </a:r>
            <a:endParaRPr lang="en-US" sz="3600" dirty="0">
              <a:solidFill>
                <a:schemeClr val="bg1"/>
              </a:solidFill>
              <a:latin typeface="Josefin Sans Bold" pitchFamily="2" charset="0"/>
            </a:endParaRPr>
          </a:p>
        </p:txBody>
      </p:sp>
      <p:sp>
        <p:nvSpPr>
          <p:cNvPr id="4" name="Freeform 35">
            <a:extLst>
              <a:ext uri="{FF2B5EF4-FFF2-40B4-BE49-F238E27FC236}">
                <a16:creationId xmlns:a16="http://schemas.microsoft.com/office/drawing/2014/main" id="{1BAE976C-AF57-E3B3-12C1-4929DD38C50A}"/>
              </a:ext>
            </a:extLst>
          </p:cNvPr>
          <p:cNvSpPr/>
          <p:nvPr/>
        </p:nvSpPr>
        <p:spPr>
          <a:xfrm rot="17136162">
            <a:off x="7298548" y="2106722"/>
            <a:ext cx="7037128" cy="4258736"/>
          </a:xfrm>
          <a:custGeom>
            <a:avLst/>
            <a:gdLst/>
            <a:ahLst/>
            <a:cxnLst/>
            <a:rect l="l" t="t" r="r" b="b"/>
            <a:pathLst>
              <a:path w="7881735" h="3836223">
                <a:moveTo>
                  <a:pt x="0" y="0"/>
                </a:moveTo>
                <a:lnTo>
                  <a:pt x="7881735" y="0"/>
                </a:lnTo>
                <a:lnTo>
                  <a:pt x="7881735" y="3836223"/>
                </a:lnTo>
                <a:lnTo>
                  <a:pt x="0" y="3836223"/>
                </a:lnTo>
                <a:close/>
              </a:path>
            </a:pathLst>
          </a:custGeom>
          <a:noFill/>
          <a:ln w="57150">
            <a:solidFill>
              <a:srgbClr val="F1CB2F"/>
            </a:solidFill>
          </a:ln>
        </p:spPr>
      </p:sp>
      <p:grpSp>
        <p:nvGrpSpPr>
          <p:cNvPr id="5" name="Grupare 4">
            <a:extLst>
              <a:ext uri="{FF2B5EF4-FFF2-40B4-BE49-F238E27FC236}">
                <a16:creationId xmlns:a16="http://schemas.microsoft.com/office/drawing/2014/main" id="{8F3E535F-F681-CF19-3104-62BCA01784ED}"/>
              </a:ext>
            </a:extLst>
          </p:cNvPr>
          <p:cNvGrpSpPr/>
          <p:nvPr/>
        </p:nvGrpSpPr>
        <p:grpSpPr>
          <a:xfrm flipH="1">
            <a:off x="0" y="126744"/>
            <a:ext cx="8439814" cy="890747"/>
            <a:chOff x="2977130" y="297492"/>
            <a:chExt cx="8439814" cy="890747"/>
          </a:xfrm>
        </p:grpSpPr>
        <p:pic>
          <p:nvPicPr>
            <p:cNvPr id="6" name="Imagine 5">
              <a:extLst>
                <a:ext uri="{FF2B5EF4-FFF2-40B4-BE49-F238E27FC236}">
                  <a16:creationId xmlns:a16="http://schemas.microsoft.com/office/drawing/2014/main" id="{8E394CA7-1DA3-C955-FA1D-CF0083C5F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7" name="CasetăText 6">
              <a:extLst>
                <a:ext uri="{FF2B5EF4-FFF2-40B4-BE49-F238E27FC236}">
                  <a16:creationId xmlns:a16="http://schemas.microsoft.com/office/drawing/2014/main" id="{574E2DC6-EA22-EB62-C4C7-235634CCFB65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56FF461D-C462-7A89-F558-E3B785DB97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90583" y="6290497"/>
            <a:ext cx="1784643" cy="413890"/>
          </a:xfrm>
          <a:prstGeom prst="rect">
            <a:avLst/>
          </a:prstGeom>
        </p:spPr>
      </p:pic>
      <p:sp>
        <p:nvSpPr>
          <p:cNvPr id="27" name="Triunghi dreptunghic 26">
            <a:extLst>
              <a:ext uri="{FF2B5EF4-FFF2-40B4-BE49-F238E27FC236}">
                <a16:creationId xmlns:a16="http://schemas.microsoft.com/office/drawing/2014/main" id="{D8C74B0F-9D23-499E-C2B4-46536733D2B8}"/>
              </a:ext>
            </a:extLst>
          </p:cNvPr>
          <p:cNvSpPr/>
          <p:nvPr/>
        </p:nvSpPr>
        <p:spPr>
          <a:xfrm rot="19788209">
            <a:off x="8293716" y="2501202"/>
            <a:ext cx="8180832" cy="3450336"/>
          </a:xfrm>
          <a:prstGeom prst="rtTriangle">
            <a:avLst/>
          </a:prstGeom>
          <a:noFill/>
          <a:ln w="57150">
            <a:solidFill>
              <a:srgbClr val="F1C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FF0C42-C9FF-410B-B283-669D590889B7}"/>
              </a:ext>
            </a:extLst>
          </p:cNvPr>
          <p:cNvSpPr txBox="1"/>
          <p:nvPr/>
        </p:nvSpPr>
        <p:spPr>
          <a:xfrm>
            <a:off x="193744" y="1527044"/>
            <a:ext cx="7626096" cy="4449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ea typeface="Times New Roman" panose="02020603050405020304" pitchFamily="18" charset="0"/>
              </a:rPr>
              <a:t>Environmental, M. (2023b, August 29). </a:t>
            </a:r>
            <a:r>
              <a:rPr lang="en-US" sz="1600" i="1" dirty="0">
                <a:effectLst/>
                <a:ea typeface="Times New Roman" panose="02020603050405020304" pitchFamily="18" charset="0"/>
              </a:rPr>
              <a:t>Hazardous waste storage area design requirements | MLI Environmental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. MLI Environmental. https://mlienvironmental.com/blog/requirements-hazardous-waste-storage-area-design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ea typeface="Times New Roman" panose="02020603050405020304" pitchFamily="18" charset="0"/>
              </a:rPr>
              <a:t>White, E. (2023, July 10). </a:t>
            </a:r>
            <a:r>
              <a:rPr lang="en-US" sz="1600" i="1" dirty="0">
                <a:effectLst/>
                <a:ea typeface="Times New Roman" panose="02020603050405020304" pitchFamily="18" charset="0"/>
              </a:rPr>
              <a:t>Hazardous Waste Disposal Services - Nationwide service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. Hazardous Waste Experts. https://www.hazardouswasteexperts.com/hazardous-waste-training-requirement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 i="1" dirty="0">
                <a:effectLst/>
                <a:ea typeface="Times New Roman" panose="02020603050405020304" pitchFamily="18" charset="0"/>
              </a:rPr>
              <a:t>C40 Cities - A global network of mayors taking urgent climate action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. (2023, November 21). C40 Cities. </a:t>
            </a:r>
            <a:r>
              <a:rPr lang="en-US" sz="1600" i="1" u="sng" dirty="0">
                <a:effectLst/>
                <a:ea typeface="Times New Roman" panose="02020603050405020304" pitchFamily="18" charset="0"/>
              </a:rPr>
              <a:t>https://www.c40.org/networks/wastes-to-resources-netwwork</a:t>
            </a:r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ea typeface="Times New Roman" panose="02020603050405020304" pitchFamily="18" charset="0"/>
              </a:rPr>
              <a:t>Veolia Group. (2020, July 17). </a:t>
            </a:r>
            <a:r>
              <a:rPr lang="en-US" sz="1600" i="1" dirty="0">
                <a:effectLst/>
                <a:ea typeface="Times New Roman" panose="02020603050405020304" pitchFamily="18" charset="0"/>
              </a:rPr>
              <a:t>Treatment and recovery of hazardous waste | Veolia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 [Video]. YouTube. https://www.youtube.com/watch?v=D8jfLf_bODs</a:t>
            </a: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 i="1" dirty="0">
                <a:effectLst/>
                <a:ea typeface="Times New Roman" panose="02020603050405020304" pitchFamily="18" charset="0"/>
              </a:rPr>
              <a:t>15 point Summary: Containerized Hazardous waste regulations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. (n.d.). https://www.heritage-enviro.com/news/15-point-summary-containerized-hazardous-waste-regulations/</a:t>
            </a:r>
          </a:p>
        </p:txBody>
      </p:sp>
    </p:spTree>
    <p:extLst>
      <p:ext uri="{BB962C8B-B14F-4D97-AF65-F5344CB8AC3E}">
        <p14:creationId xmlns:p14="http://schemas.microsoft.com/office/powerpoint/2010/main" val="4164280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ine 12">
            <a:extLst>
              <a:ext uri="{FF2B5EF4-FFF2-40B4-BE49-F238E27FC236}">
                <a16:creationId xmlns:a16="http://schemas.microsoft.com/office/drawing/2014/main" id="{FBEC7322-2A0F-DCBA-4B93-9BFFA153A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8777591" y="-17424"/>
            <a:ext cx="3414409" cy="6875423"/>
          </a:xfrm>
          <a:prstGeom prst="rect">
            <a:avLst/>
          </a:prstGeom>
        </p:spPr>
      </p:pic>
      <p:grpSp>
        <p:nvGrpSpPr>
          <p:cNvPr id="4" name="Grupare 3">
            <a:extLst>
              <a:ext uri="{FF2B5EF4-FFF2-40B4-BE49-F238E27FC236}">
                <a16:creationId xmlns:a16="http://schemas.microsoft.com/office/drawing/2014/main" id="{6542BDA9-25B6-0AB6-C7D9-46679A30FD9C}"/>
              </a:ext>
            </a:extLst>
          </p:cNvPr>
          <p:cNvGrpSpPr/>
          <p:nvPr/>
        </p:nvGrpSpPr>
        <p:grpSpPr>
          <a:xfrm flipH="1">
            <a:off x="0" y="126744"/>
            <a:ext cx="8439814" cy="890747"/>
            <a:chOff x="2977130" y="297492"/>
            <a:chExt cx="8439814" cy="890747"/>
          </a:xfrm>
        </p:grpSpPr>
        <p:pic>
          <p:nvPicPr>
            <p:cNvPr id="5" name="Imagine 4">
              <a:extLst>
                <a:ext uri="{FF2B5EF4-FFF2-40B4-BE49-F238E27FC236}">
                  <a16:creationId xmlns:a16="http://schemas.microsoft.com/office/drawing/2014/main" id="{0FDD63B6-E8F4-730A-96F9-CD61913DF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6" name="CasetăText 5">
              <a:extLst>
                <a:ext uri="{FF2B5EF4-FFF2-40B4-BE49-F238E27FC236}">
                  <a16:creationId xmlns:a16="http://schemas.microsoft.com/office/drawing/2014/main" id="{81FAD97A-6FC9-9975-BFA7-9035A5F5717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122BFB82-D5CE-B76D-88CF-7DE3A14C03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90583" y="6290497"/>
            <a:ext cx="1784643" cy="413890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C4D27284-67A8-5E6E-893E-1FE2A107C548}"/>
              </a:ext>
            </a:extLst>
          </p:cNvPr>
          <p:cNvSpPr txBox="1"/>
          <p:nvPr/>
        </p:nvSpPr>
        <p:spPr>
          <a:xfrm>
            <a:off x="672620" y="822223"/>
            <a:ext cx="3997075" cy="115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0560"/>
              </a:lnSpc>
              <a:spcBef>
                <a:spcPct val="0"/>
              </a:spcBef>
            </a:pPr>
            <a:r>
              <a:rPr lang="en-GB" sz="36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600" dirty="0" err="1">
                <a:solidFill>
                  <a:srgbClr val="2D5693"/>
                </a:solidFill>
                <a:latin typeface="Josefin Sans Bold" pitchFamily="2" charset="0"/>
              </a:rPr>
              <a:t>Giriş</a:t>
            </a:r>
            <a:endParaRPr lang="en-US" sz="36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470647" y="2129051"/>
            <a:ext cx="7845328" cy="3906726"/>
          </a:xfrm>
          <a:prstGeom prst="rect">
            <a:avLst/>
          </a:prstGeom>
          <a:noFill/>
          <a:ln w="57150">
            <a:solidFill>
              <a:srgbClr val="F3C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just">
              <a:buNone/>
            </a:pPr>
            <a:r>
              <a:rPr lang="en-US" dirty="0" err="1">
                <a:solidFill>
                  <a:schemeClr val="tx1"/>
                </a:solidFill>
              </a:rPr>
              <a:t>Ayakkabı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endüstrisinde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tehlikeli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atıkların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yönetimi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çevresel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sürdürülebilirliği</a:t>
            </a:r>
            <a:r>
              <a:rPr lang="en-US" dirty="0">
                <a:solidFill>
                  <a:schemeClr val="tx1"/>
                </a:solidFill>
              </a:rPr>
              <a:t> ve </a:t>
            </a:r>
            <a:r>
              <a:rPr lang="en-US" dirty="0" err="1">
                <a:solidFill>
                  <a:schemeClr val="tx1"/>
                </a:solidFill>
              </a:rPr>
              <a:t>yönetmeliklere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uyumu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sağlamak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için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çok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önemlidir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Ayakkabı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üretimi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kimyasallar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çözücüler</a:t>
            </a:r>
            <a:r>
              <a:rPr lang="en-US" dirty="0">
                <a:solidFill>
                  <a:schemeClr val="tx1"/>
                </a:solidFill>
              </a:rPr>
              <a:t> ve </a:t>
            </a:r>
            <a:r>
              <a:rPr lang="en-US" dirty="0" err="1">
                <a:solidFill>
                  <a:schemeClr val="tx1"/>
                </a:solidFill>
              </a:rPr>
              <a:t>diğer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malzemeler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dahil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olmak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üzere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tehlikeli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atık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üretebilecek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çeşitli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süreçleri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içerir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Deriler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sentetik</a:t>
            </a:r>
            <a:r>
              <a:rPr lang="en-US" dirty="0">
                <a:solidFill>
                  <a:schemeClr val="tx1"/>
                </a:solidFill>
              </a:rPr>
              <a:t> ve </a:t>
            </a:r>
            <a:r>
              <a:rPr lang="en-US" dirty="0" err="1">
                <a:solidFill>
                  <a:schemeClr val="tx1"/>
                </a:solidFill>
              </a:rPr>
              <a:t>doğal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kauçuklar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kumaşlar</a:t>
            </a:r>
            <a:r>
              <a:rPr lang="en-US" dirty="0">
                <a:solidFill>
                  <a:schemeClr val="tx1"/>
                </a:solidFill>
              </a:rPr>
              <a:t> ve </a:t>
            </a:r>
            <a:r>
              <a:rPr lang="en-US" dirty="0" err="1">
                <a:solidFill>
                  <a:schemeClr val="tx1"/>
                </a:solidFill>
              </a:rPr>
              <a:t>selüloz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bazlı</a:t>
            </a:r>
            <a:r>
              <a:rPr lang="en-US" dirty="0">
                <a:solidFill>
                  <a:schemeClr val="tx1"/>
                </a:solidFill>
              </a:rPr>
              <a:t> ve </a:t>
            </a:r>
            <a:r>
              <a:rPr lang="en-US" dirty="0" err="1">
                <a:solidFill>
                  <a:schemeClr val="tx1"/>
                </a:solidFill>
              </a:rPr>
              <a:t>ahşap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malzemeler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dahil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olmak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üzere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çeşitli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malzeme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türleri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ayakkabı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imalatında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yaygın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olarak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kullanılan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temel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bileşenleri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oluşturur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5663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reptunghi 9">
            <a:extLst>
              <a:ext uri="{FF2B5EF4-FFF2-40B4-BE49-F238E27FC236}">
                <a16:creationId xmlns:a16="http://schemas.microsoft.com/office/drawing/2014/main" id="{B8903DEB-D4A3-A8F4-C158-4E6813A05E51}"/>
              </a:ext>
            </a:extLst>
          </p:cNvPr>
          <p:cNvSpPr/>
          <p:nvPr/>
        </p:nvSpPr>
        <p:spPr>
          <a:xfrm>
            <a:off x="0" y="1"/>
            <a:ext cx="12192000" cy="4478693"/>
          </a:xfrm>
          <a:prstGeom prst="rect">
            <a:avLst/>
          </a:prstGeom>
          <a:solidFill>
            <a:srgbClr val="2A4C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F7E388BA-AF47-7645-E786-7DE7328338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5" r="33505"/>
          <a:stretch/>
        </p:blipFill>
        <p:spPr>
          <a:xfrm>
            <a:off x="1853184" y="4637314"/>
            <a:ext cx="9154084" cy="2220686"/>
          </a:xfrm>
          <a:prstGeom prst="rect">
            <a:avLst/>
          </a:prstGeom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id="{B5560F45-0D7B-8F78-8B33-11DE33638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28" y="67162"/>
            <a:ext cx="4151539" cy="3774544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26DC759D-4D7B-61A7-771D-3A3656BF87D2}"/>
              </a:ext>
            </a:extLst>
          </p:cNvPr>
          <p:cNvSpPr txBox="1"/>
          <p:nvPr/>
        </p:nvSpPr>
        <p:spPr>
          <a:xfrm>
            <a:off x="4175057" y="3025274"/>
            <a:ext cx="3841879" cy="1134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560"/>
              </a:lnSpc>
              <a:spcBef>
                <a:spcPct val="0"/>
              </a:spcBef>
            </a:pPr>
            <a:r>
              <a:rPr lang="ro-RO" sz="3000" dirty="0">
                <a:solidFill>
                  <a:srgbClr val="F1CB2F"/>
                </a:solidFill>
                <a:latin typeface="Josefin Sans Bold" pitchFamily="2" charset="0"/>
              </a:rPr>
              <a:t>WWW.SHOEDES.EU</a:t>
            </a:r>
            <a:endParaRPr lang="en-US" sz="3000" dirty="0">
              <a:solidFill>
                <a:srgbClr val="F1CB2F"/>
              </a:solidFill>
              <a:latin typeface="Josefin Sans Bold" pitchFamily="2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63833D1-FE4A-0A66-2B79-30ADF9CA579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10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6FF461D-C462-7A89-F558-E3B785DB97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44462" b="-212"/>
          <a:stretch>
            <a:fillRect/>
          </a:stretch>
        </p:blipFill>
        <p:spPr>
          <a:xfrm>
            <a:off x="190583" y="6290497"/>
            <a:ext cx="1784643" cy="413890"/>
          </a:xfrm>
          <a:prstGeom prst="rect">
            <a:avLst/>
          </a:prstGeom>
        </p:spPr>
      </p:pic>
      <p:sp>
        <p:nvSpPr>
          <p:cNvPr id="2" name="Triunghi dreptunghic 1">
            <a:extLst>
              <a:ext uri="{FF2B5EF4-FFF2-40B4-BE49-F238E27FC236}">
                <a16:creationId xmlns:a16="http://schemas.microsoft.com/office/drawing/2014/main" id="{8F7A9DD3-8852-80F9-60CB-E9D905C80C19}"/>
              </a:ext>
            </a:extLst>
          </p:cNvPr>
          <p:cNvSpPr/>
          <p:nvPr/>
        </p:nvSpPr>
        <p:spPr>
          <a:xfrm rot="19480729">
            <a:off x="7897519" y="35244"/>
            <a:ext cx="9911048" cy="7015650"/>
          </a:xfrm>
          <a:prstGeom prst="rtTriangle">
            <a:avLst/>
          </a:prstGeom>
          <a:noFill/>
          <a:ln w="57150">
            <a:solidFill>
              <a:srgbClr val="F1C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upare 4">
            <a:extLst>
              <a:ext uri="{FF2B5EF4-FFF2-40B4-BE49-F238E27FC236}">
                <a16:creationId xmlns:a16="http://schemas.microsoft.com/office/drawing/2014/main" id="{8F3E535F-F681-CF19-3104-62BCA01784ED}"/>
              </a:ext>
            </a:extLst>
          </p:cNvPr>
          <p:cNvGrpSpPr/>
          <p:nvPr/>
        </p:nvGrpSpPr>
        <p:grpSpPr>
          <a:xfrm flipH="1">
            <a:off x="0" y="126744"/>
            <a:ext cx="8439814" cy="890747"/>
            <a:chOff x="2977130" y="297492"/>
            <a:chExt cx="8439814" cy="890747"/>
          </a:xfrm>
        </p:grpSpPr>
        <p:pic>
          <p:nvPicPr>
            <p:cNvPr id="6" name="Imagine 5">
              <a:extLst>
                <a:ext uri="{FF2B5EF4-FFF2-40B4-BE49-F238E27FC236}">
                  <a16:creationId xmlns:a16="http://schemas.microsoft.com/office/drawing/2014/main" id="{8E394CA7-1DA3-C955-FA1D-CF0083C5F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7" name="CasetăText 6">
              <a:extLst>
                <a:ext uri="{FF2B5EF4-FFF2-40B4-BE49-F238E27FC236}">
                  <a16:creationId xmlns:a16="http://schemas.microsoft.com/office/drawing/2014/main" id="{574E2DC6-EA22-EB62-C4C7-235634CCFB65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9" name="Dreptunghi 8">
            <a:extLst>
              <a:ext uri="{FF2B5EF4-FFF2-40B4-BE49-F238E27FC236}">
                <a16:creationId xmlns:a16="http://schemas.microsoft.com/office/drawing/2014/main" id="{0DB3A775-B251-3403-CF21-F149778D8ED2}"/>
              </a:ext>
            </a:extLst>
          </p:cNvPr>
          <p:cNvSpPr/>
          <p:nvPr/>
        </p:nvSpPr>
        <p:spPr>
          <a:xfrm>
            <a:off x="114638" y="1118046"/>
            <a:ext cx="608693" cy="47887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err="1"/>
              <a:t>Kimlik</a:t>
            </a:r>
            <a:endParaRPr lang="en-GB" sz="2400" b="1" dirty="0"/>
          </a:p>
        </p:txBody>
      </p:sp>
      <p:pic>
        <p:nvPicPr>
          <p:cNvPr id="12" name="Imagine 12">
            <a:extLst>
              <a:ext uri="{FF2B5EF4-FFF2-40B4-BE49-F238E27FC236}">
                <a16:creationId xmlns:a16="http://schemas.microsoft.com/office/drawing/2014/main" id="{4125014E-6466-4EE9-9701-72FC214E3A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8777591" y="-17424"/>
            <a:ext cx="3414409" cy="6875423"/>
          </a:xfrm>
          <a:prstGeom prst="rect">
            <a:avLst/>
          </a:prstGeom>
        </p:spPr>
      </p:pic>
      <p:graphicFrame>
        <p:nvGraphicFramePr>
          <p:cNvPr id="13" name="Nomogramă 271773083">
            <a:extLst>
              <a:ext uri="{FF2B5EF4-FFF2-40B4-BE49-F238E27FC236}">
                <a16:creationId xmlns:a16="http://schemas.microsoft.com/office/drawing/2014/main" id="{5022D93B-21AC-4222-94C5-A295C1ABEA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3408167"/>
              </p:ext>
            </p:extLst>
          </p:nvPr>
        </p:nvGraphicFramePr>
        <p:xfrm>
          <a:off x="1408963" y="1323833"/>
          <a:ext cx="5648142" cy="3220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FCFB1AF-67B1-4349-B0DB-EB49095D9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3130" y="152400"/>
            <a:ext cx="735821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C165C41-9056-48E3-9F90-452CF05EC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3130" y="378768"/>
            <a:ext cx="73582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l-GR" sz="1200" b="1" i="0" u="none" strike="noStrike" cap="none" normalizeH="0" baseline="0">
              <a:ln>
                <a:noFill/>
              </a:ln>
              <a:solidFill>
                <a:srgbClr val="404040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l-GR" sz="1200" b="1" i="0" u="none" strike="noStrike" cap="none" normalizeH="0" baseline="0">
                <a:ln>
                  <a:noFill/>
                </a:ln>
                <a:solidFill>
                  <a:srgbClr val="40404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                   </a:t>
            </a:r>
            <a:endParaRPr kumimoji="0" lang="en-GB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27269679-84A5-4F46-83EB-38FD677CD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3130" y="609600"/>
            <a:ext cx="735821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5" name="Πλαίσιο κειμένου 158">
            <a:extLst>
              <a:ext uri="{FF2B5EF4-FFF2-40B4-BE49-F238E27FC236}">
                <a16:creationId xmlns:a16="http://schemas.microsoft.com/office/drawing/2014/main" id="{E3FDEC88-DD0D-4A4E-B615-3447EE757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444" y="1203325"/>
            <a:ext cx="1568185" cy="401694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l-GR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Tanımlama</a:t>
            </a:r>
            <a:r>
              <a:rPr lang="en-GB" altLang="el-GR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endParaRPr lang="tr-TR" altLang="el-GR" b="1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altLang="el-GR" b="1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l-GR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Yapıştırıcılar</a:t>
            </a:r>
            <a:r>
              <a:rPr lang="en-GB" altLang="el-GR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altLang="el-GR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çözücüler</a:t>
            </a:r>
            <a:r>
              <a:rPr lang="en-GB" altLang="el-GR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altLang="el-GR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boyalar</a:t>
            </a:r>
            <a:r>
              <a:rPr lang="en-GB" altLang="el-GR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altLang="el-GR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terbiye</a:t>
            </a:r>
            <a:r>
              <a:rPr lang="en-GB" altLang="el-GR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altLang="el-GR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maddeleri</a:t>
            </a:r>
            <a:r>
              <a:rPr lang="en-GB" altLang="el-GR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altLang="el-GR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altLang="el-GR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altLang="el-GR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altLang="el-GR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altLang="el-GR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süreçlerinde</a:t>
            </a:r>
            <a:r>
              <a:rPr lang="en-GB" altLang="el-GR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altLang="el-GR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kullanılan</a:t>
            </a:r>
            <a:r>
              <a:rPr lang="en-GB" altLang="el-GR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altLang="el-GR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tehlikeli</a:t>
            </a:r>
            <a:r>
              <a:rPr lang="en-GB" altLang="el-GR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altLang="el-GR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</a:t>
            </a:r>
            <a:r>
              <a:rPr lang="en-GB" altLang="el-GR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altLang="el-GR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tanımlayın</a:t>
            </a:r>
            <a:r>
              <a:rPr lang="en-GB" altLang="el-GR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kumimoji="0" lang="en-GB" altLang="el-GR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B9FBEC-A92B-4E4F-8391-60BDDE4B4430}"/>
              </a:ext>
            </a:extLst>
          </p:cNvPr>
          <p:cNvSpPr txBox="1"/>
          <p:nvPr/>
        </p:nvSpPr>
        <p:spPr>
          <a:xfrm>
            <a:off x="723331" y="4330721"/>
            <a:ext cx="6058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563C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https://www.bestyetexpresstrucking.com</a:t>
            </a:r>
            <a:r>
              <a:rPr lang="en-US" sz="1600" i="1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600" i="1" dirty="0"/>
          </a:p>
          <a:p>
            <a:r>
              <a:rPr lang="en-US" sz="1600" i="1" dirty="0"/>
              <a:t>hazardous-materials-on-the-highway/</a:t>
            </a:r>
            <a:endParaRPr lang="el-GR" sz="1600" i="1" dirty="0"/>
          </a:p>
        </p:txBody>
      </p:sp>
    </p:spTree>
    <p:extLst>
      <p:ext uri="{BB962C8B-B14F-4D97-AF65-F5344CB8AC3E}">
        <p14:creationId xmlns:p14="http://schemas.microsoft.com/office/powerpoint/2010/main" val="4130940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6FF461D-C462-7A89-F558-E3B785DB97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44462" b="-212"/>
          <a:stretch>
            <a:fillRect/>
          </a:stretch>
        </p:blipFill>
        <p:spPr>
          <a:xfrm>
            <a:off x="190583" y="6290497"/>
            <a:ext cx="1784643" cy="413890"/>
          </a:xfrm>
          <a:prstGeom prst="rect">
            <a:avLst/>
          </a:prstGeom>
        </p:spPr>
      </p:pic>
      <p:grpSp>
        <p:nvGrpSpPr>
          <p:cNvPr id="5" name="Grupare 4">
            <a:extLst>
              <a:ext uri="{FF2B5EF4-FFF2-40B4-BE49-F238E27FC236}">
                <a16:creationId xmlns:a16="http://schemas.microsoft.com/office/drawing/2014/main" id="{8F3E535F-F681-CF19-3104-62BCA01784ED}"/>
              </a:ext>
            </a:extLst>
          </p:cNvPr>
          <p:cNvGrpSpPr/>
          <p:nvPr/>
        </p:nvGrpSpPr>
        <p:grpSpPr>
          <a:xfrm flipH="1">
            <a:off x="0" y="126744"/>
            <a:ext cx="8439814" cy="890747"/>
            <a:chOff x="2977130" y="297492"/>
            <a:chExt cx="8439814" cy="890747"/>
          </a:xfrm>
        </p:grpSpPr>
        <p:pic>
          <p:nvPicPr>
            <p:cNvPr id="6" name="Imagine 5">
              <a:extLst>
                <a:ext uri="{FF2B5EF4-FFF2-40B4-BE49-F238E27FC236}">
                  <a16:creationId xmlns:a16="http://schemas.microsoft.com/office/drawing/2014/main" id="{8E394CA7-1DA3-C955-FA1D-CF0083C5F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7" name="CasetăText 6">
              <a:extLst>
                <a:ext uri="{FF2B5EF4-FFF2-40B4-BE49-F238E27FC236}">
                  <a16:creationId xmlns:a16="http://schemas.microsoft.com/office/drawing/2014/main" id="{574E2DC6-EA22-EB62-C4C7-235634CCFB65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aphicFrame>
        <p:nvGraphicFramePr>
          <p:cNvPr id="3" name="Nomogramă 2">
            <a:extLst>
              <a:ext uri="{FF2B5EF4-FFF2-40B4-BE49-F238E27FC236}">
                <a16:creationId xmlns:a16="http://schemas.microsoft.com/office/drawing/2014/main" id="{65D502F5-7C29-8DF9-FF14-355205029D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4162798"/>
              </p:ext>
            </p:extLst>
          </p:nvPr>
        </p:nvGraphicFramePr>
        <p:xfrm>
          <a:off x="882315" y="1379006"/>
          <a:ext cx="6396800" cy="4266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Dreptunghi 8">
            <a:extLst>
              <a:ext uri="{FF2B5EF4-FFF2-40B4-BE49-F238E27FC236}">
                <a16:creationId xmlns:a16="http://schemas.microsoft.com/office/drawing/2014/main" id="{0DB3A775-B251-3403-CF21-F149778D8ED2}"/>
              </a:ext>
            </a:extLst>
          </p:cNvPr>
          <p:cNvSpPr/>
          <p:nvPr/>
        </p:nvSpPr>
        <p:spPr>
          <a:xfrm>
            <a:off x="114638" y="1118046"/>
            <a:ext cx="608693" cy="47887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err="1"/>
              <a:t>Kimlik</a:t>
            </a:r>
            <a:endParaRPr lang="en-GB" sz="2400" b="1" dirty="0"/>
          </a:p>
        </p:txBody>
      </p:sp>
      <p:pic>
        <p:nvPicPr>
          <p:cNvPr id="13" name="Imagine 12">
            <a:extLst>
              <a:ext uri="{FF2B5EF4-FFF2-40B4-BE49-F238E27FC236}">
                <a16:creationId xmlns:a16="http://schemas.microsoft.com/office/drawing/2014/main" id="{DDDEAF9F-D2BF-41EA-B7CA-7618333198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8777591" y="-17424"/>
            <a:ext cx="3414409" cy="68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84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6FF461D-C462-7A89-F558-E3B785DB97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44462" b="-212"/>
          <a:stretch>
            <a:fillRect/>
          </a:stretch>
        </p:blipFill>
        <p:spPr>
          <a:xfrm>
            <a:off x="190583" y="6290497"/>
            <a:ext cx="1784643" cy="413890"/>
          </a:xfrm>
          <a:prstGeom prst="rect">
            <a:avLst/>
          </a:prstGeom>
        </p:spPr>
      </p:pic>
      <p:grpSp>
        <p:nvGrpSpPr>
          <p:cNvPr id="5" name="Grupare 4">
            <a:extLst>
              <a:ext uri="{FF2B5EF4-FFF2-40B4-BE49-F238E27FC236}">
                <a16:creationId xmlns:a16="http://schemas.microsoft.com/office/drawing/2014/main" id="{8F3E535F-F681-CF19-3104-62BCA01784ED}"/>
              </a:ext>
            </a:extLst>
          </p:cNvPr>
          <p:cNvGrpSpPr/>
          <p:nvPr/>
        </p:nvGrpSpPr>
        <p:grpSpPr>
          <a:xfrm flipH="1">
            <a:off x="0" y="126744"/>
            <a:ext cx="8439814" cy="890747"/>
            <a:chOff x="2977130" y="297492"/>
            <a:chExt cx="8439814" cy="890747"/>
          </a:xfrm>
        </p:grpSpPr>
        <p:pic>
          <p:nvPicPr>
            <p:cNvPr id="6" name="Imagine 5">
              <a:extLst>
                <a:ext uri="{FF2B5EF4-FFF2-40B4-BE49-F238E27FC236}">
                  <a16:creationId xmlns:a16="http://schemas.microsoft.com/office/drawing/2014/main" id="{8E394CA7-1DA3-C955-FA1D-CF0083C5F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7" name="CasetăText 6">
              <a:extLst>
                <a:ext uri="{FF2B5EF4-FFF2-40B4-BE49-F238E27FC236}">
                  <a16:creationId xmlns:a16="http://schemas.microsoft.com/office/drawing/2014/main" id="{574E2DC6-EA22-EB62-C4C7-235634CCFB65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9" name="Dreptunghi 8">
            <a:extLst>
              <a:ext uri="{FF2B5EF4-FFF2-40B4-BE49-F238E27FC236}">
                <a16:creationId xmlns:a16="http://schemas.microsoft.com/office/drawing/2014/main" id="{0DB3A775-B251-3403-CF21-F149778D8ED2}"/>
              </a:ext>
            </a:extLst>
          </p:cNvPr>
          <p:cNvSpPr/>
          <p:nvPr/>
        </p:nvSpPr>
        <p:spPr>
          <a:xfrm>
            <a:off x="114638" y="1118046"/>
            <a:ext cx="608693" cy="47887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 err="1"/>
              <a:t>Sınıflandırma</a:t>
            </a:r>
            <a:endParaRPr lang="en-GB" sz="2400" b="1" dirty="0"/>
          </a:p>
        </p:txBody>
      </p:sp>
      <p:pic>
        <p:nvPicPr>
          <p:cNvPr id="12" name="Imagine 12">
            <a:extLst>
              <a:ext uri="{FF2B5EF4-FFF2-40B4-BE49-F238E27FC236}">
                <a16:creationId xmlns:a16="http://schemas.microsoft.com/office/drawing/2014/main" id="{F2EA7AED-7E76-4C92-B285-220B22E9C6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8777591" y="-17424"/>
            <a:ext cx="3414409" cy="6875423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B8FD52C-2AC3-4241-9968-43EED18A7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E9C5C26-1B1C-4030-A204-93F8DBA0E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4" name="Nomogramă 271773083">
            <a:extLst>
              <a:ext uri="{FF2B5EF4-FFF2-40B4-BE49-F238E27FC236}">
                <a16:creationId xmlns:a16="http://schemas.microsoft.com/office/drawing/2014/main" id="{1EA09331-0793-490E-B954-40EB63391B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3307268"/>
              </p:ext>
            </p:extLst>
          </p:nvPr>
        </p:nvGraphicFramePr>
        <p:xfrm>
          <a:off x="1228299" y="1583140"/>
          <a:ext cx="6810231" cy="4323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Πλαίσιο κειμένου 160">
            <a:extLst>
              <a:ext uri="{FF2B5EF4-FFF2-40B4-BE49-F238E27FC236}">
                <a16:creationId xmlns:a16="http://schemas.microsoft.com/office/drawing/2014/main" id="{58FE72B4-4919-4CAB-ABB9-01445AF57F2C}"/>
              </a:ext>
            </a:extLst>
          </p:cNvPr>
          <p:cNvSpPr txBox="1"/>
          <p:nvPr/>
        </p:nvSpPr>
        <p:spPr>
          <a:xfrm>
            <a:off x="5622878" y="2183642"/>
            <a:ext cx="1899428" cy="3411940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GB" b="1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Sınıflandırma</a:t>
            </a:r>
            <a:r>
              <a:rPr lang="en-GB" b="1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endParaRPr lang="tr-TR" b="1" kern="0" dirty="0">
              <a:solidFill>
                <a:sysClr val="windowText" lastClr="000000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  <a:spcAft>
                <a:spcPts val="600"/>
              </a:spcAft>
              <a:defRPr/>
            </a:pPr>
            <a:r>
              <a:rPr lang="en-GB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Oluşturdukları</a:t>
            </a:r>
            <a:r>
              <a:rPr lang="en-GB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</a:t>
            </a:r>
            <a:r>
              <a:rPr lang="en-GB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seviyesini</a:t>
            </a:r>
            <a:r>
              <a:rPr lang="en-GB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belirlemek</a:t>
            </a:r>
            <a:r>
              <a:rPr lang="en-GB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</a:t>
            </a:r>
            <a:r>
              <a:rPr lang="en-GB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</a:t>
            </a:r>
            <a:r>
              <a:rPr lang="en-GB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yerel</a:t>
            </a:r>
            <a:r>
              <a:rPr lang="en-GB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uluslararası</a:t>
            </a:r>
            <a:r>
              <a:rPr lang="en-GB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düzenlemelere</a:t>
            </a:r>
            <a:r>
              <a:rPr lang="en-GB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göre</a:t>
            </a:r>
            <a:r>
              <a:rPr lang="en-GB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kern="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sınıflandırın</a:t>
            </a:r>
            <a:r>
              <a:rPr lang="en-GB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kumimoji="0" lang="el-GR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007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6">
            <a:extLst>
              <a:ext uri="{FF2B5EF4-FFF2-40B4-BE49-F238E27FC236}">
                <a16:creationId xmlns:a16="http://schemas.microsoft.com/office/drawing/2014/main" id="{C4D27284-67A8-5E6E-893E-1FE2A107C548}"/>
              </a:ext>
            </a:extLst>
          </p:cNvPr>
          <p:cNvSpPr txBox="1"/>
          <p:nvPr/>
        </p:nvSpPr>
        <p:spPr>
          <a:xfrm>
            <a:off x="538521" y="1068099"/>
            <a:ext cx="867371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Yerel</a:t>
            </a:r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Uluslararası</a:t>
            </a:r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2800" dirty="0" err="1">
                <a:solidFill>
                  <a:srgbClr val="2D5693"/>
                </a:solidFill>
                <a:latin typeface="Josefin Sans Bold" pitchFamily="2" charset="0"/>
              </a:rPr>
              <a:t>Sınıflandırmalar</a:t>
            </a:r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:</a:t>
            </a:r>
          </a:p>
        </p:txBody>
      </p:sp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39" name="CasetăText 38">
            <a:extLst>
              <a:ext uri="{FF2B5EF4-FFF2-40B4-BE49-F238E27FC236}">
                <a16:creationId xmlns:a16="http://schemas.microsoft.com/office/drawing/2014/main" id="{5AFE2CB9-6E23-06E4-5F28-0C7BB5EB01BC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2A4C8C"/>
                </a:solidFill>
              </a:rPr>
              <a:t>Sınıflandırma</a:t>
            </a:r>
            <a:endParaRPr lang="en-GB" sz="2400" b="1" dirty="0">
              <a:solidFill>
                <a:srgbClr val="2A4C8C"/>
              </a:solidFill>
            </a:endParaRPr>
          </a:p>
        </p:txBody>
      </p:sp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0569A2E-6D04-41E7-8915-C211C554AAD3}"/>
              </a:ext>
            </a:extLst>
          </p:cNvPr>
          <p:cNvSpPr txBox="1"/>
          <p:nvPr/>
        </p:nvSpPr>
        <p:spPr>
          <a:xfrm>
            <a:off x="1500314" y="1836889"/>
            <a:ext cx="7711925" cy="3736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Küresel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Uyumlaştırılmış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Sistem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lang="tr-TR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KUS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): 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GHS,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kimyasalların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sınıflandırılmasını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etiketlenmesini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standartlaştıran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uluslararası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sistemdir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aşağıdaki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kategorilere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ayrılır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Fiziksel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tehlikeler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örn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yanıcı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patlayıcı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),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Sağlık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örn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kanserojen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toksik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),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tehlikeler</a:t>
            </a:r>
            <a:r>
              <a:rPr lang="en-GB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 </a:t>
            </a:r>
            <a:r>
              <a:rPr lang="en-GB" sz="1800" i="1" u="sng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Environmental Protection</a:t>
            </a:r>
            <a:endParaRPr lang="tr-TR" sz="1800" i="1" u="sng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Ajans (EPA):
EPA,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tehlikeli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maddelerin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etkilerini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düzenler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Kaynak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Koruma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Geri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Kazanım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Yasası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(RCRA)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kapsamında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tehlikeli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sınıflandırabilir.</a:t>
            </a:r>
            <a:r>
              <a:rPr lang="en-GB" sz="1800" i="1" u="sng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European</a:t>
            </a:r>
            <a:r>
              <a:rPr lang="en-GB" sz="1800" i="1" u="sng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Union (EU) Regulations:</a:t>
            </a:r>
            <a:endParaRPr lang="el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Sınıflandırma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Etiketleme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Paketleme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(CLP)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Yönetmeliği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Avrupa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Birliği'ndeki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CLP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Tüzüğü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GHS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uyumludur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maddeleri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karışımları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tehlikelerine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göre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sınıflandırır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l-GR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94699DC4-EB82-4502-B459-E22C6AFA4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210" y="3232215"/>
            <a:ext cx="674098" cy="627832"/>
          </a:xfrm>
          <a:prstGeom prst="rect">
            <a:avLst/>
          </a:prstGeom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E2A00F40-DC65-4D04-B7B4-6350B93D1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210" y="4586365"/>
            <a:ext cx="674098" cy="627832"/>
          </a:xfrm>
          <a:prstGeom prst="rect">
            <a:avLst/>
          </a:prstGeom>
        </p:spPr>
      </p:pic>
      <p:pic>
        <p:nvPicPr>
          <p:cNvPr id="16" name="Imagine 12">
            <a:extLst>
              <a:ext uri="{FF2B5EF4-FFF2-40B4-BE49-F238E27FC236}">
                <a16:creationId xmlns:a16="http://schemas.microsoft.com/office/drawing/2014/main" id="{F9B7A13E-545F-4155-86BC-F5758B448E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444251" y="-17423"/>
            <a:ext cx="2747749" cy="6875423"/>
          </a:xfrm>
          <a:prstGeom prst="rect">
            <a:avLst/>
          </a:prstGeom>
        </p:spPr>
      </p:pic>
      <p:pic>
        <p:nvPicPr>
          <p:cNvPr id="17" name="Εικόνα 20">
            <a:extLst>
              <a:ext uri="{FF2B5EF4-FFF2-40B4-BE49-F238E27FC236}">
                <a16:creationId xmlns:a16="http://schemas.microsoft.com/office/drawing/2014/main" id="{FD5B396A-9B73-4D59-8300-5566F8CCD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989" y="1816959"/>
            <a:ext cx="674098" cy="62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20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1077119" y="96673"/>
            <a:ext cx="9728923" cy="890747"/>
            <a:chOff x="2977130" y="297492"/>
            <a:chExt cx="9728923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5426938" y="638301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39" name="CasetăText 38">
            <a:extLst>
              <a:ext uri="{FF2B5EF4-FFF2-40B4-BE49-F238E27FC236}">
                <a16:creationId xmlns:a16="http://schemas.microsoft.com/office/drawing/2014/main" id="{5AFE2CB9-6E23-06E4-5F28-0C7BB5EB01BC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2A4C8C"/>
                </a:solidFill>
              </a:rPr>
              <a:t>Sınıflandırma</a:t>
            </a:r>
            <a:endParaRPr lang="en-GB" sz="2400" b="1" dirty="0">
              <a:solidFill>
                <a:srgbClr val="2A4C8C"/>
              </a:solidFill>
            </a:endParaRPr>
          </a:p>
        </p:txBody>
      </p:sp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0569A2E-6D04-41E7-8915-C211C554AAD3}"/>
              </a:ext>
            </a:extLst>
          </p:cNvPr>
          <p:cNvSpPr txBox="1"/>
          <p:nvPr/>
        </p:nvSpPr>
        <p:spPr>
          <a:xfrm>
            <a:off x="1474261" y="1836889"/>
            <a:ext cx="7047679" cy="4499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REACH </a:t>
            </a:r>
            <a:r>
              <a:rPr lang="en-GB" u="sng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Tüzüğü</a:t>
            </a:r>
            <a:r>
              <a:rPr lang="en-GB" u="sng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
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Kimyasalların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Kaydı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Değerlendirilmesi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İzni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Kısıtlanması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(REACH)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Tüzüğü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kimyasalların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üretimini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almaktadır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içsel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özelliklerine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göre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sınıflandırılmasını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içerir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tr-TR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Tehlikeli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i="1" u="sng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Yönetmelikleri</a:t>
            </a:r>
            <a:r>
              <a:rPr lang="en-GB" i="1" u="sng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  <a:endParaRPr lang="tr-TR" i="1" u="sng" dirty="0"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Basel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Konvansiyonu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  <a:endParaRPr lang="tr-TR" dirty="0"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Basel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Konvansiyonu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tehlikeli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atıkların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sınır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ötesi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hareketlerini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bertarafını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düzenlemektedir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Tehlikeli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oluşumunu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indirmeyi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çevreye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duyarlı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yönetimi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etmeyi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amaçlar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tr-TR" dirty="0"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Yerel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Düzenlemeleri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  <a:endParaRPr lang="tr-TR" dirty="0"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Ülkelerin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tehlikeli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atıkların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bertarafı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yönetimini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düzenleyen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özel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düzenlemeleri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vardır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Bunlar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etiketleme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depolama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imha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yöntemleri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gereksinimleri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içerebilir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l-GR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6" name="Imagine 12">
            <a:extLst>
              <a:ext uri="{FF2B5EF4-FFF2-40B4-BE49-F238E27FC236}">
                <a16:creationId xmlns:a16="http://schemas.microsoft.com/office/drawing/2014/main" id="{D459D265-B3AF-4360-9B26-DA1489DE98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8777591" y="-17424"/>
            <a:ext cx="3414409" cy="68754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76B8EC-279C-4992-9E87-8E4855EE2399}"/>
              </a:ext>
            </a:extLst>
          </p:cNvPr>
          <p:cNvSpPr txBox="1"/>
          <p:nvPr/>
        </p:nvSpPr>
        <p:spPr>
          <a:xfrm>
            <a:off x="538521" y="1068099"/>
            <a:ext cx="867371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800" dirty="0">
                <a:solidFill>
                  <a:srgbClr val="2D5693"/>
                </a:solidFill>
                <a:latin typeface="Josefin Sans Bold" pitchFamily="2" charset="0"/>
              </a:rPr>
              <a:t>Local and International Classifications:</a:t>
            </a:r>
          </a:p>
        </p:txBody>
      </p:sp>
      <p:pic>
        <p:nvPicPr>
          <p:cNvPr id="18" name="Εικόνα 20">
            <a:extLst>
              <a:ext uri="{FF2B5EF4-FFF2-40B4-BE49-F238E27FC236}">
                <a16:creationId xmlns:a16="http://schemas.microsoft.com/office/drawing/2014/main" id="{EC10CB0D-0225-43B7-A378-B9DE9CE44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210" y="3232215"/>
            <a:ext cx="674098" cy="627832"/>
          </a:xfrm>
          <a:prstGeom prst="rect">
            <a:avLst/>
          </a:prstGeom>
        </p:spPr>
      </p:pic>
      <p:pic>
        <p:nvPicPr>
          <p:cNvPr id="22" name="Εικόνα 24">
            <a:extLst>
              <a:ext uri="{FF2B5EF4-FFF2-40B4-BE49-F238E27FC236}">
                <a16:creationId xmlns:a16="http://schemas.microsoft.com/office/drawing/2014/main" id="{F01C1614-FB35-4E78-ADBF-4D84206687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210" y="4586365"/>
            <a:ext cx="674098" cy="627832"/>
          </a:xfrm>
          <a:prstGeom prst="rect">
            <a:avLst/>
          </a:prstGeom>
        </p:spPr>
      </p:pic>
      <p:pic>
        <p:nvPicPr>
          <p:cNvPr id="23" name="Εικόνα 20">
            <a:extLst>
              <a:ext uri="{FF2B5EF4-FFF2-40B4-BE49-F238E27FC236}">
                <a16:creationId xmlns:a16="http://schemas.microsoft.com/office/drawing/2014/main" id="{2079BD36-4A24-484D-9793-11823DFC8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989" y="1816959"/>
            <a:ext cx="674098" cy="62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74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882247" y="96673"/>
            <a:ext cx="9923795" cy="890747"/>
            <a:chOff x="2977130" y="297492"/>
            <a:chExt cx="9923795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5621810" y="642144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nitelikleri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39" name="CasetăText 38">
            <a:extLst>
              <a:ext uri="{FF2B5EF4-FFF2-40B4-BE49-F238E27FC236}">
                <a16:creationId xmlns:a16="http://schemas.microsoft.com/office/drawing/2014/main" id="{5AFE2CB9-6E23-06E4-5F28-0C7BB5EB01BC}"/>
              </a:ext>
            </a:extLst>
          </p:cNvPr>
          <p:cNvSpPr txBox="1"/>
          <p:nvPr/>
        </p:nvSpPr>
        <p:spPr>
          <a:xfrm rot="16200000">
            <a:off x="-2212852" y="3812668"/>
            <a:ext cx="5275562" cy="461665"/>
          </a:xfrm>
          <a:prstGeom prst="rect">
            <a:avLst/>
          </a:prstGeom>
          <a:solidFill>
            <a:srgbClr val="F1CB2F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2A4C8C"/>
                </a:solidFill>
              </a:rPr>
              <a:t>Atık</a:t>
            </a:r>
            <a:r>
              <a:rPr lang="en-GB" sz="2400" b="1" dirty="0">
                <a:solidFill>
                  <a:srgbClr val="2A4C8C"/>
                </a:solidFill>
              </a:rPr>
              <a:t> </a:t>
            </a:r>
            <a:r>
              <a:rPr lang="en-GB" sz="2400" b="1" dirty="0" err="1">
                <a:solidFill>
                  <a:srgbClr val="2A4C8C"/>
                </a:solidFill>
              </a:rPr>
              <a:t>minimizasyonu</a:t>
            </a:r>
            <a:endParaRPr lang="en-GB" sz="2400" b="1" dirty="0">
              <a:solidFill>
                <a:srgbClr val="2A4C8C"/>
              </a:solidFill>
            </a:endParaRPr>
          </a:p>
        </p:txBody>
      </p:sp>
      <p:pic>
        <p:nvPicPr>
          <p:cNvPr id="3079" name="Graphic 5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Grafic 1035215431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Grafic 1140878212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fic 1339943004" descr="Open hand with plant with solid f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-16289" r="-1190" b="-16098"/>
          <a:stretch>
            <a:fillRect/>
          </a:stretch>
        </p:blipFill>
        <p:spPr bwMode="auto">
          <a:xfrm>
            <a:off x="0" y="0"/>
            <a:ext cx="44132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ine 12">
            <a:extLst>
              <a:ext uri="{FF2B5EF4-FFF2-40B4-BE49-F238E27FC236}">
                <a16:creationId xmlns:a16="http://schemas.microsoft.com/office/drawing/2014/main" id="{D398224A-DAA4-448D-9427-780E8AA6D0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9144000" y="-17424"/>
            <a:ext cx="3048000" cy="6875423"/>
          </a:xfrm>
          <a:prstGeom prst="rect">
            <a:avLst/>
          </a:prstGeom>
        </p:spPr>
      </p:pic>
      <p:graphicFrame>
        <p:nvGraphicFramePr>
          <p:cNvPr id="15" name="Nomogramă 271773083">
            <a:extLst>
              <a:ext uri="{FF2B5EF4-FFF2-40B4-BE49-F238E27FC236}">
                <a16:creationId xmlns:a16="http://schemas.microsoft.com/office/drawing/2014/main" id="{693801F3-C27C-402D-A402-CA5BFD1F84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39861"/>
              </p:ext>
            </p:extLst>
          </p:nvPr>
        </p:nvGraphicFramePr>
        <p:xfrm>
          <a:off x="1064525" y="1935479"/>
          <a:ext cx="7751929" cy="3455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48B83E9-3159-4CF2-94DE-AE6A5D4A269D}"/>
              </a:ext>
            </a:extLst>
          </p:cNvPr>
          <p:cNvSpPr txBox="1"/>
          <p:nvPr/>
        </p:nvSpPr>
        <p:spPr>
          <a:xfrm>
            <a:off x="6096000" y="2073819"/>
            <a:ext cx="2238234" cy="4342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endüstrisinde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atıkların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indirilmesi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kritik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yönüdür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şirketlerin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etkiyi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azaltmasına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maliyetlerini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düşürmesine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genel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sürdürülebilirliği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artırmasına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yardımcı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olur</a:t>
            </a:r>
            <a:r>
              <a:rPr lang="en-GB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l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960345"/>
      </p:ext>
    </p:extLst>
  </p:cSld>
  <p:clrMapOvr>
    <a:masterClrMapping/>
  </p:clrMapOvr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5353</TotalTime>
  <Words>2460</Words>
  <Application>Microsoft Office PowerPoint</Application>
  <PresentationFormat>Geniş ekran</PresentationFormat>
  <Paragraphs>192</Paragraphs>
  <Slides>30</Slides>
  <Notes>29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8" baseType="lpstr">
      <vt:lpstr>Arial</vt:lpstr>
      <vt:lpstr>Arial Unicode MS</vt:lpstr>
      <vt:lpstr>Calibri</vt:lpstr>
      <vt:lpstr>Calibri Light</vt:lpstr>
      <vt:lpstr>Josefin Sans Bold</vt:lpstr>
      <vt:lpstr>Symbol</vt:lpstr>
      <vt:lpstr>Times New Roman</vt:lpstr>
      <vt:lpstr>Temă Office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Arina Seul</dc:creator>
  <cp:lastModifiedBy>Yusuf Koc</cp:lastModifiedBy>
  <cp:revision>302</cp:revision>
  <dcterms:created xsi:type="dcterms:W3CDTF">2023-05-31T18:35:26Z</dcterms:created>
  <dcterms:modified xsi:type="dcterms:W3CDTF">2024-12-05T13:33:17Z</dcterms:modified>
</cp:coreProperties>
</file>