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4"/>
  </p:sldMasterIdLst>
  <p:notesMasterIdLst>
    <p:notesMasterId r:id="rId29"/>
  </p:notesMasterIdLst>
  <p:sldIdLst>
    <p:sldId id="27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5" r:id="rId19"/>
    <p:sldId id="276" r:id="rId20"/>
    <p:sldId id="278" r:id="rId21"/>
    <p:sldId id="279" r:id="rId22"/>
    <p:sldId id="285" r:id="rId23"/>
    <p:sldId id="280" r:id="rId24"/>
    <p:sldId id="281" r:id="rId25"/>
    <p:sldId id="282" r:id="rId26"/>
    <p:sldId id="283" r:id="rId27"/>
    <p:sldId id="286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45438985-9ED6-40F7-B75D-9E9DBB633E8A}">
          <p14:sldIdLst>
            <p14:sldId id="270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1"/>
            <p14:sldId id="272"/>
            <p14:sldId id="273"/>
            <p14:sldId id="275"/>
            <p14:sldId id="276"/>
            <p14:sldId id="278"/>
            <p14:sldId id="279"/>
            <p14:sldId id="285"/>
            <p14:sldId id="280"/>
            <p14:sldId id="281"/>
            <p14:sldId id="282"/>
            <p14:sldId id="283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B0091-A620-ECB8-3539-5BC3298F29A9}" v="5" dt="2021-10-29T10:27:42.435"/>
    <p1510:client id="{CCC299CF-B823-492C-9F36-1088DD9B601D}" v="2002" dt="2021-10-30T09:48:58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Χριστίνα  Σεϊντή" userId="dd03f071-cf87-4879-b98e-4ba3860be698" providerId="ADAL" clId="{CCC299CF-B823-492C-9F36-1088DD9B601D}"/>
    <pc:docChg chg="undo custSel addSld delSld modSld sldOrd addSection delSection modSection">
      <pc:chgData name="Χριστίνα  Σεϊντή" userId="dd03f071-cf87-4879-b98e-4ba3860be698" providerId="ADAL" clId="{CCC299CF-B823-492C-9F36-1088DD9B601D}" dt="2021-10-30T09:56:24.185" v="17324" actId="115"/>
      <pc:docMkLst>
        <pc:docMk/>
      </pc:docMkLst>
      <pc:sldChg chg="add del">
        <pc:chgData name="Χριστίνα  Σεϊντή" userId="dd03f071-cf87-4879-b98e-4ba3860be698" providerId="ADAL" clId="{CCC299CF-B823-492C-9F36-1088DD9B601D}" dt="2021-10-29T09:53:08.627" v="14407" actId="2696"/>
        <pc:sldMkLst>
          <pc:docMk/>
          <pc:sldMk cId="999940714" sldId="256"/>
        </pc:sldMkLst>
      </pc:sldChg>
      <pc:sldChg chg="add del">
        <pc:chgData name="Χριστίνα  Σεϊντή" userId="dd03f071-cf87-4879-b98e-4ba3860be698" providerId="ADAL" clId="{CCC299CF-B823-492C-9F36-1088DD9B601D}" dt="2021-10-29T09:48:43.648" v="14084" actId="2696"/>
        <pc:sldMkLst>
          <pc:docMk/>
          <pc:sldMk cId="2472373471" sldId="256"/>
        </pc:sldMkLst>
      </pc:sldChg>
      <pc:sldChg chg="delSp modSp del mod">
        <pc:chgData name="Χριστίνα  Σεϊντή" userId="dd03f071-cf87-4879-b98e-4ba3860be698" providerId="ADAL" clId="{CCC299CF-B823-492C-9F36-1088DD9B601D}" dt="2021-10-29T09:48:11.887" v="14079" actId="2696"/>
        <pc:sldMkLst>
          <pc:docMk/>
          <pc:sldMk cId="2901665917" sldId="256"/>
        </pc:sldMkLst>
        <pc:spChg chg="mod">
          <ac:chgData name="Χριστίνα  Σεϊντή" userId="dd03f071-cf87-4879-b98e-4ba3860be698" providerId="ADAL" clId="{CCC299CF-B823-492C-9F36-1088DD9B601D}" dt="2021-10-26T18:22:00.779" v="5956"/>
          <ac:spMkLst>
            <pc:docMk/>
            <pc:sldMk cId="2901665917" sldId="256"/>
            <ac:spMk id="2" creationId="{66D59951-F0BA-4E4E-A4F1-EDA0CC762447}"/>
          </ac:spMkLst>
        </pc:spChg>
        <pc:spChg chg="mod">
          <ac:chgData name="Χριστίνα  Σεϊντή" userId="dd03f071-cf87-4879-b98e-4ba3860be698" providerId="ADAL" clId="{CCC299CF-B823-492C-9F36-1088DD9B601D}" dt="2021-10-29T09:45:53.944" v="14077" actId="20577"/>
          <ac:spMkLst>
            <pc:docMk/>
            <pc:sldMk cId="2901665917" sldId="256"/>
            <ac:spMk id="3" creationId="{F7C46E50-11D3-4DCB-B172-4DF0A68A0D1E}"/>
          </ac:spMkLst>
        </pc:spChg>
        <pc:picChg chg="del mod">
          <ac:chgData name="Χριστίνα  Σεϊντή" userId="dd03f071-cf87-4879-b98e-4ba3860be698" providerId="ADAL" clId="{CCC299CF-B823-492C-9F36-1088DD9B601D}" dt="2021-10-29T09:46:00.686" v="14078" actId="21"/>
          <ac:picMkLst>
            <pc:docMk/>
            <pc:sldMk cId="2901665917" sldId="256"/>
            <ac:picMk id="4" creationId="{E1C73211-987D-46AF-84B9-56FF0DE23E3E}"/>
          </ac:picMkLst>
        </pc:picChg>
      </pc:sldChg>
      <pc:sldChg chg="modSp new del mod">
        <pc:chgData name="Χριστίνα  Σεϊντή" userId="dd03f071-cf87-4879-b98e-4ba3860be698" providerId="ADAL" clId="{CCC299CF-B823-492C-9F36-1088DD9B601D}" dt="2021-10-25T14:05:16.911" v="72" actId="2696"/>
        <pc:sldMkLst>
          <pc:docMk/>
          <pc:sldMk cId="3707674070" sldId="257"/>
        </pc:sldMkLst>
        <pc:spChg chg="mod">
          <ac:chgData name="Χριστίνα  Σεϊντή" userId="dd03f071-cf87-4879-b98e-4ba3860be698" providerId="ADAL" clId="{CCC299CF-B823-492C-9F36-1088DD9B601D}" dt="2021-10-25T14:05:08.562" v="70" actId="6559"/>
          <ac:spMkLst>
            <pc:docMk/>
            <pc:sldMk cId="3707674070" sldId="257"/>
            <ac:spMk id="2" creationId="{121842BF-8D39-460D-98D9-076DDB10EE94}"/>
          </ac:spMkLst>
        </pc:spChg>
      </pc:sldChg>
      <pc:sldChg chg="addSp delSp modSp new mod">
        <pc:chgData name="Χριστίνα  Σεϊντή" userId="dd03f071-cf87-4879-b98e-4ba3860be698" providerId="ADAL" clId="{CCC299CF-B823-492C-9F36-1088DD9B601D}" dt="2021-10-29T10:20:47.814" v="14653"/>
        <pc:sldMkLst>
          <pc:docMk/>
          <pc:sldMk cId="2497358035" sldId="258"/>
        </pc:sldMkLst>
        <pc:spChg chg="mod">
          <ac:chgData name="Χριστίνα  Σεϊντή" userId="dd03f071-cf87-4879-b98e-4ba3860be698" providerId="ADAL" clId="{CCC299CF-B823-492C-9F36-1088DD9B601D}" dt="2021-10-25T14:27:21.835" v="468" actId="115"/>
          <ac:spMkLst>
            <pc:docMk/>
            <pc:sldMk cId="2497358035" sldId="258"/>
            <ac:spMk id="2" creationId="{28661F57-CB38-4022-A317-B2A34669FFE9}"/>
          </ac:spMkLst>
        </pc:spChg>
        <pc:spChg chg="del mod">
          <ac:chgData name="Χριστίνα  Σεϊντή" userId="dd03f071-cf87-4879-b98e-4ba3860be698" providerId="ADAL" clId="{CCC299CF-B823-492C-9F36-1088DD9B601D}" dt="2021-10-25T14:16:50.571" v="363" actId="12084"/>
          <ac:spMkLst>
            <pc:docMk/>
            <pc:sldMk cId="2497358035" sldId="258"/>
            <ac:spMk id="3" creationId="{6EFE0825-C649-4E01-B320-77CB5E2EC02C}"/>
          </ac:spMkLst>
        </pc:spChg>
        <pc:graphicFrameChg chg="add mod modGraphic">
          <ac:chgData name="Χριστίνα  Σεϊντή" userId="dd03f071-cf87-4879-b98e-4ba3860be698" providerId="ADAL" clId="{CCC299CF-B823-492C-9F36-1088DD9B601D}" dt="2021-10-29T10:20:47.814" v="14653"/>
          <ac:graphicFrameMkLst>
            <pc:docMk/>
            <pc:sldMk cId="2497358035" sldId="258"/>
            <ac:graphicFrameMk id="4" creationId="{2F1F665B-D8C9-461D-B09F-3869DF207E18}"/>
          </ac:graphicFrameMkLst>
        </pc:graphicFrameChg>
      </pc:sldChg>
      <pc:sldChg chg="addSp delSp modSp new del mod setBg modClrScheme addAnim delAnim setClrOvrMap delDesignElem chgLayout">
        <pc:chgData name="Χριστίνα  Σεϊντή" userId="dd03f071-cf87-4879-b98e-4ba3860be698" providerId="ADAL" clId="{CCC299CF-B823-492C-9F36-1088DD9B601D}" dt="2021-10-25T14:48:05.222" v="973" actId="2696"/>
        <pc:sldMkLst>
          <pc:docMk/>
          <pc:sldMk cId="261895745" sldId="259"/>
        </pc:sldMkLst>
        <pc:spChg chg="del">
          <ac:chgData name="Χριστίνα  Σεϊντή" userId="dd03f071-cf87-4879-b98e-4ba3860be698" providerId="ADAL" clId="{CCC299CF-B823-492C-9F36-1088DD9B601D}" dt="2021-10-25T14:30:02.640" v="488" actId="700"/>
          <ac:spMkLst>
            <pc:docMk/>
            <pc:sldMk cId="261895745" sldId="259"/>
            <ac:spMk id="2" creationId="{A308FC6C-0F01-41C1-8663-01FBED47365E}"/>
          </ac:spMkLst>
        </pc:spChg>
        <pc:spChg chg="del mod">
          <ac:chgData name="Χριστίνα  Σεϊντή" userId="dd03f071-cf87-4879-b98e-4ba3860be698" providerId="ADAL" clId="{CCC299CF-B823-492C-9F36-1088DD9B601D}" dt="2021-10-25T14:30:02.640" v="488" actId="700"/>
          <ac:spMkLst>
            <pc:docMk/>
            <pc:sldMk cId="261895745" sldId="259"/>
            <ac:spMk id="3" creationId="{7B8F53E7-301D-44E0-A83A-9496E7703E1F}"/>
          </ac:spMkLst>
        </pc:spChg>
        <pc:spChg chg="add mod ord">
          <ac:chgData name="Χριστίνα  Σεϊντή" userId="dd03f071-cf87-4879-b98e-4ba3860be698" providerId="ADAL" clId="{CCC299CF-B823-492C-9F36-1088DD9B601D}" dt="2021-10-25T14:47:51.583" v="972" actId="1076"/>
          <ac:spMkLst>
            <pc:docMk/>
            <pc:sldMk cId="261895745" sldId="259"/>
            <ac:spMk id="4" creationId="{947B20AA-E5B0-475C-897D-D411B925EF13}"/>
          </ac:spMkLst>
        </pc:spChg>
        <pc:spChg chg="add del mod">
          <ac:chgData name="Χριστίνα  Σεϊντή" userId="dd03f071-cf87-4879-b98e-4ba3860be698" providerId="ADAL" clId="{CCC299CF-B823-492C-9F36-1088DD9B601D}" dt="2021-10-25T14:35:21.159" v="707" actId="26606"/>
          <ac:spMkLst>
            <pc:docMk/>
            <pc:sldMk cId="261895745" sldId="259"/>
            <ac:spMk id="5" creationId="{DD21ABDF-3B4B-4177-8F27-A8A765A6F18A}"/>
          </ac:spMkLst>
        </pc:spChg>
        <pc:spChg chg="add mod ord">
          <ac:chgData name="Χριστίνα  Σεϊντή" userId="dd03f071-cf87-4879-b98e-4ba3860be698" providerId="ADAL" clId="{CCC299CF-B823-492C-9F36-1088DD9B601D}" dt="2021-10-25T14:46:38.335" v="971" actId="20577"/>
          <ac:spMkLst>
            <pc:docMk/>
            <pc:sldMk cId="261895745" sldId="259"/>
            <ac:spMk id="6" creationId="{6F727F1B-E5B7-4DFF-B1C6-869458D303E8}"/>
          </ac:spMkLst>
        </pc:spChg>
        <pc:spChg chg="add del">
          <ac:chgData name="Χριστίνα  Σεϊντή" userId="dd03f071-cf87-4879-b98e-4ba3860be698" providerId="ADAL" clId="{CCC299CF-B823-492C-9F36-1088DD9B601D}" dt="2021-10-25T14:38:32.310" v="712" actId="26606"/>
          <ac:spMkLst>
            <pc:docMk/>
            <pc:sldMk cId="261895745" sldId="259"/>
            <ac:spMk id="8" creationId="{EB270761-CC40-4F3F-A916-7E3BC3989348}"/>
          </ac:spMkLst>
        </pc:spChg>
        <pc:spChg chg="add del">
          <ac:chgData name="Χριστίνα  Σεϊντή" userId="dd03f071-cf87-4879-b98e-4ba3860be698" providerId="ADAL" clId="{CCC299CF-B823-492C-9F36-1088DD9B601D}" dt="2021-10-25T14:38:32.310" v="712" actId="26606"/>
          <ac:spMkLst>
            <pc:docMk/>
            <pc:sldMk cId="261895745" sldId="259"/>
            <ac:spMk id="9" creationId="{2820855C-9FA4-417A-BE67-63C022F81980}"/>
          </ac:spMkLst>
        </pc:spChg>
        <pc:spChg chg="add del">
          <ac:chgData name="Χριστίνα  Σεϊντή" userId="dd03f071-cf87-4879-b98e-4ba3860be698" providerId="ADAL" clId="{CCC299CF-B823-492C-9F36-1088DD9B601D}" dt="2021-10-25T14:37:44.792" v="709" actId="700"/>
          <ac:spMkLst>
            <pc:docMk/>
            <pc:sldMk cId="261895745" sldId="259"/>
            <ac:spMk id="10" creationId="{081EA652-8C6A-4E69-BEB9-170809474553}"/>
          </ac:spMkLst>
        </pc:spChg>
        <pc:spChg chg="add del">
          <ac:chgData name="Χριστίνα  Σεϊντή" userId="dd03f071-cf87-4879-b98e-4ba3860be698" providerId="ADAL" clId="{CCC299CF-B823-492C-9F36-1088DD9B601D}" dt="2021-10-25T14:35:11.965" v="704" actId="26606"/>
          <ac:spMkLst>
            <pc:docMk/>
            <pc:sldMk cId="261895745" sldId="259"/>
            <ac:spMk id="11" creationId="{C1DD1A8A-57D5-4A81-AD04-532B043C5611}"/>
          </ac:spMkLst>
        </pc:spChg>
        <pc:spChg chg="add del">
          <ac:chgData name="Χριστίνα  Σεϊντή" userId="dd03f071-cf87-4879-b98e-4ba3860be698" providerId="ADAL" clId="{CCC299CF-B823-492C-9F36-1088DD9B601D}" dt="2021-10-25T14:37:44.792" v="709" actId="700"/>
          <ac:spMkLst>
            <pc:docMk/>
            <pc:sldMk cId="261895745" sldId="259"/>
            <ac:spMk id="12" creationId="{5298780A-33B9-4EA2-8F67-DE68AD62841B}"/>
          </ac:spMkLst>
        </pc:spChg>
        <pc:spChg chg="add del">
          <ac:chgData name="Χριστίνα  Σεϊντή" userId="dd03f071-cf87-4879-b98e-4ba3860be698" providerId="ADAL" clId="{CCC299CF-B823-492C-9F36-1088DD9B601D}" dt="2021-10-25T14:35:11.965" v="704" actId="26606"/>
          <ac:spMkLst>
            <pc:docMk/>
            <pc:sldMk cId="261895745" sldId="259"/>
            <ac:spMk id="13" creationId="{007891EC-4501-44ED-A8C8-B11B6DB767AB}"/>
          </ac:spMkLst>
        </pc:spChg>
        <pc:spChg chg="add del">
          <ac:chgData name="Χριστίνα  Σεϊντή" userId="dd03f071-cf87-4879-b98e-4ba3860be698" providerId="ADAL" clId="{CCC299CF-B823-492C-9F36-1088DD9B601D}" dt="2021-10-25T14:37:44.792" v="709" actId="700"/>
          <ac:spMkLst>
            <pc:docMk/>
            <pc:sldMk cId="261895745" sldId="259"/>
            <ac:spMk id="14" creationId="{7F488E8B-4E1E-4402-8935-D4E6C02615C7}"/>
          </ac:spMkLst>
        </pc:spChg>
        <pc:spChg chg="add del">
          <ac:chgData name="Χριστίνα  Σεϊντή" userId="dd03f071-cf87-4879-b98e-4ba3860be698" providerId="ADAL" clId="{CCC299CF-B823-492C-9F36-1088DD9B601D}" dt="2021-10-25T14:35:21.136" v="706" actId="26606"/>
          <ac:spMkLst>
            <pc:docMk/>
            <pc:sldMk cId="261895745" sldId="259"/>
            <ac:spMk id="15" creationId="{E49CC64F-7275-4E33-961B-0C5CDC439875}"/>
          </ac:spMkLst>
        </pc:spChg>
        <pc:spChg chg="add del">
          <ac:chgData name="Χριστίνα  Σεϊντή" userId="dd03f071-cf87-4879-b98e-4ba3860be698" providerId="ADAL" clId="{CCC299CF-B823-492C-9F36-1088DD9B601D}" dt="2021-10-25T14:38:32.310" v="712" actId="26606"/>
          <ac:spMkLst>
            <pc:docMk/>
            <pc:sldMk cId="261895745" sldId="259"/>
            <ac:spMk id="17" creationId="{D7E6A49B-1B06-403E-8CC5-ACB38A6BDEEB}"/>
          </ac:spMkLst>
        </pc:spChg>
        <pc:spChg chg="add del mod ord">
          <ac:chgData name="Χριστίνα  Σεϊντή" userId="dd03f071-cf87-4879-b98e-4ba3860be698" providerId="ADAL" clId="{CCC299CF-B823-492C-9F36-1088DD9B601D}" dt="2021-10-25T14:37:44.792" v="709" actId="700"/>
          <ac:spMkLst>
            <pc:docMk/>
            <pc:sldMk cId="261895745" sldId="259"/>
            <ac:spMk id="18" creationId="{DD21ABDF-3B4B-4177-8F27-A8A765A6F18A}"/>
          </ac:spMkLst>
        </pc:spChg>
        <pc:spChg chg="add del">
          <ac:chgData name="Χριστίνα  Σεϊντή" userId="dd03f071-cf87-4879-b98e-4ba3860be698" providerId="ADAL" clId="{CCC299CF-B823-492C-9F36-1088DD9B601D}" dt="2021-10-25T14:38:51.746" v="715" actId="26606"/>
          <ac:spMkLst>
            <pc:docMk/>
            <pc:sldMk cId="261895745" sldId="259"/>
            <ac:spMk id="19" creationId="{9C602DC3-9AE9-41A8-A15E-4A92F171B309}"/>
          </ac:spMkLst>
        </pc:spChg>
        <pc:spChg chg="add del">
          <ac:chgData name="Χριστίνα  Σεϊντή" userId="dd03f071-cf87-4879-b98e-4ba3860be698" providerId="ADAL" clId="{CCC299CF-B823-492C-9F36-1088DD9B601D}" dt="2021-10-25T14:38:51.746" v="715" actId="26606"/>
          <ac:spMkLst>
            <pc:docMk/>
            <pc:sldMk cId="261895745" sldId="259"/>
            <ac:spMk id="20" creationId="{1FD8995B-B799-4347-9329-AB4302D71F83}"/>
          </ac:spMkLst>
        </pc:spChg>
        <pc:spChg chg="add del">
          <ac:chgData name="Χριστίνα  Σεϊντή" userId="dd03f071-cf87-4879-b98e-4ba3860be698" providerId="ADAL" clId="{CCC299CF-B823-492C-9F36-1088DD9B601D}" dt="2021-10-25T14:38:51.746" v="715" actId="26606"/>
          <ac:spMkLst>
            <pc:docMk/>
            <pc:sldMk cId="261895745" sldId="259"/>
            <ac:spMk id="21" creationId="{06B9930B-1C7C-4FD2-8FC6-263F72BA8142}"/>
          </ac:spMkLst>
        </pc:spChg>
        <pc:spChg chg="add">
          <ac:chgData name="Χριστίνα  Σεϊντή" userId="dd03f071-cf87-4879-b98e-4ba3860be698" providerId="ADAL" clId="{CCC299CF-B823-492C-9F36-1088DD9B601D}" dt="2021-10-25T14:38:51.782" v="716" actId="26606"/>
          <ac:spMkLst>
            <pc:docMk/>
            <pc:sldMk cId="261895745" sldId="259"/>
            <ac:spMk id="23" creationId="{943CAA20-3569-4189-9E48-239A229A86CA}"/>
          </ac:spMkLst>
        </pc:spChg>
        <pc:spChg chg="add">
          <ac:chgData name="Χριστίνα  Σεϊντή" userId="dd03f071-cf87-4879-b98e-4ba3860be698" providerId="ADAL" clId="{CCC299CF-B823-492C-9F36-1088DD9B601D}" dt="2021-10-25T14:38:51.782" v="716" actId="26606"/>
          <ac:spMkLst>
            <pc:docMk/>
            <pc:sldMk cId="261895745" sldId="259"/>
            <ac:spMk id="24" creationId="{DA542B6D-E775-4832-91DC-2D20F857813A}"/>
          </ac:spMkLst>
        </pc:spChg>
        <pc:picChg chg="add del">
          <ac:chgData name="Χριστίνα  Σεϊντή" userId="dd03f071-cf87-4879-b98e-4ba3860be698" providerId="ADAL" clId="{CCC299CF-B823-492C-9F36-1088DD9B601D}" dt="2021-10-25T14:35:11.965" v="704" actId="26606"/>
          <ac:picMkLst>
            <pc:docMk/>
            <pc:sldMk cId="261895745" sldId="259"/>
            <ac:picMk id="7" creationId="{15CA59D0-4B6C-4074-B639-C19E9BDF3F04}"/>
          </ac:picMkLst>
        </pc:picChg>
        <pc:picChg chg="add del">
          <ac:chgData name="Χριστίνα  Σεϊντή" userId="dd03f071-cf87-4879-b98e-4ba3860be698" providerId="ADAL" clId="{CCC299CF-B823-492C-9F36-1088DD9B601D}" dt="2021-10-25T14:35:21.136" v="706" actId="26606"/>
          <ac:picMkLst>
            <pc:docMk/>
            <pc:sldMk cId="261895745" sldId="259"/>
            <ac:picMk id="16" creationId="{C70C1A75-0D69-419A-813B-842FEDB86553}"/>
          </ac:picMkLst>
        </pc:picChg>
      </pc:sldChg>
      <pc:sldChg chg="addSp delSp modSp new del mod modMedia setBg addAnim delAnim setClrOvrMap">
        <pc:chgData name="Χριστίνα  Σεϊντή" userId="dd03f071-cf87-4879-b98e-4ba3860be698" providerId="ADAL" clId="{CCC299CF-B823-492C-9F36-1088DD9B601D}" dt="2021-10-25T15:09:02.448" v="1527" actId="2696"/>
        <pc:sldMkLst>
          <pc:docMk/>
          <pc:sldMk cId="1703921794" sldId="259"/>
        </pc:sldMkLst>
        <pc:spChg chg="mod">
          <ac:chgData name="Χριστίνα  Σεϊντή" userId="dd03f071-cf87-4879-b98e-4ba3860be698" providerId="ADAL" clId="{CCC299CF-B823-492C-9F36-1088DD9B601D}" dt="2021-10-25T15:08:41.337" v="1526" actId="20578"/>
          <ac:spMkLst>
            <pc:docMk/>
            <pc:sldMk cId="1703921794" sldId="259"/>
            <ac:spMk id="2" creationId="{D2337D76-5EE4-434D-98F5-08AFF132E184}"/>
          </ac:spMkLst>
        </pc:spChg>
        <pc:spChg chg="mod">
          <ac:chgData name="Χριστίνα  Σεϊντή" userId="dd03f071-cf87-4879-b98e-4ba3860be698" providerId="ADAL" clId="{CCC299CF-B823-492C-9F36-1088DD9B601D}" dt="2021-10-25T15:06:11.224" v="1519" actId="26606"/>
          <ac:spMkLst>
            <pc:docMk/>
            <pc:sldMk cId="1703921794" sldId="259"/>
            <ac:spMk id="3" creationId="{69085741-7279-43A1-ADBD-BD5AA1E627B1}"/>
          </ac:spMkLst>
        </pc:spChg>
        <pc:spChg chg="add del">
          <ac:chgData name="Χριστίνα  Σεϊντή" userId="dd03f071-cf87-4879-b98e-4ba3860be698" providerId="ADAL" clId="{CCC299CF-B823-492C-9F36-1088DD9B601D}" dt="2021-10-25T14:58:05.012" v="1226" actId="26606"/>
          <ac:spMkLst>
            <pc:docMk/>
            <pc:sldMk cId="1703921794" sldId="259"/>
            <ac:spMk id="8" creationId="{EB270761-CC40-4F3F-A916-7E3BC3989348}"/>
          </ac:spMkLst>
        </pc:spChg>
        <pc:spChg chg="add del">
          <ac:chgData name="Χριστίνα  Σεϊντή" userId="dd03f071-cf87-4879-b98e-4ba3860be698" providerId="ADAL" clId="{CCC299CF-B823-492C-9F36-1088DD9B601D}" dt="2021-10-25T14:58:09.532" v="1228" actId="26606"/>
          <ac:spMkLst>
            <pc:docMk/>
            <pc:sldMk cId="1703921794" sldId="259"/>
            <ac:spMk id="9" creationId="{C1DD1A8A-57D5-4A81-AD04-532B043C5611}"/>
          </ac:spMkLst>
        </pc:spChg>
        <pc:spChg chg="add del">
          <ac:chgData name="Χριστίνα  Σεϊντή" userId="dd03f071-cf87-4879-b98e-4ba3860be698" providerId="ADAL" clId="{CCC299CF-B823-492C-9F36-1088DD9B601D}" dt="2021-10-25T14:58:05.012" v="1226" actId="26606"/>
          <ac:spMkLst>
            <pc:docMk/>
            <pc:sldMk cId="1703921794" sldId="259"/>
            <ac:spMk id="10" creationId="{2820855C-9FA4-417A-BE67-63C022F81980}"/>
          </ac:spMkLst>
        </pc:spChg>
        <pc:spChg chg="add del">
          <ac:chgData name="Χριστίνα  Σεϊντή" userId="dd03f071-cf87-4879-b98e-4ba3860be698" providerId="ADAL" clId="{CCC299CF-B823-492C-9F36-1088DD9B601D}" dt="2021-10-25T14:58:09.532" v="1228" actId="26606"/>
          <ac:spMkLst>
            <pc:docMk/>
            <pc:sldMk cId="1703921794" sldId="259"/>
            <ac:spMk id="11" creationId="{007891EC-4501-44ED-A8C8-B11B6DB767AB}"/>
          </ac:spMkLst>
        </pc:spChg>
        <pc:spChg chg="add del">
          <ac:chgData name="Χριστίνα  Σεϊντή" userId="dd03f071-cf87-4879-b98e-4ba3860be698" providerId="ADAL" clId="{CCC299CF-B823-492C-9F36-1088DD9B601D}" dt="2021-10-25T14:58:05.012" v="1226" actId="26606"/>
          <ac:spMkLst>
            <pc:docMk/>
            <pc:sldMk cId="1703921794" sldId="259"/>
            <ac:spMk id="12" creationId="{D7E6A49B-1B06-403E-8CC5-ACB38A6BDEEB}"/>
          </ac:spMkLst>
        </pc:spChg>
        <pc:spChg chg="add del">
          <ac:chgData name="Χριστίνα  Σεϊντή" userId="dd03f071-cf87-4879-b98e-4ba3860be698" providerId="ADAL" clId="{CCC299CF-B823-492C-9F36-1088DD9B601D}" dt="2021-10-25T14:58:29.811" v="1232" actId="26606"/>
          <ac:spMkLst>
            <pc:docMk/>
            <pc:sldMk cId="1703921794" sldId="259"/>
            <ac:spMk id="13" creationId="{C1DD1A8A-57D5-4A81-AD04-532B043C5611}"/>
          </ac:spMkLst>
        </pc:spChg>
        <pc:spChg chg="add del">
          <ac:chgData name="Χριστίνα  Σεϊντή" userId="dd03f071-cf87-4879-b98e-4ba3860be698" providerId="ADAL" clId="{CCC299CF-B823-492C-9F36-1088DD9B601D}" dt="2021-10-25T14:58:29.811" v="1232" actId="26606"/>
          <ac:spMkLst>
            <pc:docMk/>
            <pc:sldMk cId="1703921794" sldId="259"/>
            <ac:spMk id="15" creationId="{007891EC-4501-44ED-A8C8-B11B6DB767AB}"/>
          </ac:spMkLst>
        </pc:spChg>
        <pc:spChg chg="add del">
          <ac:chgData name="Χριστίνα  Σεϊντή" userId="dd03f071-cf87-4879-b98e-4ba3860be698" providerId="ADAL" clId="{CCC299CF-B823-492C-9F36-1088DD9B601D}" dt="2021-10-25T14:59:09.182" v="1234" actId="26606"/>
          <ac:spMkLst>
            <pc:docMk/>
            <pc:sldMk cId="1703921794" sldId="259"/>
            <ac:spMk id="17" creationId="{E49CC64F-7275-4E33-961B-0C5CDC439875}"/>
          </ac:spMkLst>
        </pc:spChg>
        <pc:spChg chg="add del">
          <ac:chgData name="Χριστίνα  Σεϊντή" userId="dd03f071-cf87-4879-b98e-4ba3860be698" providerId="ADAL" clId="{CCC299CF-B823-492C-9F36-1088DD9B601D}" dt="2021-10-25T14:59:18.425" v="1236" actId="26606"/>
          <ac:spMkLst>
            <pc:docMk/>
            <pc:sldMk cId="1703921794" sldId="259"/>
            <ac:spMk id="30" creationId="{A4FB2F3E-259B-4650-B258-F09745BAA841}"/>
          </ac:spMkLst>
        </pc:spChg>
        <pc:spChg chg="add del">
          <ac:chgData name="Χριστίνα  Σεϊντή" userId="dd03f071-cf87-4879-b98e-4ba3860be698" providerId="ADAL" clId="{CCC299CF-B823-492C-9F36-1088DD9B601D}" dt="2021-10-25T14:59:18.425" v="1236" actId="26606"/>
          <ac:spMkLst>
            <pc:docMk/>
            <pc:sldMk cId="1703921794" sldId="259"/>
            <ac:spMk id="31" creationId="{83CB2632-0822-4E49-A707-FA1B8A4D0173}"/>
          </ac:spMkLst>
        </pc:spChg>
        <pc:spChg chg="add del">
          <ac:chgData name="Χριστίνα  Σεϊντή" userId="dd03f071-cf87-4879-b98e-4ba3860be698" providerId="ADAL" clId="{CCC299CF-B823-492C-9F36-1088DD9B601D}" dt="2021-10-25T15:05:35.248" v="1513" actId="26606"/>
          <ac:spMkLst>
            <pc:docMk/>
            <pc:sldMk cId="1703921794" sldId="259"/>
            <ac:spMk id="41" creationId="{94DFFEBA-4C68-48E5-8B17-328CB58A9B9D}"/>
          </ac:spMkLst>
        </pc:spChg>
        <pc:spChg chg="add del">
          <ac:chgData name="Χριστίνα  Σεϊντή" userId="dd03f071-cf87-4879-b98e-4ba3860be698" providerId="ADAL" clId="{CCC299CF-B823-492C-9F36-1088DD9B601D}" dt="2021-10-25T15:05:35.248" v="1513" actId="26606"/>
          <ac:spMkLst>
            <pc:docMk/>
            <pc:sldMk cId="1703921794" sldId="259"/>
            <ac:spMk id="45" creationId="{59EAD2C6-89D0-435B-9B8C-E3240DEABD6D}"/>
          </ac:spMkLst>
        </pc:spChg>
        <pc:spChg chg="add del">
          <ac:chgData name="Χριστίνα  Σεϊντή" userId="dd03f071-cf87-4879-b98e-4ba3860be698" providerId="ADAL" clId="{CCC299CF-B823-492C-9F36-1088DD9B601D}" dt="2021-10-25T15:05:13.850" v="1504" actId="26606"/>
          <ac:spMkLst>
            <pc:docMk/>
            <pc:sldMk cId="1703921794" sldId="259"/>
            <ac:spMk id="50" creationId="{71CFE9EA-50D8-4028-BE42-DC2D813BEA66}"/>
          </ac:spMkLst>
        </pc:spChg>
        <pc:spChg chg="add del">
          <ac:chgData name="Χριστίνα  Σεϊντή" userId="dd03f071-cf87-4879-b98e-4ba3860be698" providerId="ADAL" clId="{CCC299CF-B823-492C-9F36-1088DD9B601D}" dt="2021-10-25T15:05:19.057" v="1506" actId="26606"/>
          <ac:spMkLst>
            <pc:docMk/>
            <pc:sldMk cId="1703921794" sldId="259"/>
            <ac:spMk id="72" creationId="{A3BAF07C-C39E-42EB-BB22-8D46691D9735}"/>
          </ac:spMkLst>
        </pc:spChg>
        <pc:spChg chg="add del">
          <ac:chgData name="Χριστίνα  Σεϊντή" userId="dd03f071-cf87-4879-b98e-4ba3860be698" providerId="ADAL" clId="{CCC299CF-B823-492C-9F36-1088DD9B601D}" dt="2021-10-25T15:05:19.057" v="1506" actId="26606"/>
          <ac:spMkLst>
            <pc:docMk/>
            <pc:sldMk cId="1703921794" sldId="259"/>
            <ac:spMk id="73" creationId="{A7795DFA-888F-47E2-B44E-DE1D3B3E46A4}"/>
          </ac:spMkLst>
        </pc:spChg>
        <pc:spChg chg="add del">
          <ac:chgData name="Χριστίνα  Σεϊντή" userId="dd03f071-cf87-4879-b98e-4ba3860be698" providerId="ADAL" clId="{CCC299CF-B823-492C-9F36-1088DD9B601D}" dt="2021-10-25T15:05:27.890" v="1508" actId="26606"/>
          <ac:spMkLst>
            <pc:docMk/>
            <pc:sldMk cId="1703921794" sldId="259"/>
            <ac:spMk id="76" creationId="{8537B233-9CDD-4A90-AABB-A8963DEE4FBC}"/>
          </ac:spMkLst>
        </pc:spChg>
        <pc:spChg chg="add del">
          <ac:chgData name="Χριστίνα  Σεϊντή" userId="dd03f071-cf87-4879-b98e-4ba3860be698" providerId="ADAL" clId="{CCC299CF-B823-492C-9F36-1088DD9B601D}" dt="2021-10-25T15:05:31.065" v="1510" actId="26606"/>
          <ac:spMkLst>
            <pc:docMk/>
            <pc:sldMk cId="1703921794" sldId="259"/>
            <ac:spMk id="79" creationId="{9A1F4656-FFDA-4BA3-8516-90E58C01A500}"/>
          </ac:spMkLst>
        </pc:spChg>
        <pc:spChg chg="add del">
          <ac:chgData name="Χριστίνα  Σεϊντή" userId="dd03f071-cf87-4879-b98e-4ba3860be698" providerId="ADAL" clId="{CCC299CF-B823-492C-9F36-1088DD9B601D}" dt="2021-10-25T15:05:35.241" v="1512" actId="26606"/>
          <ac:spMkLst>
            <pc:docMk/>
            <pc:sldMk cId="1703921794" sldId="259"/>
            <ac:spMk id="82" creationId="{19D32F93-50AC-4C46-A5DB-291C60DDB7BD}"/>
          </ac:spMkLst>
        </pc:spChg>
        <pc:spChg chg="add del">
          <ac:chgData name="Χριστίνα  Σεϊντή" userId="dd03f071-cf87-4879-b98e-4ba3860be698" providerId="ADAL" clId="{CCC299CF-B823-492C-9F36-1088DD9B601D}" dt="2021-10-25T15:05:35.241" v="1512" actId="26606"/>
          <ac:spMkLst>
            <pc:docMk/>
            <pc:sldMk cId="1703921794" sldId="259"/>
            <ac:spMk id="83" creationId="{827DC2C4-B485-428A-BF4A-472D2967F47F}"/>
          </ac:spMkLst>
        </pc:spChg>
        <pc:spChg chg="add del">
          <ac:chgData name="Χριστίνα  Σεϊντή" userId="dd03f071-cf87-4879-b98e-4ba3860be698" providerId="ADAL" clId="{CCC299CF-B823-492C-9F36-1088DD9B601D}" dt="2021-10-25T15:05:35.241" v="1512" actId="26606"/>
          <ac:spMkLst>
            <pc:docMk/>
            <pc:sldMk cId="1703921794" sldId="259"/>
            <ac:spMk id="84" creationId="{EE04B5EB-F158-4507-90DD-BD23620C7CC9}"/>
          </ac:spMkLst>
        </pc:spChg>
        <pc:spChg chg="add del">
          <ac:chgData name="Χριστίνα  Σεϊντή" userId="dd03f071-cf87-4879-b98e-4ba3860be698" providerId="ADAL" clId="{CCC299CF-B823-492C-9F36-1088DD9B601D}" dt="2021-10-25T15:05:45.859" v="1515" actId="26606"/>
          <ac:spMkLst>
            <pc:docMk/>
            <pc:sldMk cId="1703921794" sldId="259"/>
            <ac:spMk id="86" creationId="{8537B233-9CDD-4A90-AABB-A8963DEE4FBC}"/>
          </ac:spMkLst>
        </pc:spChg>
        <pc:spChg chg="add del">
          <ac:chgData name="Χριστίνα  Σεϊντή" userId="dd03f071-cf87-4879-b98e-4ba3860be698" providerId="ADAL" clId="{CCC299CF-B823-492C-9F36-1088DD9B601D}" dt="2021-10-25T15:06:11.224" v="1519" actId="26606"/>
          <ac:spMkLst>
            <pc:docMk/>
            <pc:sldMk cId="1703921794" sldId="259"/>
            <ac:spMk id="92" creationId="{71CFE9EA-50D8-4028-BE42-DC2D813BEA66}"/>
          </ac:spMkLst>
        </pc:spChg>
        <pc:spChg chg="add del">
          <ac:chgData name="Χριστίνα  Σεϊντή" userId="dd03f071-cf87-4879-b98e-4ba3860be698" providerId="ADAL" clId="{CCC299CF-B823-492C-9F36-1088DD9B601D}" dt="2021-10-25T15:06:11.189" v="1518" actId="26606"/>
          <ac:spMkLst>
            <pc:docMk/>
            <pc:sldMk cId="1703921794" sldId="259"/>
            <ac:spMk id="99" creationId="{D4D28E87-62D2-4602-B72F-5F74AA236CC3}"/>
          </ac:spMkLst>
        </pc:spChg>
        <pc:spChg chg="add">
          <ac:chgData name="Χριστίνα  Σεϊντή" userId="dd03f071-cf87-4879-b98e-4ba3860be698" providerId="ADAL" clId="{CCC299CF-B823-492C-9F36-1088DD9B601D}" dt="2021-10-25T15:06:11.224" v="1519" actId="26606"/>
          <ac:spMkLst>
            <pc:docMk/>
            <pc:sldMk cId="1703921794" sldId="259"/>
            <ac:spMk id="101" creationId="{7F57BEA8-497D-4AA8-8A18-BDCD696B25FE}"/>
          </ac:spMkLst>
        </pc:spChg>
        <pc:grpChg chg="add del">
          <ac:chgData name="Χριστίνα  Σεϊντή" userId="dd03f071-cf87-4879-b98e-4ba3860be698" providerId="ADAL" clId="{CCC299CF-B823-492C-9F36-1088DD9B601D}" dt="2021-10-25T14:59:18.425" v="1236" actId="26606"/>
          <ac:grpSpMkLst>
            <pc:docMk/>
            <pc:sldMk cId="1703921794" sldId="259"/>
            <ac:grpSpMk id="32" creationId="{084C5BAC-71DF-48C0-AB51-699516D3BE58}"/>
          </ac:grpSpMkLst>
        </pc:grpChg>
        <pc:grpChg chg="add del">
          <ac:chgData name="Χριστίνα  Σεϊντή" userId="dd03f071-cf87-4879-b98e-4ba3860be698" providerId="ADAL" clId="{CCC299CF-B823-492C-9F36-1088DD9B601D}" dt="2021-10-25T15:05:35.248" v="1513" actId="26606"/>
          <ac:grpSpMkLst>
            <pc:docMk/>
            <pc:sldMk cId="1703921794" sldId="259"/>
            <ac:grpSpMk id="42" creationId="{4B6F5AB0-017F-4C11-B8A8-E4E486DD0868}"/>
          </ac:grpSpMkLst>
        </pc:grpChg>
        <pc:grpChg chg="add del">
          <ac:chgData name="Χριστίνα  Σεϊντή" userId="dd03f071-cf87-4879-b98e-4ba3860be698" providerId="ADAL" clId="{CCC299CF-B823-492C-9F36-1088DD9B601D}" dt="2021-10-25T15:05:19.057" v="1506" actId="26606"/>
          <ac:grpSpMkLst>
            <pc:docMk/>
            <pc:sldMk cId="1703921794" sldId="259"/>
            <ac:grpSpMk id="74" creationId="{D8E9CF54-0466-4261-9E62-0249E60E1886}"/>
          </ac:grpSpMkLst>
        </pc:grpChg>
        <pc:grpChg chg="add del">
          <ac:chgData name="Χριστίνα  Σεϊντή" userId="dd03f071-cf87-4879-b98e-4ba3860be698" providerId="ADAL" clId="{CCC299CF-B823-492C-9F36-1088DD9B601D}" dt="2021-10-25T15:05:31.065" v="1510" actId="26606"/>
          <ac:grpSpMkLst>
            <pc:docMk/>
            <pc:sldMk cId="1703921794" sldId="259"/>
            <ac:grpSpMk id="80" creationId="{CB018903-3549-4A3B-A9DF-B26757CAA9C6}"/>
          </ac:grpSpMkLst>
        </pc:grpChg>
        <pc:picChg chg="add del mod">
          <ac:chgData name="Χριστίνα  Σεϊντή" userId="dd03f071-cf87-4879-b98e-4ba3860be698" providerId="ADAL" clId="{CCC299CF-B823-492C-9F36-1088DD9B601D}" dt="2021-10-25T15:08:10.697" v="1525" actId="478"/>
          <ac:picMkLst>
            <pc:docMk/>
            <pc:sldMk cId="1703921794" sldId="259"/>
            <ac:picMk id="4" creationId="{684D772A-1DE3-4369-AA11-371260F3D481}"/>
          </ac:picMkLst>
        </pc:picChg>
        <pc:picChg chg="add del">
          <ac:chgData name="Χριστίνα  Σεϊντή" userId="dd03f071-cf87-4879-b98e-4ba3860be698" providerId="ADAL" clId="{CCC299CF-B823-492C-9F36-1088DD9B601D}" dt="2021-10-25T14:58:09.532" v="1228" actId="26606"/>
          <ac:picMkLst>
            <pc:docMk/>
            <pc:sldMk cId="1703921794" sldId="259"/>
            <ac:picMk id="5" creationId="{F553A5D4-FDF2-442B-8CC3-4BD5E2CF2511}"/>
          </ac:picMkLst>
        </pc:picChg>
        <pc:picChg chg="add del mod">
          <ac:chgData name="Χριστίνα  Σεϊντή" userId="dd03f071-cf87-4879-b98e-4ba3860be698" providerId="ADAL" clId="{CCC299CF-B823-492C-9F36-1088DD9B601D}" dt="2021-10-25T14:58:29.811" v="1232" actId="26606"/>
          <ac:picMkLst>
            <pc:docMk/>
            <pc:sldMk cId="1703921794" sldId="259"/>
            <ac:picMk id="14" creationId="{A25BF2B3-3568-444B-B839-701E6ED51F54}"/>
          </ac:picMkLst>
        </pc:picChg>
        <pc:picChg chg="add del">
          <ac:chgData name="Χριστίνα  Σεϊντή" userId="dd03f071-cf87-4879-b98e-4ba3860be698" providerId="ADAL" clId="{CCC299CF-B823-492C-9F36-1088DD9B601D}" dt="2021-10-25T14:59:09.182" v="1234" actId="26606"/>
          <ac:picMkLst>
            <pc:docMk/>
            <pc:sldMk cId="1703921794" sldId="259"/>
            <ac:picMk id="18" creationId="{D8D0EE9D-CC41-42EB-9E1B-8D77E9AD0CE0}"/>
          </ac:picMkLst>
        </pc:picChg>
        <pc:cxnChg chg="add del">
          <ac:chgData name="Χριστίνα  Σεϊντή" userId="dd03f071-cf87-4879-b98e-4ba3860be698" providerId="ADAL" clId="{CCC299CF-B823-492C-9F36-1088DD9B601D}" dt="2021-10-25T15:05:13.850" v="1504" actId="26606"/>
          <ac:cxnSpMkLst>
            <pc:docMk/>
            <pc:sldMk cId="1703921794" sldId="259"/>
            <ac:cxnSpMk id="52" creationId="{9A218DD6-0CC7-465B-B80F-747F97B4021F}"/>
          </ac:cxnSpMkLst>
        </pc:cxnChg>
        <pc:cxnChg chg="add del">
          <ac:chgData name="Χριστίνα  Σεϊντή" userId="dd03f071-cf87-4879-b98e-4ba3860be698" providerId="ADAL" clId="{CCC299CF-B823-492C-9F36-1088DD9B601D}" dt="2021-10-25T15:05:27.890" v="1508" actId="26606"/>
          <ac:cxnSpMkLst>
            <pc:docMk/>
            <pc:sldMk cId="1703921794" sldId="259"/>
            <ac:cxnSpMk id="77" creationId="{040575EE-C594-4566-BC00-663004E52AB5}"/>
          </ac:cxnSpMkLst>
        </pc:cxnChg>
        <pc:cxnChg chg="add del">
          <ac:chgData name="Χριστίνα  Σεϊντή" userId="dd03f071-cf87-4879-b98e-4ba3860be698" providerId="ADAL" clId="{CCC299CF-B823-492C-9F36-1088DD9B601D}" dt="2021-10-25T15:05:45.859" v="1515" actId="26606"/>
          <ac:cxnSpMkLst>
            <pc:docMk/>
            <pc:sldMk cId="1703921794" sldId="259"/>
            <ac:cxnSpMk id="87" creationId="{040575EE-C594-4566-BC00-663004E52AB5}"/>
          </ac:cxnSpMkLst>
        </pc:cxnChg>
        <pc:cxnChg chg="add del">
          <ac:chgData name="Χριστίνα  Σεϊντή" userId="dd03f071-cf87-4879-b98e-4ba3860be698" providerId="ADAL" clId="{CCC299CF-B823-492C-9F36-1088DD9B601D}" dt="2021-10-25T15:06:11.224" v="1519" actId="26606"/>
          <ac:cxnSpMkLst>
            <pc:docMk/>
            <pc:sldMk cId="1703921794" sldId="259"/>
            <ac:cxnSpMk id="94" creationId="{9A218DD6-0CC7-465B-B80F-747F97B4021F}"/>
          </ac:cxnSpMkLst>
        </pc:cxnChg>
        <pc:cxnChg chg="add">
          <ac:chgData name="Χριστίνα  Σεϊντή" userId="dd03f071-cf87-4879-b98e-4ba3860be698" providerId="ADAL" clId="{CCC299CF-B823-492C-9F36-1088DD9B601D}" dt="2021-10-25T15:06:11.224" v="1519" actId="26606"/>
          <ac:cxnSpMkLst>
            <pc:docMk/>
            <pc:sldMk cId="1703921794" sldId="259"/>
            <ac:cxnSpMk id="102" creationId="{D2E961F1-4A28-4A5F-BBD4-6E400E5E6C75}"/>
          </ac:cxnSpMkLst>
        </pc:cxnChg>
        <pc:cxnChg chg="add">
          <ac:chgData name="Χριστίνα  Σεϊντή" userId="dd03f071-cf87-4879-b98e-4ba3860be698" providerId="ADAL" clId="{CCC299CF-B823-492C-9F36-1088DD9B601D}" dt="2021-10-25T15:06:11.224" v="1519" actId="26606"/>
          <ac:cxnSpMkLst>
            <pc:docMk/>
            <pc:sldMk cId="1703921794" sldId="259"/>
            <ac:cxnSpMk id="103" creationId="{A82415D3-DDE5-4D63-8CB3-23A5EC581B27}"/>
          </ac:cxnSpMkLst>
        </pc:cxnChg>
        <pc:cxnChg chg="add">
          <ac:chgData name="Χριστίνα  Σεϊντή" userId="dd03f071-cf87-4879-b98e-4ba3860be698" providerId="ADAL" clId="{CCC299CF-B823-492C-9F36-1088DD9B601D}" dt="2021-10-25T15:06:11.224" v="1519" actId="26606"/>
          <ac:cxnSpMkLst>
            <pc:docMk/>
            <pc:sldMk cId="1703921794" sldId="259"/>
            <ac:cxnSpMk id="105" creationId="{AD7193FB-6AE6-4B3B-8F89-56B55DD63B4D}"/>
          </ac:cxnSpMkLst>
        </pc:cxnChg>
      </pc:sldChg>
      <pc:sldChg chg="addSp delSp modSp new mod ord setBg delDesignElem">
        <pc:chgData name="Χριστίνα  Σεϊντή" userId="dd03f071-cf87-4879-b98e-4ba3860be698" providerId="ADAL" clId="{CCC299CF-B823-492C-9F36-1088DD9B601D}" dt="2021-10-28T17:34:47.674" v="13430" actId="20577"/>
        <pc:sldMkLst>
          <pc:docMk/>
          <pc:sldMk cId="3810996399" sldId="259"/>
        </pc:sldMkLst>
        <pc:spChg chg="del mod">
          <ac:chgData name="Χριστίνα  Σεϊντή" userId="dd03f071-cf87-4879-b98e-4ba3860be698" providerId="ADAL" clId="{CCC299CF-B823-492C-9F36-1088DD9B601D}" dt="2021-10-26T18:28:03.885" v="6123" actId="21"/>
          <ac:spMkLst>
            <pc:docMk/>
            <pc:sldMk cId="3810996399" sldId="259"/>
            <ac:spMk id="2" creationId="{5F324D32-A872-45CD-AD6D-5C6F39D70B6D}"/>
          </ac:spMkLst>
        </pc:spChg>
        <pc:spChg chg="add del mod">
          <ac:chgData name="Χριστίνα  Σεϊντή" userId="dd03f071-cf87-4879-b98e-4ba3860be698" providerId="ADAL" clId="{CCC299CF-B823-492C-9F36-1088DD9B601D}" dt="2021-10-25T15:13:40.999" v="1738" actId="26606"/>
          <ac:spMkLst>
            <pc:docMk/>
            <pc:sldMk cId="3810996399" sldId="259"/>
            <ac:spMk id="3" creationId="{216B5095-DA2C-4B9A-944C-A414EDF546D0}"/>
          </ac:spMkLst>
        </pc:spChg>
        <pc:spChg chg="add del mod">
          <ac:chgData name="Χριστίνα  Σεϊντή" userId="dd03f071-cf87-4879-b98e-4ba3860be698" providerId="ADAL" clId="{CCC299CF-B823-492C-9F36-1088DD9B601D}" dt="2021-10-26T18:34:24.335" v="6321" actId="12084"/>
          <ac:spMkLst>
            <pc:docMk/>
            <pc:sldMk cId="3810996399" sldId="259"/>
            <ac:spMk id="5" creationId="{75BA8C76-B76B-4EF2-AC7D-7B2ACB332719}"/>
          </ac:spMkLst>
        </pc:spChg>
        <pc:spChg chg="add del">
          <ac:chgData name="Χριστίνα  Σεϊντή" userId="dd03f071-cf87-4879-b98e-4ba3860be698" providerId="ADAL" clId="{CCC299CF-B823-492C-9F36-1088DD9B601D}" dt="2021-10-25T15:12:38.307" v="1713" actId="26606"/>
          <ac:spMkLst>
            <pc:docMk/>
            <pc:sldMk cId="3810996399" sldId="259"/>
            <ac:spMk id="9" creationId="{BACC6370-2D7E-4714-9D71-7542949D7D5D}"/>
          </ac:spMkLst>
        </pc:spChg>
        <pc:spChg chg="add del">
          <ac:chgData name="Χριστίνα  Σεϊντή" userId="dd03f071-cf87-4879-b98e-4ba3860be698" providerId="ADAL" clId="{CCC299CF-B823-492C-9F36-1088DD9B601D}" dt="2021-10-25T15:12:38.307" v="1713" actId="26606"/>
          <ac:spMkLst>
            <pc:docMk/>
            <pc:sldMk cId="3810996399" sldId="259"/>
            <ac:spMk id="11" creationId="{F68B3F68-107C-434F-AA38-110D5EA91B85}"/>
          </ac:spMkLst>
        </pc:spChg>
        <pc:spChg chg="add del">
          <ac:chgData name="Χριστίνα  Σεϊντή" userId="dd03f071-cf87-4879-b98e-4ba3860be698" providerId="ADAL" clId="{CCC299CF-B823-492C-9F36-1088DD9B601D}" dt="2021-10-25T15:12:38.307" v="1713" actId="26606"/>
          <ac:spMkLst>
            <pc:docMk/>
            <pc:sldMk cId="3810996399" sldId="259"/>
            <ac:spMk id="13" creationId="{AAD0DBB9-1A4B-4391-81D4-CB19F9AB918A}"/>
          </ac:spMkLst>
        </pc:spChg>
        <pc:spChg chg="add del">
          <ac:chgData name="Χριστίνα  Σεϊντή" userId="dd03f071-cf87-4879-b98e-4ba3860be698" providerId="ADAL" clId="{CCC299CF-B823-492C-9F36-1088DD9B601D}" dt="2021-10-25T15:12:38.307" v="1713" actId="26606"/>
          <ac:spMkLst>
            <pc:docMk/>
            <pc:sldMk cId="3810996399" sldId="259"/>
            <ac:spMk id="15" creationId="{063BBA22-50EA-4C4D-BE05-F1CE4E63AA56}"/>
          </ac:spMkLst>
        </pc:spChg>
        <pc:spChg chg="add del">
          <ac:chgData name="Χριστίνα  Σεϊντή" userId="dd03f071-cf87-4879-b98e-4ba3860be698" providerId="ADAL" clId="{CCC299CF-B823-492C-9F36-1088DD9B601D}" dt="2021-10-25T15:12:40.600" v="1715" actId="26606"/>
          <ac:spMkLst>
            <pc:docMk/>
            <pc:sldMk cId="3810996399" sldId="259"/>
            <ac:spMk id="16" creationId="{D5B0017B-2ECA-49AF-B397-DC140825DF8D}"/>
          </ac:spMkLst>
        </pc:spChg>
        <pc:spChg chg="add del">
          <ac:chgData name="Χριστίνα  Σεϊντή" userId="dd03f071-cf87-4879-b98e-4ba3860be698" providerId="ADAL" clId="{CCC299CF-B823-492C-9F36-1088DD9B601D}" dt="2021-10-25T15:12:40.600" v="1715" actId="26606"/>
          <ac:spMkLst>
            <pc:docMk/>
            <pc:sldMk cId="3810996399" sldId="259"/>
            <ac:spMk id="17" creationId="{56E9B3E6-E277-4D68-BA48-9CB43FFBD6E2}"/>
          </ac:spMkLst>
        </pc:spChg>
        <pc:spChg chg="add del">
          <ac:chgData name="Χριστίνα  Σεϊντή" userId="dd03f071-cf87-4879-b98e-4ba3860be698" providerId="ADAL" clId="{CCC299CF-B823-492C-9F36-1088DD9B601D}" dt="2021-10-25T15:12:52.827" v="1717" actId="26606"/>
          <ac:spMkLst>
            <pc:docMk/>
            <pc:sldMk cId="3810996399" sldId="259"/>
            <ac:spMk id="23" creationId="{FDDEF810-FBAE-4C80-B905-316331395C3D}"/>
          </ac:spMkLst>
        </pc:spChg>
        <pc:spChg chg="add del">
          <ac:chgData name="Χριστίνα  Σεϊντή" userId="dd03f071-cf87-4879-b98e-4ba3860be698" providerId="ADAL" clId="{CCC299CF-B823-492C-9F36-1088DD9B601D}" dt="2021-10-25T15:12:52.827" v="1717" actId="26606"/>
          <ac:spMkLst>
            <pc:docMk/>
            <pc:sldMk cId="3810996399" sldId="259"/>
            <ac:spMk id="24" creationId="{FD8C7A0F-D774-4978-AA9C-7E703C2F463A}"/>
          </ac:spMkLst>
        </pc:spChg>
        <pc:spChg chg="add del">
          <ac:chgData name="Χριστίνα  Σεϊντή" userId="dd03f071-cf87-4879-b98e-4ba3860be698" providerId="ADAL" clId="{CCC299CF-B823-492C-9F36-1088DD9B601D}" dt="2021-10-25T15:12:52.827" v="1717" actId="26606"/>
          <ac:spMkLst>
            <pc:docMk/>
            <pc:sldMk cId="3810996399" sldId="259"/>
            <ac:spMk id="25" creationId="{61C7310A-3A42-4F75-8058-7F39E52B11BC}"/>
          </ac:spMkLst>
        </pc:spChg>
        <pc:spChg chg="add del">
          <ac:chgData name="Χριστίνα  Σεϊντή" userId="dd03f071-cf87-4879-b98e-4ba3860be698" providerId="ADAL" clId="{CCC299CF-B823-492C-9F36-1088DD9B601D}" dt="2021-10-25T15:12:52.827" v="1717" actId="26606"/>
          <ac:spMkLst>
            <pc:docMk/>
            <pc:sldMk cId="3810996399" sldId="259"/>
            <ac:spMk id="26" creationId="{27D88313-56C7-45D8-8D97-2F5CCBF99683}"/>
          </ac:spMkLst>
        </pc:spChg>
        <pc:spChg chg="add del">
          <ac:chgData name="Χριστίνα  Σεϊντή" userId="dd03f071-cf87-4879-b98e-4ba3860be698" providerId="ADAL" clId="{CCC299CF-B823-492C-9F36-1088DD9B601D}" dt="2021-10-25T15:12:55.541" v="1719" actId="26606"/>
          <ac:spMkLst>
            <pc:docMk/>
            <pc:sldMk cId="3810996399" sldId="259"/>
            <ac:spMk id="29" creationId="{BACC6370-2D7E-4714-9D71-7542949D7D5D}"/>
          </ac:spMkLst>
        </pc:spChg>
        <pc:spChg chg="add del">
          <ac:chgData name="Χριστίνα  Σεϊντή" userId="dd03f071-cf87-4879-b98e-4ba3860be698" providerId="ADAL" clId="{CCC299CF-B823-492C-9F36-1088DD9B601D}" dt="2021-10-25T15:12:55.541" v="1719" actId="26606"/>
          <ac:spMkLst>
            <pc:docMk/>
            <pc:sldMk cId="3810996399" sldId="259"/>
            <ac:spMk id="30" creationId="{F68B3F68-107C-434F-AA38-110D5EA91B85}"/>
          </ac:spMkLst>
        </pc:spChg>
        <pc:spChg chg="add del">
          <ac:chgData name="Χριστίνα  Σεϊντή" userId="dd03f071-cf87-4879-b98e-4ba3860be698" providerId="ADAL" clId="{CCC299CF-B823-492C-9F36-1088DD9B601D}" dt="2021-10-25T15:12:55.541" v="1719" actId="26606"/>
          <ac:spMkLst>
            <pc:docMk/>
            <pc:sldMk cId="3810996399" sldId="259"/>
            <ac:spMk id="31" creationId="{AAD0DBB9-1A4B-4391-81D4-CB19F9AB918A}"/>
          </ac:spMkLst>
        </pc:spChg>
        <pc:spChg chg="add del">
          <ac:chgData name="Χριστίνα  Σεϊντή" userId="dd03f071-cf87-4879-b98e-4ba3860be698" providerId="ADAL" clId="{CCC299CF-B823-492C-9F36-1088DD9B601D}" dt="2021-10-25T15:12:55.541" v="1719" actId="26606"/>
          <ac:spMkLst>
            <pc:docMk/>
            <pc:sldMk cId="3810996399" sldId="259"/>
            <ac:spMk id="32" creationId="{063BBA22-50EA-4C4D-BE05-F1CE4E63AA56}"/>
          </ac:spMkLst>
        </pc:spChg>
        <pc:spChg chg="add del">
          <ac:chgData name="Χριστίνα  Σεϊντή" userId="dd03f071-cf87-4879-b98e-4ba3860be698" providerId="ADAL" clId="{CCC299CF-B823-492C-9F36-1088DD9B601D}" dt="2021-10-25T15:12:56.915" v="1721" actId="26606"/>
          <ac:spMkLst>
            <pc:docMk/>
            <pc:sldMk cId="3810996399" sldId="259"/>
            <ac:spMk id="35" creationId="{56E9B3E6-E277-4D68-BA48-9CB43FFBD6E2}"/>
          </ac:spMkLst>
        </pc:spChg>
        <pc:spChg chg="add del">
          <ac:chgData name="Χριστίνα  Σεϊντή" userId="dd03f071-cf87-4879-b98e-4ba3860be698" providerId="ADAL" clId="{CCC299CF-B823-492C-9F36-1088DD9B601D}" dt="2021-10-25T15:12:56.915" v="1721" actId="26606"/>
          <ac:spMkLst>
            <pc:docMk/>
            <pc:sldMk cId="3810996399" sldId="259"/>
            <ac:spMk id="38" creationId="{D5B0017B-2ECA-49AF-B397-DC140825DF8D}"/>
          </ac:spMkLst>
        </pc:spChg>
        <pc:spChg chg="add del">
          <ac:chgData name="Χριστίνα  Σεϊντή" userId="dd03f071-cf87-4879-b98e-4ba3860be698" providerId="ADAL" clId="{CCC299CF-B823-492C-9F36-1088DD9B601D}" dt="2021-10-25T15:12:58.577" v="1723" actId="26606"/>
          <ac:spMkLst>
            <pc:docMk/>
            <pc:sldMk cId="3810996399" sldId="259"/>
            <ac:spMk id="42" creationId="{FDDEF810-FBAE-4C80-B905-316331395C3D}"/>
          </ac:spMkLst>
        </pc:spChg>
        <pc:spChg chg="add del">
          <ac:chgData name="Χριστίνα  Σεϊντή" userId="dd03f071-cf87-4879-b98e-4ba3860be698" providerId="ADAL" clId="{CCC299CF-B823-492C-9F36-1088DD9B601D}" dt="2021-10-25T15:12:58.577" v="1723" actId="26606"/>
          <ac:spMkLst>
            <pc:docMk/>
            <pc:sldMk cId="3810996399" sldId="259"/>
            <ac:spMk id="43" creationId="{FD8C7A0F-D774-4978-AA9C-7E703C2F463A}"/>
          </ac:spMkLst>
        </pc:spChg>
        <pc:spChg chg="add del">
          <ac:chgData name="Χριστίνα  Σεϊντή" userId="dd03f071-cf87-4879-b98e-4ba3860be698" providerId="ADAL" clId="{CCC299CF-B823-492C-9F36-1088DD9B601D}" dt="2021-10-25T15:12:58.577" v="1723" actId="26606"/>
          <ac:spMkLst>
            <pc:docMk/>
            <pc:sldMk cId="3810996399" sldId="259"/>
            <ac:spMk id="44" creationId="{61C7310A-3A42-4F75-8058-7F39E52B11BC}"/>
          </ac:spMkLst>
        </pc:spChg>
        <pc:spChg chg="add del">
          <ac:chgData name="Χριστίνα  Σεϊντή" userId="dd03f071-cf87-4879-b98e-4ba3860be698" providerId="ADAL" clId="{CCC299CF-B823-492C-9F36-1088DD9B601D}" dt="2021-10-25T15:12:58.577" v="1723" actId="26606"/>
          <ac:spMkLst>
            <pc:docMk/>
            <pc:sldMk cId="3810996399" sldId="259"/>
            <ac:spMk id="45" creationId="{27D88313-56C7-45D8-8D97-2F5CCBF99683}"/>
          </ac:spMkLst>
        </pc:spChg>
        <pc:spChg chg="add del">
          <ac:chgData name="Χριστίνα  Σεϊντή" userId="dd03f071-cf87-4879-b98e-4ba3860be698" providerId="ADAL" clId="{CCC299CF-B823-492C-9F36-1088DD9B601D}" dt="2021-10-25T15:13:03.004" v="1725" actId="26606"/>
          <ac:spMkLst>
            <pc:docMk/>
            <pc:sldMk cId="3810996399" sldId="259"/>
            <ac:spMk id="48" creationId="{BACC6370-2D7E-4714-9D71-7542949D7D5D}"/>
          </ac:spMkLst>
        </pc:spChg>
        <pc:spChg chg="add del">
          <ac:chgData name="Χριστίνα  Σεϊντή" userId="dd03f071-cf87-4879-b98e-4ba3860be698" providerId="ADAL" clId="{CCC299CF-B823-492C-9F36-1088DD9B601D}" dt="2021-10-25T15:13:03.004" v="1725" actId="26606"/>
          <ac:spMkLst>
            <pc:docMk/>
            <pc:sldMk cId="3810996399" sldId="259"/>
            <ac:spMk id="49" creationId="{F68B3F68-107C-434F-AA38-110D5EA91B85}"/>
          </ac:spMkLst>
        </pc:spChg>
        <pc:spChg chg="add del">
          <ac:chgData name="Χριστίνα  Σεϊντή" userId="dd03f071-cf87-4879-b98e-4ba3860be698" providerId="ADAL" clId="{CCC299CF-B823-492C-9F36-1088DD9B601D}" dt="2021-10-25T15:13:03.004" v="1725" actId="26606"/>
          <ac:spMkLst>
            <pc:docMk/>
            <pc:sldMk cId="3810996399" sldId="259"/>
            <ac:spMk id="50" creationId="{AAD0DBB9-1A4B-4391-81D4-CB19F9AB918A}"/>
          </ac:spMkLst>
        </pc:spChg>
        <pc:spChg chg="add del">
          <ac:chgData name="Χριστίνα  Σεϊντή" userId="dd03f071-cf87-4879-b98e-4ba3860be698" providerId="ADAL" clId="{CCC299CF-B823-492C-9F36-1088DD9B601D}" dt="2021-10-25T15:13:03.004" v="1725" actId="26606"/>
          <ac:spMkLst>
            <pc:docMk/>
            <pc:sldMk cId="3810996399" sldId="259"/>
            <ac:spMk id="51" creationId="{063BBA22-50EA-4C4D-BE05-F1CE4E63AA56}"/>
          </ac:spMkLst>
        </pc:spChg>
        <pc:spChg chg="add del">
          <ac:chgData name="Χριστίνα  Σεϊντή" userId="dd03f071-cf87-4879-b98e-4ba3860be698" providerId="ADAL" clId="{CCC299CF-B823-492C-9F36-1088DD9B601D}" dt="2021-10-25T15:13:24.101" v="1727" actId="26606"/>
          <ac:spMkLst>
            <pc:docMk/>
            <pc:sldMk cId="3810996399" sldId="259"/>
            <ac:spMk id="54" creationId="{BACC6370-2D7E-4714-9D71-7542949D7D5D}"/>
          </ac:spMkLst>
        </pc:spChg>
        <pc:spChg chg="add del">
          <ac:chgData name="Χριστίνα  Σεϊντή" userId="dd03f071-cf87-4879-b98e-4ba3860be698" providerId="ADAL" clId="{CCC299CF-B823-492C-9F36-1088DD9B601D}" dt="2021-10-25T15:13:24.101" v="1727" actId="26606"/>
          <ac:spMkLst>
            <pc:docMk/>
            <pc:sldMk cId="3810996399" sldId="259"/>
            <ac:spMk id="55" creationId="{256B2C21-A230-48C0-8DF1-C46611373C44}"/>
          </ac:spMkLst>
        </pc:spChg>
        <pc:spChg chg="add del">
          <ac:chgData name="Χριστίνα  Σεϊντή" userId="dd03f071-cf87-4879-b98e-4ba3860be698" providerId="ADAL" clId="{CCC299CF-B823-492C-9F36-1088DD9B601D}" dt="2021-10-25T15:13:24.101" v="1727" actId="26606"/>
          <ac:spMkLst>
            <pc:docMk/>
            <pc:sldMk cId="3810996399" sldId="259"/>
            <ac:spMk id="56" creationId="{3847E18C-932D-4C95-AABA-FEC7C9499AD7}"/>
          </ac:spMkLst>
        </pc:spChg>
        <pc:spChg chg="add del">
          <ac:chgData name="Χριστίνα  Σεϊντή" userId="dd03f071-cf87-4879-b98e-4ba3860be698" providerId="ADAL" clId="{CCC299CF-B823-492C-9F36-1088DD9B601D}" dt="2021-10-25T15:13:24.101" v="1727" actId="26606"/>
          <ac:spMkLst>
            <pc:docMk/>
            <pc:sldMk cId="3810996399" sldId="259"/>
            <ac:spMk id="57" creationId="{3150CB11-0C61-439E-910F-5787759E72A0}"/>
          </ac:spMkLst>
        </pc:spChg>
        <pc:spChg chg="add del">
          <ac:chgData name="Χριστίνα  Σεϊντή" userId="dd03f071-cf87-4879-b98e-4ba3860be698" providerId="ADAL" clId="{CCC299CF-B823-492C-9F36-1088DD9B601D}" dt="2021-10-25T15:13:24.101" v="1727" actId="26606"/>
          <ac:spMkLst>
            <pc:docMk/>
            <pc:sldMk cId="3810996399" sldId="259"/>
            <ac:spMk id="58" creationId="{43F8A58B-5155-44CE-A5FF-7647B47D0A7A}"/>
          </ac:spMkLst>
        </pc:spChg>
        <pc:spChg chg="add del">
          <ac:chgData name="Χριστίνα  Σεϊντή" userId="dd03f071-cf87-4879-b98e-4ba3860be698" providerId="ADAL" clId="{CCC299CF-B823-492C-9F36-1088DD9B601D}" dt="2021-10-25T15:13:24.101" v="1727" actId="26606"/>
          <ac:spMkLst>
            <pc:docMk/>
            <pc:sldMk cId="3810996399" sldId="259"/>
            <ac:spMk id="59" creationId="{443F2ACA-E6D6-4028-82DD-F03C262D5DE6}"/>
          </ac:spMkLst>
        </pc:spChg>
        <pc:spChg chg="add del">
          <ac:chgData name="Χριστίνα  Σεϊντή" userId="dd03f071-cf87-4879-b98e-4ba3860be698" providerId="ADAL" clId="{CCC299CF-B823-492C-9F36-1088DD9B601D}" dt="2021-10-25T15:13:25.117" v="1729" actId="26606"/>
          <ac:spMkLst>
            <pc:docMk/>
            <pc:sldMk cId="3810996399" sldId="259"/>
            <ac:spMk id="62" creationId="{BACC6370-2D7E-4714-9D71-7542949D7D5D}"/>
          </ac:spMkLst>
        </pc:spChg>
        <pc:spChg chg="add del">
          <ac:chgData name="Χριστίνα  Σεϊντή" userId="dd03f071-cf87-4879-b98e-4ba3860be698" providerId="ADAL" clId="{CCC299CF-B823-492C-9F36-1088DD9B601D}" dt="2021-10-25T15:13:25.117" v="1729" actId="26606"/>
          <ac:spMkLst>
            <pc:docMk/>
            <pc:sldMk cId="3810996399" sldId="259"/>
            <ac:spMk id="63" creationId="{F68B3F68-107C-434F-AA38-110D5EA91B85}"/>
          </ac:spMkLst>
        </pc:spChg>
        <pc:spChg chg="add del">
          <ac:chgData name="Χριστίνα  Σεϊντή" userId="dd03f071-cf87-4879-b98e-4ba3860be698" providerId="ADAL" clId="{CCC299CF-B823-492C-9F36-1088DD9B601D}" dt="2021-10-25T15:13:25.117" v="1729" actId="26606"/>
          <ac:spMkLst>
            <pc:docMk/>
            <pc:sldMk cId="3810996399" sldId="259"/>
            <ac:spMk id="64" creationId="{AAD0DBB9-1A4B-4391-81D4-CB19F9AB918A}"/>
          </ac:spMkLst>
        </pc:spChg>
        <pc:spChg chg="add del">
          <ac:chgData name="Χριστίνα  Σεϊντή" userId="dd03f071-cf87-4879-b98e-4ba3860be698" providerId="ADAL" clId="{CCC299CF-B823-492C-9F36-1088DD9B601D}" dt="2021-10-25T15:13:25.117" v="1729" actId="26606"/>
          <ac:spMkLst>
            <pc:docMk/>
            <pc:sldMk cId="3810996399" sldId="259"/>
            <ac:spMk id="65" creationId="{063BBA22-50EA-4C4D-BE05-F1CE4E63AA56}"/>
          </ac:spMkLst>
        </pc:spChg>
        <pc:spChg chg="add del">
          <ac:chgData name="Χριστίνα  Σεϊντή" userId="dd03f071-cf87-4879-b98e-4ba3860be698" providerId="ADAL" clId="{CCC299CF-B823-492C-9F36-1088DD9B601D}" dt="2021-10-25T15:13:29.479" v="1731" actId="26606"/>
          <ac:spMkLst>
            <pc:docMk/>
            <pc:sldMk cId="3810996399" sldId="259"/>
            <ac:spMk id="68" creationId="{FDDEF810-FBAE-4C80-B905-316331395C3D}"/>
          </ac:spMkLst>
        </pc:spChg>
        <pc:spChg chg="add del">
          <ac:chgData name="Χριστίνα  Σεϊντή" userId="dd03f071-cf87-4879-b98e-4ba3860be698" providerId="ADAL" clId="{CCC299CF-B823-492C-9F36-1088DD9B601D}" dt="2021-10-25T15:13:29.479" v="1731" actId="26606"/>
          <ac:spMkLst>
            <pc:docMk/>
            <pc:sldMk cId="3810996399" sldId="259"/>
            <ac:spMk id="69" creationId="{FD8C7A0F-D774-4978-AA9C-7E703C2F463A}"/>
          </ac:spMkLst>
        </pc:spChg>
        <pc:spChg chg="add del">
          <ac:chgData name="Χριστίνα  Σεϊντή" userId="dd03f071-cf87-4879-b98e-4ba3860be698" providerId="ADAL" clId="{CCC299CF-B823-492C-9F36-1088DD9B601D}" dt="2021-10-25T15:13:29.479" v="1731" actId="26606"/>
          <ac:spMkLst>
            <pc:docMk/>
            <pc:sldMk cId="3810996399" sldId="259"/>
            <ac:spMk id="70" creationId="{61C7310A-3A42-4F75-8058-7F39E52B11BC}"/>
          </ac:spMkLst>
        </pc:spChg>
        <pc:spChg chg="add del">
          <ac:chgData name="Χριστίνα  Σεϊντή" userId="dd03f071-cf87-4879-b98e-4ba3860be698" providerId="ADAL" clId="{CCC299CF-B823-492C-9F36-1088DD9B601D}" dt="2021-10-25T15:13:29.479" v="1731" actId="26606"/>
          <ac:spMkLst>
            <pc:docMk/>
            <pc:sldMk cId="3810996399" sldId="259"/>
            <ac:spMk id="71" creationId="{27D88313-56C7-45D8-8D97-2F5CCBF99683}"/>
          </ac:spMkLst>
        </pc:spChg>
        <pc:spChg chg="add del">
          <ac:chgData name="Χριστίνα  Σεϊντή" userId="dd03f071-cf87-4879-b98e-4ba3860be698" providerId="ADAL" clId="{CCC299CF-B823-492C-9F36-1088DD9B601D}" dt="2021-10-25T15:13:33.788" v="1733" actId="26606"/>
          <ac:spMkLst>
            <pc:docMk/>
            <pc:sldMk cId="3810996399" sldId="259"/>
            <ac:spMk id="74" creationId="{BACC6370-2D7E-4714-9D71-7542949D7D5D}"/>
          </ac:spMkLst>
        </pc:spChg>
        <pc:spChg chg="add del">
          <ac:chgData name="Χριστίνα  Σεϊντή" userId="dd03f071-cf87-4879-b98e-4ba3860be698" providerId="ADAL" clId="{CCC299CF-B823-492C-9F36-1088DD9B601D}" dt="2021-10-25T15:13:33.788" v="1733" actId="26606"/>
          <ac:spMkLst>
            <pc:docMk/>
            <pc:sldMk cId="3810996399" sldId="259"/>
            <ac:spMk id="75" creationId="{F68B3F68-107C-434F-AA38-110D5EA91B85}"/>
          </ac:spMkLst>
        </pc:spChg>
        <pc:spChg chg="add del">
          <ac:chgData name="Χριστίνα  Σεϊντή" userId="dd03f071-cf87-4879-b98e-4ba3860be698" providerId="ADAL" clId="{CCC299CF-B823-492C-9F36-1088DD9B601D}" dt="2021-10-25T15:13:33.788" v="1733" actId="26606"/>
          <ac:spMkLst>
            <pc:docMk/>
            <pc:sldMk cId="3810996399" sldId="259"/>
            <ac:spMk id="76" creationId="{AAD0DBB9-1A4B-4391-81D4-CB19F9AB918A}"/>
          </ac:spMkLst>
        </pc:spChg>
        <pc:spChg chg="add del">
          <ac:chgData name="Χριστίνα  Σεϊντή" userId="dd03f071-cf87-4879-b98e-4ba3860be698" providerId="ADAL" clId="{CCC299CF-B823-492C-9F36-1088DD9B601D}" dt="2021-10-25T15:13:33.788" v="1733" actId="26606"/>
          <ac:spMkLst>
            <pc:docMk/>
            <pc:sldMk cId="3810996399" sldId="259"/>
            <ac:spMk id="77" creationId="{063BBA22-50EA-4C4D-BE05-F1CE4E63AA56}"/>
          </ac:spMkLst>
        </pc:spChg>
        <pc:spChg chg="add del">
          <ac:chgData name="Χριστίνα  Σεϊντή" userId="dd03f071-cf87-4879-b98e-4ba3860be698" providerId="ADAL" clId="{CCC299CF-B823-492C-9F36-1088DD9B601D}" dt="2021-10-25T15:13:36.953" v="1735" actId="26606"/>
          <ac:spMkLst>
            <pc:docMk/>
            <pc:sldMk cId="3810996399" sldId="259"/>
            <ac:spMk id="80" creationId="{FDDEF810-FBAE-4C80-B905-316331395C3D}"/>
          </ac:spMkLst>
        </pc:spChg>
        <pc:spChg chg="add del">
          <ac:chgData name="Χριστίνα  Σεϊντή" userId="dd03f071-cf87-4879-b98e-4ba3860be698" providerId="ADAL" clId="{CCC299CF-B823-492C-9F36-1088DD9B601D}" dt="2021-10-25T15:13:36.953" v="1735" actId="26606"/>
          <ac:spMkLst>
            <pc:docMk/>
            <pc:sldMk cId="3810996399" sldId="259"/>
            <ac:spMk id="81" creationId="{FD8C7A0F-D774-4978-AA9C-7E703C2F463A}"/>
          </ac:spMkLst>
        </pc:spChg>
        <pc:spChg chg="add del">
          <ac:chgData name="Χριστίνα  Σεϊντή" userId="dd03f071-cf87-4879-b98e-4ba3860be698" providerId="ADAL" clId="{CCC299CF-B823-492C-9F36-1088DD9B601D}" dt="2021-10-25T15:13:36.953" v="1735" actId="26606"/>
          <ac:spMkLst>
            <pc:docMk/>
            <pc:sldMk cId="3810996399" sldId="259"/>
            <ac:spMk id="82" creationId="{61C7310A-3A42-4F75-8058-7F39E52B11BC}"/>
          </ac:spMkLst>
        </pc:spChg>
        <pc:spChg chg="add del">
          <ac:chgData name="Χριστίνα  Σεϊντή" userId="dd03f071-cf87-4879-b98e-4ba3860be698" providerId="ADAL" clId="{CCC299CF-B823-492C-9F36-1088DD9B601D}" dt="2021-10-25T15:13:36.953" v="1735" actId="26606"/>
          <ac:spMkLst>
            <pc:docMk/>
            <pc:sldMk cId="3810996399" sldId="259"/>
            <ac:spMk id="83" creationId="{27D88313-56C7-45D8-8D97-2F5CCBF99683}"/>
          </ac:spMkLst>
        </pc:spChg>
        <pc:spChg chg="add del">
          <ac:chgData name="Χριστίνα  Σεϊντή" userId="dd03f071-cf87-4879-b98e-4ba3860be698" providerId="ADAL" clId="{CCC299CF-B823-492C-9F36-1088DD9B601D}" dt="2021-10-25T15:13:40.952" v="1737" actId="26606"/>
          <ac:spMkLst>
            <pc:docMk/>
            <pc:sldMk cId="3810996399" sldId="259"/>
            <ac:spMk id="86" creationId="{BACC6370-2D7E-4714-9D71-7542949D7D5D}"/>
          </ac:spMkLst>
        </pc:spChg>
        <pc:spChg chg="add del">
          <ac:chgData name="Χριστίνα  Σεϊντή" userId="dd03f071-cf87-4879-b98e-4ba3860be698" providerId="ADAL" clId="{CCC299CF-B823-492C-9F36-1088DD9B601D}" dt="2021-10-25T15:13:40.952" v="1737" actId="26606"/>
          <ac:spMkLst>
            <pc:docMk/>
            <pc:sldMk cId="3810996399" sldId="259"/>
            <ac:spMk id="87" creationId="{F68B3F68-107C-434F-AA38-110D5EA91B85}"/>
          </ac:spMkLst>
        </pc:spChg>
        <pc:spChg chg="add del">
          <ac:chgData name="Χριστίνα  Σεϊντή" userId="dd03f071-cf87-4879-b98e-4ba3860be698" providerId="ADAL" clId="{CCC299CF-B823-492C-9F36-1088DD9B601D}" dt="2021-10-25T15:13:40.952" v="1737" actId="26606"/>
          <ac:spMkLst>
            <pc:docMk/>
            <pc:sldMk cId="3810996399" sldId="259"/>
            <ac:spMk id="88" creationId="{AAD0DBB9-1A4B-4391-81D4-CB19F9AB918A}"/>
          </ac:spMkLst>
        </pc:spChg>
        <pc:spChg chg="add del">
          <ac:chgData name="Χριστίνα  Σεϊντή" userId="dd03f071-cf87-4879-b98e-4ba3860be698" providerId="ADAL" clId="{CCC299CF-B823-492C-9F36-1088DD9B601D}" dt="2021-10-25T15:13:40.952" v="1737" actId="26606"/>
          <ac:spMkLst>
            <pc:docMk/>
            <pc:sldMk cId="3810996399" sldId="259"/>
            <ac:spMk id="89" creationId="{063BBA22-50EA-4C4D-BE05-F1CE4E63AA56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3810996399" sldId="259"/>
            <ac:spMk id="92" creationId="{FDDEF810-FBAE-4C80-B905-316331395C3D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3810996399" sldId="259"/>
            <ac:spMk id="93" creationId="{FD8C7A0F-D774-4978-AA9C-7E703C2F463A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3810996399" sldId="259"/>
            <ac:spMk id="94" creationId="{61C7310A-3A42-4F75-8058-7F39E52B11BC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3810996399" sldId="259"/>
            <ac:spMk id="95" creationId="{27D88313-56C7-45D8-8D97-2F5CCBF99683}"/>
          </ac:spMkLst>
        </pc:spChg>
        <pc:grpChg chg="add del">
          <ac:chgData name="Χριστίνα  Σεϊντή" userId="dd03f071-cf87-4879-b98e-4ba3860be698" providerId="ADAL" clId="{CCC299CF-B823-492C-9F36-1088DD9B601D}" dt="2021-10-25T15:12:40.600" v="1715" actId="26606"/>
          <ac:grpSpMkLst>
            <pc:docMk/>
            <pc:sldMk cId="3810996399" sldId="259"/>
            <ac:grpSpMk id="19" creationId="{AE1C45F0-260A-458C-96ED-C1F6D2151219}"/>
          </ac:grpSpMkLst>
        </pc:grpChg>
        <pc:grpChg chg="add del">
          <ac:chgData name="Χριστίνα  Σεϊντή" userId="dd03f071-cf87-4879-b98e-4ba3860be698" providerId="ADAL" clId="{CCC299CF-B823-492C-9F36-1088DD9B601D}" dt="2021-10-25T15:12:56.915" v="1721" actId="26606"/>
          <ac:grpSpMkLst>
            <pc:docMk/>
            <pc:sldMk cId="3810996399" sldId="259"/>
            <ac:grpSpMk id="36" creationId="{AE1C45F0-260A-458C-96ED-C1F6D2151219}"/>
          </ac:grpSpMkLst>
        </pc:grpChg>
        <pc:graphicFrameChg chg="add del">
          <ac:chgData name="Χριστίνα  Σεϊντή" userId="dd03f071-cf87-4879-b98e-4ba3860be698" providerId="ADAL" clId="{CCC299CF-B823-492C-9F36-1088DD9B601D}" dt="2021-10-25T15:12:38.307" v="1713" actId="26606"/>
          <ac:graphicFrameMkLst>
            <pc:docMk/>
            <pc:sldMk cId="3810996399" sldId="259"/>
            <ac:graphicFrameMk id="5" creationId="{48B68ED0-6A5B-4406-86D8-1ABB4701E588}"/>
          </ac:graphicFrameMkLst>
        </pc:graphicFrameChg>
        <pc:graphicFrameChg chg="add mod">
          <ac:chgData name="Χριστίνα  Σεϊντή" userId="dd03f071-cf87-4879-b98e-4ba3860be698" providerId="ADAL" clId="{CCC299CF-B823-492C-9F36-1088DD9B601D}" dt="2021-10-28T17:34:47.674" v="13430" actId="20577"/>
          <ac:graphicFrameMkLst>
            <pc:docMk/>
            <pc:sldMk cId="3810996399" sldId="259"/>
            <ac:graphicFrameMk id="6" creationId="{FC8EA592-370F-452F-BB84-6202D8E864A1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2:40.600" v="1715" actId="26606"/>
          <ac:graphicFrameMkLst>
            <pc:docMk/>
            <pc:sldMk cId="3810996399" sldId="259"/>
            <ac:graphicFrameMk id="21" creationId="{0B921C57-94BE-4988-9AF2-A628E33C65C1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2:52.827" v="1717" actId="26606"/>
          <ac:graphicFrameMkLst>
            <pc:docMk/>
            <pc:sldMk cId="3810996399" sldId="259"/>
            <ac:graphicFrameMk id="27" creationId="{F9D9CA93-D02F-4BF9-BB34-E832743C96FA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2:55.541" v="1719" actId="26606"/>
          <ac:graphicFrameMkLst>
            <pc:docMk/>
            <pc:sldMk cId="3810996399" sldId="259"/>
            <ac:graphicFrameMk id="33" creationId="{48B68ED0-6A5B-4406-86D8-1ABB4701E588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2:56.915" v="1721" actId="26606"/>
          <ac:graphicFrameMkLst>
            <pc:docMk/>
            <pc:sldMk cId="3810996399" sldId="259"/>
            <ac:graphicFrameMk id="40" creationId="{0B921C57-94BE-4988-9AF2-A628E33C65C1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2:58.577" v="1723" actId="26606"/>
          <ac:graphicFrameMkLst>
            <pc:docMk/>
            <pc:sldMk cId="3810996399" sldId="259"/>
            <ac:graphicFrameMk id="46" creationId="{F9D9CA93-D02F-4BF9-BB34-E832743C96FA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3:03.004" v="1725" actId="26606"/>
          <ac:graphicFrameMkLst>
            <pc:docMk/>
            <pc:sldMk cId="3810996399" sldId="259"/>
            <ac:graphicFrameMk id="52" creationId="{F646C525-0D60-4183-AA21-8175253C9214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3:24.101" v="1727" actId="26606"/>
          <ac:graphicFrameMkLst>
            <pc:docMk/>
            <pc:sldMk cId="3810996399" sldId="259"/>
            <ac:graphicFrameMk id="60" creationId="{1BB7C5E2-1612-4DB5-918B-B92D79ED2A19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3:25.117" v="1729" actId="26606"/>
          <ac:graphicFrameMkLst>
            <pc:docMk/>
            <pc:sldMk cId="3810996399" sldId="259"/>
            <ac:graphicFrameMk id="66" creationId="{F646C525-0D60-4183-AA21-8175253C9214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3:29.479" v="1731" actId="26606"/>
          <ac:graphicFrameMkLst>
            <pc:docMk/>
            <pc:sldMk cId="3810996399" sldId="259"/>
            <ac:graphicFrameMk id="72" creationId="{F9D9CA93-D02F-4BF9-BB34-E832743C96FA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3:33.788" v="1733" actId="26606"/>
          <ac:graphicFrameMkLst>
            <pc:docMk/>
            <pc:sldMk cId="3810996399" sldId="259"/>
            <ac:graphicFrameMk id="78" creationId="{48B68ED0-6A5B-4406-86D8-1ABB4701E588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3:36.953" v="1735" actId="26606"/>
          <ac:graphicFrameMkLst>
            <pc:docMk/>
            <pc:sldMk cId="3810996399" sldId="259"/>
            <ac:graphicFrameMk id="84" creationId="{F9D9CA93-D02F-4BF9-BB34-E832743C96FA}"/>
          </ac:graphicFrameMkLst>
        </pc:graphicFrameChg>
        <pc:graphicFrameChg chg="add del">
          <ac:chgData name="Χριστίνα  Σεϊντή" userId="dd03f071-cf87-4879-b98e-4ba3860be698" providerId="ADAL" clId="{CCC299CF-B823-492C-9F36-1088DD9B601D}" dt="2021-10-25T15:13:40.952" v="1737" actId="26606"/>
          <ac:graphicFrameMkLst>
            <pc:docMk/>
            <pc:sldMk cId="3810996399" sldId="259"/>
            <ac:graphicFrameMk id="90" creationId="{F646C525-0D60-4183-AA21-8175253C9214}"/>
          </ac:graphicFrameMkLst>
        </pc:graphicFrameChg>
        <pc:graphicFrameChg chg="add mod">
          <ac:chgData name="Χριστίνα  Σεϊντή" userId="dd03f071-cf87-4879-b98e-4ba3860be698" providerId="ADAL" clId="{CCC299CF-B823-492C-9F36-1088DD9B601D}" dt="2021-10-26T18:36:47.823" v="6443"/>
          <ac:graphicFrameMkLst>
            <pc:docMk/>
            <pc:sldMk cId="3810996399" sldId="259"/>
            <ac:graphicFrameMk id="96" creationId="{F9D9CA93-D02F-4BF9-BB34-E832743C96FA}"/>
          </ac:graphicFrameMkLst>
        </pc:graphicFrameChg>
        <pc:cxnChg chg="add mod">
          <ac:chgData name="Χριστίνα  Σεϊντή" userId="dd03f071-cf87-4879-b98e-4ba3860be698" providerId="ADAL" clId="{CCC299CF-B823-492C-9F36-1088DD9B601D}" dt="2021-10-26T18:22:56.105" v="5975" actId="13822"/>
          <ac:cxnSpMkLst>
            <pc:docMk/>
            <pc:sldMk cId="3810996399" sldId="259"/>
            <ac:cxnSpMk id="4" creationId="{7B3640FF-C9F2-4ED1-B13D-E471B343EDCE}"/>
          </ac:cxnSpMkLst>
        </pc:cxnChg>
        <pc:cxnChg chg="add del">
          <ac:chgData name="Χριστίνα  Σεϊντή" userId="dd03f071-cf87-4879-b98e-4ba3860be698" providerId="ADAL" clId="{CCC299CF-B823-492C-9F36-1088DD9B601D}" dt="2021-10-25T15:12:40.600" v="1715" actId="26606"/>
          <ac:cxnSpMkLst>
            <pc:docMk/>
            <pc:sldMk cId="3810996399" sldId="259"/>
            <ac:cxnSpMk id="18" creationId="{6CF1BAF6-AD41-4082-B212-8A1F9A2E8779}"/>
          </ac:cxnSpMkLst>
        </pc:cxnChg>
        <pc:cxnChg chg="add del">
          <ac:chgData name="Χριστίνα  Σεϊντή" userId="dd03f071-cf87-4879-b98e-4ba3860be698" providerId="ADAL" clId="{CCC299CF-B823-492C-9F36-1088DD9B601D}" dt="2021-10-25T15:12:56.915" v="1721" actId="26606"/>
          <ac:cxnSpMkLst>
            <pc:docMk/>
            <pc:sldMk cId="3810996399" sldId="259"/>
            <ac:cxnSpMk id="39" creationId="{6CF1BAF6-AD41-4082-B212-8A1F9A2E8779}"/>
          </ac:cxnSpMkLst>
        </pc:cxnChg>
      </pc:sldChg>
      <pc:sldChg chg="addSp delSp modSp new del mod setBg setClrOvrMap">
        <pc:chgData name="Χριστίνα  Σεϊντή" userId="dd03f071-cf87-4879-b98e-4ba3860be698" providerId="ADAL" clId="{CCC299CF-B823-492C-9F36-1088DD9B601D}" dt="2021-10-25T15:15:17.149" v="1747" actId="2696"/>
        <pc:sldMkLst>
          <pc:docMk/>
          <pc:sldMk cId="126048133" sldId="260"/>
        </pc:sldMkLst>
        <pc:spChg chg="mod">
          <ac:chgData name="Χριστίνα  Σεϊντή" userId="dd03f071-cf87-4879-b98e-4ba3860be698" providerId="ADAL" clId="{CCC299CF-B823-492C-9F36-1088DD9B601D}" dt="2021-10-25T15:15:12.667" v="1746" actId="26606"/>
          <ac:spMkLst>
            <pc:docMk/>
            <pc:sldMk cId="126048133" sldId="260"/>
            <ac:spMk id="2" creationId="{1B12146C-9BA3-4231-9CE0-2D76BD4F299B}"/>
          </ac:spMkLst>
        </pc:spChg>
        <pc:spChg chg="mod">
          <ac:chgData name="Χριστίνα  Σεϊντή" userId="dd03f071-cf87-4879-b98e-4ba3860be698" providerId="ADAL" clId="{CCC299CF-B823-492C-9F36-1088DD9B601D}" dt="2021-10-25T15:15:12.667" v="1746" actId="26606"/>
          <ac:spMkLst>
            <pc:docMk/>
            <pc:sldMk cId="126048133" sldId="260"/>
            <ac:spMk id="3" creationId="{B0D8BF14-FCD3-456B-AE99-4B072B4CB26B}"/>
          </ac:spMkLst>
        </pc:spChg>
        <pc:spChg chg="add del">
          <ac:chgData name="Χριστίνα  Σεϊντή" userId="dd03f071-cf87-4879-b98e-4ba3860be698" providerId="ADAL" clId="{CCC299CF-B823-492C-9F36-1088DD9B601D}" dt="2021-10-25T15:15:09.533" v="1741" actId="26606"/>
          <ac:spMkLst>
            <pc:docMk/>
            <pc:sldMk cId="126048133" sldId="260"/>
            <ac:spMk id="8" creationId="{827B839B-9ADE-406B-8590-F1CAEDED45A1}"/>
          </ac:spMkLst>
        </pc:spChg>
        <pc:spChg chg="add del">
          <ac:chgData name="Χριστίνα  Σεϊντή" userId="dd03f071-cf87-4879-b98e-4ba3860be698" providerId="ADAL" clId="{CCC299CF-B823-492C-9F36-1088DD9B601D}" dt="2021-10-25T15:15:09.533" v="1741" actId="26606"/>
          <ac:spMkLst>
            <pc:docMk/>
            <pc:sldMk cId="126048133" sldId="260"/>
            <ac:spMk id="10" creationId="{CFE45BF0-46DB-408C-B5F7-7B11716805D4}"/>
          </ac:spMkLst>
        </pc:spChg>
        <pc:spChg chg="add del">
          <ac:chgData name="Χριστίνα  Σεϊντή" userId="dd03f071-cf87-4879-b98e-4ba3860be698" providerId="ADAL" clId="{CCC299CF-B823-492C-9F36-1088DD9B601D}" dt="2021-10-25T15:15:09.533" v="1741" actId="26606"/>
          <ac:spMkLst>
            <pc:docMk/>
            <pc:sldMk cId="126048133" sldId="260"/>
            <ac:spMk id="12" creationId="{2AEBC8F2-97B1-41B4-93F1-2D289E197FBA}"/>
          </ac:spMkLst>
        </pc:spChg>
        <pc:spChg chg="add del">
          <ac:chgData name="Χριστίνα  Σεϊντή" userId="dd03f071-cf87-4879-b98e-4ba3860be698" providerId="ADAL" clId="{CCC299CF-B823-492C-9F36-1088DD9B601D}" dt="2021-10-25T15:15:09.533" v="1741" actId="26606"/>
          <ac:spMkLst>
            <pc:docMk/>
            <pc:sldMk cId="126048133" sldId="260"/>
            <ac:spMk id="14" creationId="{472E3A19-F5D5-48FC-BB9C-48C2F68F598B}"/>
          </ac:spMkLst>
        </pc:spChg>
        <pc:spChg chg="add del">
          <ac:chgData name="Χριστίνα  Σεϊντή" userId="dd03f071-cf87-4879-b98e-4ba3860be698" providerId="ADAL" clId="{CCC299CF-B823-492C-9F36-1088DD9B601D}" dt="2021-10-25T15:15:09.533" v="1741" actId="26606"/>
          <ac:spMkLst>
            <pc:docMk/>
            <pc:sldMk cId="126048133" sldId="260"/>
            <ac:spMk id="16" creationId="{7A62E32F-BB65-43A8-8EB5-92346890E549}"/>
          </ac:spMkLst>
        </pc:spChg>
        <pc:spChg chg="add del">
          <ac:chgData name="Χριστίνα  Σεϊντή" userId="dd03f071-cf87-4879-b98e-4ba3860be698" providerId="ADAL" clId="{CCC299CF-B823-492C-9F36-1088DD9B601D}" dt="2021-10-25T15:15:09.533" v="1741" actId="26606"/>
          <ac:spMkLst>
            <pc:docMk/>
            <pc:sldMk cId="126048133" sldId="260"/>
            <ac:spMk id="18" creationId="{14E91B64-9FCC-451E-AFB4-A827D6329367}"/>
          </ac:spMkLst>
        </pc:spChg>
        <pc:spChg chg="add del">
          <ac:chgData name="Χριστίνα  Σεϊντή" userId="dd03f071-cf87-4879-b98e-4ba3860be698" providerId="ADAL" clId="{CCC299CF-B823-492C-9F36-1088DD9B601D}" dt="2021-10-25T15:15:11.566" v="1743" actId="26606"/>
          <ac:spMkLst>
            <pc:docMk/>
            <pc:sldMk cId="126048133" sldId="260"/>
            <ac:spMk id="20" creationId="{1B15ED52-F352-441B-82BF-E0EA34836D08}"/>
          </ac:spMkLst>
        </pc:spChg>
        <pc:spChg chg="add del">
          <ac:chgData name="Χριστίνα  Σεϊντή" userId="dd03f071-cf87-4879-b98e-4ba3860be698" providerId="ADAL" clId="{CCC299CF-B823-492C-9F36-1088DD9B601D}" dt="2021-10-25T15:15:11.566" v="1743" actId="26606"/>
          <ac:spMkLst>
            <pc:docMk/>
            <pc:sldMk cId="126048133" sldId="260"/>
            <ac:spMk id="21" creationId="{3B2E3793-BFE6-45A2-9B7B-E18844431C99}"/>
          </ac:spMkLst>
        </pc:spChg>
        <pc:spChg chg="add del">
          <ac:chgData name="Χριστίνα  Σεϊντή" userId="dd03f071-cf87-4879-b98e-4ba3860be698" providerId="ADAL" clId="{CCC299CF-B823-492C-9F36-1088DD9B601D}" dt="2021-10-25T15:15:11.566" v="1743" actId="26606"/>
          <ac:spMkLst>
            <pc:docMk/>
            <pc:sldMk cId="126048133" sldId="260"/>
            <ac:spMk id="22" creationId="{BC4C4868-CB8F-4AF9-9CDB-8108F2C19B67}"/>
          </ac:spMkLst>
        </pc:spChg>
        <pc:spChg chg="add del">
          <ac:chgData name="Χριστίνα  Σεϊντή" userId="dd03f071-cf87-4879-b98e-4ba3860be698" providerId="ADAL" clId="{CCC299CF-B823-492C-9F36-1088DD9B601D}" dt="2021-10-25T15:15:11.566" v="1743" actId="26606"/>
          <ac:spMkLst>
            <pc:docMk/>
            <pc:sldMk cId="126048133" sldId="260"/>
            <ac:spMk id="23" creationId="{375E0459-6403-40CD-989D-56A4407CA12E}"/>
          </ac:spMkLst>
        </pc:spChg>
        <pc:spChg chg="add del">
          <ac:chgData name="Χριστίνα  Σεϊντή" userId="dd03f071-cf87-4879-b98e-4ba3860be698" providerId="ADAL" clId="{CCC299CF-B823-492C-9F36-1088DD9B601D}" dt="2021-10-25T15:15:11.566" v="1743" actId="26606"/>
          <ac:spMkLst>
            <pc:docMk/>
            <pc:sldMk cId="126048133" sldId="260"/>
            <ac:spMk id="24" creationId="{53E5B1A8-3AC9-4BD1-9BBC-78CA94F2D1BA}"/>
          </ac:spMkLst>
        </pc:spChg>
        <pc:spChg chg="add del">
          <ac:chgData name="Χριστίνα  Σεϊντή" userId="dd03f071-cf87-4879-b98e-4ba3860be698" providerId="ADAL" clId="{CCC299CF-B823-492C-9F36-1088DD9B601D}" dt="2021-10-25T15:15:12.666" v="1745" actId="26606"/>
          <ac:spMkLst>
            <pc:docMk/>
            <pc:sldMk cId="126048133" sldId="260"/>
            <ac:spMk id="26" creationId="{AD21898E-86C0-4C8A-A76C-DF33E844C87A}"/>
          </ac:spMkLst>
        </pc:spChg>
        <pc:spChg chg="add del">
          <ac:chgData name="Χριστίνα  Σεϊντή" userId="dd03f071-cf87-4879-b98e-4ba3860be698" providerId="ADAL" clId="{CCC299CF-B823-492C-9F36-1088DD9B601D}" dt="2021-10-25T15:15:12.666" v="1745" actId="26606"/>
          <ac:spMkLst>
            <pc:docMk/>
            <pc:sldMk cId="126048133" sldId="260"/>
            <ac:spMk id="27" creationId="{5C8F04BD-D093-45D0-B54C-50FDB308B4EE}"/>
          </ac:spMkLst>
        </pc:spChg>
        <pc:spChg chg="add">
          <ac:chgData name="Χριστίνα  Σεϊντή" userId="dd03f071-cf87-4879-b98e-4ba3860be698" providerId="ADAL" clId="{CCC299CF-B823-492C-9F36-1088DD9B601D}" dt="2021-10-25T15:15:12.667" v="1746" actId="26606"/>
          <ac:spMkLst>
            <pc:docMk/>
            <pc:sldMk cId="126048133" sldId="260"/>
            <ac:spMk id="29" creationId="{6A1473A6-3F22-483E-8A30-80B9D2B14592}"/>
          </ac:spMkLst>
        </pc:spChg>
        <pc:grpChg chg="add">
          <ac:chgData name="Χριστίνα  Σεϊντή" userId="dd03f071-cf87-4879-b98e-4ba3860be698" providerId="ADAL" clId="{CCC299CF-B823-492C-9F36-1088DD9B601D}" dt="2021-10-25T15:15:12.667" v="1746" actId="26606"/>
          <ac:grpSpMkLst>
            <pc:docMk/>
            <pc:sldMk cId="126048133" sldId="260"/>
            <ac:grpSpMk id="30" creationId="{AA1375E3-3E53-4D75-BAB7-E5929BFCB25F}"/>
          </ac:grpSpMkLst>
        </pc:grpChg>
      </pc:sldChg>
      <pc:sldChg chg="addSp delSp modSp new del mod setBg modClrScheme setClrOvrMap chgLayout">
        <pc:chgData name="Χριστίνα  Σεϊντή" userId="dd03f071-cf87-4879-b98e-4ba3860be698" providerId="ADAL" clId="{CCC299CF-B823-492C-9F36-1088DD9B601D}" dt="2021-10-25T15:39:21.967" v="2520" actId="2696"/>
        <pc:sldMkLst>
          <pc:docMk/>
          <pc:sldMk cId="292370392" sldId="260"/>
        </pc:sldMkLst>
        <pc:spChg chg="del mod ord">
          <ac:chgData name="Χριστίνα  Σεϊντή" userId="dd03f071-cf87-4879-b98e-4ba3860be698" providerId="ADAL" clId="{CCC299CF-B823-492C-9F36-1088DD9B601D}" dt="2021-10-25T15:17:22.334" v="1749" actId="700"/>
          <ac:spMkLst>
            <pc:docMk/>
            <pc:sldMk cId="292370392" sldId="260"/>
            <ac:spMk id="2" creationId="{4DAFABB2-B09A-430B-9200-34CC54911FD0}"/>
          </ac:spMkLst>
        </pc:spChg>
        <pc:spChg chg="del mod ord">
          <ac:chgData name="Χριστίνα  Σεϊντή" userId="dd03f071-cf87-4879-b98e-4ba3860be698" providerId="ADAL" clId="{CCC299CF-B823-492C-9F36-1088DD9B601D}" dt="2021-10-25T15:17:22.334" v="1749" actId="700"/>
          <ac:spMkLst>
            <pc:docMk/>
            <pc:sldMk cId="292370392" sldId="260"/>
            <ac:spMk id="3" creationId="{54BC57F5-1479-4581-9AAA-7BF6145A6226}"/>
          </ac:spMkLst>
        </pc:spChg>
        <pc:spChg chg="add mod ord">
          <ac:chgData name="Χριστίνα  Σεϊντή" userId="dd03f071-cf87-4879-b98e-4ba3860be698" providerId="ADAL" clId="{CCC299CF-B823-492C-9F36-1088DD9B601D}" dt="2021-10-25T15:38:34.189" v="2519" actId="26606"/>
          <ac:spMkLst>
            <pc:docMk/>
            <pc:sldMk cId="292370392" sldId="260"/>
            <ac:spMk id="4" creationId="{F8519063-7EDC-4512-9558-B6D1EF38A773}"/>
          </ac:spMkLst>
        </pc:spChg>
        <pc:spChg chg="add del mod ord">
          <ac:chgData name="Χριστίνα  Σεϊντή" userId="dd03f071-cf87-4879-b98e-4ba3860be698" providerId="ADAL" clId="{CCC299CF-B823-492C-9F36-1088DD9B601D}" dt="2021-10-25T15:32:25.431" v="2480" actId="931"/>
          <ac:spMkLst>
            <pc:docMk/>
            <pc:sldMk cId="292370392" sldId="260"/>
            <ac:spMk id="5" creationId="{B7DB41A2-A6E7-40BD-A675-3C0255D42BE7}"/>
          </ac:spMkLst>
        </pc:spChg>
        <pc:spChg chg="add mod ord">
          <ac:chgData name="Χριστίνα  Σεϊντή" userId="dd03f071-cf87-4879-b98e-4ba3860be698" providerId="ADAL" clId="{CCC299CF-B823-492C-9F36-1088DD9B601D}" dt="2021-10-25T15:38:34.189" v="2519" actId="26606"/>
          <ac:spMkLst>
            <pc:docMk/>
            <pc:sldMk cId="292370392" sldId="260"/>
            <ac:spMk id="6" creationId="{2E3E5C27-5F91-4290-A3CA-84F08DB9C145}"/>
          </ac:spMkLst>
        </pc:spChg>
        <pc:spChg chg="add del mod">
          <ac:chgData name="Χριστίνα  Σεϊντή" userId="dd03f071-cf87-4879-b98e-4ba3860be698" providerId="ADAL" clId="{CCC299CF-B823-492C-9F36-1088DD9B601D}" dt="2021-10-25T15:35:29.101" v="2492" actId="931"/>
          <ac:spMkLst>
            <pc:docMk/>
            <pc:sldMk cId="292370392" sldId="260"/>
            <ac:spMk id="10" creationId="{2E529ABA-BC9C-4870-B376-60D58A0A4960}"/>
          </ac:spMkLst>
        </pc:spChg>
        <pc:spChg chg="add del mod">
          <ac:chgData name="Χριστίνα  Σεϊντή" userId="dd03f071-cf87-4879-b98e-4ba3860be698" providerId="ADAL" clId="{CCC299CF-B823-492C-9F36-1088DD9B601D}" dt="2021-10-25T15:35:49.364" v="2496" actId="931"/>
          <ac:spMkLst>
            <pc:docMk/>
            <pc:sldMk cId="292370392" sldId="260"/>
            <ac:spMk id="14" creationId="{EB8CB6C1-A019-4C95-BA74-887A584824C1}"/>
          </ac:spMkLst>
        </pc:spChg>
        <pc:spChg chg="add del">
          <ac:chgData name="Χριστίνα  Σεϊντή" userId="dd03f071-cf87-4879-b98e-4ba3860be698" providerId="ADAL" clId="{CCC299CF-B823-492C-9F36-1088DD9B601D}" dt="2021-10-25T15:37:30.626" v="2511" actId="26606"/>
          <ac:spMkLst>
            <pc:docMk/>
            <pc:sldMk cId="292370392" sldId="260"/>
            <ac:spMk id="21" creationId="{04812C46-200A-4DEB-A05E-3ED6C68C2387}"/>
          </ac:spMkLst>
        </pc:spChg>
        <pc:spChg chg="add del">
          <ac:chgData name="Χριστίνα  Σεϊντή" userId="dd03f071-cf87-4879-b98e-4ba3860be698" providerId="ADAL" clId="{CCC299CF-B823-492C-9F36-1088DD9B601D}" dt="2021-10-25T15:37:30.626" v="2511" actId="26606"/>
          <ac:spMkLst>
            <pc:docMk/>
            <pc:sldMk cId="292370392" sldId="260"/>
            <ac:spMk id="23" creationId="{D1EA859B-E555-4109-94F3-6700E046E008}"/>
          </ac:spMkLst>
        </pc:spChg>
        <pc:spChg chg="add del">
          <ac:chgData name="Χριστίνα  Σεϊντή" userId="dd03f071-cf87-4879-b98e-4ba3860be698" providerId="ADAL" clId="{CCC299CF-B823-492C-9F36-1088DD9B601D}" dt="2021-10-25T15:37:21.398" v="2506" actId="26606"/>
          <ac:spMkLst>
            <pc:docMk/>
            <pc:sldMk cId="292370392" sldId="260"/>
            <ac:spMk id="28" creationId="{04812C46-200A-4DEB-A05E-3ED6C68C2387}"/>
          </ac:spMkLst>
        </pc:spChg>
        <pc:spChg chg="add del">
          <ac:chgData name="Χριστίνα  Σεϊντή" userId="dd03f071-cf87-4879-b98e-4ba3860be698" providerId="ADAL" clId="{CCC299CF-B823-492C-9F36-1088DD9B601D}" dt="2021-10-25T15:37:21.398" v="2506" actId="26606"/>
          <ac:spMkLst>
            <pc:docMk/>
            <pc:sldMk cId="292370392" sldId="260"/>
            <ac:spMk id="30" creationId="{D1EA859B-E555-4109-94F3-6700E046E008}"/>
          </ac:spMkLst>
        </pc:spChg>
        <pc:spChg chg="add del">
          <ac:chgData name="Χριστίνα  Σεϊντή" userId="dd03f071-cf87-4879-b98e-4ba3860be698" providerId="ADAL" clId="{CCC299CF-B823-492C-9F36-1088DD9B601D}" dt="2021-10-25T15:37:26.171" v="2508" actId="26606"/>
          <ac:spMkLst>
            <pc:docMk/>
            <pc:sldMk cId="292370392" sldId="260"/>
            <ac:spMk id="50" creationId="{A3BAF07C-C39E-42EB-BB22-8D46691D9735}"/>
          </ac:spMkLst>
        </pc:spChg>
        <pc:spChg chg="add del">
          <ac:chgData name="Χριστίνα  Σεϊντή" userId="dd03f071-cf87-4879-b98e-4ba3860be698" providerId="ADAL" clId="{CCC299CF-B823-492C-9F36-1088DD9B601D}" dt="2021-10-25T15:37:30.574" v="2510" actId="26606"/>
          <ac:spMkLst>
            <pc:docMk/>
            <pc:sldMk cId="292370392" sldId="260"/>
            <ac:spMk id="53" creationId="{3CD9DF72-87A3-404E-A828-84CBF11A8303}"/>
          </ac:spMkLst>
        </pc:spChg>
        <pc:spChg chg="add del">
          <ac:chgData name="Χριστίνα  Σεϊντή" userId="dd03f071-cf87-4879-b98e-4ba3860be698" providerId="ADAL" clId="{CCC299CF-B823-492C-9F36-1088DD9B601D}" dt="2021-10-25T15:38:34.189" v="2519" actId="26606"/>
          <ac:spMkLst>
            <pc:docMk/>
            <pc:sldMk cId="292370392" sldId="260"/>
            <ac:spMk id="56" creationId="{04812C46-200A-4DEB-A05E-3ED6C68C2387}"/>
          </ac:spMkLst>
        </pc:spChg>
        <pc:spChg chg="add del">
          <ac:chgData name="Χριστίνα  Σεϊντή" userId="dd03f071-cf87-4879-b98e-4ba3860be698" providerId="ADAL" clId="{CCC299CF-B823-492C-9F36-1088DD9B601D}" dt="2021-10-25T15:38:34.189" v="2519" actId="26606"/>
          <ac:spMkLst>
            <pc:docMk/>
            <pc:sldMk cId="292370392" sldId="260"/>
            <ac:spMk id="57" creationId="{D1EA859B-E555-4109-94F3-6700E046E008}"/>
          </ac:spMkLst>
        </pc:spChg>
        <pc:spChg chg="add del">
          <ac:chgData name="Χριστίνα  Σεϊντή" userId="dd03f071-cf87-4879-b98e-4ba3860be698" providerId="ADAL" clId="{CCC299CF-B823-492C-9F36-1088DD9B601D}" dt="2021-10-25T15:38:20.378" v="2516" actId="26606"/>
          <ac:spMkLst>
            <pc:docMk/>
            <pc:sldMk cId="292370392" sldId="260"/>
            <ac:spMk id="62" creationId="{9B76D444-2756-434F-AE61-96D69830C13E}"/>
          </ac:spMkLst>
        </pc:spChg>
        <pc:spChg chg="add del">
          <ac:chgData name="Χριστίνα  Σεϊντή" userId="dd03f071-cf87-4879-b98e-4ba3860be698" providerId="ADAL" clId="{CCC299CF-B823-492C-9F36-1088DD9B601D}" dt="2021-10-25T15:38:20.378" v="2516" actId="26606"/>
          <ac:spMkLst>
            <pc:docMk/>
            <pc:sldMk cId="292370392" sldId="260"/>
            <ac:spMk id="64" creationId="{A27B6159-7734-4564-9E0F-C4BC43C36E52}"/>
          </ac:spMkLst>
        </pc:spChg>
        <pc:spChg chg="add del">
          <ac:chgData name="Χριστίνα  Σεϊντή" userId="dd03f071-cf87-4879-b98e-4ba3860be698" providerId="ADAL" clId="{CCC299CF-B823-492C-9F36-1088DD9B601D}" dt="2021-10-25T15:38:34.167" v="2518" actId="26606"/>
          <ac:spMkLst>
            <pc:docMk/>
            <pc:sldMk cId="292370392" sldId="260"/>
            <ac:spMk id="89" creationId="{A81E7530-396C-45F0-92F4-A885648D1631}"/>
          </ac:spMkLst>
        </pc:spChg>
        <pc:spChg chg="add del">
          <ac:chgData name="Χριστίνα  Σεϊντή" userId="dd03f071-cf87-4879-b98e-4ba3860be698" providerId="ADAL" clId="{CCC299CF-B823-492C-9F36-1088DD9B601D}" dt="2021-10-25T15:38:34.167" v="2518" actId="26606"/>
          <ac:spMkLst>
            <pc:docMk/>
            <pc:sldMk cId="292370392" sldId="260"/>
            <ac:spMk id="90" creationId="{D9F5512A-48E1-4C07-B75E-3CCC517B6804}"/>
          </ac:spMkLst>
        </pc:spChg>
        <pc:spChg chg="add del">
          <ac:chgData name="Χριστίνα  Σεϊντή" userId="dd03f071-cf87-4879-b98e-4ba3860be698" providerId="ADAL" clId="{CCC299CF-B823-492C-9F36-1088DD9B601D}" dt="2021-10-25T15:38:34.167" v="2518" actId="26606"/>
          <ac:spMkLst>
            <pc:docMk/>
            <pc:sldMk cId="292370392" sldId="260"/>
            <ac:spMk id="91" creationId="{7316481C-0A49-4796-812B-0D64F063B720}"/>
          </ac:spMkLst>
        </pc:spChg>
        <pc:spChg chg="add del">
          <ac:chgData name="Χριστίνα  Σεϊντή" userId="dd03f071-cf87-4879-b98e-4ba3860be698" providerId="ADAL" clId="{CCC299CF-B823-492C-9F36-1088DD9B601D}" dt="2021-10-25T15:38:34.167" v="2518" actId="26606"/>
          <ac:spMkLst>
            <pc:docMk/>
            <pc:sldMk cId="292370392" sldId="260"/>
            <ac:spMk id="92" creationId="{A5271697-90F1-4A23-8EF2-0179F2EAFACB}"/>
          </ac:spMkLst>
        </pc:spChg>
        <pc:spChg chg="add">
          <ac:chgData name="Χριστίνα  Σεϊντή" userId="dd03f071-cf87-4879-b98e-4ba3860be698" providerId="ADAL" clId="{CCC299CF-B823-492C-9F36-1088DD9B601D}" dt="2021-10-25T15:38:34.189" v="2519" actId="26606"/>
          <ac:spMkLst>
            <pc:docMk/>
            <pc:sldMk cId="292370392" sldId="260"/>
            <ac:spMk id="94" creationId="{DD38EE57-B708-47C9-A4A4-E25F09FAB029}"/>
          </ac:spMkLst>
        </pc:spChg>
        <pc:grpChg chg="add del">
          <ac:chgData name="Χριστίνα  Σεϊντή" userId="dd03f071-cf87-4879-b98e-4ba3860be698" providerId="ADAL" clId="{CCC299CF-B823-492C-9F36-1088DD9B601D}" dt="2021-10-25T15:37:26.171" v="2508" actId="26606"/>
          <ac:grpSpMkLst>
            <pc:docMk/>
            <pc:sldMk cId="292370392" sldId="260"/>
            <ac:grpSpMk id="51" creationId="{D8E9CF54-0466-4261-9E62-0249E60E1886}"/>
          </ac:grpSpMkLst>
        </pc:grpChg>
        <pc:grpChg chg="add del">
          <ac:chgData name="Χριστίνα  Σεϊντή" userId="dd03f071-cf87-4879-b98e-4ba3860be698" providerId="ADAL" clId="{CCC299CF-B823-492C-9F36-1088DD9B601D}" dt="2021-10-25T15:38:34.167" v="2518" actId="26606"/>
          <ac:grpSpMkLst>
            <pc:docMk/>
            <pc:sldMk cId="292370392" sldId="260"/>
            <ac:grpSpMk id="68" creationId="{81DE8B58-F373-409E-A253-4380A66091D4}"/>
          </ac:grpSpMkLst>
        </pc:grpChg>
        <pc:grpChg chg="add">
          <ac:chgData name="Χριστίνα  Σεϊντή" userId="dd03f071-cf87-4879-b98e-4ba3860be698" providerId="ADAL" clId="{CCC299CF-B823-492C-9F36-1088DD9B601D}" dt="2021-10-25T15:38:34.189" v="2519" actId="26606"/>
          <ac:grpSpMkLst>
            <pc:docMk/>
            <pc:sldMk cId="292370392" sldId="260"/>
            <ac:grpSpMk id="95" creationId="{57A28182-58A5-4DBB-8F64-BD944BCA8154}"/>
          </ac:grpSpMkLst>
        </pc:grpChg>
        <pc:picChg chg="add del mod">
          <ac:chgData name="Χριστίνα  Σεϊντή" userId="dd03f071-cf87-4879-b98e-4ba3860be698" providerId="ADAL" clId="{CCC299CF-B823-492C-9F36-1088DD9B601D}" dt="2021-10-25T15:35:00.959" v="2491" actId="21"/>
          <ac:picMkLst>
            <pc:docMk/>
            <pc:sldMk cId="292370392" sldId="260"/>
            <ac:picMk id="8" creationId="{068C51EA-AA39-4BEE-80DE-996D8009F378}"/>
          </ac:picMkLst>
        </pc:picChg>
        <pc:picChg chg="add del mod">
          <ac:chgData name="Χριστίνα  Σεϊντή" userId="dd03f071-cf87-4879-b98e-4ba3860be698" providerId="ADAL" clId="{CCC299CF-B823-492C-9F36-1088DD9B601D}" dt="2021-10-25T15:35:43.292" v="2495" actId="21"/>
          <ac:picMkLst>
            <pc:docMk/>
            <pc:sldMk cId="292370392" sldId="260"/>
            <ac:picMk id="12" creationId="{AFACDABE-9B03-4C3F-9E6E-A7098AA74114}"/>
          </ac:picMkLst>
        </pc:picChg>
        <pc:picChg chg="add mod ord modCrop">
          <ac:chgData name="Χριστίνα  Σεϊντή" userId="dd03f071-cf87-4879-b98e-4ba3860be698" providerId="ADAL" clId="{CCC299CF-B823-492C-9F36-1088DD9B601D}" dt="2021-10-25T15:38:34.189" v="2519" actId="26606"/>
          <ac:picMkLst>
            <pc:docMk/>
            <pc:sldMk cId="292370392" sldId="260"/>
            <ac:picMk id="16" creationId="{67C178B6-AD55-490B-B9C0-E8EA60E3EBC0}"/>
          </ac:picMkLst>
        </pc:picChg>
        <pc:cxnChg chg="add del">
          <ac:chgData name="Χριστίνα  Σεϊντή" userId="dd03f071-cf87-4879-b98e-4ba3860be698" providerId="ADAL" clId="{CCC299CF-B823-492C-9F36-1088DD9B601D}" dt="2021-10-25T15:37:30.574" v="2510" actId="26606"/>
          <ac:cxnSpMkLst>
            <pc:docMk/>
            <pc:sldMk cId="292370392" sldId="260"/>
            <ac:cxnSpMk id="54" creationId="{20E3A342-4D61-4E3F-AF90-1AB42AEB96CC}"/>
          </ac:cxnSpMkLst>
        </pc:cxnChg>
        <pc:cxnChg chg="add del">
          <ac:chgData name="Χριστίνα  Σεϊντή" userId="dd03f071-cf87-4879-b98e-4ba3860be698" providerId="ADAL" clId="{CCC299CF-B823-492C-9F36-1088DD9B601D}" dt="2021-10-25T15:38:20.378" v="2516" actId="26606"/>
          <ac:cxnSpMkLst>
            <pc:docMk/>
            <pc:sldMk cId="292370392" sldId="260"/>
            <ac:cxnSpMk id="66" creationId="{E2FFB46B-05BC-4950-B18A-9593FDAE6ED7}"/>
          </ac:cxnSpMkLst>
        </pc:cxnChg>
      </pc:sldChg>
      <pc:sldChg chg="addSp delSp modSp new del mod setBg setClrOvrMap">
        <pc:chgData name="Χριστίνα  Σεϊντή" userId="dd03f071-cf87-4879-b98e-4ba3860be698" providerId="ADAL" clId="{CCC299CF-B823-492C-9F36-1088DD9B601D}" dt="2021-10-26T16:18:06.461" v="3450" actId="2696"/>
        <pc:sldMkLst>
          <pc:docMk/>
          <pc:sldMk cId="3402264545" sldId="260"/>
        </pc:sldMkLst>
        <pc:spChg chg="del">
          <ac:chgData name="Χριστίνα  Σεϊντή" userId="dd03f071-cf87-4879-b98e-4ba3860be698" providerId="ADAL" clId="{CCC299CF-B823-492C-9F36-1088DD9B601D}" dt="2021-10-25T15:40:18.601" v="2522"/>
          <ac:spMkLst>
            <pc:docMk/>
            <pc:sldMk cId="3402264545" sldId="260"/>
            <ac:spMk id="2" creationId="{B5749754-E8D0-4BB5-A4DE-3448087807F4}"/>
          </ac:spMkLst>
        </pc:spChg>
        <pc:spChg chg="del mod">
          <ac:chgData name="Χριστίνα  Σεϊντή" userId="dd03f071-cf87-4879-b98e-4ba3860be698" providerId="ADAL" clId="{CCC299CF-B823-492C-9F36-1088DD9B601D}" dt="2021-10-25T15:41:06.840" v="2532" actId="931"/>
          <ac:spMkLst>
            <pc:docMk/>
            <pc:sldMk cId="3402264545" sldId="260"/>
            <ac:spMk id="3" creationId="{800A4686-F0FE-4B0D-B05A-8148E6B886E3}"/>
          </ac:spMkLst>
        </pc:spChg>
        <pc:spChg chg="add del mod">
          <ac:chgData name="Χριστίνα  Σεϊντή" userId="dd03f071-cf87-4879-b98e-4ba3860be698" providerId="ADAL" clId="{CCC299CF-B823-492C-9F36-1088DD9B601D}" dt="2021-10-26T14:39:32.181" v="3447" actId="21"/>
          <ac:spMkLst>
            <pc:docMk/>
            <pc:sldMk cId="3402264545" sldId="260"/>
            <ac:spMk id="3" creationId="{CA6DD99F-5E02-4D10-8853-B6307FF6CD9E}"/>
          </ac:spMkLst>
        </pc:spChg>
        <pc:spChg chg="del mod">
          <ac:chgData name="Χριστίνα  Σεϊντή" userId="dd03f071-cf87-4879-b98e-4ba3860be698" providerId="ADAL" clId="{CCC299CF-B823-492C-9F36-1088DD9B601D}" dt="2021-10-25T15:41:20.971" v="2537" actId="931"/>
          <ac:spMkLst>
            <pc:docMk/>
            <pc:sldMk cId="3402264545" sldId="260"/>
            <ac:spMk id="4" creationId="{1E5A6578-EA77-4F92-9939-A6806D836BF9}"/>
          </ac:spMkLst>
        </pc:spChg>
        <pc:spChg chg="add del mod">
          <ac:chgData name="Χριστίνα  Σεϊντή" userId="dd03f071-cf87-4879-b98e-4ba3860be698" providerId="ADAL" clId="{CCC299CF-B823-492C-9F36-1088DD9B601D}" dt="2021-10-25T15:51:28.872" v="2767" actId="478"/>
          <ac:spMkLst>
            <pc:docMk/>
            <pc:sldMk cId="3402264545" sldId="260"/>
            <ac:spMk id="5" creationId="{4A803F72-B1F0-4698-B7F6-07F7F0057862}"/>
          </ac:spMkLst>
        </pc:spChg>
        <pc:spChg chg="add del mod">
          <ac:chgData name="Χριστίνα  Σεϊντή" userId="dd03f071-cf87-4879-b98e-4ba3860be698" providerId="ADAL" clId="{CCC299CF-B823-492C-9F36-1088DD9B601D}" dt="2021-10-25T15:51:55.128" v="2768"/>
          <ac:spMkLst>
            <pc:docMk/>
            <pc:sldMk cId="3402264545" sldId="260"/>
            <ac:spMk id="11" creationId="{B8F93678-E374-4BEA-BE95-123A8FE11188}"/>
          </ac:spMkLst>
        </pc:spChg>
        <pc:spChg chg="add mod ord">
          <ac:chgData name="Χριστίνα  Σεϊντή" userId="dd03f071-cf87-4879-b98e-4ba3860be698" providerId="ADAL" clId="{CCC299CF-B823-492C-9F36-1088DD9B601D}" dt="2021-10-26T14:39:40.053" v="3448" actId="26606"/>
          <ac:spMkLst>
            <pc:docMk/>
            <pc:sldMk cId="3402264545" sldId="260"/>
            <ac:spMk id="12" creationId="{10D8D9C9-0693-496B-A07E-71DBBCFEF643}"/>
          </ac:spMkLst>
        </pc:spChg>
        <pc:spChg chg="add del">
          <ac:chgData name="Χριστίνα  Σεϊντή" userId="dd03f071-cf87-4879-b98e-4ba3860be698" providerId="ADAL" clId="{CCC299CF-B823-492C-9F36-1088DD9B601D}" dt="2021-10-25T15:58:12.893" v="3038" actId="26606"/>
          <ac:spMkLst>
            <pc:docMk/>
            <pc:sldMk cId="3402264545" sldId="260"/>
            <ac:spMk id="16" creationId="{D38B9D07-A8DF-4D24-BAE0-5A64ABE38A57}"/>
          </ac:spMkLst>
        </pc:spChg>
        <pc:spChg chg="add del">
          <ac:chgData name="Χριστίνα  Σεϊντή" userId="dd03f071-cf87-4879-b98e-4ba3860be698" providerId="ADAL" clId="{CCC299CF-B823-492C-9F36-1088DD9B601D}" dt="2021-10-25T15:58:09.024" v="3033" actId="26606"/>
          <ac:spMkLst>
            <pc:docMk/>
            <pc:sldMk cId="3402264545" sldId="260"/>
            <ac:spMk id="17" creationId="{7316481C-0A49-4796-812B-0D64F063B720}"/>
          </ac:spMkLst>
        </pc:spChg>
        <pc:spChg chg="add del">
          <ac:chgData name="Χριστίνα  Σεϊντή" userId="dd03f071-cf87-4879-b98e-4ba3860be698" providerId="ADAL" clId="{CCC299CF-B823-492C-9F36-1088DD9B601D}" dt="2021-10-25T15:58:09.024" v="3033" actId="26606"/>
          <ac:spMkLst>
            <pc:docMk/>
            <pc:sldMk cId="3402264545" sldId="260"/>
            <ac:spMk id="19" creationId="{A5271697-90F1-4A23-8EF2-0179F2EAFACB}"/>
          </ac:spMkLst>
        </pc:spChg>
        <pc:spChg chg="add del">
          <ac:chgData name="Χριστίνα  Σεϊντή" userId="dd03f071-cf87-4879-b98e-4ba3860be698" providerId="ADAL" clId="{CCC299CF-B823-492C-9F36-1088DD9B601D}" dt="2021-10-25T16:00:06.914" v="3055" actId="26606"/>
          <ac:spMkLst>
            <pc:docMk/>
            <pc:sldMk cId="3402264545" sldId="260"/>
            <ac:spMk id="23" creationId="{762DA937-8B55-4317-BD32-98D7AF30E39E}"/>
          </ac:spMkLst>
        </pc:spChg>
        <pc:spChg chg="add del">
          <ac:chgData name="Χριστίνα  Σεϊντή" userId="dd03f071-cf87-4879-b98e-4ba3860be698" providerId="ADAL" clId="{CCC299CF-B823-492C-9F36-1088DD9B601D}" dt="2021-10-25T16:00:06.914" v="3055" actId="26606"/>
          <ac:spMkLst>
            <pc:docMk/>
            <pc:sldMk cId="3402264545" sldId="260"/>
            <ac:spMk id="25" creationId="{C52EE5A8-045B-4D39-8ED1-513334085EEC}"/>
          </ac:spMkLst>
        </pc:spChg>
        <pc:spChg chg="add del">
          <ac:chgData name="Χριστίνα  Σεϊντή" userId="dd03f071-cf87-4879-b98e-4ba3860be698" providerId="ADAL" clId="{CCC299CF-B823-492C-9F36-1088DD9B601D}" dt="2021-10-25T15:58:09.024" v="3033" actId="26606"/>
          <ac:spMkLst>
            <pc:docMk/>
            <pc:sldMk cId="3402264545" sldId="260"/>
            <ac:spMk id="43" creationId="{D9F5512A-48E1-4C07-B75E-3CCC517B6804}"/>
          </ac:spMkLst>
        </pc:spChg>
        <pc:spChg chg="add del">
          <ac:chgData name="Χριστίνα  Σεϊντή" userId="dd03f071-cf87-4879-b98e-4ba3860be698" providerId="ADAL" clId="{CCC299CF-B823-492C-9F36-1088DD9B601D}" dt="2021-10-25T15:58:12.893" v="3038" actId="26606"/>
          <ac:spMkLst>
            <pc:docMk/>
            <pc:sldMk cId="3402264545" sldId="260"/>
            <ac:spMk id="47" creationId="{CEF6118E-44FB-4509-B4D9-129052E4C6EE}"/>
          </ac:spMkLst>
        </pc:spChg>
        <pc:spChg chg="add del">
          <ac:chgData name="Χριστίνα  Σεϊντή" userId="dd03f071-cf87-4879-b98e-4ba3860be698" providerId="ADAL" clId="{CCC299CF-B823-492C-9F36-1088DD9B601D}" dt="2021-10-25T15:58:37.328" v="3040" actId="26606"/>
          <ac:spMkLst>
            <pc:docMk/>
            <pc:sldMk cId="3402264545" sldId="260"/>
            <ac:spMk id="49" creationId="{99F1FFA9-D672-408C-9220-ADEEC6ABDD09}"/>
          </ac:spMkLst>
        </pc:spChg>
        <pc:spChg chg="add del">
          <ac:chgData name="Χριστίνα  Σεϊντή" userId="dd03f071-cf87-4879-b98e-4ba3860be698" providerId="ADAL" clId="{CCC299CF-B823-492C-9F36-1088DD9B601D}" dt="2021-10-25T15:58:37.328" v="3040" actId="26606"/>
          <ac:spMkLst>
            <pc:docMk/>
            <pc:sldMk cId="3402264545" sldId="260"/>
            <ac:spMk id="50" creationId="{AC97DEFB-DEC6-4A7D-9BAC-5154ACFDC8E0}"/>
          </ac:spMkLst>
        </pc:spChg>
        <pc:spChg chg="add del">
          <ac:chgData name="Χριστίνα  Σεϊντή" userId="dd03f071-cf87-4879-b98e-4ba3860be698" providerId="ADAL" clId="{CCC299CF-B823-492C-9F36-1088DD9B601D}" dt="2021-10-25T16:00:06.914" v="3055" actId="26606"/>
          <ac:spMkLst>
            <pc:docMk/>
            <pc:sldMk cId="3402264545" sldId="260"/>
            <ac:spMk id="52" creationId="{6234BCC6-39B9-47D9-8BF8-C665401AE23C}"/>
          </ac:spMkLst>
        </pc:spChg>
        <pc:spChg chg="add del">
          <ac:chgData name="Χριστίνα  Σεϊντή" userId="dd03f071-cf87-4879-b98e-4ba3860be698" providerId="ADAL" clId="{CCC299CF-B823-492C-9F36-1088DD9B601D}" dt="2021-10-25T16:00:06.914" v="3055" actId="26606"/>
          <ac:spMkLst>
            <pc:docMk/>
            <pc:sldMk cId="3402264545" sldId="260"/>
            <ac:spMk id="53" creationId="{72A9CE9D-DAC3-40AF-B504-78A64A909F9D}"/>
          </ac:spMkLst>
        </pc:spChg>
        <pc:spChg chg="add del">
          <ac:chgData name="Χριστίνα  Σεϊντή" userId="dd03f071-cf87-4879-b98e-4ba3860be698" providerId="ADAL" clId="{CCC299CF-B823-492C-9F36-1088DD9B601D}" dt="2021-10-25T16:00:06.914" v="3055" actId="26606"/>
          <ac:spMkLst>
            <pc:docMk/>
            <pc:sldMk cId="3402264545" sldId="260"/>
            <ac:spMk id="54" creationId="{506D7452-6CDE-4381-86CE-07B2459383D5}"/>
          </ac:spMkLst>
        </pc:spChg>
        <pc:spChg chg="add del mod">
          <ac:chgData name="Χριστίνα  Σεϊντή" userId="dd03f071-cf87-4879-b98e-4ba3860be698" providerId="ADAL" clId="{CCC299CF-B823-492C-9F36-1088DD9B601D}" dt="2021-10-26T14:39:40.053" v="3448" actId="26606"/>
          <ac:spMkLst>
            <pc:docMk/>
            <pc:sldMk cId="3402264545" sldId="260"/>
            <ac:spMk id="58" creationId="{2DE7389F-D7EA-4898-933A-FCA7042F5FF2}"/>
          </ac:spMkLst>
        </pc:spChg>
        <pc:spChg chg="add del">
          <ac:chgData name="Χριστίνα  Σεϊντή" userId="dd03f071-cf87-4879-b98e-4ba3860be698" providerId="ADAL" clId="{CCC299CF-B823-492C-9F36-1088DD9B601D}" dt="2021-10-25T16:00:23.385" v="3062" actId="26606"/>
          <ac:spMkLst>
            <pc:docMk/>
            <pc:sldMk cId="3402264545" sldId="260"/>
            <ac:spMk id="61" creationId="{CEF6118E-44FB-4509-B4D9-129052E4C6EE}"/>
          </ac:spMkLst>
        </pc:spChg>
        <pc:spChg chg="add del">
          <ac:chgData name="Χριστίνα  Σεϊντή" userId="dd03f071-cf87-4879-b98e-4ba3860be698" providerId="ADAL" clId="{CCC299CF-B823-492C-9F36-1088DD9B601D}" dt="2021-10-25T16:00:23.364" v="3061" actId="26606"/>
          <ac:spMkLst>
            <pc:docMk/>
            <pc:sldMk cId="3402264545" sldId="260"/>
            <ac:spMk id="66" creationId="{33CD251C-A887-4D2F-925B-FC097198538B}"/>
          </ac:spMkLst>
        </pc:spChg>
        <pc:spChg chg="add del">
          <ac:chgData name="Χριστίνα  Σεϊντή" userId="dd03f071-cf87-4879-b98e-4ba3860be698" providerId="ADAL" clId="{CCC299CF-B823-492C-9F36-1088DD9B601D}" dt="2021-10-25T16:00:42.059" v="3064" actId="26606"/>
          <ac:spMkLst>
            <pc:docMk/>
            <pc:sldMk cId="3402264545" sldId="260"/>
            <ac:spMk id="88" creationId="{A3BAF07C-C39E-42EB-BB22-8D46691D9735}"/>
          </ac:spMkLst>
        </pc:spChg>
        <pc:spChg chg="add del">
          <ac:chgData name="Χριστίνα  Σεϊντή" userId="dd03f071-cf87-4879-b98e-4ba3860be698" providerId="ADAL" clId="{CCC299CF-B823-492C-9F36-1088DD9B601D}" dt="2021-10-26T14:39:40.053" v="3448" actId="26606"/>
          <ac:spMkLst>
            <pc:docMk/>
            <pc:sldMk cId="3402264545" sldId="260"/>
            <ac:spMk id="96" creationId="{CEF6118E-44FB-4509-B4D9-129052E4C6EE}"/>
          </ac:spMkLst>
        </pc:spChg>
        <pc:spChg chg="add">
          <ac:chgData name="Χριστίνα  Σεϊντή" userId="dd03f071-cf87-4879-b98e-4ba3860be698" providerId="ADAL" clId="{CCC299CF-B823-492C-9F36-1088DD9B601D}" dt="2021-10-26T14:39:40.053" v="3448" actId="26606"/>
          <ac:spMkLst>
            <pc:docMk/>
            <pc:sldMk cId="3402264545" sldId="260"/>
            <ac:spMk id="102" creationId="{0671A8AE-40A1-4631-A6B8-581AFF065482}"/>
          </ac:spMkLst>
        </pc:spChg>
        <pc:spChg chg="add">
          <ac:chgData name="Χριστίνα  Σεϊντή" userId="dd03f071-cf87-4879-b98e-4ba3860be698" providerId="ADAL" clId="{CCC299CF-B823-492C-9F36-1088DD9B601D}" dt="2021-10-26T14:39:40.053" v="3448" actId="26606"/>
          <ac:spMkLst>
            <pc:docMk/>
            <pc:sldMk cId="3402264545" sldId="260"/>
            <ac:spMk id="104" creationId="{AB58EF07-17C2-48CF-ABB0-EEF1F17CB8F0}"/>
          </ac:spMkLst>
        </pc:spChg>
        <pc:spChg chg="add">
          <ac:chgData name="Χριστίνα  Σεϊντή" userId="dd03f071-cf87-4879-b98e-4ba3860be698" providerId="ADAL" clId="{CCC299CF-B823-492C-9F36-1088DD9B601D}" dt="2021-10-26T14:39:40.053" v="3448" actId="26606"/>
          <ac:spMkLst>
            <pc:docMk/>
            <pc:sldMk cId="3402264545" sldId="260"/>
            <ac:spMk id="106" creationId="{AF2F604E-43BE-4DC3-B983-E071523364F8}"/>
          </ac:spMkLst>
        </pc:spChg>
        <pc:spChg chg="add">
          <ac:chgData name="Χριστίνα  Σεϊντή" userId="dd03f071-cf87-4879-b98e-4ba3860be698" providerId="ADAL" clId="{CCC299CF-B823-492C-9F36-1088DD9B601D}" dt="2021-10-26T14:39:40.053" v="3448" actId="26606"/>
          <ac:spMkLst>
            <pc:docMk/>
            <pc:sldMk cId="3402264545" sldId="260"/>
            <ac:spMk id="108" creationId="{08C9B587-E65E-4B52-B37C-ABEBB6E87928}"/>
          </ac:spMkLst>
        </pc:spChg>
        <pc:grpChg chg="add del">
          <ac:chgData name="Χριστίνα  Σεϊντή" userId="dd03f071-cf87-4879-b98e-4ba3860be698" providerId="ADAL" clId="{CCC299CF-B823-492C-9F36-1088DD9B601D}" dt="2021-10-25T15:58:09.024" v="3033" actId="26606"/>
          <ac:grpSpMkLst>
            <pc:docMk/>
            <pc:sldMk cId="3402264545" sldId="260"/>
            <ac:grpSpMk id="21" creationId="{0924561D-756D-410B-973A-E68C2552C20C}"/>
          </ac:grpSpMkLst>
        </pc:grpChg>
        <pc:grpChg chg="add del">
          <ac:chgData name="Χριστίνα  Σεϊντή" userId="dd03f071-cf87-4879-b98e-4ba3860be698" providerId="ADAL" clId="{CCC299CF-B823-492C-9F36-1088DD9B601D}" dt="2021-10-25T16:00:23.364" v="3061" actId="26606"/>
          <ac:grpSpMkLst>
            <pc:docMk/>
            <pc:sldMk cId="3402264545" sldId="260"/>
            <ac:grpSpMk id="68" creationId="{770AE191-D2EA-45C9-A44D-830C188F74CB}"/>
          </ac:grpSpMkLst>
        </pc:grpChg>
        <pc:grpChg chg="add del">
          <ac:chgData name="Χριστίνα  Σεϊντή" userId="dd03f071-cf87-4879-b98e-4ba3860be698" providerId="ADAL" clId="{CCC299CF-B823-492C-9F36-1088DD9B601D}" dt="2021-10-25T16:00:42.059" v="3064" actId="26606"/>
          <ac:grpSpMkLst>
            <pc:docMk/>
            <pc:sldMk cId="3402264545" sldId="260"/>
            <ac:grpSpMk id="89" creationId="{D8E9CF54-0466-4261-9E62-0249E60E1886}"/>
          </ac:grpSpMkLst>
        </pc:grpChg>
        <pc:picChg chg="add del mod ord modCrop">
          <ac:chgData name="Χριστίνα  Σεϊντή" userId="dd03f071-cf87-4879-b98e-4ba3860be698" providerId="ADAL" clId="{CCC299CF-B823-492C-9F36-1088DD9B601D}" dt="2021-10-26T14:39:10.853" v="3445" actId="21"/>
          <ac:picMkLst>
            <pc:docMk/>
            <pc:sldMk cId="3402264545" sldId="260"/>
            <ac:picMk id="7" creationId="{2A3F19CE-BB20-4742-8E73-B4BF2DFADDBB}"/>
          </ac:picMkLst>
        </pc:picChg>
        <pc:picChg chg="add del mod ord modCrop">
          <ac:chgData name="Χριστίνα  Σεϊντή" userId="dd03f071-cf87-4879-b98e-4ba3860be698" providerId="ADAL" clId="{CCC299CF-B823-492C-9F36-1088DD9B601D}" dt="2021-10-26T14:39:14.744" v="3446" actId="21"/>
          <ac:picMkLst>
            <pc:docMk/>
            <pc:sldMk cId="3402264545" sldId="260"/>
            <ac:picMk id="9" creationId="{F55D8F09-4FDD-44BD-8F94-9E119F493767}"/>
          </ac:picMkLst>
        </pc:picChg>
        <pc:picChg chg="add mod">
          <ac:chgData name="Χριστίνα  Σεϊντή" userId="dd03f071-cf87-4879-b98e-4ba3860be698" providerId="ADAL" clId="{CCC299CF-B823-492C-9F36-1088DD9B601D}" dt="2021-10-26T14:40:43.003" v="3449" actId="1076"/>
          <ac:picMkLst>
            <pc:docMk/>
            <pc:sldMk cId="3402264545" sldId="260"/>
            <ac:picMk id="98" creationId="{AA12B8F7-4DD6-46E4-99DF-B49CF425A8C7}"/>
          </ac:picMkLst>
        </pc:picChg>
        <pc:cxnChg chg="add del">
          <ac:chgData name="Χριστίνα  Σεϊντή" userId="dd03f071-cf87-4879-b98e-4ba3860be698" providerId="ADAL" clId="{CCC299CF-B823-492C-9F36-1088DD9B601D}" dt="2021-10-25T15:58:10.711" v="3036" actId="26606"/>
          <ac:cxnSpMkLst>
            <pc:docMk/>
            <pc:sldMk cId="3402264545" sldId="260"/>
            <ac:cxnSpMk id="45" creationId="{3D83F26F-C55B-4A92-9AFF-4894D14E27C5}"/>
          </ac:cxnSpMkLst>
        </pc:cxnChg>
      </pc:sldChg>
      <pc:sldChg chg="addSp delSp modSp new mod setBg modClrScheme delDesignElem chgLayout">
        <pc:chgData name="Χριστίνα  Σεϊντή" userId="dd03f071-cf87-4879-b98e-4ba3860be698" providerId="ADAL" clId="{CCC299CF-B823-492C-9F36-1088DD9B601D}" dt="2021-10-28T10:10:27.585" v="11164" actId="20577"/>
        <pc:sldMkLst>
          <pc:docMk/>
          <pc:sldMk cId="2247689528" sldId="261"/>
        </pc:sldMkLst>
        <pc:spChg chg="del mod ord">
          <ac:chgData name="Χριστίνα  Σεϊντή" userId="dd03f071-cf87-4879-b98e-4ba3860be698" providerId="ADAL" clId="{CCC299CF-B823-492C-9F36-1088DD9B601D}" dt="2021-10-26T16:18:38.910" v="3462" actId="700"/>
          <ac:spMkLst>
            <pc:docMk/>
            <pc:sldMk cId="2247689528" sldId="261"/>
            <ac:spMk id="2" creationId="{57315955-E852-403E-9F60-EBA23902D986}"/>
          </ac:spMkLst>
        </pc:spChg>
        <pc:spChg chg="del mod ord">
          <ac:chgData name="Χριστίνα  Σεϊντή" userId="dd03f071-cf87-4879-b98e-4ba3860be698" providerId="ADAL" clId="{CCC299CF-B823-492C-9F36-1088DD9B601D}" dt="2021-10-26T16:18:38.910" v="3462" actId="700"/>
          <ac:spMkLst>
            <pc:docMk/>
            <pc:sldMk cId="2247689528" sldId="261"/>
            <ac:spMk id="3" creationId="{98321D21-319F-4B20-80AF-5478D0BFD0BD}"/>
          </ac:spMkLst>
        </pc:spChg>
        <pc:spChg chg="del">
          <ac:chgData name="Χριστίνα  Σεϊντή" userId="dd03f071-cf87-4879-b98e-4ba3860be698" providerId="ADAL" clId="{CCC299CF-B823-492C-9F36-1088DD9B601D}" dt="2021-10-26T16:18:38.910" v="3462" actId="700"/>
          <ac:spMkLst>
            <pc:docMk/>
            <pc:sldMk cId="2247689528" sldId="261"/>
            <ac:spMk id="4" creationId="{8AAAC49B-1838-4D43-9D36-36323D9880F3}"/>
          </ac:spMkLst>
        </pc:spChg>
        <pc:spChg chg="add mod ord">
          <ac:chgData name="Χριστίνα  Σεϊντή" userId="dd03f071-cf87-4879-b98e-4ba3860be698" providerId="ADAL" clId="{CCC299CF-B823-492C-9F36-1088DD9B601D}" dt="2021-10-28T10:08:54.131" v="11147" actId="20577"/>
          <ac:spMkLst>
            <pc:docMk/>
            <pc:sldMk cId="2247689528" sldId="261"/>
            <ac:spMk id="5" creationId="{3BE3DAEF-6806-413D-9DF1-84839D1D61ED}"/>
          </ac:spMkLst>
        </pc:spChg>
        <pc:spChg chg="add mod ord">
          <ac:chgData name="Χριστίνα  Σεϊντή" userId="dd03f071-cf87-4879-b98e-4ba3860be698" providerId="ADAL" clId="{CCC299CF-B823-492C-9F36-1088DD9B601D}" dt="2021-10-28T10:10:27.585" v="11164" actId="20577"/>
          <ac:spMkLst>
            <pc:docMk/>
            <pc:sldMk cId="2247689528" sldId="261"/>
            <ac:spMk id="6" creationId="{56933FD5-5CF4-4564-9FA2-BA8F94CE746D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2247689528" sldId="261"/>
            <ac:spMk id="11" creationId="{DAF1966E-FD40-4A4A-B61B-C4DF7FA05F06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2247689528" sldId="261"/>
            <ac:spMk id="13" creationId="{047BFA19-D45E-416B-A404-7AF2F3F27017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2247689528" sldId="261"/>
            <ac:spMk id="15" creationId="{8E0105E7-23DB-4CF2-8258-FF47C7620F6E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2247689528" sldId="261"/>
            <ac:spMk id="17" creationId="{074B4F7D-14B2-478B-8BF5-01E4E0C5D263}"/>
          </ac:spMkLst>
        </pc:spChg>
      </pc:sldChg>
      <pc:sldChg chg="addSp delSp modSp new del mod setBg modClrScheme chgLayout">
        <pc:chgData name="Χριστίνα  Σεϊντή" userId="dd03f071-cf87-4879-b98e-4ba3860be698" providerId="ADAL" clId="{CCC299CF-B823-492C-9F36-1088DD9B601D}" dt="2021-10-25T16:39:08.378" v="3436" actId="2696"/>
        <pc:sldMkLst>
          <pc:docMk/>
          <pc:sldMk cId="2945404452" sldId="261"/>
        </pc:sldMkLst>
        <pc:spChg chg="del mod ord">
          <ac:chgData name="Χριστίνα  Σεϊντή" userId="dd03f071-cf87-4879-b98e-4ba3860be698" providerId="ADAL" clId="{CCC299CF-B823-492C-9F36-1088DD9B601D}" dt="2021-10-25T16:18:18.622" v="3101" actId="700"/>
          <ac:spMkLst>
            <pc:docMk/>
            <pc:sldMk cId="2945404452" sldId="261"/>
            <ac:spMk id="2" creationId="{1C6F3B1B-DDBB-4480-8E6C-296990588B3A}"/>
          </ac:spMkLst>
        </pc:spChg>
        <pc:spChg chg="del">
          <ac:chgData name="Χριστίνα  Σεϊντή" userId="dd03f071-cf87-4879-b98e-4ba3860be698" providerId="ADAL" clId="{CCC299CF-B823-492C-9F36-1088DD9B601D}" dt="2021-10-25T16:17:34.471" v="3099" actId="931"/>
          <ac:spMkLst>
            <pc:docMk/>
            <pc:sldMk cId="2945404452" sldId="261"/>
            <ac:spMk id="3" creationId="{7EE196C6-A6C1-41E2-ACD5-44EA874485F1}"/>
          </ac:spMkLst>
        </pc:spChg>
        <pc:spChg chg="del">
          <ac:chgData name="Χριστίνα  Σεϊντή" userId="dd03f071-cf87-4879-b98e-4ba3860be698" providerId="ADAL" clId="{CCC299CF-B823-492C-9F36-1088DD9B601D}" dt="2021-10-25T16:18:18.622" v="3101" actId="700"/>
          <ac:spMkLst>
            <pc:docMk/>
            <pc:sldMk cId="2945404452" sldId="261"/>
            <ac:spMk id="4" creationId="{9E23329B-BBC2-4005-890C-DC6AEEC04ECA}"/>
          </ac:spMkLst>
        </pc:spChg>
        <pc:spChg chg="add del mod ord">
          <ac:chgData name="Χριστίνα  Σεϊντή" userId="dd03f071-cf87-4879-b98e-4ba3860be698" providerId="ADAL" clId="{CCC299CF-B823-492C-9F36-1088DD9B601D}" dt="2021-10-25T16:18:18.622" v="3101" actId="700"/>
          <ac:spMkLst>
            <pc:docMk/>
            <pc:sldMk cId="2945404452" sldId="261"/>
            <ac:spMk id="8" creationId="{48444F40-B30E-4516-8A94-A54488C772C0}"/>
          </ac:spMkLst>
        </pc:spChg>
        <pc:spChg chg="add mod ord">
          <ac:chgData name="Χριστίνα  Σεϊντή" userId="dd03f071-cf87-4879-b98e-4ba3860be698" providerId="ADAL" clId="{CCC299CF-B823-492C-9F36-1088DD9B601D}" dt="2021-10-25T16:37:53.830" v="3435" actId="20577"/>
          <ac:spMkLst>
            <pc:docMk/>
            <pc:sldMk cId="2945404452" sldId="261"/>
            <ac:spMk id="9" creationId="{A39476A2-82CE-473E-8B11-2C2DA73C0BD3}"/>
          </ac:spMkLst>
        </pc:spChg>
        <pc:spChg chg="add del mod ord">
          <ac:chgData name="Χριστίνα  Σεϊντή" userId="dd03f071-cf87-4879-b98e-4ba3860be698" providerId="ADAL" clId="{CCC299CF-B823-492C-9F36-1088DD9B601D}" dt="2021-10-25T16:24:19.188" v="3425" actId="931"/>
          <ac:spMkLst>
            <pc:docMk/>
            <pc:sldMk cId="2945404452" sldId="261"/>
            <ac:spMk id="10" creationId="{BF7BC1F3-4DE6-4B54-BD5B-815FE70DC14D}"/>
          </ac:spMkLst>
        </pc:spChg>
        <pc:spChg chg="add mod">
          <ac:chgData name="Χριστίνα  Σεϊντή" userId="dd03f071-cf87-4879-b98e-4ba3860be698" providerId="ADAL" clId="{CCC299CF-B823-492C-9F36-1088DD9B601D}" dt="2021-10-25T16:36:15.890" v="3431" actId="26606"/>
          <ac:spMkLst>
            <pc:docMk/>
            <pc:sldMk cId="2945404452" sldId="261"/>
            <ac:spMk id="16" creationId="{7EB3477F-469F-4342-9314-B30B7F4306E5}"/>
          </ac:spMkLst>
        </pc:spChg>
        <pc:spChg chg="add del">
          <ac:chgData name="Χριστίνα  Σεϊντή" userId="dd03f071-cf87-4879-b98e-4ba3860be698" providerId="ADAL" clId="{CCC299CF-B823-492C-9F36-1088DD9B601D}" dt="2021-10-25T16:36:15.890" v="3431" actId="26606"/>
          <ac:spMkLst>
            <pc:docMk/>
            <pc:sldMk cId="2945404452" sldId="261"/>
            <ac:spMk id="19" creationId="{913AE63C-D5B4-45D1-ACFC-648CFFCF9805}"/>
          </ac:spMkLst>
        </pc:spChg>
        <pc:spChg chg="add del">
          <ac:chgData name="Χριστίνα  Σεϊντή" userId="dd03f071-cf87-4879-b98e-4ba3860be698" providerId="ADAL" clId="{CCC299CF-B823-492C-9F36-1088DD9B601D}" dt="2021-10-25T16:36:15.890" v="3431" actId="26606"/>
          <ac:spMkLst>
            <pc:docMk/>
            <pc:sldMk cId="2945404452" sldId="261"/>
            <ac:spMk id="25" creationId="{BF9E7B5D-88C3-4C36-A22E-93AA384BA7B1}"/>
          </ac:spMkLst>
        </pc:spChg>
        <pc:spChg chg="add">
          <ac:chgData name="Χριστίνα  Σεϊντή" userId="dd03f071-cf87-4879-b98e-4ba3860be698" providerId="ADAL" clId="{CCC299CF-B823-492C-9F36-1088DD9B601D}" dt="2021-10-25T16:36:15.890" v="3431" actId="26606"/>
          <ac:spMkLst>
            <pc:docMk/>
            <pc:sldMk cId="2945404452" sldId="261"/>
            <ac:spMk id="39" creationId="{C3420C89-0B09-4632-A4AF-3971D08BF7A8}"/>
          </ac:spMkLst>
        </pc:spChg>
        <pc:spChg chg="add">
          <ac:chgData name="Χριστίνα  Σεϊντή" userId="dd03f071-cf87-4879-b98e-4ba3860be698" providerId="ADAL" clId="{CCC299CF-B823-492C-9F36-1088DD9B601D}" dt="2021-10-25T16:36:15.890" v="3431" actId="26606"/>
          <ac:spMkLst>
            <pc:docMk/>
            <pc:sldMk cId="2945404452" sldId="261"/>
            <ac:spMk id="41" creationId="{4E5CBA61-BF74-40B4-A3A8-366BBA626CCF}"/>
          </ac:spMkLst>
        </pc:spChg>
        <pc:grpChg chg="add del">
          <ac:chgData name="Χριστίνα  Σεϊντή" userId="dd03f071-cf87-4879-b98e-4ba3860be698" providerId="ADAL" clId="{CCC299CF-B823-492C-9F36-1088DD9B601D}" dt="2021-10-25T16:36:15.890" v="3431" actId="26606"/>
          <ac:grpSpMkLst>
            <pc:docMk/>
            <pc:sldMk cId="2945404452" sldId="261"/>
            <ac:grpSpMk id="21" creationId="{6DCEF60B-EF3F-4A5E-BDC6-A2D840B90F2E}"/>
          </ac:grpSpMkLst>
        </pc:grpChg>
        <pc:grpChg chg="add del">
          <ac:chgData name="Χριστίνα  Σεϊντή" userId="dd03f071-cf87-4879-b98e-4ba3860be698" providerId="ADAL" clId="{CCC299CF-B823-492C-9F36-1088DD9B601D}" dt="2021-10-25T16:36:15.890" v="3431" actId="26606"/>
          <ac:grpSpMkLst>
            <pc:docMk/>
            <pc:sldMk cId="2945404452" sldId="261"/>
            <ac:grpSpMk id="27" creationId="{E27AF472-EAE3-4572-AB69-B92BD10DBC6D}"/>
          </ac:grpSpMkLst>
        </pc:grpChg>
        <pc:grpChg chg="add">
          <ac:chgData name="Χριστίνα  Σεϊντή" userId="dd03f071-cf87-4879-b98e-4ba3860be698" providerId="ADAL" clId="{CCC299CF-B823-492C-9F36-1088DD9B601D}" dt="2021-10-25T16:36:15.890" v="3431" actId="26606"/>
          <ac:grpSpMkLst>
            <pc:docMk/>
            <pc:sldMk cId="2945404452" sldId="261"/>
            <ac:grpSpMk id="43" creationId="{AC27E70C-5470-4262-B9CE-AE52C51CF4C1}"/>
          </ac:grpSpMkLst>
        </pc:grpChg>
        <pc:grpChg chg="add">
          <ac:chgData name="Χριστίνα  Σεϊντή" userId="dd03f071-cf87-4879-b98e-4ba3860be698" providerId="ADAL" clId="{CCC299CF-B823-492C-9F36-1088DD9B601D}" dt="2021-10-25T16:36:15.890" v="3431" actId="26606"/>
          <ac:grpSpMkLst>
            <pc:docMk/>
            <pc:sldMk cId="2945404452" sldId="261"/>
            <ac:grpSpMk id="47" creationId="{E27AF472-EAE3-4572-AB69-B92BD10DBC6D}"/>
          </ac:grpSpMkLst>
        </pc:grpChg>
        <pc:picChg chg="add del mod">
          <ac:chgData name="Χριστίνα  Σεϊντή" userId="dd03f071-cf87-4879-b98e-4ba3860be698" providerId="ADAL" clId="{CCC299CF-B823-492C-9F36-1088DD9B601D}" dt="2021-10-25T16:17:48.642" v="3100" actId="21"/>
          <ac:picMkLst>
            <pc:docMk/>
            <pc:sldMk cId="2945404452" sldId="261"/>
            <ac:picMk id="6" creationId="{B4BEFBBA-86CC-4614-A429-E04A6DA4B68A}"/>
          </ac:picMkLst>
        </pc:picChg>
        <pc:picChg chg="add mod">
          <ac:chgData name="Χριστίνα  Σεϊντή" userId="dd03f071-cf87-4879-b98e-4ba3860be698" providerId="ADAL" clId="{CCC299CF-B823-492C-9F36-1088DD9B601D}" dt="2021-10-25T16:36:15.890" v="3431" actId="26606"/>
          <ac:picMkLst>
            <pc:docMk/>
            <pc:sldMk cId="2945404452" sldId="261"/>
            <ac:picMk id="12" creationId="{D5D2A4D0-5112-4D1B-ADD6-BD96F09FEB59}"/>
          </ac:picMkLst>
        </pc:picChg>
      </pc:sldChg>
      <pc:sldChg chg="modSp new del mod">
        <pc:chgData name="Χριστίνα  Σεϊντή" userId="dd03f071-cf87-4879-b98e-4ba3860be698" providerId="ADAL" clId="{CCC299CF-B823-492C-9F36-1088DD9B601D}" dt="2021-10-26T16:18:22.481" v="3461" actId="2696"/>
        <pc:sldMkLst>
          <pc:docMk/>
          <pc:sldMk cId="486870374" sldId="262"/>
        </pc:sldMkLst>
        <pc:spChg chg="mod">
          <ac:chgData name="Χριστίνα  Σεϊντή" userId="dd03f071-cf87-4879-b98e-4ba3860be698" providerId="ADAL" clId="{CCC299CF-B823-492C-9F36-1088DD9B601D}" dt="2021-10-26T16:18:18.210" v="3460" actId="20577"/>
          <ac:spMkLst>
            <pc:docMk/>
            <pc:sldMk cId="486870374" sldId="262"/>
            <ac:spMk id="2" creationId="{47DCC094-73A9-48C6-9897-C918E9B8FE0A}"/>
          </ac:spMkLst>
        </pc:spChg>
      </pc:sldChg>
      <pc:sldChg chg="addSp delSp modSp new mod ord setBg modClrScheme delDesignElem chgLayout">
        <pc:chgData name="Χριστίνα  Σεϊντή" userId="dd03f071-cf87-4879-b98e-4ba3860be698" providerId="ADAL" clId="{CCC299CF-B823-492C-9F36-1088DD9B601D}" dt="2021-10-30T08:18:53.182" v="15105" actId="27636"/>
        <pc:sldMkLst>
          <pc:docMk/>
          <pc:sldMk cId="545293994" sldId="262"/>
        </pc:sldMkLst>
        <pc:spChg chg="del mod ord">
          <ac:chgData name="Χριστίνα  Σεϊντή" userId="dd03f071-cf87-4879-b98e-4ba3860be698" providerId="ADAL" clId="{CCC299CF-B823-492C-9F36-1088DD9B601D}" dt="2021-10-26T16:41:11.562" v="4228" actId="700"/>
          <ac:spMkLst>
            <pc:docMk/>
            <pc:sldMk cId="545293994" sldId="262"/>
            <ac:spMk id="2" creationId="{62B3BF74-9AC7-46E1-A694-71372443F00B}"/>
          </ac:spMkLst>
        </pc:spChg>
        <pc:spChg chg="del mod ord">
          <ac:chgData name="Χριστίνα  Σεϊντή" userId="dd03f071-cf87-4879-b98e-4ba3860be698" providerId="ADAL" clId="{CCC299CF-B823-492C-9F36-1088DD9B601D}" dt="2021-10-26T16:41:11.562" v="4228" actId="700"/>
          <ac:spMkLst>
            <pc:docMk/>
            <pc:sldMk cId="545293994" sldId="262"/>
            <ac:spMk id="3" creationId="{461D0C6B-2D70-4D86-9D31-1D9F0778F20C}"/>
          </ac:spMkLst>
        </pc:spChg>
        <pc:spChg chg="add mod ord">
          <ac:chgData name="Χριστίνα  Σεϊντή" userId="dd03f071-cf87-4879-b98e-4ba3860be698" providerId="ADAL" clId="{CCC299CF-B823-492C-9F36-1088DD9B601D}" dt="2021-10-28T10:14:04.204" v="11184" actId="14100"/>
          <ac:spMkLst>
            <pc:docMk/>
            <pc:sldMk cId="545293994" sldId="262"/>
            <ac:spMk id="4" creationId="{A31083F9-B2B9-495E-A2E9-4502465920EF}"/>
          </ac:spMkLst>
        </pc:spChg>
        <pc:spChg chg="add del mod ord">
          <ac:chgData name="Χριστίνα  Σεϊντή" userId="dd03f071-cf87-4879-b98e-4ba3860be698" providerId="ADAL" clId="{CCC299CF-B823-492C-9F36-1088DD9B601D}" dt="2021-10-26T16:48:41.623" v="4581" actId="931"/>
          <ac:spMkLst>
            <pc:docMk/>
            <pc:sldMk cId="545293994" sldId="262"/>
            <ac:spMk id="5" creationId="{E2324F52-5748-4FB0-B868-52F1D2E70C8B}"/>
          </ac:spMkLst>
        </pc:spChg>
        <pc:spChg chg="add del mod">
          <ac:chgData name="Χριστίνα  Σεϊντή" userId="dd03f071-cf87-4879-b98e-4ba3860be698" providerId="ADAL" clId="{CCC299CF-B823-492C-9F36-1088DD9B601D}" dt="2021-10-26T17:25:54.343" v="5077" actId="931"/>
          <ac:spMkLst>
            <pc:docMk/>
            <pc:sldMk cId="545293994" sldId="262"/>
            <ac:spMk id="11" creationId="{FCFD27AD-0873-4134-9764-F60B0B4880E7}"/>
          </ac:spMkLst>
        </pc:spChg>
        <pc:spChg chg="add del">
          <ac:chgData name="Χριστίνα  Σεϊντή" userId="dd03f071-cf87-4879-b98e-4ba3860be698" providerId="ADAL" clId="{CCC299CF-B823-492C-9F36-1088DD9B601D}" dt="2021-10-26T16:51:09.662" v="4606" actId="26606"/>
          <ac:spMkLst>
            <pc:docMk/>
            <pc:sldMk cId="545293994" sldId="262"/>
            <ac:spMk id="12" creationId="{5DCB5928-DC7D-4612-9922-441966E15627}"/>
          </ac:spMkLst>
        </pc:spChg>
        <pc:spChg chg="add del">
          <ac:chgData name="Χριστίνα  Σεϊντή" userId="dd03f071-cf87-4879-b98e-4ba3860be698" providerId="ADAL" clId="{CCC299CF-B823-492C-9F36-1088DD9B601D}" dt="2021-10-26T16:51:09.662" v="4606" actId="26606"/>
          <ac:spMkLst>
            <pc:docMk/>
            <pc:sldMk cId="545293994" sldId="262"/>
            <ac:spMk id="14" creationId="{682C1161-1736-45EC-99B7-33F3CAE9D517}"/>
          </ac:spMkLst>
        </pc:spChg>
        <pc:spChg chg="add del">
          <ac:chgData name="Χριστίνα  Σεϊντή" userId="dd03f071-cf87-4879-b98e-4ba3860be698" providerId="ADAL" clId="{CCC299CF-B823-492C-9F36-1088DD9B601D}" dt="2021-10-26T16:51:09.662" v="4606" actId="26606"/>
          <ac:spMkLst>
            <pc:docMk/>
            <pc:sldMk cId="545293994" sldId="262"/>
            <ac:spMk id="16" creationId="{84D4DDB8-B68F-45B0-9F62-C4279996F672}"/>
          </ac:spMkLst>
        </pc:spChg>
        <pc:spChg chg="add del">
          <ac:chgData name="Χριστίνα  Σεϊντή" userId="dd03f071-cf87-4879-b98e-4ba3860be698" providerId="ADAL" clId="{CCC299CF-B823-492C-9F36-1088DD9B601D}" dt="2021-10-26T16:51:09.662" v="4606" actId="26606"/>
          <ac:spMkLst>
            <pc:docMk/>
            <pc:sldMk cId="545293994" sldId="262"/>
            <ac:spMk id="18" creationId="{AF2F604E-43BE-4DC3-B983-E071523364F8}"/>
          </ac:spMkLst>
        </pc:spChg>
        <pc:spChg chg="add mod">
          <ac:chgData name="Χριστίνα  Σεϊντή" userId="dd03f071-cf87-4879-b98e-4ba3860be698" providerId="ADAL" clId="{CCC299CF-B823-492C-9F36-1088DD9B601D}" dt="2021-10-30T08:18:53.182" v="15105" actId="27636"/>
          <ac:spMkLst>
            <pc:docMk/>
            <pc:sldMk cId="545293994" sldId="262"/>
            <ac:spMk id="19" creationId="{F01D593C-ECFA-4201-9B9C-C0B687F61D5E}"/>
          </ac:spMkLst>
        </pc:spChg>
        <pc:spChg chg="add del">
          <ac:chgData name="Χριστίνα  Σεϊντή" userId="dd03f071-cf87-4879-b98e-4ba3860be698" providerId="ADAL" clId="{CCC299CF-B823-492C-9F36-1088DD9B601D}" dt="2021-10-26T16:51:09.662" v="4606" actId="26606"/>
          <ac:spMkLst>
            <pc:docMk/>
            <pc:sldMk cId="545293994" sldId="262"/>
            <ac:spMk id="20" creationId="{08C9B587-E65E-4B52-B37C-ABEBB6E87928}"/>
          </ac:spMkLst>
        </pc:spChg>
        <pc:spChg chg="add del">
          <ac:chgData name="Χριστίνα  Σεϊντή" userId="dd03f071-cf87-4879-b98e-4ba3860be698" providerId="ADAL" clId="{CCC299CF-B823-492C-9F36-1088DD9B601D}" dt="2021-10-26T16:51:09.646" v="4605" actId="26606"/>
          <ac:spMkLst>
            <pc:docMk/>
            <pc:sldMk cId="545293994" sldId="262"/>
            <ac:spMk id="25" creationId="{1707FC24-6981-43D9-B525-C7832BA22463}"/>
          </ac:spMkLst>
        </pc:spChg>
        <pc:spChg chg="add del">
          <ac:chgData name="Χριστίνα  Σεϊντή" userId="dd03f071-cf87-4879-b98e-4ba3860be698" providerId="ADAL" clId="{CCC299CF-B823-492C-9F36-1088DD9B601D}" dt="2021-10-26T16:52:12.351" v="4621" actId="26606"/>
          <ac:spMkLst>
            <pc:docMk/>
            <pc:sldMk cId="545293994" sldId="262"/>
            <ac:spMk id="28" creationId="{AB45A142-4255-493C-8284-5D566C121B10}"/>
          </ac:spMkLst>
        </pc:spChg>
        <pc:spChg chg="add del">
          <ac:chgData name="Χριστίνα  Σεϊντή" userId="dd03f071-cf87-4879-b98e-4ba3860be698" providerId="ADAL" clId="{CCC299CF-B823-492C-9F36-1088DD9B601D}" dt="2021-10-26T16:54:36.186" v="4626" actId="26606"/>
          <ac:spMkLst>
            <pc:docMk/>
            <pc:sldMk cId="545293994" sldId="262"/>
            <ac:spMk id="33" creationId="{68AF5748-FED8-45BA-8631-26D1D10F3246}"/>
          </ac:spMkLst>
        </pc:spChg>
        <pc:spChg chg="add del">
          <ac:chgData name="Χριστίνα  Σεϊντή" userId="dd03f071-cf87-4879-b98e-4ba3860be698" providerId="ADAL" clId="{CCC299CF-B823-492C-9F36-1088DD9B601D}" dt="2021-10-26T16:54:36.186" v="4626" actId="26606"/>
          <ac:spMkLst>
            <pc:docMk/>
            <pc:sldMk cId="545293994" sldId="262"/>
            <ac:spMk id="35" creationId="{AF2F604E-43BE-4DC3-B983-E071523364F8}"/>
          </ac:spMkLst>
        </pc:spChg>
        <pc:spChg chg="add del">
          <ac:chgData name="Χριστίνα  Σεϊντή" userId="dd03f071-cf87-4879-b98e-4ba3860be698" providerId="ADAL" clId="{CCC299CF-B823-492C-9F36-1088DD9B601D}" dt="2021-10-26T16:54:36.186" v="4626" actId="26606"/>
          <ac:spMkLst>
            <pc:docMk/>
            <pc:sldMk cId="545293994" sldId="262"/>
            <ac:spMk id="37" creationId="{08C9B587-E65E-4B52-B37C-ABEBB6E87928}"/>
          </ac:spMkLst>
        </pc:spChg>
        <pc:spChg chg="add del">
          <ac:chgData name="Χριστίνα  Σεϊντή" userId="dd03f071-cf87-4879-b98e-4ba3860be698" providerId="ADAL" clId="{CCC299CF-B823-492C-9F36-1088DD9B601D}" dt="2021-10-26T16:57:15.195" v="4641" actId="26606"/>
          <ac:spMkLst>
            <pc:docMk/>
            <pc:sldMk cId="545293994" sldId="262"/>
            <ac:spMk id="42" creationId="{5DCB5928-DC7D-4612-9922-441966E15627}"/>
          </ac:spMkLst>
        </pc:spChg>
        <pc:spChg chg="add del">
          <ac:chgData name="Χριστίνα  Σεϊντή" userId="dd03f071-cf87-4879-b98e-4ba3860be698" providerId="ADAL" clId="{CCC299CF-B823-492C-9F36-1088DD9B601D}" dt="2021-10-26T16:57:15.195" v="4641" actId="26606"/>
          <ac:spMkLst>
            <pc:docMk/>
            <pc:sldMk cId="545293994" sldId="262"/>
            <ac:spMk id="44" creationId="{682C1161-1736-45EC-99B7-33F3CAE9D517}"/>
          </ac:spMkLst>
        </pc:spChg>
        <pc:spChg chg="add del">
          <ac:chgData name="Χριστίνα  Σεϊντή" userId="dd03f071-cf87-4879-b98e-4ba3860be698" providerId="ADAL" clId="{CCC299CF-B823-492C-9F36-1088DD9B601D}" dt="2021-10-26T16:57:15.195" v="4641" actId="26606"/>
          <ac:spMkLst>
            <pc:docMk/>
            <pc:sldMk cId="545293994" sldId="262"/>
            <ac:spMk id="46" creationId="{84D4DDB8-B68F-45B0-9F62-C4279996F672}"/>
          </ac:spMkLst>
        </pc:spChg>
        <pc:spChg chg="add del">
          <ac:chgData name="Χριστίνα  Σεϊντή" userId="dd03f071-cf87-4879-b98e-4ba3860be698" providerId="ADAL" clId="{CCC299CF-B823-492C-9F36-1088DD9B601D}" dt="2021-10-26T16:57:15.195" v="4641" actId="26606"/>
          <ac:spMkLst>
            <pc:docMk/>
            <pc:sldMk cId="545293994" sldId="262"/>
            <ac:spMk id="48" creationId="{AF2F604E-43BE-4DC3-B983-E071523364F8}"/>
          </ac:spMkLst>
        </pc:spChg>
        <pc:spChg chg="add del">
          <ac:chgData name="Χριστίνα  Σεϊντή" userId="dd03f071-cf87-4879-b98e-4ba3860be698" providerId="ADAL" clId="{CCC299CF-B823-492C-9F36-1088DD9B601D}" dt="2021-10-26T16:57:15.195" v="4641" actId="26606"/>
          <ac:spMkLst>
            <pc:docMk/>
            <pc:sldMk cId="545293994" sldId="262"/>
            <ac:spMk id="50" creationId="{08C9B587-E65E-4B52-B37C-ABEBB6E87928}"/>
          </ac:spMkLst>
        </pc:spChg>
        <pc:spChg chg="add del">
          <ac:chgData name="Χριστίνα  Σεϊντή" userId="dd03f071-cf87-4879-b98e-4ba3860be698" providerId="ADAL" clId="{CCC299CF-B823-492C-9F36-1088DD9B601D}" dt="2021-10-26T16:57:11.063" v="4638" actId="26606"/>
          <ac:spMkLst>
            <pc:docMk/>
            <pc:sldMk cId="545293994" sldId="262"/>
            <ac:spMk id="55" creationId="{5DCB5928-DC7D-4612-9922-441966E15627}"/>
          </ac:spMkLst>
        </pc:spChg>
        <pc:spChg chg="add del">
          <ac:chgData name="Χριστίνα  Σεϊντή" userId="dd03f071-cf87-4879-b98e-4ba3860be698" providerId="ADAL" clId="{CCC299CF-B823-492C-9F36-1088DD9B601D}" dt="2021-10-26T16:57:11.063" v="4638" actId="26606"/>
          <ac:spMkLst>
            <pc:docMk/>
            <pc:sldMk cId="545293994" sldId="262"/>
            <ac:spMk id="57" creationId="{682C1161-1736-45EC-99B7-33F3CAE9D517}"/>
          </ac:spMkLst>
        </pc:spChg>
        <pc:spChg chg="add del">
          <ac:chgData name="Χριστίνα  Σεϊντή" userId="dd03f071-cf87-4879-b98e-4ba3860be698" providerId="ADAL" clId="{CCC299CF-B823-492C-9F36-1088DD9B601D}" dt="2021-10-26T16:57:11.063" v="4638" actId="26606"/>
          <ac:spMkLst>
            <pc:docMk/>
            <pc:sldMk cId="545293994" sldId="262"/>
            <ac:spMk id="59" creationId="{84D4DDB8-B68F-45B0-9F62-C4279996F672}"/>
          </ac:spMkLst>
        </pc:spChg>
        <pc:spChg chg="add del">
          <ac:chgData name="Χριστίνα  Σεϊντή" userId="dd03f071-cf87-4879-b98e-4ba3860be698" providerId="ADAL" clId="{CCC299CF-B823-492C-9F36-1088DD9B601D}" dt="2021-10-26T16:57:11.063" v="4638" actId="26606"/>
          <ac:spMkLst>
            <pc:docMk/>
            <pc:sldMk cId="545293994" sldId="262"/>
            <ac:spMk id="61" creationId="{AF2F604E-43BE-4DC3-B983-E071523364F8}"/>
          </ac:spMkLst>
        </pc:spChg>
        <pc:spChg chg="add del">
          <ac:chgData name="Χριστίνα  Σεϊντή" userId="dd03f071-cf87-4879-b98e-4ba3860be698" providerId="ADAL" clId="{CCC299CF-B823-492C-9F36-1088DD9B601D}" dt="2021-10-26T16:57:11.063" v="4638" actId="26606"/>
          <ac:spMkLst>
            <pc:docMk/>
            <pc:sldMk cId="545293994" sldId="262"/>
            <ac:spMk id="63" creationId="{08C9B587-E65E-4B52-B37C-ABEBB6E87928}"/>
          </ac:spMkLst>
        </pc:spChg>
        <pc:spChg chg="add del">
          <ac:chgData name="Χριστίνα  Σεϊντή" userId="dd03f071-cf87-4879-b98e-4ba3860be698" providerId="ADAL" clId="{CCC299CF-B823-492C-9F36-1088DD9B601D}" dt="2021-10-26T16:57:15.172" v="4640" actId="26606"/>
          <ac:spMkLst>
            <pc:docMk/>
            <pc:sldMk cId="545293994" sldId="262"/>
            <ac:spMk id="65" creationId="{1707FC24-6981-43D9-B525-C7832BA22463}"/>
          </ac:spMkLst>
        </pc:spChg>
        <pc:spChg chg="add del">
          <ac:chgData name="Χριστίνα  Σεϊντή" userId="dd03f071-cf87-4879-b98e-4ba3860be698" providerId="ADAL" clId="{CCC299CF-B823-492C-9F36-1088DD9B601D}" dt="2021-10-26T16:59:00.386" v="4646" actId="26606"/>
          <ac:spMkLst>
            <pc:docMk/>
            <pc:sldMk cId="545293994" sldId="262"/>
            <ac:spMk id="67" creationId="{3C54F4CE-85F0-46ED-80DA-9518C9251AD1}"/>
          </ac:spMkLst>
        </pc:spChg>
        <pc:spChg chg="add del">
          <ac:chgData name="Χριστίνα  Σεϊντή" userId="dd03f071-cf87-4879-b98e-4ba3860be698" providerId="ADAL" clId="{CCC299CF-B823-492C-9F36-1088DD9B601D}" dt="2021-10-26T16:59:00.386" v="4646" actId="26606"/>
          <ac:spMkLst>
            <pc:docMk/>
            <pc:sldMk cId="545293994" sldId="262"/>
            <ac:spMk id="68" creationId="{DADD1FCA-8ACB-4958-81DD-4CDD6D3E1921}"/>
          </ac:spMkLst>
        </pc:spChg>
        <pc:spChg chg="add del mod">
          <ac:chgData name="Χριστίνα  Σεϊντή" userId="dd03f071-cf87-4879-b98e-4ba3860be698" providerId="ADAL" clId="{CCC299CF-B823-492C-9F36-1088DD9B601D}" dt="2021-10-26T17:25:04.072" v="5075" actId="931"/>
          <ac:spMkLst>
            <pc:docMk/>
            <pc:sldMk cId="545293994" sldId="262"/>
            <ac:spMk id="72" creationId="{B77B8A58-6194-447A-8D68-439AA4C4415B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545293994" sldId="262"/>
            <ac:spMk id="75" creationId="{90D01200-0224-43C5-AB38-FB4D16B73FB7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545293994" sldId="262"/>
            <ac:spMk id="77" creationId="{728A44A4-A002-4A88-9FC9-1D0566C97A47}"/>
          </ac:spMkLst>
        </pc:spChg>
        <pc:spChg chg="add del">
          <ac:chgData name="Χριστίνα  Σεϊντή" userId="dd03f071-cf87-4879-b98e-4ba3860be698" providerId="ADAL" clId="{CCC299CF-B823-492C-9F36-1088DD9B601D}" dt="2021-10-26T17:50:57.265" v="5183"/>
          <ac:spMkLst>
            <pc:docMk/>
            <pc:sldMk cId="545293994" sldId="262"/>
            <ac:spMk id="79" creationId="{3E7D5C7B-DD16-401B-85CE-4AAA2A4F5136}"/>
          </ac:spMkLst>
        </pc:spChg>
        <pc:picChg chg="add mod">
          <ac:chgData name="Χριστίνα  Σεϊντή" userId="dd03f071-cf87-4879-b98e-4ba3860be698" providerId="ADAL" clId="{CCC299CF-B823-492C-9F36-1088DD9B601D}" dt="2021-10-26T17:42:52.247" v="5157" actId="14100"/>
          <ac:picMkLst>
            <pc:docMk/>
            <pc:sldMk cId="545293994" sldId="262"/>
            <ac:picMk id="7" creationId="{00C4F5D9-534D-4569-B974-C9512EFBE3CA}"/>
          </ac:picMkLst>
        </pc:picChg>
        <pc:picChg chg="add del mod">
          <ac:chgData name="Χριστίνα  Σεϊντή" userId="dd03f071-cf87-4879-b98e-4ba3860be698" providerId="ADAL" clId="{CCC299CF-B823-492C-9F36-1088DD9B601D}" dt="2021-10-26T17:25:08.901" v="5076" actId="21"/>
          <ac:picMkLst>
            <pc:docMk/>
            <pc:sldMk cId="545293994" sldId="262"/>
            <ac:picMk id="9" creationId="{4227A7B2-D9DD-465F-ADD1-29DFA4B52A52}"/>
          </ac:picMkLst>
        </pc:picChg>
        <pc:picChg chg="add del mod">
          <ac:chgData name="Χριστίνα  Σεϊντή" userId="dd03f071-cf87-4879-b98e-4ba3860be698" providerId="ADAL" clId="{CCC299CF-B823-492C-9F36-1088DD9B601D}" dt="2021-10-26T17:29:24.932" v="5091" actId="21"/>
          <ac:picMkLst>
            <pc:docMk/>
            <pc:sldMk cId="545293994" sldId="262"/>
            <ac:picMk id="15" creationId="{F6FC52FB-6DBF-4C90-8A36-D1541D1F6478}"/>
          </ac:picMkLst>
        </pc:picChg>
        <pc:cxnChg chg="add del">
          <ac:chgData name="Χριστίνα  Σεϊντή" userId="dd03f071-cf87-4879-b98e-4ba3860be698" providerId="ADAL" clId="{CCC299CF-B823-492C-9F36-1088DD9B601D}" dt="2021-10-26T16:52:12.351" v="4621" actId="26606"/>
          <ac:cxnSpMkLst>
            <pc:docMk/>
            <pc:sldMk cId="545293994" sldId="262"/>
            <ac:cxnSpMk id="27" creationId="{38FB9660-F42F-4313-BBC4-47C007FE484C}"/>
          </ac:cxnSpMkLst>
        </pc:cxnChg>
      </pc:sldChg>
      <pc:sldChg chg="addSp delSp modSp new mod setBg delDesignElem chgLayout">
        <pc:chgData name="Χριστίνα  Σεϊντή" userId="dd03f071-cf87-4879-b98e-4ba3860be698" providerId="ADAL" clId="{CCC299CF-B823-492C-9F36-1088DD9B601D}" dt="2021-10-30T09:56:24.185" v="17324" actId="115"/>
        <pc:sldMkLst>
          <pc:docMk/>
          <pc:sldMk cId="557393965" sldId="263"/>
        </pc:sldMkLst>
        <pc:spChg chg="del mod">
          <ac:chgData name="Χριστίνα  Σεϊντή" userId="dd03f071-cf87-4879-b98e-4ba3860be698" providerId="ADAL" clId="{CCC299CF-B823-492C-9F36-1088DD9B601D}" dt="2021-10-26T17:56:36.579" v="5215" actId="12084"/>
          <ac:spMkLst>
            <pc:docMk/>
            <pc:sldMk cId="557393965" sldId="263"/>
            <ac:spMk id="2" creationId="{43409439-BB0D-4773-ABC9-77A543C38A31}"/>
          </ac:spMkLst>
        </pc:spChg>
        <pc:spChg chg="add mod ord">
          <ac:chgData name="Χριστίνα  Σεϊντή" userId="dd03f071-cf87-4879-b98e-4ba3860be698" providerId="ADAL" clId="{CCC299CF-B823-492C-9F36-1088DD9B601D}" dt="2021-10-30T09:56:24.185" v="17324" actId="115"/>
          <ac:spMkLst>
            <pc:docMk/>
            <pc:sldMk cId="557393965" sldId="263"/>
            <ac:spMk id="2" creationId="{B59E7B44-4763-4760-BFE6-F7C0673EEBF8}"/>
          </ac:spMkLst>
        </pc:spChg>
        <pc:spChg chg="add mod ord">
          <ac:chgData name="Χριστίνα  Σεϊντή" userId="dd03f071-cf87-4879-b98e-4ba3860be698" providerId="ADAL" clId="{CCC299CF-B823-492C-9F36-1088DD9B601D}" dt="2021-10-30T09:55:34.447" v="17306" actId="20577"/>
          <ac:spMkLst>
            <pc:docMk/>
            <pc:sldMk cId="557393965" sldId="263"/>
            <ac:spMk id="3" creationId="{497577F1-7702-42DC-87FE-3C813DADB3DB}"/>
          </ac:spMkLst>
        </pc:spChg>
        <pc:spChg chg="del mod">
          <ac:chgData name="Χριστίνα  Σεϊντή" userId="dd03f071-cf87-4879-b98e-4ba3860be698" providerId="ADAL" clId="{CCC299CF-B823-492C-9F36-1088DD9B601D}" dt="2021-10-26T18:04:04.090" v="5577" actId="12084"/>
          <ac:spMkLst>
            <pc:docMk/>
            <pc:sldMk cId="557393965" sldId="263"/>
            <ac:spMk id="3" creationId="{93BCB004-934A-4BD4-A089-BEA262BD62CB}"/>
          </ac:spMkLst>
        </pc:spChg>
        <pc:spChg chg="add del mod ord">
          <ac:chgData name="Χριστίνα  Σεϊντή" userId="dd03f071-cf87-4879-b98e-4ba3860be698" providerId="ADAL" clId="{CCC299CF-B823-492C-9F36-1088DD9B601D}" dt="2021-10-26T18:09:15.692" v="5611" actId="12084"/>
          <ac:spMkLst>
            <pc:docMk/>
            <pc:sldMk cId="557393965" sldId="263"/>
            <ac:spMk id="6" creationId="{43F7202F-346F-4377-9456-C6F41A8966FF}"/>
          </ac:spMkLst>
        </pc:spChg>
        <pc:spChg chg="add del mod ord">
          <ac:chgData name="Χριστίνα  Σεϊντή" userId="dd03f071-cf87-4879-b98e-4ba3860be698" providerId="ADAL" clId="{CCC299CF-B823-492C-9F36-1088DD9B601D}" dt="2021-10-26T18:24:30.649" v="5977" actId="700"/>
          <ac:spMkLst>
            <pc:docMk/>
            <pc:sldMk cId="557393965" sldId="263"/>
            <ac:spMk id="7" creationId="{E1C2A444-6DC0-4BBF-9805-A8D16316AFB9}"/>
          </ac:spMkLst>
        </pc:spChg>
        <pc:spChg chg="add del mod">
          <ac:chgData name="Χριστίνα  Σεϊντή" userId="dd03f071-cf87-4879-b98e-4ba3860be698" providerId="ADAL" clId="{CCC299CF-B823-492C-9F36-1088DD9B601D}" dt="2021-10-26T18:10:23.310" v="5617" actId="21"/>
          <ac:spMkLst>
            <pc:docMk/>
            <pc:sldMk cId="557393965" sldId="263"/>
            <ac:spMk id="9" creationId="{83ABFC2A-F868-497C-A70D-8D9D62877C30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557393965" sldId="263"/>
            <ac:spMk id="10" creationId="{AA5CF486-D9E5-4A66-898A-F3D62B81B15E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557393965" sldId="263"/>
            <ac:spMk id="11" creationId="{C9A36457-A5F4-4103-A443-02581C09185B}"/>
          </ac:spMkLst>
        </pc:spChg>
        <pc:graphicFrameChg chg="add del mod">
          <ac:chgData name="Χριστίνα  Σεϊντή" userId="dd03f071-cf87-4879-b98e-4ba3860be698" providerId="ADAL" clId="{CCC299CF-B823-492C-9F36-1088DD9B601D}" dt="2021-10-26T18:40:34.666" v="6590" actId="21"/>
          <ac:graphicFrameMkLst>
            <pc:docMk/>
            <pc:sldMk cId="557393965" sldId="263"/>
            <ac:graphicFrameMk id="4" creationId="{55D4AC27-F3CB-44C3-A08E-43D7B711B398}"/>
          </ac:graphicFrameMkLst>
        </pc:graphicFrameChg>
        <pc:graphicFrameChg chg="add del mod">
          <ac:chgData name="Χριστίνα  Σεϊντή" userId="dd03f071-cf87-4879-b98e-4ba3860be698" providerId="ADAL" clId="{CCC299CF-B823-492C-9F36-1088DD9B601D}" dt="2021-10-26T18:06:03.435" v="5586" actId="21"/>
          <ac:graphicFrameMkLst>
            <pc:docMk/>
            <pc:sldMk cId="557393965" sldId="263"/>
            <ac:graphicFrameMk id="5" creationId="{B9100412-DC0F-41DB-A1C8-8A086EFEEBF0}"/>
          </ac:graphicFrameMkLst>
        </pc:graphicFrameChg>
        <pc:graphicFrameChg chg="add del mod">
          <ac:chgData name="Χριστίνα  Σεϊντή" userId="dd03f071-cf87-4879-b98e-4ba3860be698" providerId="ADAL" clId="{CCC299CF-B823-492C-9F36-1088DD9B601D}" dt="2021-10-26T18:09:43.373" v="5613" actId="21"/>
          <ac:graphicFrameMkLst>
            <pc:docMk/>
            <pc:sldMk cId="557393965" sldId="263"/>
            <ac:graphicFrameMk id="8" creationId="{032B7874-C86F-4A5B-80B1-865C39B47B44}"/>
          </ac:graphicFrameMkLst>
        </pc:graphicFrameChg>
      </pc:sldChg>
      <pc:sldChg chg="addSp delSp modSp new mod ord setBg delDesignElem">
        <pc:chgData name="Χριστίνα  Σεϊντή" userId="dd03f071-cf87-4879-b98e-4ba3860be698" providerId="ADAL" clId="{CCC299CF-B823-492C-9F36-1088DD9B601D}" dt="2021-10-30T08:18:58.665" v="15112" actId="27636"/>
        <pc:sldMkLst>
          <pc:docMk/>
          <pc:sldMk cId="1670176168" sldId="264"/>
        </pc:sldMkLst>
        <pc:spChg chg="mod">
          <ac:chgData name="Χριστίνα  Σεϊντή" userId="dd03f071-cf87-4879-b98e-4ba3860be698" providerId="ADAL" clId="{CCC299CF-B823-492C-9F36-1088DD9B601D}" dt="2021-10-28T11:34:24.474" v="12114" actId="255"/>
          <ac:spMkLst>
            <pc:docMk/>
            <pc:sldMk cId="1670176168" sldId="264"/>
            <ac:spMk id="2" creationId="{66B8D8ED-2339-41C0-AC34-149B971072B8}"/>
          </ac:spMkLst>
        </pc:spChg>
        <pc:spChg chg="mod">
          <ac:chgData name="Χριστίνα  Σεϊντή" userId="dd03f071-cf87-4879-b98e-4ba3860be698" providerId="ADAL" clId="{CCC299CF-B823-492C-9F36-1088DD9B601D}" dt="2021-10-30T08:18:58.665" v="15112" actId="27636"/>
          <ac:spMkLst>
            <pc:docMk/>
            <pc:sldMk cId="1670176168" sldId="264"/>
            <ac:spMk id="3" creationId="{DDAF2D17-4A71-4CCD-A408-B2A27FBE113B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1670176168" sldId="264"/>
            <ac:spMk id="9" creationId="{676A1B86-DC99-46B9-B5AA-A7E928EA9CF7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1670176168" sldId="264"/>
            <ac:spMk id="11" creationId="{E9304FFE-74E9-4316-B822-F35A685E2D09}"/>
          </ac:spMkLst>
        </pc:spChg>
        <pc:picChg chg="add">
          <ac:chgData name="Χριστίνα  Σεϊντή" userId="dd03f071-cf87-4879-b98e-4ba3860be698" providerId="ADAL" clId="{CCC299CF-B823-492C-9F36-1088DD9B601D}" dt="2021-10-26T19:12:59.243" v="7655" actId="26606"/>
          <ac:picMkLst>
            <pc:docMk/>
            <pc:sldMk cId="1670176168" sldId="264"/>
            <ac:picMk id="5" creationId="{4BEEE337-846E-4BD8-AD00-5106F25F5E70}"/>
          </ac:picMkLst>
        </pc:picChg>
      </pc:sldChg>
      <pc:sldChg chg="new del">
        <pc:chgData name="Χριστίνα  Σεϊντή" userId="dd03f071-cf87-4879-b98e-4ba3860be698" providerId="ADAL" clId="{CCC299CF-B823-492C-9F36-1088DD9B601D}" dt="2021-10-27T07:16:53.320" v="8091" actId="2696"/>
        <pc:sldMkLst>
          <pc:docMk/>
          <pc:sldMk cId="299218282" sldId="265"/>
        </pc:sldMkLst>
      </pc:sldChg>
      <pc:sldChg chg="addSp delSp modSp new mod">
        <pc:chgData name="Χριστίνα  Σεϊντή" userId="dd03f071-cf87-4879-b98e-4ba3860be698" providerId="ADAL" clId="{CCC299CF-B823-492C-9F36-1088DD9B601D}" dt="2021-10-29T09:40:20.520" v="13947" actId="14100"/>
        <pc:sldMkLst>
          <pc:docMk/>
          <pc:sldMk cId="1047757362" sldId="265"/>
        </pc:sldMkLst>
        <pc:spChg chg="mod">
          <ac:chgData name="Χριστίνα  Σεϊντή" userId="dd03f071-cf87-4879-b98e-4ba3860be698" providerId="ADAL" clId="{CCC299CF-B823-492C-9F36-1088DD9B601D}" dt="2021-10-29T09:40:20.520" v="13947" actId="14100"/>
          <ac:spMkLst>
            <pc:docMk/>
            <pc:sldMk cId="1047757362" sldId="265"/>
            <ac:spMk id="2" creationId="{79F29E5A-2E00-4773-A7D4-A62972122250}"/>
          </ac:spMkLst>
        </pc:spChg>
        <pc:spChg chg="del mod">
          <ac:chgData name="Χριστίνα  Σεϊντή" userId="dd03f071-cf87-4879-b98e-4ba3860be698" providerId="ADAL" clId="{CCC299CF-B823-492C-9F36-1088DD9B601D}" dt="2021-10-27T08:18:06.153" v="9718" actId="22"/>
          <ac:spMkLst>
            <pc:docMk/>
            <pc:sldMk cId="1047757362" sldId="265"/>
            <ac:spMk id="3" creationId="{B68CD18A-E3CB-45BB-B1C4-F7F985866BE1}"/>
          </ac:spMkLst>
        </pc:spChg>
        <pc:spChg chg="add mod">
          <ac:chgData name="Χριστίνα  Σεϊντή" userId="dd03f071-cf87-4879-b98e-4ba3860be698" providerId="ADAL" clId="{CCC299CF-B823-492C-9F36-1088DD9B601D}" dt="2021-10-28T11:37:44.257" v="12128" actId="1076"/>
          <ac:spMkLst>
            <pc:docMk/>
            <pc:sldMk cId="1047757362" sldId="265"/>
            <ac:spMk id="7" creationId="{5CFD9403-C2FB-46DF-BEFE-B582365B6226}"/>
          </ac:spMkLst>
        </pc:spChg>
        <pc:picChg chg="add del mod ord">
          <ac:chgData name="Χριστίνα  Σεϊντή" userId="dd03f071-cf87-4879-b98e-4ba3860be698" providerId="ADAL" clId="{CCC299CF-B823-492C-9F36-1088DD9B601D}" dt="2021-10-27T08:19:29.062" v="9726" actId="21"/>
          <ac:picMkLst>
            <pc:docMk/>
            <pc:sldMk cId="1047757362" sldId="265"/>
            <ac:picMk id="5" creationId="{D3B8F6D7-8C44-4B53-8C6C-61762703A725}"/>
          </ac:picMkLst>
        </pc:picChg>
      </pc:sldChg>
      <pc:sldChg chg="addSp delSp modSp new mod setBg delDesignElem">
        <pc:chgData name="Χριστίνα  Σεϊντή" userId="dd03f071-cf87-4879-b98e-4ba3860be698" providerId="ADAL" clId="{CCC299CF-B823-492C-9F36-1088DD9B601D}" dt="2021-10-30T08:25:06.117" v="15128" actId="26606"/>
        <pc:sldMkLst>
          <pc:docMk/>
          <pc:sldMk cId="3590801344" sldId="266"/>
        </pc:sldMkLst>
        <pc:spChg chg="del">
          <ac:chgData name="Χριστίνα  Σεϊντή" userId="dd03f071-cf87-4879-b98e-4ba3860be698" providerId="ADAL" clId="{CCC299CF-B823-492C-9F36-1088DD9B601D}" dt="2021-10-27T08:22:50.917" v="9742" actId="26606"/>
          <ac:spMkLst>
            <pc:docMk/>
            <pc:sldMk cId="3590801344" sldId="266"/>
            <ac:spMk id="2" creationId="{BB0D3634-CC80-4A6E-A5A5-492BC20412A6}"/>
          </ac:spMkLst>
        </pc:spChg>
        <pc:spChg chg="del">
          <ac:chgData name="Χριστίνα  Σεϊντή" userId="dd03f071-cf87-4879-b98e-4ba3860be698" providerId="ADAL" clId="{CCC299CF-B823-492C-9F36-1088DD9B601D}" dt="2021-10-27T08:21:29.856" v="9737"/>
          <ac:spMkLst>
            <pc:docMk/>
            <pc:sldMk cId="3590801344" sldId="266"/>
            <ac:spMk id="3" creationId="{6178522D-C414-45E4-A100-C6A5D1EA6D61}"/>
          </ac:spMkLst>
        </pc:spChg>
        <pc:spChg chg="add del mod">
          <ac:chgData name="Χριστίνα  Σεϊντή" userId="dd03f071-cf87-4879-b98e-4ba3860be698" providerId="ADAL" clId="{CCC299CF-B823-492C-9F36-1088DD9B601D}" dt="2021-10-27T08:22:41.193" v="9741" actId="22"/>
          <ac:spMkLst>
            <pc:docMk/>
            <pc:sldMk cId="3590801344" sldId="266"/>
            <ac:spMk id="6" creationId="{15D62D8C-DCFE-4094-8B40-FABA319CE5F2}"/>
          </ac:spMkLst>
        </pc:spChg>
        <pc:spChg chg="add">
          <ac:chgData name="Χριστίνα  Σεϊντή" userId="dd03f071-cf87-4879-b98e-4ba3860be698" providerId="ADAL" clId="{CCC299CF-B823-492C-9F36-1088DD9B601D}" dt="2021-10-30T08:25:06.117" v="15128" actId="26606"/>
          <ac:spMkLst>
            <pc:docMk/>
            <pc:sldMk cId="3590801344" sldId="266"/>
            <ac:spMk id="10" creationId="{3B432D73-5C38-474F-AF96-A3228731BF36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3590801344" sldId="266"/>
            <ac:spMk id="13" creationId="{42A4FC2C-047E-45A5-965D-8E1E3BF09BC6}"/>
          </ac:spMkLst>
        </pc:spChg>
        <pc:picChg chg="add del mod">
          <ac:chgData name="Χριστίνα  Σεϊντή" userId="dd03f071-cf87-4879-b98e-4ba3860be698" providerId="ADAL" clId="{CCC299CF-B823-492C-9F36-1088DD9B601D}" dt="2021-10-27T08:22:15.737" v="9740" actId="21"/>
          <ac:picMkLst>
            <pc:docMk/>
            <pc:sldMk cId="3590801344" sldId="266"/>
            <ac:picMk id="4" creationId="{980F69B5-BC30-49D4-B105-E60532360968}"/>
          </ac:picMkLst>
        </pc:picChg>
        <pc:picChg chg="add mod ord">
          <ac:chgData name="Χριστίνα  Σεϊντή" userId="dd03f071-cf87-4879-b98e-4ba3860be698" providerId="ADAL" clId="{CCC299CF-B823-492C-9F36-1088DD9B601D}" dt="2021-10-30T08:25:06.117" v="15128" actId="26606"/>
          <ac:picMkLst>
            <pc:docMk/>
            <pc:sldMk cId="3590801344" sldId="266"/>
            <ac:picMk id="8" creationId="{C007DB70-423B-463D-A711-C3D5B488D20D}"/>
          </ac:picMkLst>
        </pc:picChg>
      </pc:sldChg>
      <pc:sldChg chg="addSp delSp modSp new del mod setBg setClrOvrMap">
        <pc:chgData name="Χριστίνα  Σεϊντή" userId="dd03f071-cf87-4879-b98e-4ba3860be698" providerId="ADAL" clId="{CCC299CF-B823-492C-9F36-1088DD9B601D}" dt="2021-10-27T08:21:12.329" v="9735" actId="2696"/>
        <pc:sldMkLst>
          <pc:docMk/>
          <pc:sldMk cId="4158387853" sldId="266"/>
        </pc:sldMkLst>
        <pc:spChg chg="mod ord">
          <ac:chgData name="Χριστίνα  Σεϊντή" userId="dd03f071-cf87-4879-b98e-4ba3860be698" providerId="ADAL" clId="{CCC299CF-B823-492C-9F36-1088DD9B601D}" dt="2021-10-27T08:20:25.377" v="9731" actId="26606"/>
          <ac:spMkLst>
            <pc:docMk/>
            <pc:sldMk cId="4158387853" sldId="266"/>
            <ac:spMk id="2" creationId="{49E7BD3B-0190-45F3-B130-07362A40152C}"/>
          </ac:spMkLst>
        </pc:spChg>
        <pc:spChg chg="mod">
          <ac:chgData name="Χριστίνα  Σεϊντή" userId="dd03f071-cf87-4879-b98e-4ba3860be698" providerId="ADAL" clId="{CCC299CF-B823-492C-9F36-1088DD9B601D}" dt="2021-10-27T08:20:25.377" v="9731" actId="26606"/>
          <ac:spMkLst>
            <pc:docMk/>
            <pc:sldMk cId="4158387853" sldId="266"/>
            <ac:spMk id="3" creationId="{31A8D7A9-0043-4607-AC3E-09628E410B31}"/>
          </ac:spMkLst>
        </pc:spChg>
        <pc:spChg chg="add">
          <ac:chgData name="Χριστίνα  Σεϊντή" userId="dd03f071-cf87-4879-b98e-4ba3860be698" providerId="ADAL" clId="{CCC299CF-B823-492C-9F36-1088DD9B601D}" dt="2021-10-27T08:20:25.377" v="9731" actId="26606"/>
          <ac:spMkLst>
            <pc:docMk/>
            <pc:sldMk cId="4158387853" sldId="266"/>
            <ac:spMk id="9" creationId="{71B2258F-86CA-4D4D-8270-BC05FCDEBFB3}"/>
          </ac:spMkLst>
        </pc:spChg>
        <pc:picChg chg="add del mod">
          <ac:chgData name="Χριστίνα  Σεϊντή" userId="dd03f071-cf87-4879-b98e-4ba3860be698" providerId="ADAL" clId="{CCC299CF-B823-492C-9F36-1088DD9B601D}" dt="2021-10-27T08:20:59.131" v="9733" actId="21"/>
          <ac:picMkLst>
            <pc:docMk/>
            <pc:sldMk cId="4158387853" sldId="266"/>
            <ac:picMk id="4" creationId="{AD9AD824-8B64-4076-8CEE-EA21F34B27D3}"/>
          </ac:picMkLst>
        </pc:picChg>
        <pc:picChg chg="add">
          <ac:chgData name="Χριστίνα  Σεϊντή" userId="dd03f071-cf87-4879-b98e-4ba3860be698" providerId="ADAL" clId="{CCC299CF-B823-492C-9F36-1088DD9B601D}" dt="2021-10-27T08:21:04.341" v="9734"/>
          <ac:picMkLst>
            <pc:docMk/>
            <pc:sldMk cId="4158387853" sldId="266"/>
            <ac:picMk id="5" creationId="{951E1393-6D8F-4AB5-ADF7-B54083702E26}"/>
          </ac:picMkLst>
        </pc:picChg>
      </pc:sldChg>
      <pc:sldChg chg="addSp delSp modSp new mod setBg delDesignElem">
        <pc:chgData name="Χριστίνα  Σεϊντή" userId="dd03f071-cf87-4879-b98e-4ba3860be698" providerId="ADAL" clId="{CCC299CF-B823-492C-9F36-1088DD9B601D}" dt="2021-10-30T08:26:20.847" v="15131" actId="26606"/>
        <pc:sldMkLst>
          <pc:docMk/>
          <pc:sldMk cId="4271800926" sldId="267"/>
        </pc:sldMkLst>
        <pc:spChg chg="mod">
          <ac:chgData name="Χριστίνα  Σεϊντή" userId="dd03f071-cf87-4879-b98e-4ba3860be698" providerId="ADAL" clId="{CCC299CF-B823-492C-9F36-1088DD9B601D}" dt="2021-10-30T08:26:20.847" v="15131" actId="26606"/>
          <ac:spMkLst>
            <pc:docMk/>
            <pc:sldMk cId="4271800926" sldId="267"/>
            <ac:spMk id="2" creationId="{B4AD783B-D065-424C-AA88-49FF82D2CE5D}"/>
          </ac:spMkLst>
        </pc:spChg>
        <pc:spChg chg="mod">
          <ac:chgData name="Χριστίνα  Σεϊντή" userId="dd03f071-cf87-4879-b98e-4ba3860be698" providerId="ADAL" clId="{CCC299CF-B823-492C-9F36-1088DD9B601D}" dt="2021-10-30T08:26:20.847" v="15131" actId="26606"/>
          <ac:spMkLst>
            <pc:docMk/>
            <pc:sldMk cId="4271800926" sldId="267"/>
            <ac:spMk id="3" creationId="{0D928171-8C1E-41DA-BC3F-5D4FC39E24A0}"/>
          </ac:spMkLst>
        </pc:spChg>
        <pc:spChg chg="add del">
          <ac:chgData name="Χριστίνα  Σεϊντή" userId="dd03f071-cf87-4879-b98e-4ba3860be698" providerId="ADAL" clId="{CCC299CF-B823-492C-9F36-1088DD9B601D}" dt="2021-10-30T08:26:20.815" v="15130" actId="26606"/>
          <ac:spMkLst>
            <pc:docMk/>
            <pc:sldMk cId="4271800926" sldId="267"/>
            <ac:spMk id="5" creationId="{943CAA20-3569-4189-9E48-239A229A86CA}"/>
          </ac:spMkLst>
        </pc:spChg>
        <pc:spChg chg="add del">
          <ac:chgData name="Χριστίνα  Σεϊντή" userId="dd03f071-cf87-4879-b98e-4ba3860be698" providerId="ADAL" clId="{CCC299CF-B823-492C-9F36-1088DD9B601D}" dt="2021-10-30T08:26:20.815" v="15130" actId="26606"/>
          <ac:spMkLst>
            <pc:docMk/>
            <pc:sldMk cId="4271800926" sldId="267"/>
            <ac:spMk id="6" creationId="{DA542B6D-E775-4832-91DC-2D20F857813A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4271800926" sldId="267"/>
            <ac:spMk id="8" creationId="{14FB2BD5-6AAB-46F7-A8D1-665DAE973096}"/>
          </ac:spMkLst>
        </pc:spChg>
        <pc:spChg chg="add">
          <ac:chgData name="Χριστίνα  Σεϊντή" userId="dd03f071-cf87-4879-b98e-4ba3860be698" providerId="ADAL" clId="{CCC299CF-B823-492C-9F36-1088DD9B601D}" dt="2021-10-30T08:26:20.847" v="15131" actId="26606"/>
          <ac:spMkLst>
            <pc:docMk/>
            <pc:sldMk cId="4271800926" sldId="267"/>
            <ac:spMk id="9" creationId="{4A70F4F6-8761-4016-931A-4535464E4C26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4271800926" sldId="267"/>
            <ac:spMk id="10" creationId="{A5271697-90F1-4A23-8EF2-0179F2EAFACB}"/>
          </ac:spMkLst>
        </pc:spChg>
        <pc:spChg chg="add">
          <ac:chgData name="Χριστίνα  Σεϊντή" userId="dd03f071-cf87-4879-b98e-4ba3860be698" providerId="ADAL" clId="{CCC299CF-B823-492C-9F36-1088DD9B601D}" dt="2021-10-30T08:26:20.847" v="15131" actId="26606"/>
          <ac:spMkLst>
            <pc:docMk/>
            <pc:sldMk cId="4271800926" sldId="267"/>
            <ac:spMk id="11" creationId="{A5271697-90F1-4A23-8EF2-0179F2EAFACB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4271800926" sldId="267"/>
            <ac:spMk id="12" creationId="{D9F5512A-48E1-4C07-B75E-3CCC517B6804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4271800926" sldId="267"/>
            <ac:spMk id="14" creationId="{B429BAE5-B200-4FC0-BBC1-8D7C57D1D9F4}"/>
          </ac:spMkLst>
        </pc:spChg>
        <pc:spChg chg="add">
          <ac:chgData name="Χριστίνα  Σεϊντή" userId="dd03f071-cf87-4879-b98e-4ba3860be698" providerId="ADAL" clId="{CCC299CF-B823-492C-9F36-1088DD9B601D}" dt="2021-10-30T08:26:20.847" v="15131" actId="26606"/>
          <ac:spMkLst>
            <pc:docMk/>
            <pc:sldMk cId="4271800926" sldId="267"/>
            <ac:spMk id="34" creationId="{D9F5512A-48E1-4C07-B75E-3CCC517B6804}"/>
          </ac:spMkLst>
        </pc:spChg>
        <pc:grpChg chg="add del">
          <ac:chgData name="Χριστίνα  Σεϊντή" userId="dd03f071-cf87-4879-b98e-4ba3860be698" providerId="ADAL" clId="{CCC299CF-B823-492C-9F36-1088DD9B601D}" dt="2021-10-30T08:17:12.397" v="15037"/>
          <ac:grpSpMkLst>
            <pc:docMk/>
            <pc:sldMk cId="4271800926" sldId="267"/>
            <ac:grpSpMk id="16" creationId="{31D279A5-A726-4EB1-8C82-5DCAD72061E9}"/>
          </ac:grpSpMkLst>
        </pc:grpChg>
        <pc:grpChg chg="add">
          <ac:chgData name="Χριστίνα  Σεϊντή" userId="dd03f071-cf87-4879-b98e-4ba3860be698" providerId="ADAL" clId="{CCC299CF-B823-492C-9F36-1088DD9B601D}" dt="2021-10-30T08:26:20.847" v="15131" actId="26606"/>
          <ac:grpSpMkLst>
            <pc:docMk/>
            <pc:sldMk cId="4271800926" sldId="267"/>
            <ac:grpSpMk id="33" creationId="{B4C49FD3-CD95-4BA4-8BD3-B4A4C6844FCC}"/>
          </ac:grpSpMkLst>
        </pc:grpChg>
      </pc:sldChg>
      <pc:sldChg chg="new del">
        <pc:chgData name="Χριστίνα  Σεϊντή" userId="dd03f071-cf87-4879-b98e-4ba3860be698" providerId="ADAL" clId="{CCC299CF-B823-492C-9F36-1088DD9B601D}" dt="2021-10-27T08:38:42.010" v="10026" actId="2696"/>
        <pc:sldMkLst>
          <pc:docMk/>
          <pc:sldMk cId="1806943064" sldId="268"/>
        </pc:sldMkLst>
      </pc:sldChg>
      <pc:sldChg chg="addSp delSp modSp new del mod">
        <pc:chgData name="Χριστίνα  Σεϊντή" userId="dd03f071-cf87-4879-b98e-4ba3860be698" providerId="ADAL" clId="{CCC299CF-B823-492C-9F36-1088DD9B601D}" dt="2021-10-28T16:46:26.339" v="12426" actId="2696"/>
        <pc:sldMkLst>
          <pc:docMk/>
          <pc:sldMk cId="2021332256" sldId="268"/>
        </pc:sldMkLst>
        <pc:spChg chg="del">
          <ac:chgData name="Χριστίνα  Σεϊντή" userId="dd03f071-cf87-4879-b98e-4ba3860be698" providerId="ADAL" clId="{CCC299CF-B823-492C-9F36-1088DD9B601D}" dt="2021-10-27T08:53:38.785" v="10338" actId="12084"/>
          <ac:spMkLst>
            <pc:docMk/>
            <pc:sldMk cId="2021332256" sldId="268"/>
            <ac:spMk id="2" creationId="{2CE499B0-DA1D-4951-8142-706ADF72F5B5}"/>
          </ac:spMkLst>
        </pc:spChg>
        <pc:spChg chg="del">
          <ac:chgData name="Χριστίνα  Σεϊντή" userId="dd03f071-cf87-4879-b98e-4ba3860be698" providerId="ADAL" clId="{CCC299CF-B823-492C-9F36-1088DD9B601D}" dt="2021-10-27T08:54:19.428" v="10358" actId="12084"/>
          <ac:spMkLst>
            <pc:docMk/>
            <pc:sldMk cId="2021332256" sldId="268"/>
            <ac:spMk id="3" creationId="{EF7A96A3-CD39-4F9D-9289-1D90788C6C8A}"/>
          </ac:spMkLst>
        </pc:spChg>
        <pc:graphicFrameChg chg="add del mod">
          <ac:chgData name="Χριστίνα  Σεϊντή" userId="dd03f071-cf87-4879-b98e-4ba3860be698" providerId="ADAL" clId="{CCC299CF-B823-492C-9F36-1088DD9B601D}" dt="2021-10-27T08:54:04.856" v="10357" actId="478"/>
          <ac:graphicFrameMkLst>
            <pc:docMk/>
            <pc:sldMk cId="2021332256" sldId="268"/>
            <ac:graphicFrameMk id="4" creationId="{BACA32B0-FBAB-4C5E-A0E1-2B7166F8FEF8}"/>
          </ac:graphicFrameMkLst>
        </pc:graphicFrameChg>
        <pc:graphicFrameChg chg="add del mod">
          <ac:chgData name="Χριστίνα  Σεϊντή" userId="dd03f071-cf87-4879-b98e-4ba3860be698" providerId="ADAL" clId="{CCC299CF-B823-492C-9F36-1088DD9B601D}" dt="2021-10-28T16:46:16.355" v="12424" actId="21"/>
          <ac:graphicFrameMkLst>
            <pc:docMk/>
            <pc:sldMk cId="2021332256" sldId="268"/>
            <ac:graphicFrameMk id="5" creationId="{CC580F1B-A1E8-4C6A-94CE-DAEFD8D2950E}"/>
          </ac:graphicFrameMkLst>
        </pc:graphicFrameChg>
      </pc:sldChg>
      <pc:sldChg chg="addSp delSp modSp new mod setBg delDesignElem">
        <pc:chgData name="Χριστίνα  Σεϊντή" userId="dd03f071-cf87-4879-b98e-4ba3860be698" providerId="ADAL" clId="{CCC299CF-B823-492C-9F36-1088DD9B601D}" dt="2021-10-30T08:17:12.397" v="15037"/>
        <pc:sldMkLst>
          <pc:docMk/>
          <pc:sldMk cId="3932958928" sldId="268"/>
        </pc:sldMkLst>
        <pc:spChg chg="mod">
          <ac:chgData name="Χριστίνα  Σεϊντή" userId="dd03f071-cf87-4879-b98e-4ba3860be698" providerId="ADAL" clId="{CCC299CF-B823-492C-9F36-1088DD9B601D}" dt="2021-10-29T09:43:19.322" v="13952" actId="1076"/>
          <ac:spMkLst>
            <pc:docMk/>
            <pc:sldMk cId="3932958928" sldId="268"/>
            <ac:spMk id="2" creationId="{4CEAB57C-E648-4BC7-808D-19F9D1455813}"/>
          </ac:spMkLst>
        </pc:spChg>
        <pc:spChg chg="mod">
          <ac:chgData name="Χριστίνα  Σεϊντή" userId="dd03f071-cf87-4879-b98e-4ba3860be698" providerId="ADAL" clId="{CCC299CF-B823-492C-9F36-1088DD9B601D}" dt="2021-10-28T17:32:18.865" v="13389" actId="14100"/>
          <ac:spMkLst>
            <pc:docMk/>
            <pc:sldMk cId="3932958928" sldId="268"/>
            <ac:spMk id="3" creationId="{A5B661D0-7364-4940-97E7-2DC6DC397785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3932958928" sldId="268"/>
            <ac:spMk id="8" creationId="{91F32EBA-ED97-466E-8CFA-8382584155D0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3932958928" sldId="268"/>
            <ac:spMk id="10" creationId="{0F06C9D3-00DF-4B71-AE88-29075022FC89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3932958928" sldId="268"/>
            <ac:spMk id="12" creationId="{4300F7B2-2FBB-4B65-B588-6331766027CB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3932958928" sldId="268"/>
            <ac:spMk id="14" creationId="{EFA5A327-531A-495C-BCA7-27F04811AF4B}"/>
          </ac:spMkLst>
        </pc:spChg>
      </pc:sldChg>
      <pc:sldChg chg="addSp delSp modSp new del mod">
        <pc:chgData name="Χριστίνα  Σεϊντή" userId="dd03f071-cf87-4879-b98e-4ba3860be698" providerId="ADAL" clId="{CCC299CF-B823-492C-9F36-1088DD9B601D}" dt="2021-10-27T08:52:59.871" v="10336" actId="2696"/>
        <pc:sldMkLst>
          <pc:docMk/>
          <pc:sldMk cId="4017801967" sldId="268"/>
        </pc:sldMkLst>
        <pc:spChg chg="del mod">
          <ac:chgData name="Χριστίνα  Σεϊντή" userId="dd03f071-cf87-4879-b98e-4ba3860be698" providerId="ADAL" clId="{CCC299CF-B823-492C-9F36-1088DD9B601D}" dt="2021-10-27T08:52:14.452" v="10328" actId="12084"/>
          <ac:spMkLst>
            <pc:docMk/>
            <pc:sldMk cId="4017801967" sldId="268"/>
            <ac:spMk id="2" creationId="{4254BA20-CA5E-41C0-ACCF-1B397DBF1EC4}"/>
          </ac:spMkLst>
        </pc:spChg>
        <pc:spChg chg="mod">
          <ac:chgData name="Χριστίνα  Σεϊντή" userId="dd03f071-cf87-4879-b98e-4ba3860be698" providerId="ADAL" clId="{CCC299CF-B823-492C-9F36-1088DD9B601D}" dt="2021-10-27T08:50:57.147" v="10321" actId="12"/>
          <ac:spMkLst>
            <pc:docMk/>
            <pc:sldMk cId="4017801967" sldId="268"/>
            <ac:spMk id="3" creationId="{BD9F2085-00FA-4359-869E-836EC3E34BCC}"/>
          </ac:spMkLst>
        </pc:spChg>
        <pc:graphicFrameChg chg="add del mod">
          <ac:chgData name="Χριστίνα  Σεϊντή" userId="dd03f071-cf87-4879-b98e-4ba3860be698" providerId="ADAL" clId="{CCC299CF-B823-492C-9F36-1088DD9B601D}" dt="2021-10-27T08:52:47.118" v="10335" actId="21"/>
          <ac:graphicFrameMkLst>
            <pc:docMk/>
            <pc:sldMk cId="4017801967" sldId="268"/>
            <ac:graphicFrameMk id="4" creationId="{D54761B1-0AB0-4419-900F-E7CF6B4B53CB}"/>
          </ac:graphicFrameMkLst>
        </pc:graphicFrameChg>
      </pc:sldChg>
      <pc:sldChg chg="addSp delSp modSp new del mod setBg">
        <pc:chgData name="Χριστίνα  Σεϊντή" userId="dd03f071-cf87-4879-b98e-4ba3860be698" providerId="ADAL" clId="{CCC299CF-B823-492C-9F36-1088DD9B601D}" dt="2021-10-28T16:55:29.967" v="12726" actId="2696"/>
        <pc:sldMkLst>
          <pc:docMk/>
          <pc:sldMk cId="2871581576" sldId="269"/>
        </pc:sldMkLst>
        <pc:spChg chg="mod">
          <ac:chgData name="Χριστίνα  Σεϊντή" userId="dd03f071-cf87-4879-b98e-4ba3860be698" providerId="ADAL" clId="{CCC299CF-B823-492C-9F36-1088DD9B601D}" dt="2021-10-28T16:55:21.808" v="12725" actId="26606"/>
          <ac:spMkLst>
            <pc:docMk/>
            <pc:sldMk cId="2871581576" sldId="269"/>
            <ac:spMk id="2" creationId="{CA174E09-6F64-4876-99B7-C83672E6DB02}"/>
          </ac:spMkLst>
        </pc:spChg>
        <pc:spChg chg="mod">
          <ac:chgData name="Χριστίνα  Σεϊντή" userId="dd03f071-cf87-4879-b98e-4ba3860be698" providerId="ADAL" clId="{CCC299CF-B823-492C-9F36-1088DD9B601D}" dt="2021-10-28T16:55:21.808" v="12725" actId="26606"/>
          <ac:spMkLst>
            <pc:docMk/>
            <pc:sldMk cId="2871581576" sldId="269"/>
            <ac:spMk id="3" creationId="{B1966754-163A-45FA-81B5-EA56430DDA4F}"/>
          </ac:spMkLst>
        </pc:spChg>
        <pc:spChg chg="add del">
          <ac:chgData name="Χριστίνα  Σεϊντή" userId="dd03f071-cf87-4879-b98e-4ba3860be698" providerId="ADAL" clId="{CCC299CF-B823-492C-9F36-1088DD9B601D}" dt="2021-10-28T16:46:55.839" v="12428" actId="26606"/>
          <ac:spMkLst>
            <pc:docMk/>
            <pc:sldMk cId="2871581576" sldId="269"/>
            <ac:spMk id="8" creationId="{C27D7A02-907B-496F-BA7E-AA3780733CA7}"/>
          </ac:spMkLst>
        </pc:spChg>
        <pc:spChg chg="add del">
          <ac:chgData name="Χριστίνα  Σεϊντή" userId="dd03f071-cf87-4879-b98e-4ba3860be698" providerId="ADAL" clId="{CCC299CF-B823-492C-9F36-1088DD9B601D}" dt="2021-10-28T16:55:21.808" v="12725" actId="26606"/>
          <ac:spMkLst>
            <pc:docMk/>
            <pc:sldMk cId="2871581576" sldId="269"/>
            <ac:spMk id="9" creationId="{36C4118A-B523-45D9-B427-8E05B2DEA65C}"/>
          </ac:spMkLst>
        </pc:spChg>
        <pc:spChg chg="add del">
          <ac:chgData name="Χριστίνα  Σεϊντή" userId="dd03f071-cf87-4879-b98e-4ba3860be698" providerId="ADAL" clId="{CCC299CF-B823-492C-9F36-1088DD9B601D}" dt="2021-10-28T16:46:55.839" v="12428" actId="26606"/>
          <ac:spMkLst>
            <pc:docMk/>
            <pc:sldMk cId="2871581576" sldId="269"/>
            <ac:spMk id="10" creationId="{0FBA5268-0AE7-4CAD-9537-D0EB09E76406}"/>
          </ac:spMkLst>
        </pc:spChg>
        <pc:spChg chg="add">
          <ac:chgData name="Χριστίνα  Σεϊντή" userId="dd03f071-cf87-4879-b98e-4ba3860be698" providerId="ADAL" clId="{CCC299CF-B823-492C-9F36-1088DD9B601D}" dt="2021-10-28T16:55:21.808" v="12725" actId="26606"/>
          <ac:spMkLst>
            <pc:docMk/>
            <pc:sldMk cId="2871581576" sldId="269"/>
            <ac:spMk id="11" creationId="{3E443FD7-A66B-4AA0-872D-B088B9BC5F17}"/>
          </ac:spMkLst>
        </pc:spChg>
        <pc:spChg chg="add del">
          <ac:chgData name="Χριστίνα  Σεϊντή" userId="dd03f071-cf87-4879-b98e-4ba3860be698" providerId="ADAL" clId="{CCC299CF-B823-492C-9F36-1088DD9B601D}" dt="2021-10-28T16:46:55.839" v="12428" actId="26606"/>
          <ac:spMkLst>
            <pc:docMk/>
            <pc:sldMk cId="2871581576" sldId="269"/>
            <ac:spMk id="12" creationId="{088D065B-39DA-4077-B9CF-E489CE4C0169}"/>
          </ac:spMkLst>
        </pc:spChg>
        <pc:spChg chg="add del">
          <ac:chgData name="Χριστίνα  Σεϊντή" userId="dd03f071-cf87-4879-b98e-4ba3860be698" providerId="ADAL" clId="{CCC299CF-B823-492C-9F36-1088DD9B601D}" dt="2021-10-28T16:47:00.413" v="12430" actId="26606"/>
          <ac:spMkLst>
            <pc:docMk/>
            <pc:sldMk cId="2871581576" sldId="269"/>
            <ac:spMk id="14" creationId="{3629484E-3792-4B3D-89AD-7C8A1ED0E0D4}"/>
          </ac:spMkLst>
        </pc:spChg>
        <pc:spChg chg="add del">
          <ac:chgData name="Χριστίνα  Σεϊντή" userId="dd03f071-cf87-4879-b98e-4ba3860be698" providerId="ADAL" clId="{CCC299CF-B823-492C-9F36-1088DD9B601D}" dt="2021-10-28T16:47:00.413" v="12430" actId="26606"/>
          <ac:spMkLst>
            <pc:docMk/>
            <pc:sldMk cId="2871581576" sldId="269"/>
            <ac:spMk id="15" creationId="{FFD48BC7-DC40-47DE-87EE-9F4B6ECB9ABB}"/>
          </ac:spMkLst>
        </pc:spChg>
        <pc:spChg chg="add del">
          <ac:chgData name="Χριστίνα  Σεϊντή" userId="dd03f071-cf87-4879-b98e-4ba3860be698" providerId="ADAL" clId="{CCC299CF-B823-492C-9F36-1088DD9B601D}" dt="2021-10-28T16:47:00.413" v="12430" actId="26606"/>
          <ac:spMkLst>
            <pc:docMk/>
            <pc:sldMk cId="2871581576" sldId="269"/>
            <ac:spMk id="16" creationId="{E502BBC7-2C76-46F3-BC24-5985BC13DB88}"/>
          </ac:spMkLst>
        </pc:spChg>
        <pc:spChg chg="add del">
          <ac:chgData name="Χριστίνα  Σεϊντή" userId="dd03f071-cf87-4879-b98e-4ba3860be698" providerId="ADAL" clId="{CCC299CF-B823-492C-9F36-1088DD9B601D}" dt="2021-10-28T16:47:00.413" v="12430" actId="26606"/>
          <ac:spMkLst>
            <pc:docMk/>
            <pc:sldMk cId="2871581576" sldId="269"/>
            <ac:spMk id="17" creationId="{C7F28D52-2A5F-4D23-81AE-7CB8B591C7AF}"/>
          </ac:spMkLst>
        </pc:spChg>
        <pc:spChg chg="add del">
          <ac:chgData name="Χριστίνα  Σεϊντή" userId="dd03f071-cf87-4879-b98e-4ba3860be698" providerId="ADAL" clId="{CCC299CF-B823-492C-9F36-1088DD9B601D}" dt="2021-10-28T16:47:16.396" v="12432" actId="26606"/>
          <ac:spMkLst>
            <pc:docMk/>
            <pc:sldMk cId="2871581576" sldId="269"/>
            <ac:spMk id="22" creationId="{C7D023E4-8DE1-436E-9847-ED6A4B4B04FD}"/>
          </ac:spMkLst>
        </pc:spChg>
        <pc:spChg chg="add del">
          <ac:chgData name="Χριστίνα  Σεϊντή" userId="dd03f071-cf87-4879-b98e-4ba3860be698" providerId="ADAL" clId="{CCC299CF-B823-492C-9F36-1088DD9B601D}" dt="2021-10-28T16:47:28.505" v="12434" actId="26606"/>
          <ac:spMkLst>
            <pc:docMk/>
            <pc:sldMk cId="2871581576" sldId="269"/>
            <ac:spMk id="30" creationId="{C7D023E4-8DE1-436E-9847-ED6A4B4B04FD}"/>
          </ac:spMkLst>
        </pc:spChg>
        <pc:spChg chg="add del">
          <ac:chgData name="Χριστίνα  Σεϊντή" userId="dd03f071-cf87-4879-b98e-4ba3860be698" providerId="ADAL" clId="{CCC299CF-B823-492C-9F36-1088DD9B601D}" dt="2021-10-28T16:47:28.505" v="12434" actId="26606"/>
          <ac:spMkLst>
            <pc:docMk/>
            <pc:sldMk cId="2871581576" sldId="269"/>
            <ac:spMk id="31" creationId="{6BE11944-ED05-4FE9-9927-06C110BB3A36}"/>
          </ac:spMkLst>
        </pc:spChg>
        <pc:spChg chg="add del">
          <ac:chgData name="Χριστίνα  Σεϊντή" userId="dd03f071-cf87-4879-b98e-4ba3860be698" providerId="ADAL" clId="{CCC299CF-B823-492C-9F36-1088DD9B601D}" dt="2021-10-28T16:47:46.525" v="12436" actId="26606"/>
          <ac:spMkLst>
            <pc:docMk/>
            <pc:sldMk cId="2871581576" sldId="269"/>
            <ac:spMk id="43" creationId="{C475749F-F487-4EFB-ABC7-C1359590EB76}"/>
          </ac:spMkLst>
        </pc:spChg>
        <pc:spChg chg="add del">
          <ac:chgData name="Χριστίνα  Σεϊντή" userId="dd03f071-cf87-4879-b98e-4ba3860be698" providerId="ADAL" clId="{CCC299CF-B823-492C-9F36-1088DD9B601D}" dt="2021-10-28T16:47:46.525" v="12436" actId="26606"/>
          <ac:spMkLst>
            <pc:docMk/>
            <pc:sldMk cId="2871581576" sldId="269"/>
            <ac:spMk id="44" creationId="{16D6FAA8-41A5-46EA-A8AB-E9D2754A6F32}"/>
          </ac:spMkLst>
        </pc:spChg>
        <pc:spChg chg="add del">
          <ac:chgData name="Χριστίνα  Σεϊντή" userId="dd03f071-cf87-4879-b98e-4ba3860be698" providerId="ADAL" clId="{CCC299CF-B823-492C-9F36-1088DD9B601D}" dt="2021-10-28T16:48:09.390" v="12438" actId="26606"/>
          <ac:spMkLst>
            <pc:docMk/>
            <pc:sldMk cId="2871581576" sldId="269"/>
            <ac:spMk id="46" creationId="{398B9F3E-AAEC-4C9F-B8C2-2C7A6632EA96}"/>
          </ac:spMkLst>
        </pc:spChg>
        <pc:spChg chg="add del">
          <ac:chgData name="Χριστίνα  Σεϊντή" userId="dd03f071-cf87-4879-b98e-4ba3860be698" providerId="ADAL" clId="{CCC299CF-B823-492C-9F36-1088DD9B601D}" dt="2021-10-28T16:48:09.390" v="12438" actId="26606"/>
          <ac:spMkLst>
            <pc:docMk/>
            <pc:sldMk cId="2871581576" sldId="269"/>
            <ac:spMk id="47" creationId="{5A19804F-A10A-425D-BC8A-FFCCFEA41802}"/>
          </ac:spMkLst>
        </pc:spChg>
        <pc:grpChg chg="add del">
          <ac:chgData name="Χριστίνα  Σεϊντή" userId="dd03f071-cf87-4879-b98e-4ba3860be698" providerId="ADAL" clId="{CCC299CF-B823-492C-9F36-1088DD9B601D}" dt="2021-10-28T16:47:16.396" v="12432" actId="26606"/>
          <ac:grpSpMkLst>
            <pc:docMk/>
            <pc:sldMk cId="2871581576" sldId="269"/>
            <ac:grpSpMk id="23" creationId="{1FEC590B-3306-47E9-BD67-97F3F76169A4}"/>
          </ac:grpSpMkLst>
        </pc:grpChg>
        <pc:grpChg chg="add del">
          <ac:chgData name="Χριστίνα  Σεϊντή" userId="dd03f071-cf87-4879-b98e-4ba3860be698" providerId="ADAL" clId="{CCC299CF-B823-492C-9F36-1088DD9B601D}" dt="2021-10-28T16:47:16.396" v="12432" actId="26606"/>
          <ac:grpSpMkLst>
            <pc:docMk/>
            <pc:sldMk cId="2871581576" sldId="269"/>
            <ac:grpSpMk id="25" creationId="{A47AAF5E-1692-48C9-98FB-6432BF0BC4F7}"/>
          </ac:grpSpMkLst>
        </pc:grpChg>
        <pc:grpChg chg="add del">
          <ac:chgData name="Χριστίνα  Σεϊντή" userId="dd03f071-cf87-4879-b98e-4ba3860be698" providerId="ADAL" clId="{CCC299CF-B823-492C-9F36-1088DD9B601D}" dt="2021-10-28T16:47:28.505" v="12434" actId="26606"/>
          <ac:grpSpMkLst>
            <pc:docMk/>
            <pc:sldMk cId="2871581576" sldId="269"/>
            <ac:grpSpMk id="32" creationId="{A2812508-238C-4BCD-BDD3-25C99C5CA233}"/>
          </ac:grpSpMkLst>
        </pc:grpChg>
        <pc:grpChg chg="add del">
          <ac:chgData name="Χριστίνα  Σεϊντή" userId="dd03f071-cf87-4879-b98e-4ba3860be698" providerId="ADAL" clId="{CCC299CF-B823-492C-9F36-1088DD9B601D}" dt="2021-10-28T16:47:28.505" v="12434" actId="26606"/>
          <ac:grpSpMkLst>
            <pc:docMk/>
            <pc:sldMk cId="2871581576" sldId="269"/>
            <ac:grpSpMk id="34" creationId="{43F5E015-E085-4624-B431-B42414448684}"/>
          </ac:grpSpMkLst>
        </pc:grpChg>
        <pc:grpChg chg="add del">
          <ac:chgData name="Χριστίνα  Σεϊντή" userId="dd03f071-cf87-4879-b98e-4ba3860be698" providerId="ADAL" clId="{CCC299CF-B823-492C-9F36-1088DD9B601D}" dt="2021-10-28T16:48:09.390" v="12438" actId="26606"/>
          <ac:grpSpMkLst>
            <pc:docMk/>
            <pc:sldMk cId="2871581576" sldId="269"/>
            <ac:grpSpMk id="48" creationId="{AF2675FE-7C81-45E3-AE40-C45F0206B4E8}"/>
          </ac:grpSpMkLst>
        </pc:grpChg>
        <pc:picChg chg="add mod">
          <ac:chgData name="Χριστίνα  Σεϊντή" userId="dd03f071-cf87-4879-b98e-4ba3860be698" providerId="ADAL" clId="{CCC299CF-B823-492C-9F36-1088DD9B601D}" dt="2021-10-28T16:55:21.808" v="12725" actId="26606"/>
          <ac:picMkLst>
            <pc:docMk/>
            <pc:sldMk cId="2871581576" sldId="269"/>
            <ac:picMk id="5" creationId="{34D7B9CB-5460-45EF-AD37-8534D35C12C6}"/>
          </ac:picMkLst>
        </pc:picChg>
      </pc:sldChg>
      <pc:sldChg chg="addSp delSp modSp new del mod setBg">
        <pc:chgData name="Χριστίνα  Σεϊντή" userId="dd03f071-cf87-4879-b98e-4ba3860be698" providerId="ADAL" clId="{CCC299CF-B823-492C-9F36-1088DD9B601D}" dt="2021-10-29T10:20:58.378" v="14654" actId="2696"/>
        <pc:sldMkLst>
          <pc:docMk/>
          <pc:sldMk cId="3183032070" sldId="269"/>
        </pc:sldMkLst>
        <pc:spChg chg="del mod">
          <ac:chgData name="Χριστίνα  Σεϊντή" userId="dd03f071-cf87-4879-b98e-4ba3860be698" providerId="ADAL" clId="{CCC299CF-B823-492C-9F36-1088DD9B601D}" dt="2021-10-29T09:34:29.008" v="13819" actId="26606"/>
          <ac:spMkLst>
            <pc:docMk/>
            <pc:sldMk cId="3183032070" sldId="269"/>
            <ac:spMk id="2" creationId="{772FF5D9-0275-471E-9B3E-C4DE12FD684C}"/>
          </ac:spMkLst>
        </pc:spChg>
        <pc:spChg chg="del">
          <ac:chgData name="Χριστίνα  Σεϊντή" userId="dd03f071-cf87-4879-b98e-4ba3860be698" providerId="ADAL" clId="{CCC299CF-B823-492C-9F36-1088DD9B601D}" dt="2021-10-29T09:27:16.570" v="13517"/>
          <ac:spMkLst>
            <pc:docMk/>
            <pc:sldMk cId="3183032070" sldId="269"/>
            <ac:spMk id="3" creationId="{0D7BF28C-5251-42A0-BBD1-64F39B73EBFC}"/>
          </ac:spMkLst>
        </pc:spChg>
        <pc:spChg chg="add">
          <ac:chgData name="Χριστίνα  Σεϊντή" userId="dd03f071-cf87-4879-b98e-4ba3860be698" providerId="ADAL" clId="{CCC299CF-B823-492C-9F36-1088DD9B601D}" dt="2021-10-29T09:34:29.008" v="13819" actId="26606"/>
          <ac:spMkLst>
            <pc:docMk/>
            <pc:sldMk cId="3183032070" sldId="269"/>
            <ac:spMk id="9" creationId="{42A4FC2C-047E-45A5-965D-8E1E3BF09BC6}"/>
          </ac:spMkLst>
        </pc:spChg>
        <pc:picChg chg="add mod">
          <ac:chgData name="Χριστίνα  Σεϊντή" userId="dd03f071-cf87-4879-b98e-4ba3860be698" providerId="ADAL" clId="{CCC299CF-B823-492C-9F36-1088DD9B601D}" dt="2021-10-29T09:34:29.008" v="13819" actId="26606"/>
          <ac:picMkLst>
            <pc:docMk/>
            <pc:sldMk cId="3183032070" sldId="269"/>
            <ac:picMk id="4" creationId="{56BAEEA6-0299-4FCC-BF4E-CDA82F01DF8C}"/>
          </ac:picMkLst>
        </pc:picChg>
        <pc:picChg chg="add del mod">
          <ac:chgData name="Χριστίνα  Σεϊντή" userId="dd03f071-cf87-4879-b98e-4ba3860be698" providerId="ADAL" clId="{CCC299CF-B823-492C-9F36-1088DD9B601D}" dt="2021-10-29T10:20:28.700" v="14652" actId="21"/>
          <ac:picMkLst>
            <pc:docMk/>
            <pc:sldMk cId="3183032070" sldId="269"/>
            <ac:picMk id="5" creationId="{EF0D53CD-DF02-4999-A861-778E7F7F34D5}"/>
          </ac:picMkLst>
        </pc:picChg>
      </pc:sldChg>
      <pc:sldChg chg="new del">
        <pc:chgData name="Χριστίνα  Σεϊντή" userId="dd03f071-cf87-4879-b98e-4ba3860be698" providerId="ADAL" clId="{CCC299CF-B823-492C-9F36-1088DD9B601D}" dt="2021-10-29T09:53:04.149" v="14406" actId="2696"/>
        <pc:sldMkLst>
          <pc:docMk/>
          <pc:sldMk cId="192033951" sldId="270"/>
        </pc:sldMkLst>
      </pc:sldChg>
      <pc:sldChg chg="addSp delSp modSp new mod ord setBg delDesignElem">
        <pc:chgData name="Χριστίνα  Σεϊντή" userId="dd03f071-cf87-4879-b98e-4ba3860be698" providerId="ADAL" clId="{CCC299CF-B823-492C-9F36-1088DD9B601D}" dt="2021-10-30T08:20:41.823" v="15123" actId="1076"/>
        <pc:sldMkLst>
          <pc:docMk/>
          <pc:sldMk cId="2739337364" sldId="270"/>
        </pc:sldMkLst>
        <pc:spChg chg="mod ord">
          <ac:chgData name="Χριστίνα  Σεϊντή" userId="dd03f071-cf87-4879-b98e-4ba3860be698" providerId="ADAL" clId="{CCC299CF-B823-492C-9F36-1088DD9B601D}" dt="2021-10-30T08:20:10.383" v="15117" actId="27636"/>
          <ac:spMkLst>
            <pc:docMk/>
            <pc:sldMk cId="2739337364" sldId="270"/>
            <ac:spMk id="2" creationId="{89D7E66D-863E-44FB-89F4-E759FB7A4F9F}"/>
          </ac:spMkLst>
        </pc:spChg>
        <pc:spChg chg="add del mod">
          <ac:chgData name="Χριστίνα  Σεϊντή" userId="dd03f071-cf87-4879-b98e-4ba3860be698" providerId="ADAL" clId="{CCC299CF-B823-492C-9F36-1088DD9B601D}" dt="2021-10-30T08:20:10.380" v="15116" actId="26606"/>
          <ac:spMkLst>
            <pc:docMk/>
            <pc:sldMk cId="2739337364" sldId="270"/>
            <ac:spMk id="3" creationId="{1C073E1A-2896-41EB-A2F8-661758F64B29}"/>
          </ac:spMkLst>
        </pc:spChg>
        <pc:spChg chg="del">
          <ac:chgData name="Χριστίνα  Σεϊντή" userId="dd03f071-cf87-4879-b98e-4ba3860be698" providerId="ADAL" clId="{CCC299CF-B823-492C-9F36-1088DD9B601D}" dt="2021-10-29T09:53:33.658" v="14409" actId="931"/>
          <ac:spMkLst>
            <pc:docMk/>
            <pc:sldMk cId="2739337364" sldId="270"/>
            <ac:spMk id="3" creationId="{F46BC78C-195C-4810-9D83-FEC5DD675738}"/>
          </ac:spMkLst>
        </pc:spChg>
        <pc:spChg chg="add">
          <ac:chgData name="Χριστίνα  Σεϊντή" userId="dd03f071-cf87-4879-b98e-4ba3860be698" providerId="ADAL" clId="{CCC299CF-B823-492C-9F36-1088DD9B601D}" dt="2021-10-30T08:20:10.380" v="15116" actId="26606"/>
          <ac:spMkLst>
            <pc:docMk/>
            <pc:sldMk cId="2739337364" sldId="270"/>
            <ac:spMk id="7" creationId="{F0087D53-9295-4463-AAE4-D5C626046E9F}"/>
          </ac:spMkLst>
        </pc:spChg>
        <pc:spChg chg="add">
          <ac:chgData name="Χριστίνα  Σεϊντή" userId="dd03f071-cf87-4879-b98e-4ba3860be698" providerId="ADAL" clId="{CCC299CF-B823-492C-9F36-1088DD9B601D}" dt="2021-10-30T08:20:10.380" v="15116" actId="26606"/>
          <ac:spMkLst>
            <pc:docMk/>
            <pc:sldMk cId="2739337364" sldId="270"/>
            <ac:spMk id="8" creationId="{D6A9C53F-5F90-40A5-8C85-5412D39C8C68}"/>
          </ac:spMkLst>
        </pc:spChg>
        <pc:spChg chg="add">
          <ac:chgData name="Χριστίνα  Σεϊντή" userId="dd03f071-cf87-4879-b98e-4ba3860be698" providerId="ADAL" clId="{CCC299CF-B823-492C-9F36-1088DD9B601D}" dt="2021-10-30T08:20:10.380" v="15116" actId="26606"/>
          <ac:spMkLst>
            <pc:docMk/>
            <pc:sldMk cId="2739337364" sldId="270"/>
            <ac:spMk id="9" creationId="{842A169A-A2AF-4160-B68F-CC26BDB3FA4E}"/>
          </ac:spMkLst>
        </pc:spChg>
        <pc:spChg chg="add del">
          <ac:chgData name="Χριστίνα  Σεϊντή" userId="dd03f071-cf87-4879-b98e-4ba3860be698" providerId="ADAL" clId="{CCC299CF-B823-492C-9F36-1088DD9B601D}" dt="2021-10-29T09:57:20.916" v="14547" actId="26606"/>
          <ac:spMkLst>
            <pc:docMk/>
            <pc:sldMk cId="2739337364" sldId="270"/>
            <ac:spMk id="10" creationId="{37C89E4B-3C9F-44B9-8B86-D9E3D112D8EC}"/>
          </ac:spMkLst>
        </pc:spChg>
        <pc:spChg chg="add del">
          <ac:chgData name="Χριστίνα  Σεϊντή" userId="dd03f071-cf87-4879-b98e-4ba3860be698" providerId="ADAL" clId="{CCC299CF-B823-492C-9F36-1088DD9B601D}" dt="2021-10-29T09:57:53.628" v="14549" actId="26606"/>
          <ac:spMkLst>
            <pc:docMk/>
            <pc:sldMk cId="2739337364" sldId="270"/>
            <ac:spMk id="19" creationId="{A8384FB5-9ADC-4DDC-881B-597D56F5B15D}"/>
          </ac:spMkLst>
        </pc:spChg>
        <pc:spChg chg="add del">
          <ac:chgData name="Χριστίνα  Σεϊντή" userId="dd03f071-cf87-4879-b98e-4ba3860be698" providerId="ADAL" clId="{CCC299CF-B823-492C-9F36-1088DD9B601D}" dt="2021-10-29T09:57:53.628" v="14549" actId="26606"/>
          <ac:spMkLst>
            <pc:docMk/>
            <pc:sldMk cId="2739337364" sldId="270"/>
            <ac:spMk id="21" creationId="{91E5A9A7-95C6-4F4F-B00E-C82E07FE62EF}"/>
          </ac:spMkLst>
        </pc:spChg>
        <pc:spChg chg="add del">
          <ac:chgData name="Χριστίνα  Σεϊντή" userId="dd03f071-cf87-4879-b98e-4ba3860be698" providerId="ADAL" clId="{CCC299CF-B823-492C-9F36-1088DD9B601D}" dt="2021-10-29T09:57:53.628" v="14549" actId="26606"/>
          <ac:spMkLst>
            <pc:docMk/>
            <pc:sldMk cId="2739337364" sldId="270"/>
            <ac:spMk id="23" creationId="{D07DD2DE-F619-49DD-B5E7-03A290FF4ED1}"/>
          </ac:spMkLst>
        </pc:spChg>
        <pc:spChg chg="add del">
          <ac:chgData name="Χριστίνα  Σεϊντή" userId="dd03f071-cf87-4879-b98e-4ba3860be698" providerId="ADAL" clId="{CCC299CF-B823-492C-9F36-1088DD9B601D}" dt="2021-10-29T09:57:53.628" v="14549" actId="26606"/>
          <ac:spMkLst>
            <pc:docMk/>
            <pc:sldMk cId="2739337364" sldId="270"/>
            <ac:spMk id="25" creationId="{85149191-5F60-4A28-AAFF-039F96B0F3EC}"/>
          </ac:spMkLst>
        </pc:spChg>
        <pc:spChg chg="add del">
          <ac:chgData name="Χριστίνα  Σεϊντή" userId="dd03f071-cf87-4879-b98e-4ba3860be698" providerId="ADAL" clId="{CCC299CF-B823-492C-9F36-1088DD9B601D}" dt="2021-10-29T09:57:53.628" v="14549" actId="26606"/>
          <ac:spMkLst>
            <pc:docMk/>
            <pc:sldMk cId="2739337364" sldId="270"/>
            <ac:spMk id="27" creationId="{F8260ED5-17F7-4158-B241-D51DD4CF1B7E}"/>
          </ac:spMkLst>
        </pc:spChg>
        <pc:spChg chg="add del">
          <ac:chgData name="Χριστίνα  Σεϊντή" userId="dd03f071-cf87-4879-b98e-4ba3860be698" providerId="ADAL" clId="{CCC299CF-B823-492C-9F36-1088DD9B601D}" dt="2021-10-29T09:58:19.640" v="14559" actId="26606"/>
          <ac:spMkLst>
            <pc:docMk/>
            <pc:sldMk cId="2739337364" sldId="270"/>
            <ac:spMk id="32" creationId="{16F9E488-0718-4E1E-9D12-26779F606252}"/>
          </ac:spMkLst>
        </pc:spChg>
        <pc:spChg chg="add del">
          <ac:chgData name="Χριστίνα  Σεϊντή" userId="dd03f071-cf87-4879-b98e-4ba3860be698" providerId="ADAL" clId="{CCC299CF-B823-492C-9F36-1088DD9B601D}" dt="2021-10-29T09:58:19.640" v="14559" actId="26606"/>
          <ac:spMkLst>
            <pc:docMk/>
            <pc:sldMk cId="2739337364" sldId="270"/>
            <ac:spMk id="34" creationId="{CE708407-D01D-4E57-8998-FF799DBC3788}"/>
          </ac:spMkLst>
        </pc:spChg>
        <pc:spChg chg="add del">
          <ac:chgData name="Χριστίνα  Σεϊντή" userId="dd03f071-cf87-4879-b98e-4ba3860be698" providerId="ADAL" clId="{CCC299CF-B823-492C-9F36-1088DD9B601D}" dt="2021-10-29T09:59:17.301" v="14567" actId="26606"/>
          <ac:spMkLst>
            <pc:docMk/>
            <pc:sldMk cId="2739337364" sldId="270"/>
            <ac:spMk id="43" creationId="{16F9E488-0718-4E1E-9D12-26779F606252}"/>
          </ac:spMkLst>
        </pc:spChg>
        <pc:spChg chg="add del">
          <ac:chgData name="Χριστίνα  Σεϊντή" userId="dd03f071-cf87-4879-b98e-4ba3860be698" providerId="ADAL" clId="{CCC299CF-B823-492C-9F36-1088DD9B601D}" dt="2021-10-29T09:59:17.301" v="14567" actId="26606"/>
          <ac:spMkLst>
            <pc:docMk/>
            <pc:sldMk cId="2739337364" sldId="270"/>
            <ac:spMk id="45" creationId="{CE708407-D01D-4E57-8998-FF799DBC3788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2739337364" sldId="270"/>
            <ac:spMk id="54" creationId="{1707FC24-6981-43D9-B525-C7832BA22463}"/>
          </ac:spMkLst>
        </pc:spChg>
        <pc:grpChg chg="add del">
          <ac:chgData name="Χριστίνα  Σεϊντή" userId="dd03f071-cf87-4879-b98e-4ba3860be698" providerId="ADAL" clId="{CCC299CF-B823-492C-9F36-1088DD9B601D}" dt="2021-10-29T09:58:19.640" v="14559" actId="26606"/>
          <ac:grpSpMkLst>
            <pc:docMk/>
            <pc:sldMk cId="2739337364" sldId="270"/>
            <ac:grpSpMk id="36" creationId="{7F963B07-5C9E-478C-A53E-B6F5B4A78933}"/>
          </ac:grpSpMkLst>
        </pc:grpChg>
        <pc:grpChg chg="add del">
          <ac:chgData name="Χριστίνα  Σεϊντή" userId="dd03f071-cf87-4879-b98e-4ba3860be698" providerId="ADAL" clId="{CCC299CF-B823-492C-9F36-1088DD9B601D}" dt="2021-10-29T09:59:17.301" v="14567" actId="26606"/>
          <ac:grpSpMkLst>
            <pc:docMk/>
            <pc:sldMk cId="2739337364" sldId="270"/>
            <ac:grpSpMk id="47" creationId="{7F963B07-5C9E-478C-A53E-B6F5B4A78933}"/>
          </ac:grpSpMkLst>
        </pc:grpChg>
        <pc:picChg chg="add mod ord">
          <ac:chgData name="Χριστίνα  Σεϊντή" userId="dd03f071-cf87-4879-b98e-4ba3860be698" providerId="ADAL" clId="{CCC299CF-B823-492C-9F36-1088DD9B601D}" dt="2021-10-30T08:20:41.823" v="15123" actId="1076"/>
          <ac:picMkLst>
            <pc:docMk/>
            <pc:sldMk cId="2739337364" sldId="270"/>
            <ac:picMk id="5" creationId="{3B7E0709-C65D-4E09-A37C-2FEB94E09F61}"/>
          </ac:picMkLst>
        </pc:picChg>
        <pc:cxnChg chg="add del">
          <ac:chgData name="Χριστίνα  Σεϊντή" userId="dd03f071-cf87-4879-b98e-4ba3860be698" providerId="ADAL" clId="{CCC299CF-B823-492C-9F36-1088DD9B601D}" dt="2021-10-29T09:57:20.916" v="14547" actId="26606"/>
          <ac:cxnSpMkLst>
            <pc:docMk/>
            <pc:sldMk cId="2739337364" sldId="270"/>
            <ac:cxnSpMk id="12" creationId="{AA2EAA10-076F-46BD-8F0F-B9A2FB77A85C}"/>
          </ac:cxnSpMkLst>
        </pc:cxnChg>
        <pc:cxnChg chg="add del">
          <ac:chgData name="Χριστίνα  Σεϊντή" userId="dd03f071-cf87-4879-b98e-4ba3860be698" providerId="ADAL" clId="{CCC299CF-B823-492C-9F36-1088DD9B601D}" dt="2021-10-29T09:57:20.916" v="14547" actId="26606"/>
          <ac:cxnSpMkLst>
            <pc:docMk/>
            <pc:sldMk cId="2739337364" sldId="270"/>
            <ac:cxnSpMk id="14" creationId="{D891E407-403B-4764-86C9-33A56D3BCAA3}"/>
          </ac:cxnSpMkLst>
        </pc:cxnChg>
      </pc:sldChg>
      <pc:sldChg chg="addSp delSp modSp new del mod">
        <pc:chgData name="Χριστίνα  Σεϊντή" userId="dd03f071-cf87-4879-b98e-4ba3860be698" providerId="ADAL" clId="{CCC299CF-B823-492C-9F36-1088DD9B601D}" dt="2021-10-29T09:52:24.281" v="14403" actId="2696"/>
        <pc:sldMkLst>
          <pc:docMk/>
          <pc:sldMk cId="3011284582" sldId="270"/>
        </pc:sldMkLst>
        <pc:spChg chg="del">
          <ac:chgData name="Χριστίνα  Σεϊντή" userId="dd03f071-cf87-4879-b98e-4ba3860be698" providerId="ADAL" clId="{CCC299CF-B823-492C-9F36-1088DD9B601D}" dt="2021-10-29T09:49:22.191" v="14087" actId="931"/>
          <ac:spMkLst>
            <pc:docMk/>
            <pc:sldMk cId="3011284582" sldId="270"/>
            <ac:spMk id="3" creationId="{E9901365-B83F-4E81-8EF8-570A451C47F4}"/>
          </ac:spMkLst>
        </pc:spChg>
        <pc:picChg chg="add mod">
          <ac:chgData name="Χριστίνα  Σεϊντή" userId="dd03f071-cf87-4879-b98e-4ba3860be698" providerId="ADAL" clId="{CCC299CF-B823-492C-9F36-1088DD9B601D}" dt="2021-10-29T09:51:46.026" v="14402" actId="962"/>
          <ac:picMkLst>
            <pc:docMk/>
            <pc:sldMk cId="3011284582" sldId="270"/>
            <ac:picMk id="5" creationId="{8BFAA6B8-6A0B-417C-B18C-4A9BE86C804E}"/>
          </ac:picMkLst>
        </pc:picChg>
      </pc:sldChg>
      <pc:sldChg chg="addSp delSp modSp new del">
        <pc:chgData name="Χριστίνα  Σεϊντή" userId="dd03f071-cf87-4879-b98e-4ba3860be698" providerId="ADAL" clId="{CCC299CF-B823-492C-9F36-1088DD9B601D}" dt="2021-10-29T09:48:50.932" v="14085" actId="2696"/>
        <pc:sldMkLst>
          <pc:docMk/>
          <pc:sldMk cId="3545394564" sldId="270"/>
        </pc:sldMkLst>
        <pc:spChg chg="add del">
          <ac:chgData name="Χριστίνα  Σεϊντή" userId="dd03f071-cf87-4879-b98e-4ba3860be698" providerId="ADAL" clId="{CCC299CF-B823-492C-9F36-1088DD9B601D}" dt="2021-10-29T09:48:36.105" v="14082"/>
          <ac:spMkLst>
            <pc:docMk/>
            <pc:sldMk cId="3545394564" sldId="270"/>
            <ac:spMk id="3" creationId="{87679F1C-D427-4B9B-83A7-38185F268434}"/>
          </ac:spMkLst>
        </pc:spChg>
        <pc:picChg chg="add del mod">
          <ac:chgData name="Χριστίνα  Σεϊντή" userId="dd03f071-cf87-4879-b98e-4ba3860be698" providerId="ADAL" clId="{CCC299CF-B823-492C-9F36-1088DD9B601D}" dt="2021-10-29T09:48:36.105" v="14082"/>
          <ac:picMkLst>
            <pc:docMk/>
            <pc:sldMk cId="3545394564" sldId="270"/>
            <ac:picMk id="4" creationId="{4BAC1A1C-F915-4FDF-911A-6043294AE0A1}"/>
          </ac:picMkLst>
        </pc:picChg>
      </pc:sldChg>
      <pc:sldChg chg="addSp delSp modSp new mod ord setBg delDesignElem">
        <pc:chgData name="Χριστίνα  Σεϊντή" userId="dd03f071-cf87-4879-b98e-4ba3860be698" providerId="ADAL" clId="{CCC299CF-B823-492C-9F36-1088DD9B601D}" dt="2021-10-30T08:19:32.821" v="15115"/>
        <pc:sldMkLst>
          <pc:docMk/>
          <pc:sldMk cId="447554480" sldId="271"/>
        </pc:sldMkLst>
        <pc:spChg chg="add del">
          <ac:chgData name="Χριστίνα  Σεϊντή" userId="dd03f071-cf87-4879-b98e-4ba3860be698" providerId="ADAL" clId="{CCC299CF-B823-492C-9F36-1088DD9B601D}" dt="2021-10-29T10:22:32.964" v="14664" actId="26606"/>
          <ac:spMkLst>
            <pc:docMk/>
            <pc:sldMk cId="447554480" sldId="271"/>
            <ac:spMk id="2" creationId="{45F400DF-0456-4F2B-89BE-9002B578E995}"/>
          </ac:spMkLst>
        </pc:spChg>
        <pc:spChg chg="del">
          <ac:chgData name="Χριστίνα  Σεϊντή" userId="dd03f071-cf87-4879-b98e-4ba3860be698" providerId="ADAL" clId="{CCC299CF-B823-492C-9F36-1088DD9B601D}" dt="2021-10-29T10:21:32.123" v="14656" actId="22"/>
          <ac:spMkLst>
            <pc:docMk/>
            <pc:sldMk cId="447554480" sldId="271"/>
            <ac:spMk id="3" creationId="{5CAB4798-534E-467B-92B1-C78E28867D0B}"/>
          </ac:spMkLst>
        </pc:spChg>
        <pc:spChg chg="add del">
          <ac:chgData name="Χριστίνα  Σεϊντή" userId="dd03f071-cf87-4879-b98e-4ba3860be698" providerId="ADAL" clId="{CCC299CF-B823-492C-9F36-1088DD9B601D}" dt="2021-10-29T10:21:44.306" v="14661" actId="26606"/>
          <ac:spMkLst>
            <pc:docMk/>
            <pc:sldMk cId="447554480" sldId="271"/>
            <ac:spMk id="9" creationId="{4A294544-C916-48CB-8EA1-DBCD785A8799}"/>
          </ac:spMkLst>
        </pc:spChg>
        <pc:spChg chg="add del">
          <ac:chgData name="Χριστίνα  Σεϊντή" userId="dd03f071-cf87-4879-b98e-4ba3860be698" providerId="ADAL" clId="{CCC299CF-B823-492C-9F36-1088DD9B601D}" dt="2021-10-29T10:21:43.091" v="14659" actId="26606"/>
          <ac:spMkLst>
            <pc:docMk/>
            <pc:sldMk cId="447554480" sldId="271"/>
            <ac:spMk id="10" creationId="{F3060C83-F051-4F0E-ABAD-AA0DFC48B218}"/>
          </ac:spMkLst>
        </pc:spChg>
        <pc:spChg chg="add del">
          <ac:chgData name="Χριστίνα  Σεϊντή" userId="dd03f071-cf87-4879-b98e-4ba3860be698" providerId="ADAL" clId="{CCC299CF-B823-492C-9F36-1088DD9B601D}" dt="2021-10-29T10:21:43.091" v="14659" actId="26606"/>
          <ac:spMkLst>
            <pc:docMk/>
            <pc:sldMk cId="447554480" sldId="271"/>
            <ac:spMk id="12" creationId="{83C98ABE-055B-441F-B07E-44F97F083C39}"/>
          </ac:spMkLst>
        </pc:spChg>
        <pc:spChg chg="add del">
          <ac:chgData name="Χριστίνα  Σεϊντή" userId="dd03f071-cf87-4879-b98e-4ba3860be698" providerId="ADAL" clId="{CCC299CF-B823-492C-9F36-1088DD9B601D}" dt="2021-10-29T10:21:43.091" v="14659" actId="26606"/>
          <ac:spMkLst>
            <pc:docMk/>
            <pc:sldMk cId="447554480" sldId="271"/>
            <ac:spMk id="14" creationId="{29FDB030-9B49-4CED-8CCD-4D99382388AC}"/>
          </ac:spMkLst>
        </pc:spChg>
        <pc:spChg chg="add del">
          <ac:chgData name="Χριστίνα  Σεϊντή" userId="dd03f071-cf87-4879-b98e-4ba3860be698" providerId="ADAL" clId="{CCC299CF-B823-492C-9F36-1088DD9B601D}" dt="2021-10-29T10:21:43.091" v="14659" actId="26606"/>
          <ac:spMkLst>
            <pc:docMk/>
            <pc:sldMk cId="447554480" sldId="271"/>
            <ac:spMk id="16" creationId="{3783CA14-24A1-485C-8B30-D6A5D87987AD}"/>
          </ac:spMkLst>
        </pc:spChg>
        <pc:spChg chg="add del">
          <ac:chgData name="Χριστίνα  Σεϊντή" userId="dd03f071-cf87-4879-b98e-4ba3860be698" providerId="ADAL" clId="{CCC299CF-B823-492C-9F36-1088DD9B601D}" dt="2021-10-29T10:21:43.091" v="14659" actId="26606"/>
          <ac:spMkLst>
            <pc:docMk/>
            <pc:sldMk cId="447554480" sldId="271"/>
            <ac:spMk id="18" creationId="{9A97C86A-04D6-40F7-AE84-31AB43E6A846}"/>
          </ac:spMkLst>
        </pc:spChg>
        <pc:spChg chg="add del">
          <ac:chgData name="Χριστίνα  Σεϊντή" userId="dd03f071-cf87-4879-b98e-4ba3860be698" providerId="ADAL" clId="{CCC299CF-B823-492C-9F36-1088DD9B601D}" dt="2021-10-29T10:21:43.091" v="14659" actId="26606"/>
          <ac:spMkLst>
            <pc:docMk/>
            <pc:sldMk cId="447554480" sldId="271"/>
            <ac:spMk id="20" creationId="{FF9F2414-84E8-453E-B1F3-389FDE8192D9}"/>
          </ac:spMkLst>
        </pc:spChg>
        <pc:spChg chg="add del">
          <ac:chgData name="Χριστίνα  Σεϊντή" userId="dd03f071-cf87-4879-b98e-4ba3860be698" providerId="ADAL" clId="{CCC299CF-B823-492C-9F36-1088DD9B601D}" dt="2021-10-29T10:21:43.091" v="14659" actId="26606"/>
          <ac:spMkLst>
            <pc:docMk/>
            <pc:sldMk cId="447554480" sldId="271"/>
            <ac:spMk id="22" creationId="{3ECA69A1-7536-43AC-85EF-C7106179F5ED}"/>
          </ac:spMkLst>
        </pc:spChg>
        <pc:spChg chg="add del">
          <ac:chgData name="Χριστίνα  Σεϊντή" userId="dd03f071-cf87-4879-b98e-4ba3860be698" providerId="ADAL" clId="{CCC299CF-B823-492C-9F36-1088DD9B601D}" dt="2021-10-29T10:21:44.306" v="14661" actId="26606"/>
          <ac:spMkLst>
            <pc:docMk/>
            <pc:sldMk cId="447554480" sldId="271"/>
            <ac:spMk id="24" creationId="{33CD251C-A887-4D2F-925B-FC097198538B}"/>
          </ac:spMkLst>
        </pc:spChg>
        <pc:spChg chg="add del">
          <ac:chgData name="Χριστίνα  Σεϊντή" userId="dd03f071-cf87-4879-b98e-4ba3860be698" providerId="ADAL" clId="{CCC299CF-B823-492C-9F36-1088DD9B601D}" dt="2021-10-29T10:21:44.306" v="14661" actId="26606"/>
          <ac:spMkLst>
            <pc:docMk/>
            <pc:sldMk cId="447554480" sldId="271"/>
            <ac:spMk id="25" creationId="{B19D093C-27FB-4032-B282-42C4563F257C}"/>
          </ac:spMkLst>
        </pc:spChg>
        <pc:spChg chg="add del">
          <ac:chgData name="Χριστίνα  Σεϊντή" userId="dd03f071-cf87-4879-b98e-4ba3860be698" providerId="ADAL" clId="{CCC299CF-B823-492C-9F36-1088DD9B601D}" dt="2021-10-29T10:21:44.306" v="14661" actId="26606"/>
          <ac:spMkLst>
            <pc:docMk/>
            <pc:sldMk cId="447554480" sldId="271"/>
            <ac:spMk id="26" creationId="{45F400DF-0456-4F2B-89BE-9002B578E995}"/>
          </ac:spMkLst>
        </pc:spChg>
        <pc:spChg chg="add del">
          <ac:chgData name="Χριστίνα  Σεϊντή" userId="dd03f071-cf87-4879-b98e-4ba3860be698" providerId="ADAL" clId="{CCC299CF-B823-492C-9F36-1088DD9B601D}" dt="2021-10-29T10:22:32.941" v="14663" actId="26606"/>
          <ac:spMkLst>
            <pc:docMk/>
            <pc:sldMk cId="447554480" sldId="271"/>
            <ac:spMk id="30" creationId="{B5FA7C47-B7C1-4D2E-AB49-ED23BA34BA83}"/>
          </ac:spMkLst>
        </pc:spChg>
        <pc:spChg chg="add del">
          <ac:chgData name="Χριστίνα  Σεϊντή" userId="dd03f071-cf87-4879-b98e-4ba3860be698" providerId="ADAL" clId="{CCC299CF-B823-492C-9F36-1088DD9B601D}" dt="2021-10-29T10:22:32.941" v="14663" actId="26606"/>
          <ac:spMkLst>
            <pc:docMk/>
            <pc:sldMk cId="447554480" sldId="271"/>
            <ac:spMk id="31" creationId="{596EE156-ABF1-4329-A6BA-03B4254E0877}"/>
          </ac:spMkLst>
        </pc:spChg>
        <pc:spChg chg="add del">
          <ac:chgData name="Χριστίνα  Σεϊντή" userId="dd03f071-cf87-4879-b98e-4ba3860be698" providerId="ADAL" clId="{CCC299CF-B823-492C-9F36-1088DD9B601D}" dt="2021-10-29T10:22:32.941" v="14663" actId="26606"/>
          <ac:spMkLst>
            <pc:docMk/>
            <pc:sldMk cId="447554480" sldId="271"/>
            <ac:spMk id="32" creationId="{19B9933F-AAB3-444A-8BB5-9CA194A8BC63}"/>
          </ac:spMkLst>
        </pc:spChg>
        <pc:spChg chg="add del">
          <ac:chgData name="Χριστίνα  Σεϊντή" userId="dd03f071-cf87-4879-b98e-4ba3860be698" providerId="ADAL" clId="{CCC299CF-B823-492C-9F36-1088DD9B601D}" dt="2021-10-29T10:22:32.941" v="14663" actId="26606"/>
          <ac:spMkLst>
            <pc:docMk/>
            <pc:sldMk cId="447554480" sldId="271"/>
            <ac:spMk id="33" creationId="{7D20183A-0B1D-4A1F-89B1-ADBEDBC6E54E}"/>
          </ac:spMkLst>
        </pc:spChg>
        <pc:spChg chg="add del">
          <ac:chgData name="Χριστίνα  Σεϊντή" userId="dd03f071-cf87-4879-b98e-4ba3860be698" providerId="ADAL" clId="{CCC299CF-B823-492C-9F36-1088DD9B601D}" dt="2021-10-29T10:22:32.941" v="14663" actId="26606"/>
          <ac:spMkLst>
            <pc:docMk/>
            <pc:sldMk cId="447554480" sldId="271"/>
            <ac:spMk id="34" creationId="{131031D3-26CD-4214-A9A4-5857EFA15A0C}"/>
          </ac:spMkLst>
        </pc:spChg>
        <pc:spChg chg="add del">
          <ac:chgData name="Χριστίνα  Σεϊντή" userId="dd03f071-cf87-4879-b98e-4ba3860be698" providerId="ADAL" clId="{CCC299CF-B823-492C-9F36-1088DD9B601D}" dt="2021-10-29T10:22:32.941" v="14663" actId="26606"/>
          <ac:spMkLst>
            <pc:docMk/>
            <pc:sldMk cId="447554480" sldId="271"/>
            <ac:spMk id="35" creationId="{45F400DF-0456-4F2B-89BE-9002B578E995}"/>
          </ac:spMkLst>
        </pc:spChg>
        <pc:spChg chg="add del">
          <ac:chgData name="Χριστίνα  Σεϊντή" userId="dd03f071-cf87-4879-b98e-4ba3860be698" providerId="ADAL" clId="{CCC299CF-B823-492C-9F36-1088DD9B601D}" dt="2021-10-29T10:22:32.941" v="14663" actId="26606"/>
          <ac:spMkLst>
            <pc:docMk/>
            <pc:sldMk cId="447554480" sldId="271"/>
            <ac:spMk id="36" creationId="{1A6FAEC3-8D0E-4EF7-882C-9C8C6207CE22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447554480" sldId="271"/>
            <ac:spMk id="38" creationId="{AB8C311F-7253-4AED-9701-7FC0708C41C7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447554480" sldId="271"/>
            <ac:spMk id="39" creationId="{E2384209-CB15-4CDF-9D31-C44FD9A3F20D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447554480" sldId="271"/>
            <ac:spMk id="40" creationId="{2633B3B5-CC90-43F0-8714-D31D1F3F0209}"/>
          </ac:spMkLst>
        </pc:spChg>
        <pc:spChg chg="add del">
          <ac:chgData name="Χριστίνα  Σεϊντή" userId="dd03f071-cf87-4879-b98e-4ba3860be698" providerId="ADAL" clId="{CCC299CF-B823-492C-9F36-1088DD9B601D}" dt="2021-10-30T08:17:12.397" v="15037"/>
          <ac:spMkLst>
            <pc:docMk/>
            <pc:sldMk cId="447554480" sldId="271"/>
            <ac:spMk id="41" creationId="{A8D57A06-A426-446D-B02C-A2DC6B62E45E}"/>
          </ac:spMkLst>
        </pc:spChg>
        <pc:grpChg chg="add del">
          <ac:chgData name="Χριστίνα  Σεϊντή" userId="dd03f071-cf87-4879-b98e-4ba3860be698" providerId="ADAL" clId="{CCC299CF-B823-492C-9F36-1088DD9B601D}" dt="2021-10-29T10:21:44.306" v="14661" actId="26606"/>
          <ac:grpSpMkLst>
            <pc:docMk/>
            <pc:sldMk cId="447554480" sldId="271"/>
            <ac:grpSpMk id="27" creationId="{35EE815E-1BD3-4777-B652-6D98825BF66B}"/>
          </ac:grpSpMkLst>
        </pc:grpChg>
        <pc:picChg chg="add mod ord">
          <ac:chgData name="Χριστίνα  Σεϊντή" userId="dd03f071-cf87-4879-b98e-4ba3860be698" providerId="ADAL" clId="{CCC299CF-B823-492C-9F36-1088DD9B601D}" dt="2021-10-30T08:19:32.821" v="15115"/>
          <ac:picMkLst>
            <pc:docMk/>
            <pc:sldMk cId="447554480" sldId="271"/>
            <ac:picMk id="5" creationId="{85599AFD-9646-421B-8AEF-3F37C49A0949}"/>
          </ac:picMkLst>
        </pc:picChg>
      </pc:sldChg>
      <pc:sldChg chg="addSp modSp new mod setBg">
        <pc:chgData name="Χριστίνα  Σεϊντή" userId="dd03f071-cf87-4879-b98e-4ba3860be698" providerId="ADAL" clId="{CCC299CF-B823-492C-9F36-1088DD9B601D}" dt="2021-10-30T08:44:13.782" v="15570" actId="20577"/>
        <pc:sldMkLst>
          <pc:docMk/>
          <pc:sldMk cId="1494639962" sldId="272"/>
        </pc:sldMkLst>
        <pc:spChg chg="mod">
          <ac:chgData name="Χριστίνα  Σεϊντή" userId="dd03f071-cf87-4879-b98e-4ba3860be698" providerId="ADAL" clId="{CCC299CF-B823-492C-9F36-1088DD9B601D}" dt="2021-10-30T08:31:01.826" v="15217" actId="26606"/>
          <ac:spMkLst>
            <pc:docMk/>
            <pc:sldMk cId="1494639962" sldId="272"/>
            <ac:spMk id="2" creationId="{DF9F7A25-6C78-4135-9B03-71597F86C593}"/>
          </ac:spMkLst>
        </pc:spChg>
        <pc:spChg chg="mod">
          <ac:chgData name="Χριστίνα  Σεϊντή" userId="dd03f071-cf87-4879-b98e-4ba3860be698" providerId="ADAL" clId="{CCC299CF-B823-492C-9F36-1088DD9B601D}" dt="2021-10-30T08:44:13.782" v="15570" actId="20577"/>
          <ac:spMkLst>
            <pc:docMk/>
            <pc:sldMk cId="1494639962" sldId="272"/>
            <ac:spMk id="3" creationId="{73FFF74C-52E6-47B9-8784-84E310947ADD}"/>
          </ac:spMkLst>
        </pc:spChg>
        <pc:spChg chg="add">
          <ac:chgData name="Χριστίνα  Σεϊντή" userId="dd03f071-cf87-4879-b98e-4ba3860be698" providerId="ADAL" clId="{CCC299CF-B823-492C-9F36-1088DD9B601D}" dt="2021-10-30T08:31:01.826" v="15217" actId="26606"/>
          <ac:spMkLst>
            <pc:docMk/>
            <pc:sldMk cId="1494639962" sldId="272"/>
            <ac:spMk id="8" creationId="{943CAA20-3569-4189-9E48-239A229A86CA}"/>
          </ac:spMkLst>
        </pc:spChg>
        <pc:spChg chg="add">
          <ac:chgData name="Χριστίνα  Σεϊντή" userId="dd03f071-cf87-4879-b98e-4ba3860be698" providerId="ADAL" clId="{CCC299CF-B823-492C-9F36-1088DD9B601D}" dt="2021-10-30T08:31:01.826" v="15217" actId="26606"/>
          <ac:spMkLst>
            <pc:docMk/>
            <pc:sldMk cId="1494639962" sldId="272"/>
            <ac:spMk id="10" creationId="{DA542B6D-E775-4832-91DC-2D20F857813A}"/>
          </ac:spMkLst>
        </pc:spChg>
      </pc:sldChg>
      <pc:sldChg chg="new del">
        <pc:chgData name="Χριστίνα  Σεϊντή" userId="dd03f071-cf87-4879-b98e-4ba3860be698" providerId="ADAL" clId="{CCC299CF-B823-492C-9F36-1088DD9B601D}" dt="2021-10-30T06:28:50.851" v="14668" actId="2696"/>
        <pc:sldMkLst>
          <pc:docMk/>
          <pc:sldMk cId="2870092963" sldId="272"/>
        </pc:sldMkLst>
      </pc:sldChg>
      <pc:sldChg chg="addSp modSp new mod">
        <pc:chgData name="Χριστίνα  Σεϊντή" userId="dd03f071-cf87-4879-b98e-4ba3860be698" providerId="ADAL" clId="{CCC299CF-B823-492C-9F36-1088DD9B601D}" dt="2021-10-30T09:51:38.457" v="17288" actId="1076"/>
        <pc:sldMkLst>
          <pc:docMk/>
          <pc:sldMk cId="1783334637" sldId="273"/>
        </pc:sldMkLst>
        <pc:spChg chg="mod">
          <ac:chgData name="Χριστίνα  Σεϊντή" userId="dd03f071-cf87-4879-b98e-4ba3860be698" providerId="ADAL" clId="{CCC299CF-B823-492C-9F36-1088DD9B601D}" dt="2021-10-30T09:51:30.750" v="17287" actId="20577"/>
          <ac:spMkLst>
            <pc:docMk/>
            <pc:sldMk cId="1783334637" sldId="273"/>
            <ac:spMk id="2" creationId="{E446B27A-B449-4F16-8158-315314729A10}"/>
          </ac:spMkLst>
        </pc:spChg>
        <pc:spChg chg="mod">
          <ac:chgData name="Χριστίνα  Σεϊντή" userId="dd03f071-cf87-4879-b98e-4ba3860be698" providerId="ADAL" clId="{CCC299CF-B823-492C-9F36-1088DD9B601D}" dt="2021-10-30T09:51:38.457" v="17288" actId="1076"/>
          <ac:spMkLst>
            <pc:docMk/>
            <pc:sldMk cId="1783334637" sldId="273"/>
            <ac:spMk id="3" creationId="{C255C382-2CD0-43D0-8E3D-609DD45D6CE2}"/>
          </ac:spMkLst>
        </pc:spChg>
        <pc:spChg chg="add mod">
          <ac:chgData name="Χριστίνα  Σεϊντή" userId="dd03f071-cf87-4879-b98e-4ba3860be698" providerId="ADAL" clId="{CCC299CF-B823-492C-9F36-1088DD9B601D}" dt="2021-10-30T08:46:48.266" v="15603" actId="20577"/>
          <ac:spMkLst>
            <pc:docMk/>
            <pc:sldMk cId="1783334637" sldId="273"/>
            <ac:spMk id="4" creationId="{279120E1-2A0A-46CB-9F52-FF57C62DDED9}"/>
          </ac:spMkLst>
        </pc:spChg>
      </pc:sldChg>
      <pc:sldChg chg="modSp new mod">
        <pc:chgData name="Χριστίνα  Σεϊντή" userId="dd03f071-cf87-4879-b98e-4ba3860be698" providerId="ADAL" clId="{CCC299CF-B823-492C-9F36-1088DD9B601D}" dt="2021-10-30T09:52:38.870" v="17296" actId="20577"/>
        <pc:sldMkLst>
          <pc:docMk/>
          <pc:sldMk cId="3289139899" sldId="274"/>
        </pc:sldMkLst>
        <pc:spChg chg="mod">
          <ac:chgData name="Χριστίνα  Σεϊντή" userId="dd03f071-cf87-4879-b98e-4ba3860be698" providerId="ADAL" clId="{CCC299CF-B823-492C-9F36-1088DD9B601D}" dt="2021-10-30T09:52:38.870" v="17296" actId="20577"/>
          <ac:spMkLst>
            <pc:docMk/>
            <pc:sldMk cId="3289139899" sldId="274"/>
            <ac:spMk id="2" creationId="{839C6F2A-CD73-4D86-857E-63FC100D04A4}"/>
          </ac:spMkLst>
        </pc:spChg>
        <pc:spChg chg="mod">
          <ac:chgData name="Χριστίνα  Σεϊντή" userId="dd03f071-cf87-4879-b98e-4ba3860be698" providerId="ADAL" clId="{CCC299CF-B823-492C-9F36-1088DD9B601D}" dt="2021-10-30T09:51:57.566" v="17290" actId="1076"/>
          <ac:spMkLst>
            <pc:docMk/>
            <pc:sldMk cId="3289139899" sldId="274"/>
            <ac:spMk id="3" creationId="{5F2C0C03-B65D-4222-9B1A-18196FEF2EEE}"/>
          </ac:spMkLst>
        </pc:spChg>
      </pc:sldChg>
    </pc:docChg>
  </pc:docChgLst>
  <pc:docChgLst>
    <pc:chgData name="Χριστίνα  Σεϊντή" userId="S::stt21124@stt.aegean.gr::dd03f071-cf87-4879-b98e-4ba3860be698" providerId="AD" clId="Web-{8F5B0091-A620-ECB8-3539-5BC3298F29A9}"/>
    <pc:docChg chg="modSld">
      <pc:chgData name="Χριστίνα  Σεϊντή" userId="S::stt21124@stt.aegean.gr::dd03f071-cf87-4879-b98e-4ba3860be698" providerId="AD" clId="Web-{8F5B0091-A620-ECB8-3539-5BC3298F29A9}" dt="2021-10-29T10:27:41.388" v="3" actId="20577"/>
      <pc:docMkLst>
        <pc:docMk/>
      </pc:docMkLst>
      <pc:sldChg chg="modSp">
        <pc:chgData name="Χριστίνα  Σεϊντή" userId="S::stt21124@stt.aegean.gr::dd03f071-cf87-4879-b98e-4ba3860be698" providerId="AD" clId="Web-{8F5B0091-A620-ECB8-3539-5BC3298F29A9}" dt="2021-10-29T10:27:41.388" v="3" actId="20577"/>
        <pc:sldMkLst>
          <pc:docMk/>
          <pc:sldMk cId="2739337364" sldId="270"/>
        </pc:sldMkLst>
        <pc:spChg chg="mod">
          <ac:chgData name="Χριστίνα  Σεϊντή" userId="S::stt21124@stt.aegean.gr::dd03f071-cf87-4879-b98e-4ba3860be698" providerId="AD" clId="Web-{8F5B0091-A620-ECB8-3539-5BC3298F29A9}" dt="2021-10-29T10:27:41.388" v="3" actId="20577"/>
          <ac:spMkLst>
            <pc:docMk/>
            <pc:sldMk cId="2739337364" sldId="270"/>
            <ac:spMk id="2" creationId="{89D7E66D-863E-44FB-89F4-E759FB7A4F9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17A88-3F02-4293-8827-EFACA53419E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1D21BDC-9D35-4220-A05D-CA4BEF9B9055}">
      <dgm:prSet/>
      <dgm:spPr/>
      <dgm:t>
        <a:bodyPr/>
        <a:lstStyle/>
        <a:p>
          <a:r>
            <a:rPr lang="el-GR" b="0" i="0" dirty="0"/>
            <a:t>Ο ψηφιακός μετασχηματισμός  περιλαμβάνει όλες τις αλλαγές που υιοθετεί μια επιχείρηση για να αξιοποιήσει τα πλεονεκτήματα που της προσφέρουν το διαδίκτυο, τα ψηφιακά μέσα και οι νέες τεχνολογίες. </a:t>
          </a:r>
          <a:endParaRPr lang="el-GR" dirty="0"/>
        </a:p>
      </dgm:t>
    </dgm:pt>
    <dgm:pt modelId="{DDB69577-42DD-4559-BC75-68A338885D61}" type="parTrans" cxnId="{B7DB7A51-3065-4FF4-B4C9-99F91E543C88}">
      <dgm:prSet/>
      <dgm:spPr/>
      <dgm:t>
        <a:bodyPr/>
        <a:lstStyle/>
        <a:p>
          <a:endParaRPr lang="el-GR"/>
        </a:p>
      </dgm:t>
    </dgm:pt>
    <dgm:pt modelId="{2F4618B3-92EC-467A-8DA1-4FAA864D4110}" type="sibTrans" cxnId="{B7DB7A51-3065-4FF4-B4C9-99F91E543C88}">
      <dgm:prSet/>
      <dgm:spPr/>
      <dgm:t>
        <a:bodyPr/>
        <a:lstStyle/>
        <a:p>
          <a:endParaRPr lang="el-GR"/>
        </a:p>
      </dgm:t>
    </dgm:pt>
    <dgm:pt modelId="{621A91D7-7CF6-4BBF-BF77-598A5872A238}" type="pres">
      <dgm:prSet presAssocID="{66317A88-3F02-4293-8827-EFACA53419E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68E2A6E-3706-42B8-B27B-4EBC72EB369F}" type="pres">
      <dgm:prSet presAssocID="{66317A88-3F02-4293-8827-EFACA53419E2}" presName="cycle" presStyleCnt="0"/>
      <dgm:spPr/>
    </dgm:pt>
    <dgm:pt modelId="{62F433E2-DA80-4AF5-B45A-5F773A0F319F}" type="pres">
      <dgm:prSet presAssocID="{66317A88-3F02-4293-8827-EFACA53419E2}" presName="centerShape" presStyleCnt="0"/>
      <dgm:spPr/>
    </dgm:pt>
    <dgm:pt modelId="{F1A46440-8984-4ADE-AE7E-7952CC34C0A0}" type="pres">
      <dgm:prSet presAssocID="{66317A88-3F02-4293-8827-EFACA53419E2}" presName="connSite" presStyleLbl="node1" presStyleIdx="0" presStyleCnt="2"/>
      <dgm:spPr/>
    </dgm:pt>
    <dgm:pt modelId="{8F10B5EA-4436-460B-8D55-6049D8E02661}" type="pres">
      <dgm:prSet presAssocID="{66317A88-3F02-4293-8827-EFACA53419E2}" presName="visible" presStyleLbl="node1" presStyleIdx="0" presStyleCnt="2" custScaleX="110432" custScaleY="84948" custLinFactNeighborX="20185" custLinFactNeighborY="-5049"/>
      <dgm:spPr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748BD402-452F-4928-A222-2BDBE0E06469}" type="pres">
      <dgm:prSet presAssocID="{DDB69577-42DD-4559-BC75-68A338885D61}" presName="Name25" presStyleLbl="parChTrans1D1" presStyleIdx="0" presStyleCnt="1"/>
      <dgm:spPr/>
    </dgm:pt>
    <dgm:pt modelId="{780E422F-9EB1-4BF2-A9BC-36C60DE730C7}" type="pres">
      <dgm:prSet presAssocID="{D1D21BDC-9D35-4220-A05D-CA4BEF9B9055}" presName="node" presStyleCnt="0"/>
      <dgm:spPr/>
    </dgm:pt>
    <dgm:pt modelId="{6575A022-D1E4-448B-B27D-0F890B915DFD}" type="pres">
      <dgm:prSet presAssocID="{D1D21BDC-9D35-4220-A05D-CA4BEF9B9055}" presName="parentNode" presStyleLbl="node1" presStyleIdx="1" presStyleCnt="2" custScaleX="155957" custScaleY="151974" custLinFactX="7698" custLinFactNeighborX="100000" custLinFactNeighborY="4254">
        <dgm:presLayoutVars>
          <dgm:chMax val="1"/>
          <dgm:bulletEnabled val="1"/>
        </dgm:presLayoutVars>
      </dgm:prSet>
      <dgm:spPr/>
    </dgm:pt>
    <dgm:pt modelId="{93614524-BD98-491D-B13A-6D39E6A5E745}" type="pres">
      <dgm:prSet presAssocID="{D1D21BDC-9D35-4220-A05D-CA4BEF9B905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7DB7A51-3065-4FF4-B4C9-99F91E543C88}" srcId="{66317A88-3F02-4293-8827-EFACA53419E2}" destId="{D1D21BDC-9D35-4220-A05D-CA4BEF9B9055}" srcOrd="0" destOrd="0" parTransId="{DDB69577-42DD-4559-BC75-68A338885D61}" sibTransId="{2F4618B3-92EC-467A-8DA1-4FAA864D4110}"/>
    <dgm:cxn modelId="{A863047D-B2B9-4524-B2F9-778D95D098E1}" type="presOf" srcId="{D1D21BDC-9D35-4220-A05D-CA4BEF9B9055}" destId="{6575A022-D1E4-448B-B27D-0F890B915DFD}" srcOrd="0" destOrd="0" presId="urn:microsoft.com/office/officeart/2005/8/layout/radial2"/>
    <dgm:cxn modelId="{EA871687-1CA5-4A6E-A93E-6048FE0A6CD9}" type="presOf" srcId="{DDB69577-42DD-4559-BC75-68A338885D61}" destId="{748BD402-452F-4928-A222-2BDBE0E06469}" srcOrd="0" destOrd="0" presId="urn:microsoft.com/office/officeart/2005/8/layout/radial2"/>
    <dgm:cxn modelId="{1B602F97-4C37-4731-A29E-C65F06799128}" type="presOf" srcId="{66317A88-3F02-4293-8827-EFACA53419E2}" destId="{621A91D7-7CF6-4BBF-BF77-598A5872A238}" srcOrd="0" destOrd="0" presId="urn:microsoft.com/office/officeart/2005/8/layout/radial2"/>
    <dgm:cxn modelId="{AFFB259B-B629-455F-8C00-5BEE98624B2A}" type="presParOf" srcId="{621A91D7-7CF6-4BBF-BF77-598A5872A238}" destId="{668E2A6E-3706-42B8-B27B-4EBC72EB369F}" srcOrd="0" destOrd="0" presId="urn:microsoft.com/office/officeart/2005/8/layout/radial2"/>
    <dgm:cxn modelId="{8E16A35D-0071-4EF1-B389-12A16F6DCCF4}" type="presParOf" srcId="{668E2A6E-3706-42B8-B27B-4EBC72EB369F}" destId="{62F433E2-DA80-4AF5-B45A-5F773A0F319F}" srcOrd="0" destOrd="0" presId="urn:microsoft.com/office/officeart/2005/8/layout/radial2"/>
    <dgm:cxn modelId="{AA6149D6-D78B-44D4-A751-AB47BF02872C}" type="presParOf" srcId="{62F433E2-DA80-4AF5-B45A-5F773A0F319F}" destId="{F1A46440-8984-4ADE-AE7E-7952CC34C0A0}" srcOrd="0" destOrd="0" presId="urn:microsoft.com/office/officeart/2005/8/layout/radial2"/>
    <dgm:cxn modelId="{5C9E306B-8EB5-4304-9F18-B3D2E8CC3F4E}" type="presParOf" srcId="{62F433E2-DA80-4AF5-B45A-5F773A0F319F}" destId="{8F10B5EA-4436-460B-8D55-6049D8E02661}" srcOrd="1" destOrd="0" presId="urn:microsoft.com/office/officeart/2005/8/layout/radial2"/>
    <dgm:cxn modelId="{BAB8FC8C-7B6E-42CD-9AB4-F792F3A60AF7}" type="presParOf" srcId="{668E2A6E-3706-42B8-B27B-4EBC72EB369F}" destId="{748BD402-452F-4928-A222-2BDBE0E06469}" srcOrd="1" destOrd="0" presId="urn:microsoft.com/office/officeart/2005/8/layout/radial2"/>
    <dgm:cxn modelId="{0D214929-8857-4641-A346-964B5745D799}" type="presParOf" srcId="{668E2A6E-3706-42B8-B27B-4EBC72EB369F}" destId="{780E422F-9EB1-4BF2-A9BC-36C60DE730C7}" srcOrd="2" destOrd="0" presId="urn:microsoft.com/office/officeart/2005/8/layout/radial2"/>
    <dgm:cxn modelId="{D701C228-8699-4E6D-B5EC-933B71DD7999}" type="presParOf" srcId="{780E422F-9EB1-4BF2-A9BC-36C60DE730C7}" destId="{6575A022-D1E4-448B-B27D-0F890B915DFD}" srcOrd="0" destOrd="0" presId="urn:microsoft.com/office/officeart/2005/8/layout/radial2"/>
    <dgm:cxn modelId="{3C09C800-A397-4D76-A740-23FCDB0BB091}" type="presParOf" srcId="{780E422F-9EB1-4BF2-A9BC-36C60DE730C7}" destId="{93614524-BD98-491D-B13A-6D39E6A5E74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FBFF7D-DF6C-4574-94D8-8A017343D70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CFBA1B-517C-4F65-9923-A579F19D183B}">
      <dgm:prSet/>
      <dgm:spPr/>
      <dgm:t>
        <a:bodyPr/>
        <a:lstStyle/>
        <a:p>
          <a:r>
            <a:rPr lang="el-GR" dirty="0">
              <a:solidFill>
                <a:schemeClr val="accent1">
                  <a:lumMod val="75000"/>
                </a:schemeClr>
              </a:solidFill>
            </a:rPr>
            <a:t>Παπαστράτος</a:t>
          </a:r>
          <a:r>
            <a:rPr lang="en-AU" dirty="0"/>
            <a:t>:</a:t>
          </a:r>
          <a:r>
            <a:rPr lang="el-GR" dirty="0"/>
            <a:t> Πραγματοποιείται συνεχής μέτρηση της αποτελεσματικότητας και μέσω </a:t>
          </a:r>
          <a:r>
            <a:rPr lang="en-AU" dirty="0"/>
            <a:t>KPIs </a:t>
          </a:r>
          <a:r>
            <a:rPr lang="el-GR" dirty="0"/>
            <a:t>παρέχεται ανατροφοδότηση για τις περιοχές που θέλουν βελτίωση.</a:t>
          </a:r>
          <a:endParaRPr lang="en-US" dirty="0"/>
        </a:p>
      </dgm:t>
    </dgm:pt>
    <dgm:pt modelId="{AB2395C6-83DD-44AD-A6F0-A3587B71E266}" type="parTrans" cxnId="{280D8277-704F-4CA4-9213-50BE1D520322}">
      <dgm:prSet/>
      <dgm:spPr/>
      <dgm:t>
        <a:bodyPr/>
        <a:lstStyle/>
        <a:p>
          <a:endParaRPr lang="en-US"/>
        </a:p>
      </dgm:t>
    </dgm:pt>
    <dgm:pt modelId="{28289DC2-DFB9-4E5A-8A45-4244956D2225}" type="sibTrans" cxnId="{280D8277-704F-4CA4-9213-50BE1D520322}">
      <dgm:prSet/>
      <dgm:spPr/>
      <dgm:t>
        <a:bodyPr/>
        <a:lstStyle/>
        <a:p>
          <a:endParaRPr lang="en-US"/>
        </a:p>
      </dgm:t>
    </dgm:pt>
    <dgm:pt modelId="{B3377214-6472-4426-9759-5C9C5A91B707}">
      <dgm:prSet/>
      <dgm:spPr/>
      <dgm:t>
        <a:bodyPr/>
        <a:lstStyle/>
        <a:p>
          <a:r>
            <a:rPr lang="el-GR" dirty="0">
              <a:solidFill>
                <a:schemeClr val="accent1">
                  <a:lumMod val="75000"/>
                </a:schemeClr>
              </a:solidFill>
            </a:rPr>
            <a:t>ΕΥΔΑΠ</a:t>
          </a:r>
          <a:r>
            <a:rPr lang="en-AU" dirty="0"/>
            <a:t>: Balanced scorecard</a:t>
          </a:r>
          <a:r>
            <a:rPr lang="el-GR" dirty="0"/>
            <a:t> για τον έλεγχο της στρατηγικής σε όλο τον οργανισμό. </a:t>
          </a:r>
          <a:endParaRPr lang="en-US" dirty="0"/>
        </a:p>
      </dgm:t>
    </dgm:pt>
    <dgm:pt modelId="{E5921346-91EC-4A69-813E-05F55DC9F461}" type="parTrans" cxnId="{F3967D77-1613-492D-9E69-60793AFCAB02}">
      <dgm:prSet/>
      <dgm:spPr/>
      <dgm:t>
        <a:bodyPr/>
        <a:lstStyle/>
        <a:p>
          <a:endParaRPr lang="en-US"/>
        </a:p>
      </dgm:t>
    </dgm:pt>
    <dgm:pt modelId="{F4495C88-F3EE-48A6-9575-3FFA47BABB99}" type="sibTrans" cxnId="{F3967D77-1613-492D-9E69-60793AFCAB02}">
      <dgm:prSet/>
      <dgm:spPr/>
      <dgm:t>
        <a:bodyPr/>
        <a:lstStyle/>
        <a:p>
          <a:endParaRPr lang="en-US"/>
        </a:p>
      </dgm:t>
    </dgm:pt>
    <dgm:pt modelId="{393CE222-7CDB-4EF8-89A4-5B0901A51C8C}">
      <dgm:prSet/>
      <dgm:spPr/>
      <dgm:t>
        <a:bodyPr/>
        <a:lstStyle/>
        <a:p>
          <a:r>
            <a:rPr lang="en-AU" dirty="0">
              <a:solidFill>
                <a:schemeClr val="accent1">
                  <a:lumMod val="75000"/>
                </a:schemeClr>
              </a:solidFill>
            </a:rPr>
            <a:t>WIND</a:t>
          </a:r>
          <a:r>
            <a:rPr lang="en-AU" dirty="0"/>
            <a:t> </a:t>
          </a:r>
          <a:r>
            <a:rPr lang="en-US" dirty="0"/>
            <a:t>:</a:t>
          </a:r>
          <a:r>
            <a:rPr lang="el-GR" dirty="0"/>
            <a:t> Άμεση υποστήριξη των </a:t>
          </a:r>
          <a:r>
            <a:rPr lang="en-AU" dirty="0"/>
            <a:t>line managers </a:t>
          </a:r>
          <a:r>
            <a:rPr lang="el-GR" dirty="0"/>
            <a:t>για διοίκηση ομάδας.</a:t>
          </a:r>
          <a:endParaRPr lang="en-US" dirty="0"/>
        </a:p>
      </dgm:t>
    </dgm:pt>
    <dgm:pt modelId="{F37EEFB0-C146-4850-A15C-F85615AA0B01}" type="parTrans" cxnId="{B1756CD9-6E48-4007-B782-B35B41ECD8AF}">
      <dgm:prSet/>
      <dgm:spPr/>
      <dgm:t>
        <a:bodyPr/>
        <a:lstStyle/>
        <a:p>
          <a:endParaRPr lang="en-US"/>
        </a:p>
      </dgm:t>
    </dgm:pt>
    <dgm:pt modelId="{89081190-E74C-47A0-988C-694FE9FA390E}" type="sibTrans" cxnId="{B1756CD9-6E48-4007-B782-B35B41ECD8AF}">
      <dgm:prSet/>
      <dgm:spPr/>
      <dgm:t>
        <a:bodyPr/>
        <a:lstStyle/>
        <a:p>
          <a:endParaRPr lang="en-US"/>
        </a:p>
      </dgm:t>
    </dgm:pt>
    <dgm:pt modelId="{7E98C1B3-E90D-490D-81AB-615890EB9707}" type="pres">
      <dgm:prSet presAssocID="{28FBFF7D-DF6C-4574-94D8-8A017343D705}" presName="vert0" presStyleCnt="0">
        <dgm:presLayoutVars>
          <dgm:dir/>
          <dgm:animOne val="branch"/>
          <dgm:animLvl val="lvl"/>
        </dgm:presLayoutVars>
      </dgm:prSet>
      <dgm:spPr/>
    </dgm:pt>
    <dgm:pt modelId="{4888F3DD-F564-4F05-BDDC-64A32F8BD5DE}" type="pres">
      <dgm:prSet presAssocID="{8FCFBA1B-517C-4F65-9923-A579F19D183B}" presName="thickLine" presStyleLbl="alignNode1" presStyleIdx="0" presStyleCnt="3"/>
      <dgm:spPr/>
    </dgm:pt>
    <dgm:pt modelId="{2FD783F5-B86E-4B2C-A0EA-700A1AA9658D}" type="pres">
      <dgm:prSet presAssocID="{8FCFBA1B-517C-4F65-9923-A579F19D183B}" presName="horz1" presStyleCnt="0"/>
      <dgm:spPr/>
    </dgm:pt>
    <dgm:pt modelId="{1567D5AC-AB96-4DE8-BA36-53CD1B2ABA17}" type="pres">
      <dgm:prSet presAssocID="{8FCFBA1B-517C-4F65-9923-A579F19D183B}" presName="tx1" presStyleLbl="revTx" presStyleIdx="0" presStyleCnt="3"/>
      <dgm:spPr/>
    </dgm:pt>
    <dgm:pt modelId="{39A1DF46-404E-4586-BF72-35CCC2AC45BD}" type="pres">
      <dgm:prSet presAssocID="{8FCFBA1B-517C-4F65-9923-A579F19D183B}" presName="vert1" presStyleCnt="0"/>
      <dgm:spPr/>
    </dgm:pt>
    <dgm:pt modelId="{49D1DB32-6855-4E76-AD67-638B86338B75}" type="pres">
      <dgm:prSet presAssocID="{B3377214-6472-4426-9759-5C9C5A91B707}" presName="thickLine" presStyleLbl="alignNode1" presStyleIdx="1" presStyleCnt="3"/>
      <dgm:spPr/>
    </dgm:pt>
    <dgm:pt modelId="{3C43722D-F414-4DF4-9EEB-796FFB2A4C0E}" type="pres">
      <dgm:prSet presAssocID="{B3377214-6472-4426-9759-5C9C5A91B707}" presName="horz1" presStyleCnt="0"/>
      <dgm:spPr/>
    </dgm:pt>
    <dgm:pt modelId="{144E02F0-E6DD-41AC-AA79-A64898D67C0B}" type="pres">
      <dgm:prSet presAssocID="{B3377214-6472-4426-9759-5C9C5A91B707}" presName="tx1" presStyleLbl="revTx" presStyleIdx="1" presStyleCnt="3"/>
      <dgm:spPr/>
    </dgm:pt>
    <dgm:pt modelId="{E9DFA1CC-2A57-478B-9677-7DE708E786A2}" type="pres">
      <dgm:prSet presAssocID="{B3377214-6472-4426-9759-5C9C5A91B707}" presName="vert1" presStyleCnt="0"/>
      <dgm:spPr/>
    </dgm:pt>
    <dgm:pt modelId="{DA7B8650-E771-4C23-980B-1EBDA233B296}" type="pres">
      <dgm:prSet presAssocID="{393CE222-7CDB-4EF8-89A4-5B0901A51C8C}" presName="thickLine" presStyleLbl="alignNode1" presStyleIdx="2" presStyleCnt="3"/>
      <dgm:spPr/>
    </dgm:pt>
    <dgm:pt modelId="{F97CE378-6C6E-40D0-B04B-CE10EF534866}" type="pres">
      <dgm:prSet presAssocID="{393CE222-7CDB-4EF8-89A4-5B0901A51C8C}" presName="horz1" presStyleCnt="0"/>
      <dgm:spPr/>
    </dgm:pt>
    <dgm:pt modelId="{A3549C14-0E73-48FC-88CA-1EC622DF8175}" type="pres">
      <dgm:prSet presAssocID="{393CE222-7CDB-4EF8-89A4-5B0901A51C8C}" presName="tx1" presStyleLbl="revTx" presStyleIdx="2" presStyleCnt="3"/>
      <dgm:spPr/>
    </dgm:pt>
    <dgm:pt modelId="{7C6A88FC-F9DE-4467-9FED-601817F1D2BF}" type="pres">
      <dgm:prSet presAssocID="{393CE222-7CDB-4EF8-89A4-5B0901A51C8C}" presName="vert1" presStyleCnt="0"/>
      <dgm:spPr/>
    </dgm:pt>
  </dgm:ptLst>
  <dgm:cxnLst>
    <dgm:cxn modelId="{A053C734-2244-4F9A-B985-D444475D1674}" type="presOf" srcId="{B3377214-6472-4426-9759-5C9C5A91B707}" destId="{144E02F0-E6DD-41AC-AA79-A64898D67C0B}" srcOrd="0" destOrd="0" presId="urn:microsoft.com/office/officeart/2008/layout/LinedList"/>
    <dgm:cxn modelId="{D3691D69-4FCE-42E9-93AA-8D5DC1553898}" type="presOf" srcId="{28FBFF7D-DF6C-4574-94D8-8A017343D705}" destId="{7E98C1B3-E90D-490D-81AB-615890EB9707}" srcOrd="0" destOrd="0" presId="urn:microsoft.com/office/officeart/2008/layout/LinedList"/>
    <dgm:cxn modelId="{F3967D77-1613-492D-9E69-60793AFCAB02}" srcId="{28FBFF7D-DF6C-4574-94D8-8A017343D705}" destId="{B3377214-6472-4426-9759-5C9C5A91B707}" srcOrd="1" destOrd="0" parTransId="{E5921346-91EC-4A69-813E-05F55DC9F461}" sibTransId="{F4495C88-F3EE-48A6-9575-3FFA47BABB99}"/>
    <dgm:cxn modelId="{280D8277-704F-4CA4-9213-50BE1D520322}" srcId="{28FBFF7D-DF6C-4574-94D8-8A017343D705}" destId="{8FCFBA1B-517C-4F65-9923-A579F19D183B}" srcOrd="0" destOrd="0" parTransId="{AB2395C6-83DD-44AD-A6F0-A3587B71E266}" sibTransId="{28289DC2-DFB9-4E5A-8A45-4244956D2225}"/>
    <dgm:cxn modelId="{911B65D7-9AC7-439D-8D03-ECCF27088932}" type="presOf" srcId="{393CE222-7CDB-4EF8-89A4-5B0901A51C8C}" destId="{A3549C14-0E73-48FC-88CA-1EC622DF8175}" srcOrd="0" destOrd="0" presId="urn:microsoft.com/office/officeart/2008/layout/LinedList"/>
    <dgm:cxn modelId="{B1756CD9-6E48-4007-B782-B35B41ECD8AF}" srcId="{28FBFF7D-DF6C-4574-94D8-8A017343D705}" destId="{393CE222-7CDB-4EF8-89A4-5B0901A51C8C}" srcOrd="2" destOrd="0" parTransId="{F37EEFB0-C146-4850-A15C-F85615AA0B01}" sibTransId="{89081190-E74C-47A0-988C-694FE9FA390E}"/>
    <dgm:cxn modelId="{DA6A25F3-4929-4AB7-890C-3CD9B6739C96}" type="presOf" srcId="{8FCFBA1B-517C-4F65-9923-A579F19D183B}" destId="{1567D5AC-AB96-4DE8-BA36-53CD1B2ABA17}" srcOrd="0" destOrd="0" presId="urn:microsoft.com/office/officeart/2008/layout/LinedList"/>
    <dgm:cxn modelId="{A2419EF5-0FF4-480B-B2EB-9DAAEB06089D}" type="presParOf" srcId="{7E98C1B3-E90D-490D-81AB-615890EB9707}" destId="{4888F3DD-F564-4F05-BDDC-64A32F8BD5DE}" srcOrd="0" destOrd="0" presId="urn:microsoft.com/office/officeart/2008/layout/LinedList"/>
    <dgm:cxn modelId="{F46CECC0-FACD-4DFD-BD4D-7534145D1AAD}" type="presParOf" srcId="{7E98C1B3-E90D-490D-81AB-615890EB9707}" destId="{2FD783F5-B86E-4B2C-A0EA-700A1AA9658D}" srcOrd="1" destOrd="0" presId="urn:microsoft.com/office/officeart/2008/layout/LinedList"/>
    <dgm:cxn modelId="{22CBCFCB-10C1-45C6-8900-1F31E183ADB1}" type="presParOf" srcId="{2FD783F5-B86E-4B2C-A0EA-700A1AA9658D}" destId="{1567D5AC-AB96-4DE8-BA36-53CD1B2ABA17}" srcOrd="0" destOrd="0" presId="urn:microsoft.com/office/officeart/2008/layout/LinedList"/>
    <dgm:cxn modelId="{0FB7C29F-190C-4630-9C3C-C68574B6984F}" type="presParOf" srcId="{2FD783F5-B86E-4B2C-A0EA-700A1AA9658D}" destId="{39A1DF46-404E-4586-BF72-35CCC2AC45BD}" srcOrd="1" destOrd="0" presId="urn:microsoft.com/office/officeart/2008/layout/LinedList"/>
    <dgm:cxn modelId="{034F0C92-DD63-4362-A574-B23308101455}" type="presParOf" srcId="{7E98C1B3-E90D-490D-81AB-615890EB9707}" destId="{49D1DB32-6855-4E76-AD67-638B86338B75}" srcOrd="2" destOrd="0" presId="urn:microsoft.com/office/officeart/2008/layout/LinedList"/>
    <dgm:cxn modelId="{AB3C60F0-B2D7-4D74-AFBB-6026FB9F2DCD}" type="presParOf" srcId="{7E98C1B3-E90D-490D-81AB-615890EB9707}" destId="{3C43722D-F414-4DF4-9EEB-796FFB2A4C0E}" srcOrd="3" destOrd="0" presId="urn:microsoft.com/office/officeart/2008/layout/LinedList"/>
    <dgm:cxn modelId="{5552FC38-5D7D-4755-82E6-EAFF6459A78D}" type="presParOf" srcId="{3C43722D-F414-4DF4-9EEB-796FFB2A4C0E}" destId="{144E02F0-E6DD-41AC-AA79-A64898D67C0B}" srcOrd="0" destOrd="0" presId="urn:microsoft.com/office/officeart/2008/layout/LinedList"/>
    <dgm:cxn modelId="{0FAC915D-52DF-4440-BC7E-BFE5370BF471}" type="presParOf" srcId="{3C43722D-F414-4DF4-9EEB-796FFB2A4C0E}" destId="{E9DFA1CC-2A57-478B-9677-7DE708E786A2}" srcOrd="1" destOrd="0" presId="urn:microsoft.com/office/officeart/2008/layout/LinedList"/>
    <dgm:cxn modelId="{4B50A182-07F4-4FF7-97F6-179FB178ABB9}" type="presParOf" srcId="{7E98C1B3-E90D-490D-81AB-615890EB9707}" destId="{DA7B8650-E771-4C23-980B-1EBDA233B296}" srcOrd="4" destOrd="0" presId="urn:microsoft.com/office/officeart/2008/layout/LinedList"/>
    <dgm:cxn modelId="{C0409D2D-A941-475D-AC95-E5B6F5B4A1D0}" type="presParOf" srcId="{7E98C1B3-E90D-490D-81AB-615890EB9707}" destId="{F97CE378-6C6E-40D0-B04B-CE10EF534866}" srcOrd="5" destOrd="0" presId="urn:microsoft.com/office/officeart/2008/layout/LinedList"/>
    <dgm:cxn modelId="{AEBA574F-36B6-46C0-9A64-F16B1E2FDEDE}" type="presParOf" srcId="{F97CE378-6C6E-40D0-B04B-CE10EF534866}" destId="{A3549C14-0E73-48FC-88CA-1EC622DF8175}" srcOrd="0" destOrd="0" presId="urn:microsoft.com/office/officeart/2008/layout/LinedList"/>
    <dgm:cxn modelId="{3EBB30F1-1547-46C1-B40A-FFE8A26829BD}" type="presParOf" srcId="{F97CE378-6C6E-40D0-B04B-CE10EF534866}" destId="{7C6A88FC-F9DE-4467-9FED-601817F1D2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17D38-48D6-4988-94A8-6C7A3A5B3FB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320E97B-FEB1-488E-9722-5197692A1FC9}">
      <dgm:prSet/>
      <dgm:spPr/>
      <dgm:t>
        <a:bodyPr/>
        <a:lstStyle/>
        <a:p>
          <a:r>
            <a:rPr lang="el-GR"/>
            <a:t>Κατανόηση του πελάτη και της συμπεριφοράς του.</a:t>
          </a:r>
          <a:endParaRPr lang="en-US"/>
        </a:p>
      </dgm:t>
    </dgm:pt>
    <dgm:pt modelId="{3B2B1727-A55E-453D-94CC-774E1988279D}" type="parTrans" cxnId="{4D0906AA-5B8B-4BB0-9302-19D913E3D241}">
      <dgm:prSet/>
      <dgm:spPr/>
      <dgm:t>
        <a:bodyPr/>
        <a:lstStyle/>
        <a:p>
          <a:endParaRPr lang="en-US"/>
        </a:p>
      </dgm:t>
    </dgm:pt>
    <dgm:pt modelId="{DAC2DE50-B522-4E1F-B23A-6C90576C2E7C}" type="sibTrans" cxnId="{4D0906AA-5B8B-4BB0-9302-19D913E3D24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1011DB3-FB15-4704-B6E5-39E5F89EF057}">
      <dgm:prSet/>
      <dgm:spPr/>
      <dgm:t>
        <a:bodyPr/>
        <a:lstStyle/>
        <a:p>
          <a:r>
            <a:rPr lang="el-GR"/>
            <a:t>Αναβάθμιση της εμπειρίας του πελάτη.</a:t>
          </a:r>
          <a:endParaRPr lang="en-US"/>
        </a:p>
      </dgm:t>
    </dgm:pt>
    <dgm:pt modelId="{D4AA4E4D-7779-4828-9F18-E0D1FD876E79}" type="parTrans" cxnId="{22E8C3BF-C434-4417-9120-E4D526758592}">
      <dgm:prSet/>
      <dgm:spPr/>
      <dgm:t>
        <a:bodyPr/>
        <a:lstStyle/>
        <a:p>
          <a:endParaRPr lang="en-US"/>
        </a:p>
      </dgm:t>
    </dgm:pt>
    <dgm:pt modelId="{0DBCF593-C486-4F11-B330-C45BD9290DCF}" type="sibTrans" cxnId="{22E8C3BF-C434-4417-9120-E4D526758592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21E6782-5448-4313-A7BF-9349558284BB}">
      <dgm:prSet/>
      <dgm:spPr/>
      <dgm:t>
        <a:bodyPr/>
        <a:lstStyle/>
        <a:p>
          <a:r>
            <a:rPr lang="el-GR"/>
            <a:t>Αυτοματοποίηση και εκσυγχρονισμός της διαδικασίας πώλησης.</a:t>
          </a:r>
          <a:endParaRPr lang="en-US"/>
        </a:p>
      </dgm:t>
    </dgm:pt>
    <dgm:pt modelId="{FABBFD54-33D9-4271-9ABD-18996AA49E6A}" type="parTrans" cxnId="{E2A9D0B6-AA00-411C-919A-12D80F0AAB8C}">
      <dgm:prSet/>
      <dgm:spPr/>
      <dgm:t>
        <a:bodyPr/>
        <a:lstStyle/>
        <a:p>
          <a:endParaRPr lang="en-US"/>
        </a:p>
      </dgm:t>
    </dgm:pt>
    <dgm:pt modelId="{E4185128-F98C-462B-B927-991C73F521D0}" type="sibTrans" cxnId="{E2A9D0B6-AA00-411C-919A-12D80F0AAB8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8AC2BF8-B305-41FA-96A1-D2D4742087B6}" type="pres">
      <dgm:prSet presAssocID="{C6E17D38-48D6-4988-94A8-6C7A3A5B3FBF}" presName="Name0" presStyleCnt="0">
        <dgm:presLayoutVars>
          <dgm:animLvl val="lvl"/>
          <dgm:resizeHandles val="exact"/>
        </dgm:presLayoutVars>
      </dgm:prSet>
      <dgm:spPr/>
    </dgm:pt>
    <dgm:pt modelId="{1781926D-7EEA-4488-93B1-960D57D89C3A}" type="pres">
      <dgm:prSet presAssocID="{E320E97B-FEB1-488E-9722-5197692A1FC9}" presName="compositeNode" presStyleCnt="0">
        <dgm:presLayoutVars>
          <dgm:bulletEnabled val="1"/>
        </dgm:presLayoutVars>
      </dgm:prSet>
      <dgm:spPr/>
    </dgm:pt>
    <dgm:pt modelId="{BF2671D0-D94B-4057-B86C-A808BCE7CC2B}" type="pres">
      <dgm:prSet presAssocID="{E320E97B-FEB1-488E-9722-5197692A1FC9}" presName="bgRect" presStyleLbl="bgAccFollowNode1" presStyleIdx="0" presStyleCnt="3"/>
      <dgm:spPr/>
    </dgm:pt>
    <dgm:pt modelId="{2AAF6F47-8934-420E-8B64-13FF0880E95D}" type="pres">
      <dgm:prSet presAssocID="{DAC2DE50-B522-4E1F-B23A-6C90576C2E7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34B27B8B-BCBF-494F-B4BD-9CFFC1AD1A2F}" type="pres">
      <dgm:prSet presAssocID="{E320E97B-FEB1-488E-9722-5197692A1FC9}" presName="bottomLine" presStyleLbl="alignNode1" presStyleIdx="1" presStyleCnt="6">
        <dgm:presLayoutVars/>
      </dgm:prSet>
      <dgm:spPr/>
    </dgm:pt>
    <dgm:pt modelId="{0B388B46-F985-4E54-8CF2-162CC7A313C4}" type="pres">
      <dgm:prSet presAssocID="{E320E97B-FEB1-488E-9722-5197692A1FC9}" presName="nodeText" presStyleLbl="bgAccFollowNode1" presStyleIdx="0" presStyleCnt="3">
        <dgm:presLayoutVars>
          <dgm:bulletEnabled val="1"/>
        </dgm:presLayoutVars>
      </dgm:prSet>
      <dgm:spPr/>
    </dgm:pt>
    <dgm:pt modelId="{9126C98D-2E3C-4028-8964-ED9535D04690}" type="pres">
      <dgm:prSet presAssocID="{DAC2DE50-B522-4E1F-B23A-6C90576C2E7C}" presName="sibTrans" presStyleCnt="0"/>
      <dgm:spPr/>
    </dgm:pt>
    <dgm:pt modelId="{6F93A235-E92E-43BF-B0B3-DCFDBE776595}" type="pres">
      <dgm:prSet presAssocID="{91011DB3-FB15-4704-B6E5-39E5F89EF057}" presName="compositeNode" presStyleCnt="0">
        <dgm:presLayoutVars>
          <dgm:bulletEnabled val="1"/>
        </dgm:presLayoutVars>
      </dgm:prSet>
      <dgm:spPr/>
    </dgm:pt>
    <dgm:pt modelId="{812764F0-C90D-4877-8792-37F7E0DABF0E}" type="pres">
      <dgm:prSet presAssocID="{91011DB3-FB15-4704-B6E5-39E5F89EF057}" presName="bgRect" presStyleLbl="bgAccFollowNode1" presStyleIdx="1" presStyleCnt="3" custLinFactNeighborY="258"/>
      <dgm:spPr/>
    </dgm:pt>
    <dgm:pt modelId="{4B737283-3B23-4CCE-8E75-70BECE3E6A55}" type="pres">
      <dgm:prSet presAssocID="{0DBCF593-C486-4F11-B330-C45BD9290DC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33803DC-0759-40EB-8398-1AFD337F558B}" type="pres">
      <dgm:prSet presAssocID="{91011DB3-FB15-4704-B6E5-39E5F89EF057}" presName="bottomLine" presStyleLbl="alignNode1" presStyleIdx="3" presStyleCnt="6">
        <dgm:presLayoutVars/>
      </dgm:prSet>
      <dgm:spPr/>
    </dgm:pt>
    <dgm:pt modelId="{E0708E3A-6BF6-4E34-81A9-FB44A508F1C4}" type="pres">
      <dgm:prSet presAssocID="{91011DB3-FB15-4704-B6E5-39E5F89EF057}" presName="nodeText" presStyleLbl="bgAccFollowNode1" presStyleIdx="1" presStyleCnt="3">
        <dgm:presLayoutVars>
          <dgm:bulletEnabled val="1"/>
        </dgm:presLayoutVars>
      </dgm:prSet>
      <dgm:spPr/>
    </dgm:pt>
    <dgm:pt modelId="{C777F8A3-56CA-42E2-ADBD-EBD7B99AF735}" type="pres">
      <dgm:prSet presAssocID="{0DBCF593-C486-4F11-B330-C45BD9290DCF}" presName="sibTrans" presStyleCnt="0"/>
      <dgm:spPr/>
    </dgm:pt>
    <dgm:pt modelId="{2103ACFF-C69A-4546-93F3-B811C57054F6}" type="pres">
      <dgm:prSet presAssocID="{721E6782-5448-4313-A7BF-9349558284BB}" presName="compositeNode" presStyleCnt="0">
        <dgm:presLayoutVars>
          <dgm:bulletEnabled val="1"/>
        </dgm:presLayoutVars>
      </dgm:prSet>
      <dgm:spPr/>
    </dgm:pt>
    <dgm:pt modelId="{35B9F7D2-2A96-48EA-919B-770F99DDAB76}" type="pres">
      <dgm:prSet presAssocID="{721E6782-5448-4313-A7BF-9349558284BB}" presName="bgRect" presStyleLbl="bgAccFollowNode1" presStyleIdx="2" presStyleCnt="3"/>
      <dgm:spPr/>
    </dgm:pt>
    <dgm:pt modelId="{E1CC43A8-3841-4DED-AE54-31A6BE611311}" type="pres">
      <dgm:prSet presAssocID="{E4185128-F98C-462B-B927-991C73F521D0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64DB1E8-9E03-4895-A354-39C047E86E9E}" type="pres">
      <dgm:prSet presAssocID="{721E6782-5448-4313-A7BF-9349558284BB}" presName="bottomLine" presStyleLbl="alignNode1" presStyleIdx="5" presStyleCnt="6">
        <dgm:presLayoutVars/>
      </dgm:prSet>
      <dgm:spPr/>
    </dgm:pt>
    <dgm:pt modelId="{C3D9CE90-7B78-4E96-AF90-741E3169F939}" type="pres">
      <dgm:prSet presAssocID="{721E6782-5448-4313-A7BF-9349558284BB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03ABC80E-92BB-464E-9325-B3CDDFCA5741}" type="presOf" srcId="{721E6782-5448-4313-A7BF-9349558284BB}" destId="{35B9F7D2-2A96-48EA-919B-770F99DDAB76}" srcOrd="0" destOrd="0" presId="urn:microsoft.com/office/officeart/2016/7/layout/BasicLinearProcessNumbered"/>
    <dgm:cxn modelId="{2B571F17-E501-4F92-B5C5-C7C93EEE999C}" type="presOf" srcId="{E4185128-F98C-462B-B927-991C73F521D0}" destId="{E1CC43A8-3841-4DED-AE54-31A6BE611311}" srcOrd="0" destOrd="0" presId="urn:microsoft.com/office/officeart/2016/7/layout/BasicLinearProcessNumbered"/>
    <dgm:cxn modelId="{BAA83F26-5E71-4721-9BD1-4B1682EFD36B}" type="presOf" srcId="{E320E97B-FEB1-488E-9722-5197692A1FC9}" destId="{0B388B46-F985-4E54-8CF2-162CC7A313C4}" srcOrd="1" destOrd="0" presId="urn:microsoft.com/office/officeart/2016/7/layout/BasicLinearProcessNumbered"/>
    <dgm:cxn modelId="{E445CB61-1853-4A12-BA7C-26DB9E82F06E}" type="presOf" srcId="{DAC2DE50-B522-4E1F-B23A-6C90576C2E7C}" destId="{2AAF6F47-8934-420E-8B64-13FF0880E95D}" srcOrd="0" destOrd="0" presId="urn:microsoft.com/office/officeart/2016/7/layout/BasicLinearProcessNumbered"/>
    <dgm:cxn modelId="{18F9046F-D3B6-4EDA-95E8-97F30A2ADAB2}" type="presOf" srcId="{91011DB3-FB15-4704-B6E5-39E5F89EF057}" destId="{812764F0-C90D-4877-8792-37F7E0DABF0E}" srcOrd="0" destOrd="0" presId="urn:microsoft.com/office/officeart/2016/7/layout/BasicLinearProcessNumbered"/>
    <dgm:cxn modelId="{9C9E5670-158B-46EB-BBBE-5D0870735772}" type="presOf" srcId="{91011DB3-FB15-4704-B6E5-39E5F89EF057}" destId="{E0708E3A-6BF6-4E34-81A9-FB44A508F1C4}" srcOrd="1" destOrd="0" presId="urn:microsoft.com/office/officeart/2016/7/layout/BasicLinearProcessNumbered"/>
    <dgm:cxn modelId="{021A6753-BA03-4958-A3FE-E316439E6FE7}" type="presOf" srcId="{E320E97B-FEB1-488E-9722-5197692A1FC9}" destId="{BF2671D0-D94B-4057-B86C-A808BCE7CC2B}" srcOrd="0" destOrd="0" presId="urn:microsoft.com/office/officeart/2016/7/layout/BasicLinearProcessNumbered"/>
    <dgm:cxn modelId="{0E8E018E-9DCB-40C2-BE6E-AA9A6EC7D6F8}" type="presOf" srcId="{C6E17D38-48D6-4988-94A8-6C7A3A5B3FBF}" destId="{58AC2BF8-B305-41FA-96A1-D2D4742087B6}" srcOrd="0" destOrd="0" presId="urn:microsoft.com/office/officeart/2016/7/layout/BasicLinearProcessNumbered"/>
    <dgm:cxn modelId="{1C78FF96-4958-4F26-9481-575936CBB2E0}" type="presOf" srcId="{0DBCF593-C486-4F11-B330-C45BD9290DCF}" destId="{4B737283-3B23-4CCE-8E75-70BECE3E6A55}" srcOrd="0" destOrd="0" presId="urn:microsoft.com/office/officeart/2016/7/layout/BasicLinearProcessNumbered"/>
    <dgm:cxn modelId="{4D0906AA-5B8B-4BB0-9302-19D913E3D241}" srcId="{C6E17D38-48D6-4988-94A8-6C7A3A5B3FBF}" destId="{E320E97B-FEB1-488E-9722-5197692A1FC9}" srcOrd="0" destOrd="0" parTransId="{3B2B1727-A55E-453D-94CC-774E1988279D}" sibTransId="{DAC2DE50-B522-4E1F-B23A-6C90576C2E7C}"/>
    <dgm:cxn modelId="{E2A9D0B6-AA00-411C-919A-12D80F0AAB8C}" srcId="{C6E17D38-48D6-4988-94A8-6C7A3A5B3FBF}" destId="{721E6782-5448-4313-A7BF-9349558284BB}" srcOrd="2" destOrd="0" parTransId="{FABBFD54-33D9-4271-9ABD-18996AA49E6A}" sibTransId="{E4185128-F98C-462B-B927-991C73F521D0}"/>
    <dgm:cxn modelId="{22E8C3BF-C434-4417-9120-E4D526758592}" srcId="{C6E17D38-48D6-4988-94A8-6C7A3A5B3FBF}" destId="{91011DB3-FB15-4704-B6E5-39E5F89EF057}" srcOrd="1" destOrd="0" parTransId="{D4AA4E4D-7779-4828-9F18-E0D1FD876E79}" sibTransId="{0DBCF593-C486-4F11-B330-C45BD9290DCF}"/>
    <dgm:cxn modelId="{30E337E7-375D-406D-98AE-0A832B83DF75}" type="presOf" srcId="{721E6782-5448-4313-A7BF-9349558284BB}" destId="{C3D9CE90-7B78-4E96-AF90-741E3169F939}" srcOrd="1" destOrd="0" presId="urn:microsoft.com/office/officeart/2016/7/layout/BasicLinearProcessNumbered"/>
    <dgm:cxn modelId="{57EFBEA8-E706-4865-8C89-0665BCCE5892}" type="presParOf" srcId="{58AC2BF8-B305-41FA-96A1-D2D4742087B6}" destId="{1781926D-7EEA-4488-93B1-960D57D89C3A}" srcOrd="0" destOrd="0" presId="urn:microsoft.com/office/officeart/2016/7/layout/BasicLinearProcessNumbered"/>
    <dgm:cxn modelId="{B9C3D70D-BD20-4E94-B1CD-4F02D506C008}" type="presParOf" srcId="{1781926D-7EEA-4488-93B1-960D57D89C3A}" destId="{BF2671D0-D94B-4057-B86C-A808BCE7CC2B}" srcOrd="0" destOrd="0" presId="urn:microsoft.com/office/officeart/2016/7/layout/BasicLinearProcessNumbered"/>
    <dgm:cxn modelId="{BB0F653E-40E7-4334-B489-72DDC042B91C}" type="presParOf" srcId="{1781926D-7EEA-4488-93B1-960D57D89C3A}" destId="{2AAF6F47-8934-420E-8B64-13FF0880E95D}" srcOrd="1" destOrd="0" presId="urn:microsoft.com/office/officeart/2016/7/layout/BasicLinearProcessNumbered"/>
    <dgm:cxn modelId="{1A7A4052-F29A-4E13-826B-0397AD9FD9D4}" type="presParOf" srcId="{1781926D-7EEA-4488-93B1-960D57D89C3A}" destId="{34B27B8B-BCBF-494F-B4BD-9CFFC1AD1A2F}" srcOrd="2" destOrd="0" presId="urn:microsoft.com/office/officeart/2016/7/layout/BasicLinearProcessNumbered"/>
    <dgm:cxn modelId="{78CF3053-E46C-40D6-9DA9-7A2ABDBD9717}" type="presParOf" srcId="{1781926D-7EEA-4488-93B1-960D57D89C3A}" destId="{0B388B46-F985-4E54-8CF2-162CC7A313C4}" srcOrd="3" destOrd="0" presId="urn:microsoft.com/office/officeart/2016/7/layout/BasicLinearProcessNumbered"/>
    <dgm:cxn modelId="{B6649879-EBD4-40ED-98FF-8ABC47AEC499}" type="presParOf" srcId="{58AC2BF8-B305-41FA-96A1-D2D4742087B6}" destId="{9126C98D-2E3C-4028-8964-ED9535D04690}" srcOrd="1" destOrd="0" presId="urn:microsoft.com/office/officeart/2016/7/layout/BasicLinearProcessNumbered"/>
    <dgm:cxn modelId="{83D96DF2-EAB9-43C1-9490-C5863BEDAA20}" type="presParOf" srcId="{58AC2BF8-B305-41FA-96A1-D2D4742087B6}" destId="{6F93A235-E92E-43BF-B0B3-DCFDBE776595}" srcOrd="2" destOrd="0" presId="urn:microsoft.com/office/officeart/2016/7/layout/BasicLinearProcessNumbered"/>
    <dgm:cxn modelId="{89A770F9-6327-473E-AD2E-55AEFD09DA9C}" type="presParOf" srcId="{6F93A235-E92E-43BF-B0B3-DCFDBE776595}" destId="{812764F0-C90D-4877-8792-37F7E0DABF0E}" srcOrd="0" destOrd="0" presId="urn:microsoft.com/office/officeart/2016/7/layout/BasicLinearProcessNumbered"/>
    <dgm:cxn modelId="{3DCF5924-1071-4C49-8071-0A735427A6D4}" type="presParOf" srcId="{6F93A235-E92E-43BF-B0B3-DCFDBE776595}" destId="{4B737283-3B23-4CCE-8E75-70BECE3E6A55}" srcOrd="1" destOrd="0" presId="urn:microsoft.com/office/officeart/2016/7/layout/BasicLinearProcessNumbered"/>
    <dgm:cxn modelId="{312D5EBC-FDFB-4EA3-A1C0-7F74AC70C0AB}" type="presParOf" srcId="{6F93A235-E92E-43BF-B0B3-DCFDBE776595}" destId="{433803DC-0759-40EB-8398-1AFD337F558B}" srcOrd="2" destOrd="0" presId="urn:microsoft.com/office/officeart/2016/7/layout/BasicLinearProcessNumbered"/>
    <dgm:cxn modelId="{297F6A49-7207-47E5-A819-29C92FA6ACD7}" type="presParOf" srcId="{6F93A235-E92E-43BF-B0B3-DCFDBE776595}" destId="{E0708E3A-6BF6-4E34-81A9-FB44A508F1C4}" srcOrd="3" destOrd="0" presId="urn:microsoft.com/office/officeart/2016/7/layout/BasicLinearProcessNumbered"/>
    <dgm:cxn modelId="{9342FBA9-545F-4610-AFF2-63A56D07E3C7}" type="presParOf" srcId="{58AC2BF8-B305-41FA-96A1-D2D4742087B6}" destId="{C777F8A3-56CA-42E2-ADBD-EBD7B99AF735}" srcOrd="3" destOrd="0" presId="urn:microsoft.com/office/officeart/2016/7/layout/BasicLinearProcessNumbered"/>
    <dgm:cxn modelId="{246FBF51-C86D-4E81-917E-5AF53FADC348}" type="presParOf" srcId="{58AC2BF8-B305-41FA-96A1-D2D4742087B6}" destId="{2103ACFF-C69A-4546-93F3-B811C57054F6}" srcOrd="4" destOrd="0" presId="urn:microsoft.com/office/officeart/2016/7/layout/BasicLinearProcessNumbered"/>
    <dgm:cxn modelId="{DF8F88FE-4922-4E85-BEB2-2796AEBDEC2D}" type="presParOf" srcId="{2103ACFF-C69A-4546-93F3-B811C57054F6}" destId="{35B9F7D2-2A96-48EA-919B-770F99DDAB76}" srcOrd="0" destOrd="0" presId="urn:microsoft.com/office/officeart/2016/7/layout/BasicLinearProcessNumbered"/>
    <dgm:cxn modelId="{DD292282-C396-476A-987A-28A65BAC6C87}" type="presParOf" srcId="{2103ACFF-C69A-4546-93F3-B811C57054F6}" destId="{E1CC43A8-3841-4DED-AE54-31A6BE611311}" srcOrd="1" destOrd="0" presId="urn:microsoft.com/office/officeart/2016/7/layout/BasicLinearProcessNumbered"/>
    <dgm:cxn modelId="{0E602D23-C8E5-4864-A9A7-AD611972A02A}" type="presParOf" srcId="{2103ACFF-C69A-4546-93F3-B811C57054F6}" destId="{064DB1E8-9E03-4895-A354-39C047E86E9E}" srcOrd="2" destOrd="0" presId="urn:microsoft.com/office/officeart/2016/7/layout/BasicLinearProcessNumbered"/>
    <dgm:cxn modelId="{DF80BAF0-194E-4D5C-9954-054D112B8C1D}" type="presParOf" srcId="{2103ACFF-C69A-4546-93F3-B811C57054F6}" destId="{C3D9CE90-7B78-4E96-AF90-741E3169F93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EB306-CCFD-4F28-ADE2-104D189592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C432716-61BA-4F6B-8649-86C53F2B44A2}">
      <dgm:prSet/>
      <dgm:spPr/>
      <dgm:t>
        <a:bodyPr/>
        <a:lstStyle/>
        <a:p>
          <a:r>
            <a:rPr lang="el-GR"/>
            <a:t> Σε μία </a:t>
          </a:r>
          <a:r>
            <a:rPr lang="en-AU"/>
            <a:t>digital </a:t>
          </a:r>
          <a:r>
            <a:rPr lang="el-GR"/>
            <a:t>εποχή πολλές επιχειρήσεις προσπαθούν να λειτουργούν και ψηφιακά</a:t>
          </a:r>
          <a:r>
            <a:rPr lang="en-AU"/>
            <a:t>.</a:t>
          </a:r>
          <a:r>
            <a:rPr lang="el-GR"/>
            <a:t> Στοχεύοντας σε δράσεις</a:t>
          </a:r>
          <a:r>
            <a:rPr lang="en-US"/>
            <a:t>:</a:t>
          </a:r>
          <a:endParaRPr lang="el-GR"/>
        </a:p>
      </dgm:t>
    </dgm:pt>
    <dgm:pt modelId="{093B137B-EFC9-4300-A7B3-577510F7FEC9}" type="parTrans" cxnId="{7853CE5B-1865-4215-99C4-284E59D9D63D}">
      <dgm:prSet/>
      <dgm:spPr/>
      <dgm:t>
        <a:bodyPr/>
        <a:lstStyle/>
        <a:p>
          <a:endParaRPr lang="el-GR"/>
        </a:p>
      </dgm:t>
    </dgm:pt>
    <dgm:pt modelId="{6A5CCE6A-3C1A-4BCA-B542-D4E063E89481}" type="sibTrans" cxnId="{7853CE5B-1865-4215-99C4-284E59D9D63D}">
      <dgm:prSet/>
      <dgm:spPr/>
      <dgm:t>
        <a:bodyPr/>
        <a:lstStyle/>
        <a:p>
          <a:endParaRPr lang="el-GR"/>
        </a:p>
      </dgm:t>
    </dgm:pt>
    <dgm:pt modelId="{EFAE91ED-5557-4930-B3F6-4B1D35B3EFDF}" type="pres">
      <dgm:prSet presAssocID="{81CEB306-CCFD-4F28-ADE2-104D1895923B}" presName="linear" presStyleCnt="0">
        <dgm:presLayoutVars>
          <dgm:animLvl val="lvl"/>
          <dgm:resizeHandles val="exact"/>
        </dgm:presLayoutVars>
      </dgm:prSet>
      <dgm:spPr/>
    </dgm:pt>
    <dgm:pt modelId="{8ED9C5AC-CE93-4872-BC2D-470C6A92D7C4}" type="pres">
      <dgm:prSet presAssocID="{3C432716-61BA-4F6B-8649-86C53F2B44A2}" presName="parentText" presStyleLbl="node1" presStyleIdx="0" presStyleCnt="1" custScaleY="133289" custLinFactNeighborY="-21942">
        <dgm:presLayoutVars>
          <dgm:chMax val="0"/>
          <dgm:bulletEnabled val="1"/>
        </dgm:presLayoutVars>
      </dgm:prSet>
      <dgm:spPr/>
    </dgm:pt>
  </dgm:ptLst>
  <dgm:cxnLst>
    <dgm:cxn modelId="{CE5CF12E-A77F-441D-BD23-B4B14E78B5C7}" type="presOf" srcId="{81CEB306-CCFD-4F28-ADE2-104D1895923B}" destId="{EFAE91ED-5557-4930-B3F6-4B1D35B3EFDF}" srcOrd="0" destOrd="0" presId="urn:microsoft.com/office/officeart/2005/8/layout/vList2"/>
    <dgm:cxn modelId="{7853CE5B-1865-4215-99C4-284E59D9D63D}" srcId="{81CEB306-CCFD-4F28-ADE2-104D1895923B}" destId="{3C432716-61BA-4F6B-8649-86C53F2B44A2}" srcOrd="0" destOrd="0" parTransId="{093B137B-EFC9-4300-A7B3-577510F7FEC9}" sibTransId="{6A5CCE6A-3C1A-4BCA-B542-D4E063E89481}"/>
    <dgm:cxn modelId="{919D215C-D254-4CA4-84EE-B99F8F205205}" type="presOf" srcId="{3C432716-61BA-4F6B-8649-86C53F2B44A2}" destId="{8ED9C5AC-CE93-4872-BC2D-470C6A92D7C4}" srcOrd="0" destOrd="0" presId="urn:microsoft.com/office/officeart/2005/8/layout/vList2"/>
    <dgm:cxn modelId="{FA83525E-7959-442C-8C0B-AAFB00871599}" type="presParOf" srcId="{EFAE91ED-5557-4930-B3F6-4B1D35B3EFDF}" destId="{8ED9C5AC-CE93-4872-BC2D-470C6A92D7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2C03F3-F850-4AD8-A055-863D0207817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593344C-C645-46AC-AB8C-EEB04DF1C583}">
      <dgm:prSet custT="1"/>
      <dgm:spPr/>
      <dgm:t>
        <a:bodyPr/>
        <a:lstStyle/>
        <a:p>
          <a:r>
            <a:rPr lang="el-GR" sz="2400" u="sng" dirty="0"/>
            <a:t>ΠΩΛΗΣΕΙΣ</a:t>
          </a:r>
          <a:br>
            <a:rPr lang="en-US" sz="2400" u="sng" dirty="0"/>
          </a:br>
          <a:r>
            <a:rPr lang="el-GR" sz="2400" u="sng" dirty="0"/>
            <a:t> </a:t>
          </a:r>
          <a:r>
            <a:rPr lang="en-US" sz="2400" dirty="0"/>
            <a:t> </a:t>
          </a:r>
          <a:br>
            <a:rPr lang="en-US" sz="2400" dirty="0"/>
          </a:br>
          <a:r>
            <a:rPr lang="en-AU" sz="2400" b="1" dirty="0"/>
            <a:t>TUI </a:t>
          </a:r>
          <a:r>
            <a:rPr lang="el-GR" sz="2400" b="1" dirty="0"/>
            <a:t>Ελλάς</a:t>
          </a:r>
          <a:r>
            <a:rPr lang="en-AU" sz="2400" b="1" dirty="0"/>
            <a:t>: </a:t>
          </a:r>
          <a:r>
            <a:rPr lang="el-GR" sz="2400" dirty="0"/>
            <a:t>Υποστήριξη εποχιακών πωλητών από απόσταση.</a:t>
          </a:r>
          <a:br>
            <a:rPr lang="el-GR" sz="2400" dirty="0"/>
          </a:br>
          <a:br>
            <a:rPr lang="el-GR" sz="2400" dirty="0"/>
          </a:br>
          <a:r>
            <a:rPr lang="en-AU" sz="2400" b="1" dirty="0" err="1"/>
            <a:t>Eurolife</a:t>
          </a:r>
          <a:r>
            <a:rPr lang="en-AU" sz="2400" b="1" dirty="0"/>
            <a:t>: </a:t>
          </a:r>
          <a:r>
            <a:rPr lang="en-AU" sz="2400" b="0" dirty="0"/>
            <a:t>P</a:t>
          </a:r>
          <a:r>
            <a:rPr lang="en-AU" sz="2400" dirty="0"/>
            <a:t>ortal </a:t>
          </a:r>
          <a:r>
            <a:rPr lang="el-GR" sz="2400" dirty="0"/>
            <a:t>υποστήριξης συνεργατών  στις πωλήσεις.</a:t>
          </a:r>
          <a:br>
            <a:rPr lang="el-GR" sz="2400" dirty="0"/>
          </a:br>
          <a:br>
            <a:rPr lang="el-GR" sz="2400" dirty="0"/>
          </a:br>
          <a:r>
            <a:rPr lang="el-GR" sz="2400" b="1" dirty="0" err="1"/>
            <a:t>Καυκάς</a:t>
          </a:r>
          <a:r>
            <a:rPr lang="en-US" sz="2400" dirty="0"/>
            <a:t>: </a:t>
          </a:r>
          <a:r>
            <a:rPr lang="el-GR" sz="2400" dirty="0"/>
            <a:t>Εξειδικευμένες αναφορές για διαφορετικές ομάδες πωλητών.</a:t>
          </a:r>
          <a:br>
            <a:rPr lang="el-GR" sz="2400" dirty="0"/>
          </a:br>
          <a:br>
            <a:rPr lang="el-GR" sz="2400" dirty="0"/>
          </a:br>
          <a:r>
            <a:rPr lang="en-AU" sz="2400" b="1" dirty="0"/>
            <a:t>ACS</a:t>
          </a:r>
          <a:r>
            <a:rPr lang="en-US" sz="2400" b="1" dirty="0"/>
            <a:t>:</a:t>
          </a:r>
          <a:r>
            <a:rPr lang="en-US" sz="2400" dirty="0"/>
            <a:t> </a:t>
          </a:r>
          <a:r>
            <a:rPr lang="el-GR" sz="2400" dirty="0"/>
            <a:t>Αναβάθμιση των υπηρεσιών των διανομέων.</a:t>
          </a:r>
          <a:br>
            <a:rPr lang="el-GR" sz="2400" dirty="0"/>
          </a:br>
          <a:br>
            <a:rPr lang="el-GR" sz="2400" dirty="0"/>
          </a:br>
          <a:r>
            <a:rPr lang="en-AU" sz="2400" b="1" dirty="0" err="1"/>
            <a:t>Cosmote</a:t>
          </a:r>
          <a:r>
            <a:rPr lang="en-AU" sz="2400" b="1" dirty="0"/>
            <a:t>: </a:t>
          </a:r>
          <a:r>
            <a:rPr lang="en-AU" sz="2400" b="0" dirty="0"/>
            <a:t>S</a:t>
          </a:r>
          <a:r>
            <a:rPr lang="en-AU" sz="2400" dirty="0"/>
            <a:t>elf - payment kiosks.</a:t>
          </a:r>
          <a:br>
            <a:rPr lang="el-GR" sz="2400" dirty="0"/>
          </a:br>
          <a:br>
            <a:rPr lang="en-AU" sz="2400" dirty="0"/>
          </a:br>
          <a:r>
            <a:rPr lang="en-AU" sz="2400" b="1" dirty="0" err="1"/>
            <a:t>Kleemann</a:t>
          </a:r>
          <a:r>
            <a:rPr lang="en-US" sz="2400" b="1" dirty="0"/>
            <a:t>: </a:t>
          </a:r>
          <a:r>
            <a:rPr lang="el-GR" sz="2400" dirty="0"/>
            <a:t>Χρησιμοποιεί την πληροφορική για την πραγματοποίηση βιομηχανικών προϊόντων.</a:t>
          </a:r>
          <a:br>
            <a:rPr lang="el-GR" sz="2400" dirty="0"/>
          </a:br>
          <a:br>
            <a:rPr lang="el-GR" sz="2400" dirty="0"/>
          </a:br>
          <a:endParaRPr lang="el-GR" sz="2400" dirty="0"/>
        </a:p>
      </dgm:t>
    </dgm:pt>
    <dgm:pt modelId="{638FB00E-B32E-4708-9DEE-70C312F4DF89}" type="parTrans" cxnId="{AE7139D0-B226-4B1B-B082-0AC1E89B814F}">
      <dgm:prSet/>
      <dgm:spPr/>
      <dgm:t>
        <a:bodyPr/>
        <a:lstStyle/>
        <a:p>
          <a:endParaRPr lang="el-GR"/>
        </a:p>
      </dgm:t>
    </dgm:pt>
    <dgm:pt modelId="{8538EC1A-FA80-472C-BCB5-A6EE2AA569EC}" type="sibTrans" cxnId="{AE7139D0-B226-4B1B-B082-0AC1E89B814F}">
      <dgm:prSet/>
      <dgm:spPr/>
      <dgm:t>
        <a:bodyPr/>
        <a:lstStyle/>
        <a:p>
          <a:endParaRPr lang="el-GR"/>
        </a:p>
      </dgm:t>
    </dgm:pt>
    <dgm:pt modelId="{20FEB31A-E100-4F8C-BD39-D8F7D5B57B90}" type="pres">
      <dgm:prSet presAssocID="{DA2C03F3-F850-4AD8-A055-863D02078170}" presName="compositeShape" presStyleCnt="0">
        <dgm:presLayoutVars>
          <dgm:chMax val="7"/>
          <dgm:dir/>
          <dgm:resizeHandles val="exact"/>
        </dgm:presLayoutVars>
      </dgm:prSet>
      <dgm:spPr/>
    </dgm:pt>
    <dgm:pt modelId="{689F2E29-6549-4682-9A8C-0047A54EB5CA}" type="pres">
      <dgm:prSet presAssocID="{5593344C-C645-46AC-AB8C-EEB04DF1C583}" presName="circ1TxSh" presStyleLbl="vennNode1" presStyleIdx="0" presStyleCnt="1" custScaleX="143975" custLinFactNeighborX="-3857" custLinFactNeighborY="-2303"/>
      <dgm:spPr/>
    </dgm:pt>
  </dgm:ptLst>
  <dgm:cxnLst>
    <dgm:cxn modelId="{65AAA308-6794-4F1B-AEA6-2735F7ACB270}" type="presOf" srcId="{5593344C-C645-46AC-AB8C-EEB04DF1C583}" destId="{689F2E29-6549-4682-9A8C-0047A54EB5CA}" srcOrd="0" destOrd="0" presId="urn:microsoft.com/office/officeart/2005/8/layout/venn1"/>
    <dgm:cxn modelId="{588C8B15-9D37-44AF-8D5D-982E9B72C787}" type="presOf" srcId="{DA2C03F3-F850-4AD8-A055-863D02078170}" destId="{20FEB31A-E100-4F8C-BD39-D8F7D5B57B90}" srcOrd="0" destOrd="0" presId="urn:microsoft.com/office/officeart/2005/8/layout/venn1"/>
    <dgm:cxn modelId="{AE7139D0-B226-4B1B-B082-0AC1E89B814F}" srcId="{DA2C03F3-F850-4AD8-A055-863D02078170}" destId="{5593344C-C645-46AC-AB8C-EEB04DF1C583}" srcOrd="0" destOrd="0" parTransId="{638FB00E-B32E-4708-9DEE-70C312F4DF89}" sibTransId="{8538EC1A-FA80-472C-BCB5-A6EE2AA569EC}"/>
    <dgm:cxn modelId="{10CB16AF-285D-4BEA-876A-31D3235BDAA8}" type="presParOf" srcId="{20FEB31A-E100-4F8C-BD39-D8F7D5B57B90}" destId="{689F2E29-6549-4682-9A8C-0047A54EB5C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E87BA0-85F5-4A43-84B8-752425288E3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81C527-5A9E-4573-9B63-06502AF777C7}">
      <dgm:prSet/>
      <dgm:spPr/>
      <dgm:t>
        <a:bodyPr/>
        <a:lstStyle/>
        <a:p>
          <a:r>
            <a:rPr lang="el-GR" dirty="0">
              <a:highlight>
                <a:srgbClr val="FFFF00"/>
              </a:highlight>
            </a:rPr>
            <a:t>ΑΒ , </a:t>
          </a:r>
          <a:r>
            <a:rPr lang="en-AU" dirty="0">
              <a:highlight>
                <a:srgbClr val="FFFF00"/>
              </a:highlight>
            </a:rPr>
            <a:t>My market </a:t>
          </a:r>
          <a:r>
            <a:rPr lang="el-GR" dirty="0">
              <a:highlight>
                <a:srgbClr val="FFFF00"/>
              </a:highlight>
            </a:rPr>
            <a:t>και </a:t>
          </a:r>
          <a:r>
            <a:rPr lang="en-AU" dirty="0">
              <a:highlight>
                <a:srgbClr val="FFFF00"/>
              </a:highlight>
            </a:rPr>
            <a:t>Beiersdorf</a:t>
          </a:r>
          <a:r>
            <a:rPr lang="el-GR" dirty="0">
              <a:sym typeface="Wingdings" panose="05000000000000000000" pitchFamily="2" charset="2"/>
            </a:rPr>
            <a:t></a:t>
          </a:r>
          <a:r>
            <a:rPr lang="en-US" dirty="0"/>
            <a:t> </a:t>
          </a:r>
          <a:r>
            <a:rPr lang="el-GR" dirty="0"/>
            <a:t>Ηλεκτρονική τιμολόγηση και συνεργασία προμηθευτών – πελατών.</a:t>
          </a:r>
          <a:endParaRPr lang="en-US" dirty="0"/>
        </a:p>
      </dgm:t>
    </dgm:pt>
    <dgm:pt modelId="{E16E28E5-A1B7-470C-8F52-8A64270EB64D}" type="parTrans" cxnId="{C48D9E68-945B-4DAF-97F8-A57C6B27CF2F}">
      <dgm:prSet/>
      <dgm:spPr/>
      <dgm:t>
        <a:bodyPr/>
        <a:lstStyle/>
        <a:p>
          <a:endParaRPr lang="en-US"/>
        </a:p>
      </dgm:t>
    </dgm:pt>
    <dgm:pt modelId="{5075CAE7-7048-4232-8241-B5667CB0C48A}" type="sibTrans" cxnId="{C48D9E68-945B-4DAF-97F8-A57C6B27CF2F}">
      <dgm:prSet/>
      <dgm:spPr/>
      <dgm:t>
        <a:bodyPr/>
        <a:lstStyle/>
        <a:p>
          <a:endParaRPr lang="en-US"/>
        </a:p>
      </dgm:t>
    </dgm:pt>
    <dgm:pt modelId="{F5206EDA-237A-4017-993D-E72CBCD96293}">
      <dgm:prSet/>
      <dgm:spPr/>
      <dgm:t>
        <a:bodyPr/>
        <a:lstStyle/>
        <a:p>
          <a:r>
            <a:rPr lang="el-GR" dirty="0">
              <a:highlight>
                <a:srgbClr val="FFFF00"/>
              </a:highlight>
            </a:rPr>
            <a:t>Δ.Α.Α</a:t>
          </a:r>
          <a:r>
            <a:rPr lang="el-GR" dirty="0"/>
            <a:t> </a:t>
          </a:r>
          <a:r>
            <a:rPr lang="en-US" dirty="0"/>
            <a:t> </a:t>
          </a:r>
          <a:r>
            <a:rPr lang="el-GR" dirty="0"/>
            <a:t>με την ανταλλαγή πληροφοριών </a:t>
          </a:r>
          <a:r>
            <a:rPr lang="en-AU" dirty="0"/>
            <a:t>.</a:t>
          </a:r>
          <a:endParaRPr lang="en-US" dirty="0"/>
        </a:p>
      </dgm:t>
    </dgm:pt>
    <dgm:pt modelId="{B081A7BD-BFA1-45E3-9D0F-7F05E5DF18AA}" type="parTrans" cxnId="{44128918-2F7F-40AD-B681-EA0B9DC9F69D}">
      <dgm:prSet/>
      <dgm:spPr/>
      <dgm:t>
        <a:bodyPr/>
        <a:lstStyle/>
        <a:p>
          <a:endParaRPr lang="en-US"/>
        </a:p>
      </dgm:t>
    </dgm:pt>
    <dgm:pt modelId="{5BB52223-338F-4CDE-97F9-C1176C93AAFB}" type="sibTrans" cxnId="{44128918-2F7F-40AD-B681-EA0B9DC9F69D}">
      <dgm:prSet/>
      <dgm:spPr/>
      <dgm:t>
        <a:bodyPr/>
        <a:lstStyle/>
        <a:p>
          <a:endParaRPr lang="en-US"/>
        </a:p>
      </dgm:t>
    </dgm:pt>
    <dgm:pt modelId="{D5BC4E2E-6E95-44BA-9415-91FFE02C6832}" type="pres">
      <dgm:prSet presAssocID="{EFE87BA0-85F5-4A43-84B8-752425288E39}" presName="vert0" presStyleCnt="0">
        <dgm:presLayoutVars>
          <dgm:dir/>
          <dgm:animOne val="branch"/>
          <dgm:animLvl val="lvl"/>
        </dgm:presLayoutVars>
      </dgm:prSet>
      <dgm:spPr/>
    </dgm:pt>
    <dgm:pt modelId="{B09A8D94-982E-4D93-A595-B288B7CE3F99}" type="pres">
      <dgm:prSet presAssocID="{C081C527-5A9E-4573-9B63-06502AF777C7}" presName="thickLine" presStyleLbl="alignNode1" presStyleIdx="0" presStyleCnt="2"/>
      <dgm:spPr/>
    </dgm:pt>
    <dgm:pt modelId="{19713AE1-384B-4A6A-94B1-5D313F5326A4}" type="pres">
      <dgm:prSet presAssocID="{C081C527-5A9E-4573-9B63-06502AF777C7}" presName="horz1" presStyleCnt="0"/>
      <dgm:spPr/>
    </dgm:pt>
    <dgm:pt modelId="{531260D6-C5FF-4DD0-9774-754EC92899F9}" type="pres">
      <dgm:prSet presAssocID="{C081C527-5A9E-4573-9B63-06502AF777C7}" presName="tx1" presStyleLbl="revTx" presStyleIdx="0" presStyleCnt="2"/>
      <dgm:spPr/>
    </dgm:pt>
    <dgm:pt modelId="{0A18FCE0-9F13-4A6A-B2A7-B79728A1FE1E}" type="pres">
      <dgm:prSet presAssocID="{C081C527-5A9E-4573-9B63-06502AF777C7}" presName="vert1" presStyleCnt="0"/>
      <dgm:spPr/>
    </dgm:pt>
    <dgm:pt modelId="{21D81EC1-C850-4017-8809-B426C81AF383}" type="pres">
      <dgm:prSet presAssocID="{F5206EDA-237A-4017-993D-E72CBCD96293}" presName="thickLine" presStyleLbl="alignNode1" presStyleIdx="1" presStyleCnt="2"/>
      <dgm:spPr/>
    </dgm:pt>
    <dgm:pt modelId="{EF67CDF1-4AA1-431B-A747-98CC0345A16E}" type="pres">
      <dgm:prSet presAssocID="{F5206EDA-237A-4017-993D-E72CBCD96293}" presName="horz1" presStyleCnt="0"/>
      <dgm:spPr/>
    </dgm:pt>
    <dgm:pt modelId="{B0B7135E-1994-48DE-A1D2-A50D9334DB66}" type="pres">
      <dgm:prSet presAssocID="{F5206EDA-237A-4017-993D-E72CBCD96293}" presName="tx1" presStyleLbl="revTx" presStyleIdx="1" presStyleCnt="2"/>
      <dgm:spPr/>
    </dgm:pt>
    <dgm:pt modelId="{9404BEDA-A4BE-4F1F-BE70-DECBAB4F985B}" type="pres">
      <dgm:prSet presAssocID="{F5206EDA-237A-4017-993D-E72CBCD96293}" presName="vert1" presStyleCnt="0"/>
      <dgm:spPr/>
    </dgm:pt>
  </dgm:ptLst>
  <dgm:cxnLst>
    <dgm:cxn modelId="{44128918-2F7F-40AD-B681-EA0B9DC9F69D}" srcId="{EFE87BA0-85F5-4A43-84B8-752425288E39}" destId="{F5206EDA-237A-4017-993D-E72CBCD96293}" srcOrd="1" destOrd="0" parTransId="{B081A7BD-BFA1-45E3-9D0F-7F05E5DF18AA}" sibTransId="{5BB52223-338F-4CDE-97F9-C1176C93AAFB}"/>
    <dgm:cxn modelId="{7C30981E-037B-4605-9773-68CE3E8DE7F9}" type="presOf" srcId="{EFE87BA0-85F5-4A43-84B8-752425288E39}" destId="{D5BC4E2E-6E95-44BA-9415-91FFE02C6832}" srcOrd="0" destOrd="0" presId="urn:microsoft.com/office/officeart/2008/layout/LinedList"/>
    <dgm:cxn modelId="{0C7E2144-767F-4A69-BECF-E169929506B4}" type="presOf" srcId="{F5206EDA-237A-4017-993D-E72CBCD96293}" destId="{B0B7135E-1994-48DE-A1D2-A50D9334DB66}" srcOrd="0" destOrd="0" presId="urn:microsoft.com/office/officeart/2008/layout/LinedList"/>
    <dgm:cxn modelId="{C48D9E68-945B-4DAF-97F8-A57C6B27CF2F}" srcId="{EFE87BA0-85F5-4A43-84B8-752425288E39}" destId="{C081C527-5A9E-4573-9B63-06502AF777C7}" srcOrd="0" destOrd="0" parTransId="{E16E28E5-A1B7-470C-8F52-8A64270EB64D}" sibTransId="{5075CAE7-7048-4232-8241-B5667CB0C48A}"/>
    <dgm:cxn modelId="{DB8D028B-A15F-415E-8CCC-D9C5F96D8878}" type="presOf" srcId="{C081C527-5A9E-4573-9B63-06502AF777C7}" destId="{531260D6-C5FF-4DD0-9774-754EC92899F9}" srcOrd="0" destOrd="0" presId="urn:microsoft.com/office/officeart/2008/layout/LinedList"/>
    <dgm:cxn modelId="{D6C1B1C4-C419-4327-A9A7-A7D4F2B6E3C1}" type="presParOf" srcId="{D5BC4E2E-6E95-44BA-9415-91FFE02C6832}" destId="{B09A8D94-982E-4D93-A595-B288B7CE3F99}" srcOrd="0" destOrd="0" presId="urn:microsoft.com/office/officeart/2008/layout/LinedList"/>
    <dgm:cxn modelId="{78CC6310-B312-4E91-9209-404C61602550}" type="presParOf" srcId="{D5BC4E2E-6E95-44BA-9415-91FFE02C6832}" destId="{19713AE1-384B-4A6A-94B1-5D313F5326A4}" srcOrd="1" destOrd="0" presId="urn:microsoft.com/office/officeart/2008/layout/LinedList"/>
    <dgm:cxn modelId="{F97EB18E-D678-42CF-BF07-710F106340BB}" type="presParOf" srcId="{19713AE1-384B-4A6A-94B1-5D313F5326A4}" destId="{531260D6-C5FF-4DD0-9774-754EC92899F9}" srcOrd="0" destOrd="0" presId="urn:microsoft.com/office/officeart/2008/layout/LinedList"/>
    <dgm:cxn modelId="{171BFD83-2DE0-4BC9-8FC9-9957B0A3C2BE}" type="presParOf" srcId="{19713AE1-384B-4A6A-94B1-5D313F5326A4}" destId="{0A18FCE0-9F13-4A6A-B2A7-B79728A1FE1E}" srcOrd="1" destOrd="0" presId="urn:microsoft.com/office/officeart/2008/layout/LinedList"/>
    <dgm:cxn modelId="{A4137B76-72CE-423E-88A1-955272D68B22}" type="presParOf" srcId="{D5BC4E2E-6E95-44BA-9415-91FFE02C6832}" destId="{21D81EC1-C850-4017-8809-B426C81AF383}" srcOrd="2" destOrd="0" presId="urn:microsoft.com/office/officeart/2008/layout/LinedList"/>
    <dgm:cxn modelId="{C82AFC99-A2E0-4A47-9BA0-93E69B75C660}" type="presParOf" srcId="{D5BC4E2E-6E95-44BA-9415-91FFE02C6832}" destId="{EF67CDF1-4AA1-431B-A747-98CC0345A16E}" srcOrd="3" destOrd="0" presId="urn:microsoft.com/office/officeart/2008/layout/LinedList"/>
    <dgm:cxn modelId="{51791249-7D91-45D1-B511-6D980915D66F}" type="presParOf" srcId="{EF67CDF1-4AA1-431B-A747-98CC0345A16E}" destId="{B0B7135E-1994-48DE-A1D2-A50D9334DB66}" srcOrd="0" destOrd="0" presId="urn:microsoft.com/office/officeart/2008/layout/LinedList"/>
    <dgm:cxn modelId="{F4B41935-E924-4267-ACA3-30989509A398}" type="presParOf" srcId="{EF67CDF1-4AA1-431B-A747-98CC0345A16E}" destId="{9404BEDA-A4BE-4F1F-BE70-DECBAB4F98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FC9E3B-48CB-4C6E-8A73-51DAF61389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242183-1E02-44C5-A78D-EAEF293ABFF0}">
      <dgm:prSet/>
      <dgm:spPr/>
      <dgm:t>
        <a:bodyPr/>
        <a:lstStyle/>
        <a:p>
          <a:r>
            <a:rPr lang="el-GR"/>
            <a:t>Interamerican: Νέες υπηρεσίες ψηφιακών πληρωμών σε πελάτες-προμηθευτές. </a:t>
          </a:r>
          <a:endParaRPr lang="en-US"/>
        </a:p>
      </dgm:t>
    </dgm:pt>
    <dgm:pt modelId="{2F520A24-E678-4954-9CF0-B9C3FDA66F75}" type="parTrans" cxnId="{B5252204-0306-43AD-9DC7-E5C49C2C2C59}">
      <dgm:prSet/>
      <dgm:spPr/>
      <dgm:t>
        <a:bodyPr/>
        <a:lstStyle/>
        <a:p>
          <a:endParaRPr lang="en-US"/>
        </a:p>
      </dgm:t>
    </dgm:pt>
    <dgm:pt modelId="{8498414E-40B6-46E6-8867-CCD6E36ADFBC}" type="sibTrans" cxnId="{B5252204-0306-43AD-9DC7-E5C49C2C2C59}">
      <dgm:prSet/>
      <dgm:spPr/>
      <dgm:t>
        <a:bodyPr/>
        <a:lstStyle/>
        <a:p>
          <a:endParaRPr lang="en-US"/>
        </a:p>
      </dgm:t>
    </dgm:pt>
    <dgm:pt modelId="{F3D0FBB7-14E2-4454-AFC3-BD41AF27DFEB}">
      <dgm:prSet/>
      <dgm:spPr/>
      <dgm:t>
        <a:bodyPr/>
        <a:lstStyle/>
        <a:p>
          <a:r>
            <a:rPr lang="el-GR"/>
            <a:t>Πειραιώς: Νέα υπηρεσία για πιστοποίηση της υπογραφής του πελάτη σε έγγραφα και συμβάσεις.</a:t>
          </a:r>
          <a:endParaRPr lang="en-US"/>
        </a:p>
      </dgm:t>
    </dgm:pt>
    <dgm:pt modelId="{7B0AF94C-FCEB-4F84-B0C8-B4A460B5E722}" type="parTrans" cxnId="{FE1155BF-39A3-43F1-A515-E2C0B93D19E2}">
      <dgm:prSet/>
      <dgm:spPr/>
      <dgm:t>
        <a:bodyPr/>
        <a:lstStyle/>
        <a:p>
          <a:endParaRPr lang="en-US"/>
        </a:p>
      </dgm:t>
    </dgm:pt>
    <dgm:pt modelId="{6773D502-5046-4D61-97F8-C7E46C9E4F1A}" type="sibTrans" cxnId="{FE1155BF-39A3-43F1-A515-E2C0B93D19E2}">
      <dgm:prSet/>
      <dgm:spPr/>
      <dgm:t>
        <a:bodyPr/>
        <a:lstStyle/>
        <a:p>
          <a:endParaRPr lang="en-US"/>
        </a:p>
      </dgm:t>
    </dgm:pt>
    <dgm:pt modelId="{3DBE1717-68E5-4131-8DA7-21F97D1F9897}" type="pres">
      <dgm:prSet presAssocID="{83FC9E3B-48CB-4C6E-8A73-51DAF61389C0}" presName="diagram" presStyleCnt="0">
        <dgm:presLayoutVars>
          <dgm:dir/>
          <dgm:resizeHandles val="exact"/>
        </dgm:presLayoutVars>
      </dgm:prSet>
      <dgm:spPr/>
    </dgm:pt>
    <dgm:pt modelId="{71DAC261-369A-40FB-9CB3-E959C35F531E}" type="pres">
      <dgm:prSet presAssocID="{91242183-1E02-44C5-A78D-EAEF293ABFF0}" presName="node" presStyleLbl="node1" presStyleIdx="0" presStyleCnt="2">
        <dgm:presLayoutVars>
          <dgm:bulletEnabled val="1"/>
        </dgm:presLayoutVars>
      </dgm:prSet>
      <dgm:spPr/>
    </dgm:pt>
    <dgm:pt modelId="{17E73169-CE03-4B05-A673-88AF65852806}" type="pres">
      <dgm:prSet presAssocID="{8498414E-40B6-46E6-8867-CCD6E36ADFBC}" presName="sibTrans" presStyleCnt="0"/>
      <dgm:spPr/>
    </dgm:pt>
    <dgm:pt modelId="{FD41C8A2-52D6-4536-985D-11012128D733}" type="pres">
      <dgm:prSet presAssocID="{F3D0FBB7-14E2-4454-AFC3-BD41AF27DFEB}" presName="node" presStyleLbl="node1" presStyleIdx="1" presStyleCnt="2">
        <dgm:presLayoutVars>
          <dgm:bulletEnabled val="1"/>
        </dgm:presLayoutVars>
      </dgm:prSet>
      <dgm:spPr/>
    </dgm:pt>
  </dgm:ptLst>
  <dgm:cxnLst>
    <dgm:cxn modelId="{B5252204-0306-43AD-9DC7-E5C49C2C2C59}" srcId="{83FC9E3B-48CB-4C6E-8A73-51DAF61389C0}" destId="{91242183-1E02-44C5-A78D-EAEF293ABFF0}" srcOrd="0" destOrd="0" parTransId="{2F520A24-E678-4954-9CF0-B9C3FDA66F75}" sibTransId="{8498414E-40B6-46E6-8867-CCD6E36ADFBC}"/>
    <dgm:cxn modelId="{7191151A-ED9B-4A03-B0A5-04B1BE1FC22C}" type="presOf" srcId="{91242183-1E02-44C5-A78D-EAEF293ABFF0}" destId="{71DAC261-369A-40FB-9CB3-E959C35F531E}" srcOrd="0" destOrd="0" presId="urn:microsoft.com/office/officeart/2005/8/layout/default"/>
    <dgm:cxn modelId="{2E5AF925-2E5E-4A48-BDCE-E1ED7A7FC229}" type="presOf" srcId="{83FC9E3B-48CB-4C6E-8A73-51DAF61389C0}" destId="{3DBE1717-68E5-4131-8DA7-21F97D1F9897}" srcOrd="0" destOrd="0" presId="urn:microsoft.com/office/officeart/2005/8/layout/default"/>
    <dgm:cxn modelId="{E5C1226B-F57F-4F58-A89F-440412F77DD0}" type="presOf" srcId="{F3D0FBB7-14E2-4454-AFC3-BD41AF27DFEB}" destId="{FD41C8A2-52D6-4536-985D-11012128D733}" srcOrd="0" destOrd="0" presId="urn:microsoft.com/office/officeart/2005/8/layout/default"/>
    <dgm:cxn modelId="{FE1155BF-39A3-43F1-A515-E2C0B93D19E2}" srcId="{83FC9E3B-48CB-4C6E-8A73-51DAF61389C0}" destId="{F3D0FBB7-14E2-4454-AFC3-BD41AF27DFEB}" srcOrd="1" destOrd="0" parTransId="{7B0AF94C-FCEB-4F84-B0C8-B4A460B5E722}" sibTransId="{6773D502-5046-4D61-97F8-C7E46C9E4F1A}"/>
    <dgm:cxn modelId="{FC103099-4206-458D-90D1-72D58DB2A9FC}" type="presParOf" srcId="{3DBE1717-68E5-4131-8DA7-21F97D1F9897}" destId="{71DAC261-369A-40FB-9CB3-E959C35F531E}" srcOrd="0" destOrd="0" presId="urn:microsoft.com/office/officeart/2005/8/layout/default"/>
    <dgm:cxn modelId="{A418C9B3-7BB7-484F-B956-FE5DD27A215C}" type="presParOf" srcId="{3DBE1717-68E5-4131-8DA7-21F97D1F9897}" destId="{17E73169-CE03-4B05-A673-88AF65852806}" srcOrd="1" destOrd="0" presId="urn:microsoft.com/office/officeart/2005/8/layout/default"/>
    <dgm:cxn modelId="{95F03165-7AB0-4264-8F10-F40301FD82CE}" type="presParOf" srcId="{3DBE1717-68E5-4131-8DA7-21F97D1F9897}" destId="{FD41C8A2-52D6-4536-985D-11012128D73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B8A1B3-FD8C-4226-B5A8-2D15FE7A1B99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DC058E8D-1219-4694-B13D-F3485D239471}">
      <dgm:prSet/>
      <dgm:spPr/>
      <dgm:t>
        <a:bodyPr/>
        <a:lstStyle/>
        <a:p>
          <a:r>
            <a:rPr lang="el-GR" dirty="0" err="1"/>
            <a:t>Καυκάς</a:t>
          </a:r>
          <a:r>
            <a:rPr lang="el-GR" dirty="0"/>
            <a:t> , </a:t>
          </a:r>
          <a:r>
            <a:rPr lang="en-AU" dirty="0"/>
            <a:t>Coffee Island </a:t>
          </a:r>
          <a:r>
            <a:rPr lang="en-AU" dirty="0">
              <a:sym typeface="Wingdings" panose="05000000000000000000" pitchFamily="2" charset="2"/>
            </a:rPr>
            <a:t></a:t>
          </a:r>
          <a:r>
            <a:rPr lang="en-AU" dirty="0"/>
            <a:t> </a:t>
          </a:r>
          <a:r>
            <a:rPr lang="el-GR" dirty="0"/>
            <a:t>Μέσω </a:t>
          </a:r>
          <a:r>
            <a:rPr lang="en-AU" dirty="0"/>
            <a:t>WMS </a:t>
          </a:r>
          <a:r>
            <a:rPr lang="el-GR" dirty="0"/>
            <a:t>συστήματος παρακολουθούν διαδικασίες</a:t>
          </a:r>
          <a:r>
            <a:rPr lang="en-AU" dirty="0"/>
            <a:t>.</a:t>
          </a:r>
          <a:endParaRPr lang="en-US" dirty="0"/>
        </a:p>
      </dgm:t>
    </dgm:pt>
    <dgm:pt modelId="{851415EB-635A-478C-B4DA-3EE54547AD5A}" type="parTrans" cxnId="{BE7E495C-EF76-4939-8FB1-65D71D3E2DC4}">
      <dgm:prSet/>
      <dgm:spPr/>
      <dgm:t>
        <a:bodyPr/>
        <a:lstStyle/>
        <a:p>
          <a:endParaRPr lang="en-US"/>
        </a:p>
      </dgm:t>
    </dgm:pt>
    <dgm:pt modelId="{166EBE3A-320D-4A88-8414-6E69C4420E46}" type="sibTrans" cxnId="{BE7E495C-EF76-4939-8FB1-65D71D3E2DC4}">
      <dgm:prSet/>
      <dgm:spPr/>
      <dgm:t>
        <a:bodyPr/>
        <a:lstStyle/>
        <a:p>
          <a:endParaRPr lang="en-US"/>
        </a:p>
      </dgm:t>
    </dgm:pt>
    <dgm:pt modelId="{09576357-9C6E-4544-8F0A-85268EFB8324}">
      <dgm:prSet/>
      <dgm:spPr/>
      <dgm:t>
        <a:bodyPr/>
        <a:lstStyle/>
        <a:p>
          <a:r>
            <a:rPr lang="en-AU" dirty="0"/>
            <a:t>Apivita ,AB </a:t>
          </a:r>
          <a:r>
            <a:rPr lang="en-AU" dirty="0">
              <a:sym typeface="Wingdings" panose="05000000000000000000" pitchFamily="2" charset="2"/>
            </a:rPr>
            <a:t></a:t>
          </a:r>
          <a:r>
            <a:rPr lang="el-GR" dirty="0"/>
            <a:t> Μέσω </a:t>
          </a:r>
          <a:r>
            <a:rPr lang="en-AU" dirty="0"/>
            <a:t>mobile </a:t>
          </a:r>
          <a:r>
            <a:rPr lang="el-GR" dirty="0"/>
            <a:t>εφαρμογών , παρέχεται πληροφόρηση  στους υπαλλήλους.</a:t>
          </a:r>
          <a:endParaRPr lang="en-US" dirty="0"/>
        </a:p>
      </dgm:t>
    </dgm:pt>
    <dgm:pt modelId="{CDDD59DB-9739-4C19-95A3-25D50D899686}" type="parTrans" cxnId="{1462E7EA-65DE-46B3-8431-DF28EABA0145}">
      <dgm:prSet/>
      <dgm:spPr/>
      <dgm:t>
        <a:bodyPr/>
        <a:lstStyle/>
        <a:p>
          <a:endParaRPr lang="en-US"/>
        </a:p>
      </dgm:t>
    </dgm:pt>
    <dgm:pt modelId="{BBE93724-82B6-48EA-8E24-121C4489238A}" type="sibTrans" cxnId="{1462E7EA-65DE-46B3-8431-DF28EABA0145}">
      <dgm:prSet/>
      <dgm:spPr/>
      <dgm:t>
        <a:bodyPr/>
        <a:lstStyle/>
        <a:p>
          <a:endParaRPr lang="en-US"/>
        </a:p>
      </dgm:t>
    </dgm:pt>
    <dgm:pt modelId="{297CD0A1-5110-47CA-AC5B-861C1C732C1C}" type="pres">
      <dgm:prSet presAssocID="{33B8A1B3-FD8C-4226-B5A8-2D15FE7A1B99}" presName="linear" presStyleCnt="0">
        <dgm:presLayoutVars>
          <dgm:animLvl val="lvl"/>
          <dgm:resizeHandles val="exact"/>
        </dgm:presLayoutVars>
      </dgm:prSet>
      <dgm:spPr/>
    </dgm:pt>
    <dgm:pt modelId="{8C96900E-9C25-4384-87B1-A1374ECA7DA1}" type="pres">
      <dgm:prSet presAssocID="{DC058E8D-1219-4694-B13D-F3485D2394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6D5A25-AAEF-4F6C-BFCF-1686BFC67A12}" type="pres">
      <dgm:prSet presAssocID="{166EBE3A-320D-4A88-8414-6E69C4420E46}" presName="spacer" presStyleCnt="0"/>
      <dgm:spPr/>
    </dgm:pt>
    <dgm:pt modelId="{56D6ED67-F6C5-4231-AFE1-8785A69AF9C2}" type="pres">
      <dgm:prSet presAssocID="{09576357-9C6E-4544-8F0A-85268EFB8324}" presName="parentText" presStyleLbl="node1" presStyleIdx="1" presStyleCnt="2" custLinFactNeighborX="270" custLinFactNeighborY="57781">
        <dgm:presLayoutVars>
          <dgm:chMax val="0"/>
          <dgm:bulletEnabled val="1"/>
        </dgm:presLayoutVars>
      </dgm:prSet>
      <dgm:spPr/>
    </dgm:pt>
  </dgm:ptLst>
  <dgm:cxnLst>
    <dgm:cxn modelId="{8033F208-E99A-4FB5-A14B-288D589853E7}" type="presOf" srcId="{33B8A1B3-FD8C-4226-B5A8-2D15FE7A1B99}" destId="{297CD0A1-5110-47CA-AC5B-861C1C732C1C}" srcOrd="0" destOrd="0" presId="urn:microsoft.com/office/officeart/2005/8/layout/vList2"/>
    <dgm:cxn modelId="{CE8A3C32-24B8-4BB7-B6D8-14E59104E9CE}" type="presOf" srcId="{DC058E8D-1219-4694-B13D-F3485D239471}" destId="{8C96900E-9C25-4384-87B1-A1374ECA7DA1}" srcOrd="0" destOrd="0" presId="urn:microsoft.com/office/officeart/2005/8/layout/vList2"/>
    <dgm:cxn modelId="{BE7E495C-EF76-4939-8FB1-65D71D3E2DC4}" srcId="{33B8A1B3-FD8C-4226-B5A8-2D15FE7A1B99}" destId="{DC058E8D-1219-4694-B13D-F3485D239471}" srcOrd="0" destOrd="0" parTransId="{851415EB-635A-478C-B4DA-3EE54547AD5A}" sibTransId="{166EBE3A-320D-4A88-8414-6E69C4420E46}"/>
    <dgm:cxn modelId="{294CBB77-0ADD-4D1E-AB03-F92D32E47361}" type="presOf" srcId="{09576357-9C6E-4544-8F0A-85268EFB8324}" destId="{56D6ED67-F6C5-4231-AFE1-8785A69AF9C2}" srcOrd="0" destOrd="0" presId="urn:microsoft.com/office/officeart/2005/8/layout/vList2"/>
    <dgm:cxn modelId="{1462E7EA-65DE-46B3-8431-DF28EABA0145}" srcId="{33B8A1B3-FD8C-4226-B5A8-2D15FE7A1B99}" destId="{09576357-9C6E-4544-8F0A-85268EFB8324}" srcOrd="1" destOrd="0" parTransId="{CDDD59DB-9739-4C19-95A3-25D50D899686}" sibTransId="{BBE93724-82B6-48EA-8E24-121C4489238A}"/>
    <dgm:cxn modelId="{54890270-4788-41F4-8723-8C53BD8426C3}" type="presParOf" srcId="{297CD0A1-5110-47CA-AC5B-861C1C732C1C}" destId="{8C96900E-9C25-4384-87B1-A1374ECA7DA1}" srcOrd="0" destOrd="0" presId="urn:microsoft.com/office/officeart/2005/8/layout/vList2"/>
    <dgm:cxn modelId="{83B25287-03BC-403B-8AC6-A937B989A35E}" type="presParOf" srcId="{297CD0A1-5110-47CA-AC5B-861C1C732C1C}" destId="{F56D5A25-AAEF-4F6C-BFCF-1686BFC67A12}" srcOrd="1" destOrd="0" presId="urn:microsoft.com/office/officeart/2005/8/layout/vList2"/>
    <dgm:cxn modelId="{21CBAFB6-7AB2-4CD4-BF51-A54D626F9669}" type="presParOf" srcId="{297CD0A1-5110-47CA-AC5B-861C1C732C1C}" destId="{56D6ED67-F6C5-4231-AFE1-8785A69AF9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0D17B6-DEE6-42AD-844D-5CD383C5B37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54231B4-8EFA-4FE2-9734-DD7B8F5D82C8}">
      <dgm:prSet/>
      <dgm:spPr/>
      <dgm:t>
        <a:bodyPr/>
        <a:lstStyle/>
        <a:p>
          <a:r>
            <a:rPr lang="el-GR" dirty="0" err="1"/>
            <a:t>Μασούτης</a:t>
          </a:r>
          <a:r>
            <a:rPr lang="el-GR" dirty="0">
              <a:sym typeface="Wingdings" panose="05000000000000000000" pitchFamily="2" charset="2"/>
            </a:rPr>
            <a:t></a:t>
          </a:r>
          <a:r>
            <a:rPr lang="el-GR" dirty="0"/>
            <a:t> Προσωποποιημένη ανάθεση εργασιών στους συντονιστές των συνεργατών.</a:t>
          </a:r>
        </a:p>
      </dgm:t>
    </dgm:pt>
    <dgm:pt modelId="{332E3F4B-EF94-457C-88CF-C6FB6108D746}" type="parTrans" cxnId="{BC47475A-1518-4FC0-96D3-F276616C3F06}">
      <dgm:prSet/>
      <dgm:spPr/>
      <dgm:t>
        <a:bodyPr/>
        <a:lstStyle/>
        <a:p>
          <a:endParaRPr lang="el-GR"/>
        </a:p>
      </dgm:t>
    </dgm:pt>
    <dgm:pt modelId="{F95D34F4-F9A5-45C1-A113-CE26E73C0622}" type="sibTrans" cxnId="{BC47475A-1518-4FC0-96D3-F276616C3F06}">
      <dgm:prSet/>
      <dgm:spPr/>
      <dgm:t>
        <a:bodyPr/>
        <a:lstStyle/>
        <a:p>
          <a:endParaRPr lang="el-GR"/>
        </a:p>
      </dgm:t>
    </dgm:pt>
    <dgm:pt modelId="{A2C32446-1A60-4F3B-BD9C-A9006A9213DD}">
      <dgm:prSet/>
      <dgm:spPr/>
      <dgm:t>
        <a:bodyPr/>
        <a:lstStyle/>
        <a:p>
          <a:r>
            <a:rPr lang="en-AU" dirty="0" err="1"/>
            <a:t>Kleemann</a:t>
          </a:r>
          <a:r>
            <a:rPr lang="en-AU" dirty="0">
              <a:sym typeface="Wingdings" panose="05000000000000000000" pitchFamily="2" charset="2"/>
            </a:rPr>
            <a:t></a:t>
          </a:r>
          <a:r>
            <a:rPr lang="en-US" dirty="0"/>
            <a:t> </a:t>
          </a:r>
          <a:r>
            <a:rPr lang="el-GR"/>
            <a:t>Προσωποποιημένες </a:t>
          </a:r>
          <a:r>
            <a:rPr lang="el-GR" dirty="0"/>
            <a:t>υπηρεσίες προς τα τεχνικά συνεργεία.</a:t>
          </a:r>
        </a:p>
      </dgm:t>
    </dgm:pt>
    <dgm:pt modelId="{B979DBB9-FBE1-48C2-9EC4-45FE741CE330}" type="parTrans" cxnId="{64426E4E-F8BD-4399-8006-CC6759D82B52}">
      <dgm:prSet/>
      <dgm:spPr/>
      <dgm:t>
        <a:bodyPr/>
        <a:lstStyle/>
        <a:p>
          <a:endParaRPr lang="el-GR"/>
        </a:p>
      </dgm:t>
    </dgm:pt>
    <dgm:pt modelId="{75DD7378-11B0-4E56-8B96-8CFDDC34BF20}" type="sibTrans" cxnId="{64426E4E-F8BD-4399-8006-CC6759D82B52}">
      <dgm:prSet/>
      <dgm:spPr/>
      <dgm:t>
        <a:bodyPr/>
        <a:lstStyle/>
        <a:p>
          <a:endParaRPr lang="el-GR"/>
        </a:p>
      </dgm:t>
    </dgm:pt>
    <dgm:pt modelId="{7771FD0E-6FA2-40E6-AA79-88359284E8EB}" type="pres">
      <dgm:prSet presAssocID="{F40D17B6-DEE6-42AD-844D-5CD383C5B37E}" presName="diagram" presStyleCnt="0">
        <dgm:presLayoutVars>
          <dgm:dir/>
          <dgm:resizeHandles val="exact"/>
        </dgm:presLayoutVars>
      </dgm:prSet>
      <dgm:spPr/>
    </dgm:pt>
    <dgm:pt modelId="{F274E503-B596-4484-9D07-28FF9544F1B9}" type="pres">
      <dgm:prSet presAssocID="{D54231B4-8EFA-4FE2-9734-DD7B8F5D82C8}" presName="node" presStyleLbl="node1" presStyleIdx="0" presStyleCnt="2" custScaleX="115712" custScaleY="138022">
        <dgm:presLayoutVars>
          <dgm:bulletEnabled val="1"/>
        </dgm:presLayoutVars>
      </dgm:prSet>
      <dgm:spPr/>
    </dgm:pt>
    <dgm:pt modelId="{12D04FD4-77DA-4689-8CEB-24A267D70FB5}" type="pres">
      <dgm:prSet presAssocID="{F95D34F4-F9A5-45C1-A113-CE26E73C0622}" presName="sibTrans" presStyleCnt="0"/>
      <dgm:spPr/>
    </dgm:pt>
    <dgm:pt modelId="{B30661ED-1BC1-4B9A-9B24-174F0F6597D8}" type="pres">
      <dgm:prSet presAssocID="{A2C32446-1A60-4F3B-BD9C-A9006A9213DD}" presName="node" presStyleLbl="node1" presStyleIdx="1" presStyleCnt="2" custScaleX="113788" custScaleY="139649">
        <dgm:presLayoutVars>
          <dgm:bulletEnabled val="1"/>
        </dgm:presLayoutVars>
      </dgm:prSet>
      <dgm:spPr/>
    </dgm:pt>
  </dgm:ptLst>
  <dgm:cxnLst>
    <dgm:cxn modelId="{CDF14430-4D26-4CE0-BA10-F64A823A13E3}" type="presOf" srcId="{F40D17B6-DEE6-42AD-844D-5CD383C5B37E}" destId="{7771FD0E-6FA2-40E6-AA79-88359284E8EB}" srcOrd="0" destOrd="0" presId="urn:microsoft.com/office/officeart/2005/8/layout/default"/>
    <dgm:cxn modelId="{64426E4E-F8BD-4399-8006-CC6759D82B52}" srcId="{F40D17B6-DEE6-42AD-844D-5CD383C5B37E}" destId="{A2C32446-1A60-4F3B-BD9C-A9006A9213DD}" srcOrd="1" destOrd="0" parTransId="{B979DBB9-FBE1-48C2-9EC4-45FE741CE330}" sibTransId="{75DD7378-11B0-4E56-8B96-8CFDDC34BF20}"/>
    <dgm:cxn modelId="{9FE5D26E-DDF3-4A4E-9B56-DCE1C60C1972}" type="presOf" srcId="{A2C32446-1A60-4F3B-BD9C-A9006A9213DD}" destId="{B30661ED-1BC1-4B9A-9B24-174F0F6597D8}" srcOrd="0" destOrd="0" presId="urn:microsoft.com/office/officeart/2005/8/layout/default"/>
    <dgm:cxn modelId="{BC47475A-1518-4FC0-96D3-F276616C3F06}" srcId="{F40D17B6-DEE6-42AD-844D-5CD383C5B37E}" destId="{D54231B4-8EFA-4FE2-9734-DD7B8F5D82C8}" srcOrd="0" destOrd="0" parTransId="{332E3F4B-EF94-457C-88CF-C6FB6108D746}" sibTransId="{F95D34F4-F9A5-45C1-A113-CE26E73C0622}"/>
    <dgm:cxn modelId="{DABD8BFA-69B7-4B70-94B2-FCF2C8A3CF12}" type="presOf" srcId="{D54231B4-8EFA-4FE2-9734-DD7B8F5D82C8}" destId="{F274E503-B596-4484-9D07-28FF9544F1B9}" srcOrd="0" destOrd="0" presId="urn:microsoft.com/office/officeart/2005/8/layout/default"/>
    <dgm:cxn modelId="{3DE735B6-1DDF-47CF-9E55-85C82C599527}" type="presParOf" srcId="{7771FD0E-6FA2-40E6-AA79-88359284E8EB}" destId="{F274E503-B596-4484-9D07-28FF9544F1B9}" srcOrd="0" destOrd="0" presId="urn:microsoft.com/office/officeart/2005/8/layout/default"/>
    <dgm:cxn modelId="{49F07853-838D-43BF-AA30-B39B6B1BA100}" type="presParOf" srcId="{7771FD0E-6FA2-40E6-AA79-88359284E8EB}" destId="{12D04FD4-77DA-4689-8CEB-24A267D70FB5}" srcOrd="1" destOrd="0" presId="urn:microsoft.com/office/officeart/2005/8/layout/default"/>
    <dgm:cxn modelId="{E9BBE7BB-35EF-48F3-8E65-0903A53EA2B0}" type="presParOf" srcId="{7771FD0E-6FA2-40E6-AA79-88359284E8EB}" destId="{B30661ED-1BC1-4B9A-9B24-174F0F6597D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966C22-46F3-4F26-A2FB-1C2E9339773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5B067E-C4A9-4A4D-9CA5-1F234C5741E1}">
      <dgm:prSet/>
      <dgm:spPr/>
      <dgm:t>
        <a:bodyPr/>
        <a:lstStyle/>
        <a:p>
          <a:r>
            <a:rPr lang="en-AU" dirty="0">
              <a:solidFill>
                <a:srgbClr val="FF0000"/>
              </a:solidFill>
            </a:rPr>
            <a:t>Affidea </a:t>
          </a:r>
          <a:r>
            <a:rPr lang="el-GR" dirty="0" err="1">
              <a:solidFill>
                <a:srgbClr val="FF0000"/>
              </a:solidFill>
            </a:rPr>
            <a:t>Ευρωιατρική</a:t>
          </a:r>
          <a:r>
            <a:rPr lang="el-GR" dirty="0">
              <a:sym typeface="Wingdings" panose="05000000000000000000" pitchFamily="2" charset="2"/>
            </a:rPr>
            <a:t></a:t>
          </a:r>
          <a:r>
            <a:rPr lang="el-GR" dirty="0"/>
            <a:t> Αξιοποίηση της τεχνητής νοημοσύνης για υποστήριξη της διάγνωσης των γιατρών.</a:t>
          </a:r>
          <a:endParaRPr lang="en-US" dirty="0"/>
        </a:p>
      </dgm:t>
    </dgm:pt>
    <dgm:pt modelId="{036D5D1D-4A81-4476-BEF2-578CDD229887}" type="parTrans" cxnId="{A9340C0E-58FB-4B4E-AED6-6EE97704AB79}">
      <dgm:prSet/>
      <dgm:spPr/>
      <dgm:t>
        <a:bodyPr/>
        <a:lstStyle/>
        <a:p>
          <a:endParaRPr lang="en-US"/>
        </a:p>
      </dgm:t>
    </dgm:pt>
    <dgm:pt modelId="{F592AB86-5658-4106-91CC-E4C527EDCDC6}" type="sibTrans" cxnId="{A9340C0E-58FB-4B4E-AED6-6EE97704AB79}">
      <dgm:prSet/>
      <dgm:spPr/>
      <dgm:t>
        <a:bodyPr/>
        <a:lstStyle/>
        <a:p>
          <a:endParaRPr lang="en-US"/>
        </a:p>
      </dgm:t>
    </dgm:pt>
    <dgm:pt modelId="{66954E9F-D481-4982-9137-BCB0F4365482}">
      <dgm:prSet/>
      <dgm:spPr/>
      <dgm:t>
        <a:bodyPr/>
        <a:lstStyle/>
        <a:p>
          <a:r>
            <a:rPr lang="en-AU" dirty="0" err="1">
              <a:solidFill>
                <a:srgbClr val="FF0000"/>
              </a:solidFill>
            </a:rPr>
            <a:t>Eurolife</a:t>
          </a:r>
          <a:r>
            <a:rPr lang="en-AU" dirty="0">
              <a:sym typeface="Wingdings" panose="05000000000000000000" pitchFamily="2" charset="2"/>
            </a:rPr>
            <a:t></a:t>
          </a:r>
          <a:r>
            <a:rPr lang="el-GR" dirty="0"/>
            <a:t>Αξιοποίηση της τεχνητής νοημοσύνης για έλεγχο απάτης στις ασφάλειες αυτοκινήτων.</a:t>
          </a:r>
          <a:endParaRPr lang="en-US" dirty="0"/>
        </a:p>
      </dgm:t>
    </dgm:pt>
    <dgm:pt modelId="{0E6EF59B-7FC8-4425-B24B-C3D2209EF598}" type="parTrans" cxnId="{0739B902-1921-49DA-87E5-B55E2C1F0DC7}">
      <dgm:prSet/>
      <dgm:spPr/>
      <dgm:t>
        <a:bodyPr/>
        <a:lstStyle/>
        <a:p>
          <a:endParaRPr lang="en-US"/>
        </a:p>
      </dgm:t>
    </dgm:pt>
    <dgm:pt modelId="{E7D6E946-AF26-4B2A-9809-7AF7B4901021}" type="sibTrans" cxnId="{0739B902-1921-49DA-87E5-B55E2C1F0DC7}">
      <dgm:prSet/>
      <dgm:spPr/>
      <dgm:t>
        <a:bodyPr/>
        <a:lstStyle/>
        <a:p>
          <a:endParaRPr lang="en-US"/>
        </a:p>
      </dgm:t>
    </dgm:pt>
    <dgm:pt modelId="{9257A7D3-2DFF-49A0-9CE4-857FCC485686}" type="pres">
      <dgm:prSet presAssocID="{39966C22-46F3-4F26-A2FB-1C2E933977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1B6CAE-FD37-474B-82CF-E470453CB36B}" type="pres">
      <dgm:prSet presAssocID="{D35B067E-C4A9-4A4D-9CA5-1F234C5741E1}" presName="hierRoot1" presStyleCnt="0"/>
      <dgm:spPr/>
    </dgm:pt>
    <dgm:pt modelId="{F81DFED6-F91F-4DEC-989F-2F1CFB46D48D}" type="pres">
      <dgm:prSet presAssocID="{D35B067E-C4A9-4A4D-9CA5-1F234C5741E1}" presName="composite" presStyleCnt="0"/>
      <dgm:spPr/>
    </dgm:pt>
    <dgm:pt modelId="{593C9959-7593-484B-B738-69DB27B6856D}" type="pres">
      <dgm:prSet presAssocID="{D35B067E-C4A9-4A4D-9CA5-1F234C5741E1}" presName="background" presStyleLbl="node0" presStyleIdx="0" presStyleCnt="2"/>
      <dgm:spPr/>
    </dgm:pt>
    <dgm:pt modelId="{8BEDAD13-1C43-4C18-BCF4-0BE2662B5491}" type="pres">
      <dgm:prSet presAssocID="{D35B067E-C4A9-4A4D-9CA5-1F234C5741E1}" presName="text" presStyleLbl="fgAcc0" presStyleIdx="0" presStyleCnt="2">
        <dgm:presLayoutVars>
          <dgm:chPref val="3"/>
        </dgm:presLayoutVars>
      </dgm:prSet>
      <dgm:spPr/>
    </dgm:pt>
    <dgm:pt modelId="{97D6453F-D6E0-480C-B068-08D0A61F707A}" type="pres">
      <dgm:prSet presAssocID="{D35B067E-C4A9-4A4D-9CA5-1F234C5741E1}" presName="hierChild2" presStyleCnt="0"/>
      <dgm:spPr/>
    </dgm:pt>
    <dgm:pt modelId="{3DF2B29E-307B-4C79-A44D-8FC278BE49AB}" type="pres">
      <dgm:prSet presAssocID="{66954E9F-D481-4982-9137-BCB0F4365482}" presName="hierRoot1" presStyleCnt="0"/>
      <dgm:spPr/>
    </dgm:pt>
    <dgm:pt modelId="{6E5B808F-A06A-4D08-859D-200B4E044DC0}" type="pres">
      <dgm:prSet presAssocID="{66954E9F-D481-4982-9137-BCB0F4365482}" presName="composite" presStyleCnt="0"/>
      <dgm:spPr/>
    </dgm:pt>
    <dgm:pt modelId="{D1CA6251-27F3-44F1-A965-51E311E19E27}" type="pres">
      <dgm:prSet presAssocID="{66954E9F-D481-4982-9137-BCB0F4365482}" presName="background" presStyleLbl="node0" presStyleIdx="1" presStyleCnt="2"/>
      <dgm:spPr/>
    </dgm:pt>
    <dgm:pt modelId="{9B6872AF-2631-4D91-BD2C-FF3189C8310A}" type="pres">
      <dgm:prSet presAssocID="{66954E9F-D481-4982-9137-BCB0F4365482}" presName="text" presStyleLbl="fgAcc0" presStyleIdx="1" presStyleCnt="2">
        <dgm:presLayoutVars>
          <dgm:chPref val="3"/>
        </dgm:presLayoutVars>
      </dgm:prSet>
      <dgm:spPr/>
    </dgm:pt>
    <dgm:pt modelId="{C6CC5F1F-F0AB-4E1F-A749-7CBFBF0A44D5}" type="pres">
      <dgm:prSet presAssocID="{66954E9F-D481-4982-9137-BCB0F4365482}" presName="hierChild2" presStyleCnt="0"/>
      <dgm:spPr/>
    </dgm:pt>
  </dgm:ptLst>
  <dgm:cxnLst>
    <dgm:cxn modelId="{0739B902-1921-49DA-87E5-B55E2C1F0DC7}" srcId="{39966C22-46F3-4F26-A2FB-1C2E93397732}" destId="{66954E9F-D481-4982-9137-BCB0F4365482}" srcOrd="1" destOrd="0" parTransId="{0E6EF59B-7FC8-4425-B24B-C3D2209EF598}" sibTransId="{E7D6E946-AF26-4B2A-9809-7AF7B4901021}"/>
    <dgm:cxn modelId="{A9340C0E-58FB-4B4E-AED6-6EE97704AB79}" srcId="{39966C22-46F3-4F26-A2FB-1C2E93397732}" destId="{D35B067E-C4A9-4A4D-9CA5-1F234C5741E1}" srcOrd="0" destOrd="0" parTransId="{036D5D1D-4A81-4476-BEF2-578CDD229887}" sibTransId="{F592AB86-5658-4106-91CC-E4C527EDCDC6}"/>
    <dgm:cxn modelId="{1215ABBD-E0FD-4401-BC46-A0B9469DD94F}" type="presOf" srcId="{D35B067E-C4A9-4A4D-9CA5-1F234C5741E1}" destId="{8BEDAD13-1C43-4C18-BCF4-0BE2662B5491}" srcOrd="0" destOrd="0" presId="urn:microsoft.com/office/officeart/2005/8/layout/hierarchy1"/>
    <dgm:cxn modelId="{F183D7E1-7759-4C5F-BDDA-7056B8C0244B}" type="presOf" srcId="{39966C22-46F3-4F26-A2FB-1C2E93397732}" destId="{9257A7D3-2DFF-49A0-9CE4-857FCC485686}" srcOrd="0" destOrd="0" presId="urn:microsoft.com/office/officeart/2005/8/layout/hierarchy1"/>
    <dgm:cxn modelId="{F91986EE-F931-4E6B-AC14-FF7F2FA79CC7}" type="presOf" srcId="{66954E9F-D481-4982-9137-BCB0F4365482}" destId="{9B6872AF-2631-4D91-BD2C-FF3189C8310A}" srcOrd="0" destOrd="0" presId="urn:microsoft.com/office/officeart/2005/8/layout/hierarchy1"/>
    <dgm:cxn modelId="{F3375069-DAAA-4E38-ABCF-A33951DBDE55}" type="presParOf" srcId="{9257A7D3-2DFF-49A0-9CE4-857FCC485686}" destId="{081B6CAE-FD37-474B-82CF-E470453CB36B}" srcOrd="0" destOrd="0" presId="urn:microsoft.com/office/officeart/2005/8/layout/hierarchy1"/>
    <dgm:cxn modelId="{6228F760-269A-4EFE-B53C-08FC54D0218E}" type="presParOf" srcId="{081B6CAE-FD37-474B-82CF-E470453CB36B}" destId="{F81DFED6-F91F-4DEC-989F-2F1CFB46D48D}" srcOrd="0" destOrd="0" presId="urn:microsoft.com/office/officeart/2005/8/layout/hierarchy1"/>
    <dgm:cxn modelId="{290ABB2C-2DD8-4B6E-ADA9-13F1760E0B23}" type="presParOf" srcId="{F81DFED6-F91F-4DEC-989F-2F1CFB46D48D}" destId="{593C9959-7593-484B-B738-69DB27B6856D}" srcOrd="0" destOrd="0" presId="urn:microsoft.com/office/officeart/2005/8/layout/hierarchy1"/>
    <dgm:cxn modelId="{D13C51F8-65B9-4C24-8496-9763EB4C9ADC}" type="presParOf" srcId="{F81DFED6-F91F-4DEC-989F-2F1CFB46D48D}" destId="{8BEDAD13-1C43-4C18-BCF4-0BE2662B5491}" srcOrd="1" destOrd="0" presId="urn:microsoft.com/office/officeart/2005/8/layout/hierarchy1"/>
    <dgm:cxn modelId="{C5FAE7A5-EAB9-40AE-A890-F1AC4065E4E2}" type="presParOf" srcId="{081B6CAE-FD37-474B-82CF-E470453CB36B}" destId="{97D6453F-D6E0-480C-B068-08D0A61F707A}" srcOrd="1" destOrd="0" presId="urn:microsoft.com/office/officeart/2005/8/layout/hierarchy1"/>
    <dgm:cxn modelId="{EE48ABD7-1A57-4403-9324-0D46479BEC9F}" type="presParOf" srcId="{9257A7D3-2DFF-49A0-9CE4-857FCC485686}" destId="{3DF2B29E-307B-4C79-A44D-8FC278BE49AB}" srcOrd="1" destOrd="0" presId="urn:microsoft.com/office/officeart/2005/8/layout/hierarchy1"/>
    <dgm:cxn modelId="{9EFBAE32-B926-48D9-87ED-0236E80A762E}" type="presParOf" srcId="{3DF2B29E-307B-4C79-A44D-8FC278BE49AB}" destId="{6E5B808F-A06A-4D08-859D-200B4E044DC0}" srcOrd="0" destOrd="0" presId="urn:microsoft.com/office/officeart/2005/8/layout/hierarchy1"/>
    <dgm:cxn modelId="{FF37AA2A-6197-48F2-A865-68ED616D5402}" type="presParOf" srcId="{6E5B808F-A06A-4D08-859D-200B4E044DC0}" destId="{D1CA6251-27F3-44F1-A965-51E311E19E27}" srcOrd="0" destOrd="0" presId="urn:microsoft.com/office/officeart/2005/8/layout/hierarchy1"/>
    <dgm:cxn modelId="{E484993D-5A73-46B4-ACB5-215C78C09F52}" type="presParOf" srcId="{6E5B808F-A06A-4D08-859D-200B4E044DC0}" destId="{9B6872AF-2631-4D91-BD2C-FF3189C8310A}" srcOrd="1" destOrd="0" presId="urn:microsoft.com/office/officeart/2005/8/layout/hierarchy1"/>
    <dgm:cxn modelId="{E42781C9-04C1-4BB2-84C0-A6BE78BAA9C7}" type="presParOf" srcId="{3DF2B29E-307B-4C79-A44D-8FC278BE49AB}" destId="{C6CC5F1F-F0AB-4E1F-A749-7CBFBF0A44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D402-452F-4928-A222-2BDBE0E06469}">
      <dsp:nvSpPr>
        <dsp:cNvPr id="0" name=""/>
        <dsp:cNvSpPr/>
      </dsp:nvSpPr>
      <dsp:spPr>
        <a:xfrm rot="59558">
          <a:off x="3268115" y="2362721"/>
          <a:ext cx="2777627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2777627" y="34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0B5EA-4436-460B-8D55-6049D8E02661}">
      <dsp:nvSpPr>
        <dsp:cNvPr id="0" name=""/>
        <dsp:cNvSpPr/>
      </dsp:nvSpPr>
      <dsp:spPr>
        <a:xfrm>
          <a:off x="300483" y="333221"/>
          <a:ext cx="4679991" cy="360000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5A022-D1E4-448B-B27D-0F890B915DFD}">
      <dsp:nvSpPr>
        <dsp:cNvPr id="0" name=""/>
        <dsp:cNvSpPr/>
      </dsp:nvSpPr>
      <dsp:spPr>
        <a:xfrm>
          <a:off x="6045221" y="523214"/>
          <a:ext cx="3965576" cy="3864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b="0" i="0" kern="1200" dirty="0"/>
            <a:t>Ο ψηφιακός μετασχηματισμός  περιλαμβάνει όλες τις αλλαγές που υιοθετεί μια επιχείρηση για να αξιοποιήσει τα πλεονεκτήματα που της προσφέρουν το διαδίκτυο, τα ψηφιακά μέσα και οι νέες τεχνολογίες. </a:t>
          </a:r>
          <a:endParaRPr lang="el-GR" sz="1900" kern="1200" dirty="0"/>
        </a:p>
      </dsp:txBody>
      <dsp:txXfrm>
        <a:off x="6625966" y="1089127"/>
        <a:ext cx="2804086" cy="27324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8F3DD-F564-4F05-BDDC-64A32F8BD5DE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7D5AC-AB96-4DE8-BA36-53CD1B2ABA1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>
              <a:solidFill>
                <a:schemeClr val="accent1">
                  <a:lumMod val="75000"/>
                </a:schemeClr>
              </a:solidFill>
            </a:rPr>
            <a:t>Παπαστράτος</a:t>
          </a:r>
          <a:r>
            <a:rPr lang="en-AU" sz="2900" kern="1200" dirty="0"/>
            <a:t>:</a:t>
          </a:r>
          <a:r>
            <a:rPr lang="el-GR" sz="2900" kern="1200" dirty="0"/>
            <a:t> Πραγματοποιείται συνεχής μέτρηση της αποτελεσματικότητας και μέσω </a:t>
          </a:r>
          <a:r>
            <a:rPr lang="en-AU" sz="2900" kern="1200" dirty="0"/>
            <a:t>KPIs </a:t>
          </a:r>
          <a:r>
            <a:rPr lang="el-GR" sz="2900" kern="1200" dirty="0"/>
            <a:t>παρέχεται ανατροφοδότηση για τις περιοχές που θέλουν βελτίωση.</a:t>
          </a:r>
          <a:endParaRPr lang="en-US" sz="2900" kern="1200" dirty="0"/>
        </a:p>
      </dsp:txBody>
      <dsp:txXfrm>
        <a:off x="0" y="2703"/>
        <a:ext cx="6900512" cy="1843578"/>
      </dsp:txXfrm>
    </dsp:sp>
    <dsp:sp modelId="{49D1DB32-6855-4E76-AD67-638B86338B7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E02F0-E6DD-41AC-AA79-A64898D67C0B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kern="1200" dirty="0">
              <a:solidFill>
                <a:schemeClr val="accent1">
                  <a:lumMod val="75000"/>
                </a:schemeClr>
              </a:solidFill>
            </a:rPr>
            <a:t>ΕΥΔΑΠ</a:t>
          </a:r>
          <a:r>
            <a:rPr lang="en-AU" sz="2900" kern="1200" dirty="0"/>
            <a:t>: Balanced scorecard</a:t>
          </a:r>
          <a:r>
            <a:rPr lang="el-GR" sz="2900" kern="1200" dirty="0"/>
            <a:t> για τον έλεγχο της στρατηγικής σε όλο τον οργανισμό. </a:t>
          </a:r>
          <a:endParaRPr lang="en-US" sz="2900" kern="1200" dirty="0"/>
        </a:p>
      </dsp:txBody>
      <dsp:txXfrm>
        <a:off x="0" y="1846281"/>
        <a:ext cx="6900512" cy="1843578"/>
      </dsp:txXfrm>
    </dsp:sp>
    <dsp:sp modelId="{DA7B8650-E771-4C23-980B-1EBDA233B29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49C14-0E73-48FC-88CA-1EC622DF8175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>
              <a:solidFill>
                <a:schemeClr val="accent1">
                  <a:lumMod val="75000"/>
                </a:schemeClr>
              </a:solidFill>
            </a:rPr>
            <a:t>WIND</a:t>
          </a:r>
          <a:r>
            <a:rPr lang="en-AU" sz="2900" kern="1200" dirty="0"/>
            <a:t> </a:t>
          </a:r>
          <a:r>
            <a:rPr lang="en-US" sz="2900" kern="1200" dirty="0"/>
            <a:t>:</a:t>
          </a:r>
          <a:r>
            <a:rPr lang="el-GR" sz="2900" kern="1200" dirty="0"/>
            <a:t> Άμεση υποστήριξη των </a:t>
          </a:r>
          <a:r>
            <a:rPr lang="en-AU" sz="2900" kern="1200" dirty="0"/>
            <a:t>line managers </a:t>
          </a:r>
          <a:r>
            <a:rPr lang="el-GR" sz="2900" kern="1200" dirty="0"/>
            <a:t>για διοίκηση ομάδας.</a:t>
          </a:r>
          <a:endParaRPr lang="en-US" sz="2900" kern="1200" dirty="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671D0-D94B-4057-B86C-A808BCE7CC2B}">
      <dsp:nvSpPr>
        <dsp:cNvPr id="0" name=""/>
        <dsp:cNvSpPr/>
      </dsp:nvSpPr>
      <dsp:spPr>
        <a:xfrm>
          <a:off x="0" y="0"/>
          <a:ext cx="3154934" cy="40326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Κατανόηση του πελάτη και της συμπεριφοράς του.</a:t>
          </a:r>
          <a:endParaRPr lang="en-US" sz="2500" kern="1200"/>
        </a:p>
      </dsp:txBody>
      <dsp:txXfrm>
        <a:off x="0" y="1532395"/>
        <a:ext cx="3154934" cy="2419572"/>
      </dsp:txXfrm>
    </dsp:sp>
    <dsp:sp modelId="{2AAF6F47-8934-420E-8B64-13FF0880E95D}">
      <dsp:nvSpPr>
        <dsp:cNvPr id="0" name=""/>
        <dsp:cNvSpPr/>
      </dsp:nvSpPr>
      <dsp:spPr>
        <a:xfrm>
          <a:off x="972573" y="403262"/>
          <a:ext cx="1209786" cy="12097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49742" y="580431"/>
        <a:ext cx="855448" cy="855448"/>
      </dsp:txXfrm>
    </dsp:sp>
    <dsp:sp modelId="{34B27B8B-BCBF-494F-B4BD-9CFFC1AD1A2F}">
      <dsp:nvSpPr>
        <dsp:cNvPr id="0" name=""/>
        <dsp:cNvSpPr/>
      </dsp:nvSpPr>
      <dsp:spPr>
        <a:xfrm>
          <a:off x="0" y="4032549"/>
          <a:ext cx="3154934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764F0-C90D-4877-8792-37F7E0DABF0E}">
      <dsp:nvSpPr>
        <dsp:cNvPr id="0" name=""/>
        <dsp:cNvSpPr/>
      </dsp:nvSpPr>
      <dsp:spPr>
        <a:xfrm>
          <a:off x="3470427" y="0"/>
          <a:ext cx="3154934" cy="40326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Αναβάθμιση της εμπειρίας του πελάτη.</a:t>
          </a:r>
          <a:endParaRPr lang="en-US" sz="2500" kern="1200"/>
        </a:p>
      </dsp:txBody>
      <dsp:txXfrm>
        <a:off x="3470427" y="1532395"/>
        <a:ext cx="3154934" cy="2419572"/>
      </dsp:txXfrm>
    </dsp:sp>
    <dsp:sp modelId="{4B737283-3B23-4CCE-8E75-70BECE3E6A55}">
      <dsp:nvSpPr>
        <dsp:cNvPr id="0" name=""/>
        <dsp:cNvSpPr/>
      </dsp:nvSpPr>
      <dsp:spPr>
        <a:xfrm>
          <a:off x="4443001" y="403262"/>
          <a:ext cx="1209786" cy="12097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20170" y="580431"/>
        <a:ext cx="855448" cy="855448"/>
      </dsp:txXfrm>
    </dsp:sp>
    <dsp:sp modelId="{433803DC-0759-40EB-8398-1AFD337F558B}">
      <dsp:nvSpPr>
        <dsp:cNvPr id="0" name=""/>
        <dsp:cNvSpPr/>
      </dsp:nvSpPr>
      <dsp:spPr>
        <a:xfrm>
          <a:off x="3470427" y="4032549"/>
          <a:ext cx="3154934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9F7D2-2A96-48EA-919B-770F99DDAB76}">
      <dsp:nvSpPr>
        <dsp:cNvPr id="0" name=""/>
        <dsp:cNvSpPr/>
      </dsp:nvSpPr>
      <dsp:spPr>
        <a:xfrm>
          <a:off x="6940854" y="0"/>
          <a:ext cx="3154934" cy="40326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971" tIns="330200" rIns="245971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Αυτοματοποίηση και εκσυγχρονισμός της διαδικασίας πώλησης.</a:t>
          </a:r>
          <a:endParaRPr lang="en-US" sz="2500" kern="1200"/>
        </a:p>
      </dsp:txBody>
      <dsp:txXfrm>
        <a:off x="6940854" y="1532395"/>
        <a:ext cx="3154934" cy="2419572"/>
      </dsp:txXfrm>
    </dsp:sp>
    <dsp:sp modelId="{E1CC43A8-3841-4DED-AE54-31A6BE611311}">
      <dsp:nvSpPr>
        <dsp:cNvPr id="0" name=""/>
        <dsp:cNvSpPr/>
      </dsp:nvSpPr>
      <dsp:spPr>
        <a:xfrm>
          <a:off x="7913428" y="403262"/>
          <a:ext cx="1209786" cy="12097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320" tIns="12700" rIns="9432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090597" y="580431"/>
        <a:ext cx="855448" cy="855448"/>
      </dsp:txXfrm>
    </dsp:sp>
    <dsp:sp modelId="{064DB1E8-9E03-4895-A354-39C047E86E9E}">
      <dsp:nvSpPr>
        <dsp:cNvPr id="0" name=""/>
        <dsp:cNvSpPr/>
      </dsp:nvSpPr>
      <dsp:spPr>
        <a:xfrm>
          <a:off x="6940854" y="4032549"/>
          <a:ext cx="315493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9C5AC-CE93-4872-BC2D-470C6A92D7C4}">
      <dsp:nvSpPr>
        <dsp:cNvPr id="0" name=""/>
        <dsp:cNvSpPr/>
      </dsp:nvSpPr>
      <dsp:spPr>
        <a:xfrm>
          <a:off x="0" y="0"/>
          <a:ext cx="10515600" cy="132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 Σε μία </a:t>
          </a:r>
          <a:r>
            <a:rPr lang="en-AU" sz="2500" kern="1200"/>
            <a:t>digital </a:t>
          </a:r>
          <a:r>
            <a:rPr lang="el-GR" sz="2500" kern="1200"/>
            <a:t>εποχή πολλές επιχειρήσεις προσπαθούν να λειτουργούν και ψηφιακά</a:t>
          </a:r>
          <a:r>
            <a:rPr lang="en-AU" sz="2500" kern="1200"/>
            <a:t>.</a:t>
          </a:r>
          <a:r>
            <a:rPr lang="el-GR" sz="2500" kern="1200"/>
            <a:t> Στοχεύοντας σε δράσεις</a:t>
          </a:r>
          <a:r>
            <a:rPr lang="en-US" sz="2500" kern="1200"/>
            <a:t>:</a:t>
          </a:r>
          <a:endParaRPr lang="el-GR" sz="2500" kern="1200"/>
        </a:p>
      </dsp:txBody>
      <dsp:txXfrm>
        <a:off x="64708" y="64708"/>
        <a:ext cx="10386184" cy="1196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2E29-6549-4682-9A8C-0047A54EB5CA}">
      <dsp:nvSpPr>
        <dsp:cNvPr id="0" name=""/>
        <dsp:cNvSpPr/>
      </dsp:nvSpPr>
      <dsp:spPr>
        <a:xfrm>
          <a:off x="772523" y="0"/>
          <a:ext cx="9045680" cy="62828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u="sng" kern="1200" dirty="0"/>
            <a:t>ΠΩΛΗΣΕΙΣ</a:t>
          </a:r>
          <a:br>
            <a:rPr lang="en-US" sz="2400" u="sng" kern="1200" dirty="0"/>
          </a:br>
          <a:r>
            <a:rPr lang="el-GR" sz="2400" u="sng" kern="1200" dirty="0"/>
            <a:t> </a:t>
          </a:r>
          <a:r>
            <a:rPr lang="en-US" sz="2400" kern="1200" dirty="0"/>
            <a:t> </a:t>
          </a:r>
          <a:br>
            <a:rPr lang="en-US" sz="2400" kern="1200" dirty="0"/>
          </a:br>
          <a:r>
            <a:rPr lang="en-AU" sz="2400" b="1" kern="1200" dirty="0"/>
            <a:t>TUI </a:t>
          </a:r>
          <a:r>
            <a:rPr lang="el-GR" sz="2400" b="1" kern="1200" dirty="0"/>
            <a:t>Ελλάς</a:t>
          </a:r>
          <a:r>
            <a:rPr lang="en-AU" sz="2400" b="1" kern="1200" dirty="0"/>
            <a:t>: </a:t>
          </a:r>
          <a:r>
            <a:rPr lang="el-GR" sz="2400" kern="1200" dirty="0"/>
            <a:t>Υποστήριξη εποχιακών πωλητών από απόσταση.</a:t>
          </a:r>
          <a:br>
            <a:rPr lang="el-GR" sz="2400" kern="1200" dirty="0"/>
          </a:br>
          <a:br>
            <a:rPr lang="el-GR" sz="2400" kern="1200" dirty="0"/>
          </a:br>
          <a:r>
            <a:rPr lang="en-AU" sz="2400" b="1" kern="1200" dirty="0" err="1"/>
            <a:t>Eurolife</a:t>
          </a:r>
          <a:r>
            <a:rPr lang="en-AU" sz="2400" b="1" kern="1200" dirty="0"/>
            <a:t>: </a:t>
          </a:r>
          <a:r>
            <a:rPr lang="en-AU" sz="2400" b="0" kern="1200" dirty="0"/>
            <a:t>P</a:t>
          </a:r>
          <a:r>
            <a:rPr lang="en-AU" sz="2400" kern="1200" dirty="0"/>
            <a:t>ortal </a:t>
          </a:r>
          <a:r>
            <a:rPr lang="el-GR" sz="2400" kern="1200" dirty="0"/>
            <a:t>υποστήριξης συνεργατών  στις πωλήσεις.</a:t>
          </a:r>
          <a:br>
            <a:rPr lang="el-GR" sz="2400" kern="1200" dirty="0"/>
          </a:br>
          <a:br>
            <a:rPr lang="el-GR" sz="2400" kern="1200" dirty="0"/>
          </a:br>
          <a:r>
            <a:rPr lang="el-GR" sz="2400" b="1" kern="1200" dirty="0" err="1"/>
            <a:t>Καυκάς</a:t>
          </a:r>
          <a:r>
            <a:rPr lang="en-US" sz="2400" kern="1200" dirty="0"/>
            <a:t>: </a:t>
          </a:r>
          <a:r>
            <a:rPr lang="el-GR" sz="2400" kern="1200" dirty="0"/>
            <a:t>Εξειδικευμένες αναφορές για διαφορετικές ομάδες πωλητών.</a:t>
          </a:r>
          <a:br>
            <a:rPr lang="el-GR" sz="2400" kern="1200" dirty="0"/>
          </a:br>
          <a:br>
            <a:rPr lang="el-GR" sz="2400" kern="1200" dirty="0"/>
          </a:br>
          <a:r>
            <a:rPr lang="en-AU" sz="2400" b="1" kern="1200" dirty="0"/>
            <a:t>ACS</a:t>
          </a:r>
          <a:r>
            <a:rPr lang="en-US" sz="2400" b="1" kern="1200" dirty="0"/>
            <a:t>:</a:t>
          </a:r>
          <a:r>
            <a:rPr lang="en-US" sz="2400" kern="1200" dirty="0"/>
            <a:t> </a:t>
          </a:r>
          <a:r>
            <a:rPr lang="el-GR" sz="2400" kern="1200" dirty="0"/>
            <a:t>Αναβάθμιση των υπηρεσιών των διανομέων.</a:t>
          </a:r>
          <a:br>
            <a:rPr lang="el-GR" sz="2400" kern="1200" dirty="0"/>
          </a:br>
          <a:br>
            <a:rPr lang="el-GR" sz="2400" kern="1200" dirty="0"/>
          </a:br>
          <a:r>
            <a:rPr lang="en-AU" sz="2400" b="1" kern="1200" dirty="0" err="1"/>
            <a:t>Cosmote</a:t>
          </a:r>
          <a:r>
            <a:rPr lang="en-AU" sz="2400" b="1" kern="1200" dirty="0"/>
            <a:t>: </a:t>
          </a:r>
          <a:r>
            <a:rPr lang="en-AU" sz="2400" b="0" kern="1200" dirty="0"/>
            <a:t>S</a:t>
          </a:r>
          <a:r>
            <a:rPr lang="en-AU" sz="2400" kern="1200" dirty="0"/>
            <a:t>elf - payment kiosks.</a:t>
          </a:r>
          <a:br>
            <a:rPr lang="el-GR" sz="2400" kern="1200" dirty="0"/>
          </a:br>
          <a:br>
            <a:rPr lang="en-AU" sz="2400" kern="1200" dirty="0"/>
          </a:br>
          <a:r>
            <a:rPr lang="en-AU" sz="2400" b="1" kern="1200" dirty="0" err="1"/>
            <a:t>Kleemann</a:t>
          </a:r>
          <a:r>
            <a:rPr lang="en-US" sz="2400" b="1" kern="1200" dirty="0"/>
            <a:t>: </a:t>
          </a:r>
          <a:r>
            <a:rPr lang="el-GR" sz="2400" kern="1200" dirty="0"/>
            <a:t>Χρησιμοποιεί την πληροφορική για την πραγματοποίηση βιομηχανικών προϊόντων.</a:t>
          </a:r>
          <a:br>
            <a:rPr lang="el-GR" sz="2400" kern="1200" dirty="0"/>
          </a:br>
          <a:br>
            <a:rPr lang="el-GR" sz="2400" kern="1200" dirty="0"/>
          </a:br>
          <a:endParaRPr lang="el-GR" sz="2400" kern="1200" dirty="0"/>
        </a:p>
      </dsp:txBody>
      <dsp:txXfrm>
        <a:off x="2097232" y="920097"/>
        <a:ext cx="6396262" cy="4442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A8D94-982E-4D93-A595-B288B7CE3F9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260D6-C5FF-4DD0-9774-754EC92899F9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>
              <a:highlight>
                <a:srgbClr val="FFFF00"/>
              </a:highlight>
            </a:rPr>
            <a:t>ΑΒ , </a:t>
          </a:r>
          <a:r>
            <a:rPr lang="en-AU" sz="4300" kern="1200" dirty="0">
              <a:highlight>
                <a:srgbClr val="FFFF00"/>
              </a:highlight>
            </a:rPr>
            <a:t>My market </a:t>
          </a:r>
          <a:r>
            <a:rPr lang="el-GR" sz="4300" kern="1200" dirty="0">
              <a:highlight>
                <a:srgbClr val="FFFF00"/>
              </a:highlight>
            </a:rPr>
            <a:t>και </a:t>
          </a:r>
          <a:r>
            <a:rPr lang="en-AU" sz="4300" kern="1200" dirty="0">
              <a:highlight>
                <a:srgbClr val="FFFF00"/>
              </a:highlight>
            </a:rPr>
            <a:t>Beiersdorf</a:t>
          </a:r>
          <a:r>
            <a:rPr lang="el-GR" sz="4300" kern="1200" dirty="0">
              <a:sym typeface="Wingdings" panose="05000000000000000000" pitchFamily="2" charset="2"/>
            </a:rPr>
            <a:t></a:t>
          </a:r>
          <a:r>
            <a:rPr lang="en-US" sz="4300" kern="1200" dirty="0"/>
            <a:t> </a:t>
          </a:r>
          <a:r>
            <a:rPr lang="el-GR" sz="4300" kern="1200" dirty="0"/>
            <a:t>Ηλεκτρονική τιμολόγηση και συνεργασία προμηθευτών – πελατών.</a:t>
          </a:r>
          <a:endParaRPr lang="en-US" sz="4300" kern="1200" dirty="0"/>
        </a:p>
      </dsp:txBody>
      <dsp:txXfrm>
        <a:off x="0" y="0"/>
        <a:ext cx="6900512" cy="2768070"/>
      </dsp:txXfrm>
    </dsp:sp>
    <dsp:sp modelId="{21D81EC1-C850-4017-8809-B426C81AF38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7135E-1994-48DE-A1D2-A50D9334DB66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>
              <a:highlight>
                <a:srgbClr val="FFFF00"/>
              </a:highlight>
            </a:rPr>
            <a:t>Δ.Α.Α</a:t>
          </a:r>
          <a:r>
            <a:rPr lang="el-GR" sz="4300" kern="1200" dirty="0"/>
            <a:t> </a:t>
          </a:r>
          <a:r>
            <a:rPr lang="en-US" sz="4300" kern="1200" dirty="0"/>
            <a:t> </a:t>
          </a:r>
          <a:r>
            <a:rPr lang="el-GR" sz="4300" kern="1200" dirty="0"/>
            <a:t>με την ανταλλαγή πληροφοριών </a:t>
          </a:r>
          <a:r>
            <a:rPr lang="en-AU" sz="4300" kern="1200" dirty="0"/>
            <a:t>.</a:t>
          </a:r>
          <a:endParaRPr lang="en-US" sz="4300" kern="1200" dirty="0"/>
        </a:p>
      </dsp:txBody>
      <dsp:txXfrm>
        <a:off x="0" y="2768070"/>
        <a:ext cx="6900512" cy="2768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AC261-369A-40FB-9CB3-E959C35F531E}">
      <dsp:nvSpPr>
        <dsp:cNvPr id="0" name=""/>
        <dsp:cNvSpPr/>
      </dsp:nvSpPr>
      <dsp:spPr>
        <a:xfrm>
          <a:off x="1015394" y="991"/>
          <a:ext cx="4232850" cy="2539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/>
            <a:t>Interamerican: Νέες υπηρεσίες ψηφιακών πληρωμών σε πελάτες-προμηθευτές. </a:t>
          </a:r>
          <a:endParaRPr lang="en-US" sz="3100" kern="1200"/>
        </a:p>
      </dsp:txBody>
      <dsp:txXfrm>
        <a:off x="1015394" y="991"/>
        <a:ext cx="4232850" cy="2539710"/>
      </dsp:txXfrm>
    </dsp:sp>
    <dsp:sp modelId="{FD41C8A2-52D6-4536-985D-11012128D733}">
      <dsp:nvSpPr>
        <dsp:cNvPr id="0" name=""/>
        <dsp:cNvSpPr/>
      </dsp:nvSpPr>
      <dsp:spPr>
        <a:xfrm>
          <a:off x="1015394" y="2963986"/>
          <a:ext cx="4232850" cy="25397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kern="1200"/>
            <a:t>Πειραιώς: Νέα υπηρεσία για πιστοποίηση της υπογραφής του πελάτη σε έγγραφα και συμβάσεις.</a:t>
          </a:r>
          <a:endParaRPr lang="en-US" sz="3100" kern="1200"/>
        </a:p>
      </dsp:txBody>
      <dsp:txXfrm>
        <a:off x="1015394" y="2963986"/>
        <a:ext cx="4232850" cy="25397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6900E-9C25-4384-87B1-A1374ECA7DA1}">
      <dsp:nvSpPr>
        <dsp:cNvPr id="0" name=""/>
        <dsp:cNvSpPr/>
      </dsp:nvSpPr>
      <dsp:spPr>
        <a:xfrm>
          <a:off x="0" y="169865"/>
          <a:ext cx="10558019" cy="16707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 dirty="0" err="1"/>
            <a:t>Καυκάς</a:t>
          </a:r>
          <a:r>
            <a:rPr lang="el-GR" sz="4200" kern="1200" dirty="0"/>
            <a:t> , </a:t>
          </a:r>
          <a:r>
            <a:rPr lang="en-AU" sz="4200" kern="1200" dirty="0"/>
            <a:t>Coffee Island </a:t>
          </a:r>
          <a:r>
            <a:rPr lang="en-AU" sz="4200" kern="1200" dirty="0">
              <a:sym typeface="Wingdings" panose="05000000000000000000" pitchFamily="2" charset="2"/>
            </a:rPr>
            <a:t></a:t>
          </a:r>
          <a:r>
            <a:rPr lang="en-AU" sz="4200" kern="1200" dirty="0"/>
            <a:t> </a:t>
          </a:r>
          <a:r>
            <a:rPr lang="el-GR" sz="4200" kern="1200" dirty="0"/>
            <a:t>Μέσω </a:t>
          </a:r>
          <a:r>
            <a:rPr lang="en-AU" sz="4200" kern="1200" dirty="0"/>
            <a:t>WMS </a:t>
          </a:r>
          <a:r>
            <a:rPr lang="el-GR" sz="4200" kern="1200" dirty="0"/>
            <a:t>συστήματος παρακολουθούν διαδικασίες</a:t>
          </a:r>
          <a:r>
            <a:rPr lang="en-AU" sz="4200" kern="1200" dirty="0"/>
            <a:t>.</a:t>
          </a:r>
          <a:endParaRPr lang="en-US" sz="4200" kern="1200" dirty="0"/>
        </a:p>
      </dsp:txBody>
      <dsp:txXfrm>
        <a:off x="81560" y="251425"/>
        <a:ext cx="10394899" cy="1507639"/>
      </dsp:txXfrm>
    </dsp:sp>
    <dsp:sp modelId="{56D6ED67-F6C5-4231-AFE1-8785A69AF9C2}">
      <dsp:nvSpPr>
        <dsp:cNvPr id="0" name=""/>
        <dsp:cNvSpPr/>
      </dsp:nvSpPr>
      <dsp:spPr>
        <a:xfrm>
          <a:off x="0" y="2031476"/>
          <a:ext cx="10558019" cy="16707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200" kern="1200" dirty="0"/>
            <a:t>Apivita ,AB </a:t>
          </a:r>
          <a:r>
            <a:rPr lang="en-AU" sz="4200" kern="1200" dirty="0">
              <a:sym typeface="Wingdings" panose="05000000000000000000" pitchFamily="2" charset="2"/>
            </a:rPr>
            <a:t></a:t>
          </a:r>
          <a:r>
            <a:rPr lang="el-GR" sz="4200" kern="1200" dirty="0"/>
            <a:t> Μέσω </a:t>
          </a:r>
          <a:r>
            <a:rPr lang="en-AU" sz="4200" kern="1200" dirty="0"/>
            <a:t>mobile </a:t>
          </a:r>
          <a:r>
            <a:rPr lang="el-GR" sz="4200" kern="1200" dirty="0"/>
            <a:t>εφαρμογών , παρέχεται πληροφόρηση  στους υπαλλήλους.</a:t>
          </a:r>
          <a:endParaRPr lang="en-US" sz="4200" kern="1200" dirty="0"/>
        </a:p>
      </dsp:txBody>
      <dsp:txXfrm>
        <a:off x="81560" y="2113036"/>
        <a:ext cx="10394899" cy="15076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4E503-B596-4484-9D07-28FF9544F1B9}">
      <dsp:nvSpPr>
        <dsp:cNvPr id="0" name=""/>
        <dsp:cNvSpPr/>
      </dsp:nvSpPr>
      <dsp:spPr>
        <a:xfrm>
          <a:off x="673" y="810706"/>
          <a:ext cx="4847196" cy="34690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kern="1200" dirty="0" err="1"/>
            <a:t>Μασούτης</a:t>
          </a:r>
          <a:r>
            <a:rPr lang="el-GR" sz="4200" kern="1200" dirty="0">
              <a:sym typeface="Wingdings" panose="05000000000000000000" pitchFamily="2" charset="2"/>
            </a:rPr>
            <a:t></a:t>
          </a:r>
          <a:r>
            <a:rPr lang="el-GR" sz="4200" kern="1200" dirty="0"/>
            <a:t> Προσωποποιημένη ανάθεση εργασιών στους συντονιστές των συνεργατών.</a:t>
          </a:r>
        </a:p>
      </dsp:txBody>
      <dsp:txXfrm>
        <a:off x="673" y="810706"/>
        <a:ext cx="4847196" cy="3469060"/>
      </dsp:txXfrm>
    </dsp:sp>
    <dsp:sp modelId="{B30661ED-1BC1-4B9A-9B24-174F0F6597D8}">
      <dsp:nvSpPr>
        <dsp:cNvPr id="0" name=""/>
        <dsp:cNvSpPr/>
      </dsp:nvSpPr>
      <dsp:spPr>
        <a:xfrm>
          <a:off x="5266772" y="790260"/>
          <a:ext cx="4766600" cy="35099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200" kern="1200" dirty="0" err="1"/>
            <a:t>Kleemann</a:t>
          </a:r>
          <a:r>
            <a:rPr lang="en-AU" sz="4200" kern="1200" dirty="0">
              <a:sym typeface="Wingdings" panose="05000000000000000000" pitchFamily="2" charset="2"/>
            </a:rPr>
            <a:t></a:t>
          </a:r>
          <a:r>
            <a:rPr lang="en-US" sz="4200" kern="1200" dirty="0"/>
            <a:t> </a:t>
          </a:r>
          <a:r>
            <a:rPr lang="el-GR" sz="4200" kern="1200"/>
            <a:t>Προσωποποιημένες </a:t>
          </a:r>
          <a:r>
            <a:rPr lang="el-GR" sz="4200" kern="1200" dirty="0"/>
            <a:t>υπηρεσίες προς τα τεχνικά συνεργεία.</a:t>
          </a:r>
        </a:p>
      </dsp:txBody>
      <dsp:txXfrm>
        <a:off x="5266772" y="790260"/>
        <a:ext cx="4766600" cy="35099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C9959-7593-484B-B738-69DB27B6856D}">
      <dsp:nvSpPr>
        <dsp:cNvPr id="0" name=""/>
        <dsp:cNvSpPr/>
      </dsp:nvSpPr>
      <dsp:spPr>
        <a:xfrm>
          <a:off x="1344" y="1134789"/>
          <a:ext cx="4718515" cy="29962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DAD13-1C43-4C18-BCF4-0BE2662B5491}">
      <dsp:nvSpPr>
        <dsp:cNvPr id="0" name=""/>
        <dsp:cNvSpPr/>
      </dsp:nvSpPr>
      <dsp:spPr>
        <a:xfrm>
          <a:off x="525623" y="1632854"/>
          <a:ext cx="4718515" cy="29962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>
              <a:solidFill>
                <a:srgbClr val="FF0000"/>
              </a:solidFill>
            </a:rPr>
            <a:t>Affidea </a:t>
          </a:r>
          <a:r>
            <a:rPr lang="el-GR" sz="3300" kern="1200" dirty="0" err="1">
              <a:solidFill>
                <a:srgbClr val="FF0000"/>
              </a:solidFill>
            </a:rPr>
            <a:t>Ευρωιατρική</a:t>
          </a:r>
          <a:r>
            <a:rPr lang="el-GR" sz="3300" kern="1200" dirty="0">
              <a:sym typeface="Wingdings" panose="05000000000000000000" pitchFamily="2" charset="2"/>
            </a:rPr>
            <a:t></a:t>
          </a:r>
          <a:r>
            <a:rPr lang="el-GR" sz="3300" kern="1200" dirty="0"/>
            <a:t> Αξιοποίηση της τεχνητής νοημοσύνης για υποστήριξη της διάγνωσης των γιατρών.</a:t>
          </a:r>
          <a:endParaRPr lang="en-US" sz="3300" kern="1200" dirty="0"/>
        </a:p>
      </dsp:txBody>
      <dsp:txXfrm>
        <a:off x="613380" y="1720611"/>
        <a:ext cx="4543001" cy="2820743"/>
      </dsp:txXfrm>
    </dsp:sp>
    <dsp:sp modelId="{D1CA6251-27F3-44F1-A965-51E311E19E27}">
      <dsp:nvSpPr>
        <dsp:cNvPr id="0" name=""/>
        <dsp:cNvSpPr/>
      </dsp:nvSpPr>
      <dsp:spPr>
        <a:xfrm>
          <a:off x="5768418" y="1134789"/>
          <a:ext cx="4718515" cy="29962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872AF-2631-4D91-BD2C-FF3189C8310A}">
      <dsp:nvSpPr>
        <dsp:cNvPr id="0" name=""/>
        <dsp:cNvSpPr/>
      </dsp:nvSpPr>
      <dsp:spPr>
        <a:xfrm>
          <a:off x="6292697" y="1632854"/>
          <a:ext cx="4718515" cy="29962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 err="1">
              <a:solidFill>
                <a:srgbClr val="FF0000"/>
              </a:solidFill>
            </a:rPr>
            <a:t>Eurolife</a:t>
          </a:r>
          <a:r>
            <a:rPr lang="en-AU" sz="3300" kern="1200" dirty="0">
              <a:sym typeface="Wingdings" panose="05000000000000000000" pitchFamily="2" charset="2"/>
            </a:rPr>
            <a:t></a:t>
          </a:r>
          <a:r>
            <a:rPr lang="el-GR" sz="3300" kern="1200" dirty="0"/>
            <a:t>Αξιοποίηση της τεχνητής νοημοσύνης για έλεγχο απάτης στις ασφάλειες αυτοκινήτων.</a:t>
          </a:r>
          <a:endParaRPr lang="en-US" sz="3300" kern="1200" dirty="0"/>
        </a:p>
      </dsp:txBody>
      <dsp:txXfrm>
        <a:off x="6380454" y="1720611"/>
        <a:ext cx="4543001" cy="2820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EB6E-866D-4D49-9347-EC3A759AFF5C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0057-97EE-4473-9B6C-26C717B2D81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57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0057-97EE-4473-9B6C-26C717B2D81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870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F0057-97EE-4473-9B6C-26C717B2D815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16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E0F8E3-E179-45D5-B139-D37B0BAC7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34C035-165C-4E7C-AFAD-92F8500B7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4731DC9-B398-4DD3-B1A6-F65E38C4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7AF70F-D74B-4A2A-9F00-DD7EF2A2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51B6EF-D407-4C62-8A92-0CC68ADC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867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1395C3-98E7-4096-BCF8-75E79B91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CA60386-9117-4230-92A2-7E76574F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D4EE8F-8839-4F9E-A836-4732349C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4F2FC2-83E9-4D42-AA5D-848A351C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BBE9BA-B57C-4B72-8102-B1BDED3F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31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F4246F5-E0E5-4091-AA82-130E8800B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3ABDD4D-809F-46EA-95FF-3E56E2A9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3F7EE5-B04D-4266-A7EB-213209F6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72C2B3-5CA5-4A5B-A587-D1F5DC0E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66B410-340C-4F43-829A-257E22A0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43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F349AD-B717-4820-9595-69123320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63555D-5F81-4D18-AACB-29654FEE8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33D56B-4E7E-4071-B3DF-B6A59710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5B5C5D-AB85-41AB-ADAB-03D7BBD8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85B306-DA71-4A97-9B95-C8B4A6A9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18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FE9AA2-32E7-4711-9187-8CF91B46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C07C5B-F40C-42BC-B178-7D5344C0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FD4EB0-4A4D-4972-A8DA-D86A666E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746150-B6F0-45AB-B93F-0F9BD6A4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EB236F9-0632-404F-AE79-C364C24F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29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FD00E0-7727-4EB3-9F96-9E78FC53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7C797D-2718-40E5-8BDC-037481D3C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3EC2253-651D-4E13-9BD7-66279F61C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A8CE8E-0A3E-4338-A8B3-ED7391E9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A1AFB7-C07D-4610-A5FA-06DBFC5B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11184EF-CC36-438D-B40F-54137492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67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555A35-05CB-4D0B-AD77-2F573191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E6A6A17-2EF6-4922-BA2C-06F1FAC33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0769513-BE02-49FA-B8B4-68279C44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5FE5B03-E27A-43D5-BA2F-6DD43E381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40ACB55-E46A-4B0F-803B-D8D7E4A51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B137E43-5F37-45ED-8025-9D732B8E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7C50C8F-D0A9-4F8E-8191-E65066B0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631A8A5-3ECA-40D7-BA89-9EB51F9A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58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E75CD8-75BB-42F1-8CE0-E71D5C3E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FD60F1E-D0E8-440F-B524-11630CAF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415BA6C-3529-479F-ADA3-1A0FEF03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EB62C44-B6A8-497B-8771-988038C9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02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4FA063B-D31F-4D70-B39C-FE9CD1D3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F3E4108-12DC-44C4-8B0C-4B9B243F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3E2D63-1150-433C-8097-FE7C7E1D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92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6DC8E2-090B-4074-A7B3-52ADDA3E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772B2D-CFF0-40AF-A8A0-ECBA5EFD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D8BB50-E8EE-4F60-8F59-6D2E70EB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37100A7-02FB-45AF-BBD4-0BAB27DD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43EDCFF-10BB-4E01-84F2-0F38F382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831B07-0E1E-4406-B915-F370C563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20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127F35-FEC3-4C33-8805-F0E7DF66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071892-AD8C-4397-BDD8-0D5A320BA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1A3F550-0173-45C9-81B3-A3CF350E3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1F82761-2CB4-438F-9626-E4482A7F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AC128C-1781-487D-881F-8A1E6DC1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F5C5592-0CD1-41AF-A3AF-95368021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6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6B99D34-F43C-4741-87DC-8C0DF8B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38BE9C-E1D7-426E-B294-A19C3BFBB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66A819-D253-45A1-9BA5-2AC6C6B92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1D707-55BB-436D-92F1-07705D926487}" type="datetimeFigureOut">
              <a:rPr lang="el-GR" smtClean="0"/>
              <a:t>4/11/2021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9088F3-CC63-4387-9116-331D0208C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88651D4-6EEE-401C-92B6-5ECD00BC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2DA1-3271-424E-BB4F-7645C9620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58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D7E66D-863E-44FB-89F4-E759FB7A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50" y="4651513"/>
            <a:ext cx="8040741" cy="22064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Υπ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εύθυνος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κα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θηγητής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: κ.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Μεννής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Βα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γγέλης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Επ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ιμέλει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 :  κ. Σεϊντή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Χριστίν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</a:t>
            </a:r>
            <a:b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ΤΜΗΜΑ ΝΑΥΤΙΛΙΑΣ ΚΑΙ ΕΠΙΧΕΙΡΗΜΑΤΙΚΩΝ ΥΠΗΡΕΣΙΩΝ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ΠΑΝΕΠΙΣΤΗΜΙΟ ΑΙΓΑΙΟΥ </a:t>
            </a:r>
            <a:b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Θέση περιεχομένου 4" descr="Εικόνα που περιέχει κείμενο, ηλεκτρονικές συσκευές, cd&#10;&#10;Περιγραφή που δημιουργήθηκε αυτόματα">
            <a:extLst>
              <a:ext uri="{FF2B5EF4-FFF2-40B4-BE49-F238E27FC236}">
                <a16:creationId xmlns:a16="http://schemas.microsoft.com/office/drawing/2014/main" id="{3B7E0709-C65D-4E09-A37C-2FEB94E09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5" b="435"/>
          <a:stretch/>
        </p:blipFill>
        <p:spPr>
          <a:xfrm>
            <a:off x="934278" y="341832"/>
            <a:ext cx="10177670" cy="3970249"/>
          </a:xfrm>
          <a:prstGeom prst="rect">
            <a:avLst/>
          </a:prstGeom>
        </p:spPr>
      </p:pic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9392F240-FCCC-4D1B-89FD-0485B2F8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3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4AD783B-D065-424C-AA88-49FF82D2C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272" y="954284"/>
            <a:ext cx="10513106" cy="2943432"/>
          </a:xfrm>
        </p:spPr>
        <p:txBody>
          <a:bodyPr>
            <a:normAutofit/>
          </a:bodyPr>
          <a:lstStyle/>
          <a:p>
            <a:pPr algn="l"/>
            <a:r>
              <a:rPr lang="el-GR" sz="5000" u="sng" dirty="0"/>
              <a:t>3</a:t>
            </a:r>
            <a:r>
              <a:rPr lang="el-GR" sz="5000" u="sng" baseline="30000" dirty="0"/>
              <a:t>η</a:t>
            </a:r>
            <a:r>
              <a:rPr lang="el-GR" sz="5000" u="sng" dirty="0"/>
              <a:t>.</a:t>
            </a:r>
            <a:r>
              <a:rPr lang="el-GR" sz="5000" dirty="0">
                <a:sym typeface="Wingdings" panose="05000000000000000000" pitchFamily="2" charset="2"/>
              </a:rPr>
              <a:t>Δράση</a:t>
            </a:r>
            <a:r>
              <a:rPr lang="en-US" sz="5000" dirty="0">
                <a:sym typeface="Wingdings" panose="05000000000000000000" pitchFamily="2" charset="2"/>
              </a:rPr>
              <a:t>:</a:t>
            </a:r>
            <a:br>
              <a:rPr lang="el-GR" sz="5000" dirty="0">
                <a:sym typeface="Wingdings" panose="05000000000000000000" pitchFamily="2" charset="2"/>
              </a:rPr>
            </a:br>
            <a:r>
              <a:rPr lang="el-GR" sz="5000" dirty="0">
                <a:sym typeface="Wingdings" panose="05000000000000000000" pitchFamily="2" charset="2"/>
              </a:rPr>
              <a:t>Αυτοματοποίηση και ο εκσυγχρονισμός της διαδικασίας πώλησης.</a:t>
            </a:r>
            <a:endParaRPr lang="el-GR" sz="5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D928171-8C1E-41DA-BC3F-5D4FC39E2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272" y="4262016"/>
            <a:ext cx="10513106" cy="1242688"/>
          </a:xfrm>
        </p:spPr>
        <p:txBody>
          <a:bodyPr anchor="t">
            <a:normAutofit/>
          </a:bodyPr>
          <a:lstStyle/>
          <a:p>
            <a:pPr algn="l"/>
            <a:endParaRPr lang="el-GR" sz="32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092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7D08B1CE-F072-41CD-8D0F-69FA97C7F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38839"/>
              </p:ext>
            </p:extLst>
          </p:nvPr>
        </p:nvGraphicFramePr>
        <p:xfrm>
          <a:off x="334297" y="432299"/>
          <a:ext cx="11075383" cy="6282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B661D0-7364-4940-97E7-2DC6DC397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542" y="3824748"/>
            <a:ext cx="1501308" cy="1553498"/>
          </a:xfrm>
        </p:spPr>
        <p:txBody>
          <a:bodyPr>
            <a:normAutofit/>
          </a:bodyPr>
          <a:lstStyle/>
          <a:p>
            <a:endParaRPr lang="el-GR" sz="2400"/>
          </a:p>
        </p:txBody>
      </p:sp>
    </p:spTree>
    <p:extLst>
      <p:ext uri="{BB962C8B-B14F-4D97-AF65-F5344CB8AC3E}">
        <p14:creationId xmlns:p14="http://schemas.microsoft.com/office/powerpoint/2010/main" val="39329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5599AFD-9646-421B-8AEF-3F37C49A0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293" y="457200"/>
            <a:ext cx="685141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544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F9F7A25-6C78-4135-9B03-71597F86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ΨΗΦΙΑΚΟΣ ΜΕΤΑΣΧΗΜΑΤΙΣΜΟΣ ΤΩΝ ΕΠΙΧΕΙΡΗΣΙΑΚΩΝ ΔΙΑΔΙΚΑΣΙΩΝ.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FFF74C-52E6-47B9-8784-84E310947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3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446B27A-B449-4F16-8158-31531472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55C382-2CD0-43D0-8E3D-609DD45D6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116" y="1993940"/>
            <a:ext cx="11331956" cy="379574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/>
            <a:endParaRPr lang="en-US" sz="15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sz="5800" dirty="0">
                <a:sym typeface="Wingdings" panose="05000000000000000000" pitchFamily="2" charset="2"/>
              </a:rPr>
              <a:t>Ι.</a:t>
            </a:r>
            <a:r>
              <a:rPr lang="en-AU" sz="5800" dirty="0">
                <a:sym typeface="Wingdings" panose="05000000000000000000" pitchFamily="2" charset="2"/>
              </a:rPr>
              <a:t> </a:t>
            </a:r>
            <a:r>
              <a:rPr lang="el-GR" sz="5800" dirty="0">
                <a:sym typeface="Wingdings" panose="05000000000000000000" pitchFamily="2" charset="2"/>
              </a:rPr>
              <a:t>Με αυτόματα συστήματα</a:t>
            </a:r>
            <a:r>
              <a:rPr lang="en-AU" sz="5800" dirty="0">
                <a:sym typeface="Wingdings" panose="05000000000000000000" pitchFamily="2" charset="2"/>
              </a:rPr>
              <a:t>:</a:t>
            </a:r>
            <a:endParaRPr lang="en-US" sz="5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5800" dirty="0">
              <a:sym typeface="Wingdings" panose="05000000000000000000" pitchFamily="2" charset="2"/>
            </a:endParaRPr>
          </a:p>
          <a:p>
            <a:pPr marL="0"/>
            <a:r>
              <a:rPr kumimoji="0" lang="en-US" sz="4300" b="0" i="0" u="none" strike="noStrike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</a:rPr>
              <a:t>ACS</a:t>
            </a:r>
            <a:r>
              <a:rPr kumimoji="0" lang="en-US" sz="4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kumimoji="0" lang="el-GR" sz="4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Β</a:t>
            </a:r>
            <a:r>
              <a:rPr lang="en-US" sz="4300" dirty="0" err="1">
                <a:sym typeface="Wingdings" panose="05000000000000000000" pitchFamily="2" charset="2"/>
              </a:rPr>
              <a:t>ελτίωση</a:t>
            </a:r>
            <a:r>
              <a:rPr lang="en-US" sz="4300" dirty="0">
                <a:sym typeface="Wingdings" panose="05000000000000000000" pitchFamily="2" charset="2"/>
              </a:rPr>
              <a:t> </a:t>
            </a:r>
            <a:r>
              <a:rPr lang="el-GR" sz="4300" dirty="0">
                <a:sym typeface="Wingdings" panose="05000000000000000000" pitchFamily="2" charset="2"/>
              </a:rPr>
              <a:t>στην</a:t>
            </a:r>
            <a:r>
              <a:rPr kumimoji="0" lang="en-US" sz="4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τα</a:t>
            </a:r>
            <a:r>
              <a:rPr kumimoji="0" lang="en-US" sz="43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χύτητ</a:t>
            </a:r>
            <a:r>
              <a:rPr kumimoji="0" lang="en-US" sz="4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α παράδοσης και </a:t>
            </a:r>
            <a:r>
              <a:rPr kumimoji="0" lang="el-GR" sz="43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στ</a:t>
            </a:r>
            <a:r>
              <a:rPr kumimoji="0" lang="en-US" sz="43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ην</a:t>
            </a:r>
            <a:r>
              <a:rPr kumimoji="0" lang="en-US" sz="43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 μείωση ανθρώπινου λάθους.</a:t>
            </a:r>
          </a:p>
          <a:p>
            <a:pPr marL="0"/>
            <a:endParaRPr lang="en-US" sz="4300" dirty="0">
              <a:sym typeface="Wingdings" panose="05000000000000000000" pitchFamily="2" charset="2"/>
            </a:endParaRPr>
          </a:p>
          <a:p>
            <a:pPr marL="0"/>
            <a:r>
              <a:rPr lang="en-US" sz="4300" dirty="0">
                <a:highlight>
                  <a:srgbClr val="FFFF00"/>
                </a:highlight>
                <a:sym typeface="Wingdings" panose="05000000000000000000" pitchFamily="2" charset="2"/>
              </a:rPr>
              <a:t>Eurobank </a:t>
            </a:r>
            <a:r>
              <a:rPr lang="en-US" sz="4300" dirty="0">
                <a:sym typeface="Wingdings" panose="05000000000000000000" pitchFamily="2" charset="2"/>
              </a:rPr>
              <a:t></a:t>
            </a:r>
            <a:r>
              <a:rPr lang="el-GR" sz="4300" dirty="0">
                <a:sym typeface="Wingdings" panose="05000000000000000000" pitchFamily="2" charset="2"/>
              </a:rPr>
              <a:t>Ε</a:t>
            </a:r>
            <a:r>
              <a:rPr lang="en-US" sz="4300" dirty="0">
                <a:sym typeface="Wingdings" panose="05000000000000000000" pitchFamily="2" charset="2"/>
              </a:rPr>
              <a:t>π</a:t>
            </a:r>
            <a:r>
              <a:rPr lang="en-US" sz="4300" dirty="0" err="1">
                <a:sym typeface="Wingdings" panose="05000000000000000000" pitchFamily="2" charset="2"/>
              </a:rPr>
              <a:t>ένδυση</a:t>
            </a:r>
            <a:r>
              <a:rPr lang="en-US" sz="4300" dirty="0">
                <a:sym typeface="Wingdings" panose="05000000000000000000" pitchFamily="2" charset="2"/>
              </a:rPr>
              <a:t> </a:t>
            </a:r>
            <a:r>
              <a:rPr lang="en-US" sz="4300" dirty="0" err="1">
                <a:sym typeface="Wingdings" panose="05000000000000000000" pitchFamily="2" charset="2"/>
              </a:rPr>
              <a:t>σε</a:t>
            </a:r>
            <a:r>
              <a:rPr lang="en-US" sz="4300" dirty="0">
                <a:sym typeface="Wingdings" panose="05000000000000000000" pitchFamily="2" charset="2"/>
              </a:rPr>
              <a:t> </a:t>
            </a:r>
            <a:r>
              <a:rPr lang="en-US" sz="4300" dirty="0" err="1">
                <a:sym typeface="Wingdings" panose="05000000000000000000" pitchFamily="2" charset="2"/>
              </a:rPr>
              <a:t>ρομ</a:t>
            </a:r>
            <a:r>
              <a:rPr lang="en-US" sz="4300" dirty="0">
                <a:sym typeface="Wingdings" panose="05000000000000000000" pitchFamily="2" charset="2"/>
              </a:rPr>
              <a:t>ποτικά συστήματα αυτοματοποίησης ψηφιακών συναλλαγών.</a:t>
            </a:r>
          </a:p>
          <a:p>
            <a:pPr marL="0" indent="0">
              <a:buNone/>
            </a:pPr>
            <a:endParaRPr kumimoji="0" lang="en-US" sz="43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sym typeface="Wingdings" panose="05000000000000000000" pitchFamily="2" charset="2"/>
            </a:endParaRPr>
          </a:p>
          <a:p>
            <a:pPr marL="0"/>
            <a:r>
              <a:rPr lang="en-US" sz="4300" dirty="0" err="1">
                <a:highlight>
                  <a:srgbClr val="FFFF00"/>
                </a:highlight>
                <a:sym typeface="Wingdings" panose="05000000000000000000" pitchFamily="2" charset="2"/>
              </a:rPr>
              <a:t>Πειρ</a:t>
            </a:r>
            <a:r>
              <a:rPr lang="en-US" sz="4300" dirty="0">
                <a:highlight>
                  <a:srgbClr val="FFFF00"/>
                </a:highlight>
                <a:sym typeface="Wingdings" panose="05000000000000000000" pitchFamily="2" charset="2"/>
              </a:rPr>
              <a:t>αιώς</a:t>
            </a:r>
            <a:r>
              <a:rPr lang="en-US" sz="4300" dirty="0">
                <a:sym typeface="Wingdings" panose="05000000000000000000" pitchFamily="2" charset="2"/>
              </a:rPr>
              <a:t>  </a:t>
            </a:r>
            <a:r>
              <a:rPr lang="el-GR" sz="4300" dirty="0">
                <a:sym typeface="Wingdings" panose="05000000000000000000" pitchFamily="2" charset="2"/>
              </a:rPr>
              <a:t>Χ</a:t>
            </a:r>
            <a:r>
              <a:rPr lang="en-US" sz="4300" dirty="0" err="1">
                <a:sym typeface="Wingdings" panose="05000000000000000000" pitchFamily="2" charset="2"/>
              </a:rPr>
              <a:t>ορήγηση</a:t>
            </a:r>
            <a:r>
              <a:rPr lang="en-US" sz="4300" dirty="0">
                <a:sym typeface="Wingdings" panose="05000000000000000000" pitchFamily="2" charset="2"/>
              </a:rPr>
              <a:t> καταναλωτικών δάνειων και πιστωτικών καρτών. 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79120E1-2A0A-46CB-9F52-FF57C62DDED9}"/>
              </a:ext>
            </a:extLst>
          </p:cNvPr>
          <p:cNvSpPr txBox="1">
            <a:spLocks/>
          </p:cNvSpPr>
          <p:nvPr/>
        </p:nvSpPr>
        <p:spPr>
          <a:xfrm>
            <a:off x="1296416" y="585474"/>
            <a:ext cx="10312400" cy="1591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Μέσω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ψηφιο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ποίησης και της αναδιοργάνωσης υπηρεσιών .</a:t>
            </a:r>
          </a:p>
        </p:txBody>
      </p:sp>
    </p:spTree>
    <p:extLst>
      <p:ext uri="{BB962C8B-B14F-4D97-AF65-F5344CB8AC3E}">
        <p14:creationId xmlns:p14="http://schemas.microsoft.com/office/powerpoint/2010/main" val="17833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111EC466-91FA-405E-966E-2CA101C6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l-G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ΙΙ. Τον  συντονισμό και την συνεργασία</a:t>
            </a:r>
            <a:r>
              <a:rPr lang="en-AU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αναλαμβάνει</a:t>
            </a:r>
            <a:r>
              <a:rPr lang="en-AU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l-G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Θέση περιεχομένου 2">
            <a:extLst>
              <a:ext uri="{FF2B5EF4-FFF2-40B4-BE49-F238E27FC236}">
                <a16:creationId xmlns:a16="http://schemas.microsoft.com/office/drawing/2014/main" id="{A23C2440-996D-431F-839A-12B0ED971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19481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6CAE857-63FA-4A22-B9F8-C986D5EA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l-GR" sz="4800"/>
              <a:t>ΙΙΙ.Νέες υπηρεσίες υποστήριξης προσφέρει :</a:t>
            </a:r>
            <a:br>
              <a:rPr lang="el-GR" sz="4800"/>
            </a:br>
            <a:endParaRPr lang="el-GR" sz="480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B7B60F99-8C9E-4703-A1A4-A169E9500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0945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61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02239D2-A05D-4A1C-9F06-FBA7FC730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7DEA754-8EA9-43D6-A2BE-8A0A003F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414779"/>
            <a:ext cx="11462693" cy="2234153"/>
          </a:xfrm>
        </p:spPr>
        <p:txBody>
          <a:bodyPr anchor="t">
            <a:noAutofit/>
          </a:bodyPr>
          <a:lstStyle/>
          <a:p>
            <a:r>
              <a:rPr lang="el-G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Υποβοήθηση και αναβάθμιση της εργασίας των υπαλλήλων.</a:t>
            </a:r>
            <a:br>
              <a:rPr lang="el-G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dirty="0"/>
              <a:t>Ι. Πληροφόρηση- Υποστήριξη.</a:t>
            </a:r>
            <a:br>
              <a:rPr lang="el-G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Θέση περιεχομένου 2">
            <a:extLst>
              <a:ext uri="{FF2B5EF4-FFF2-40B4-BE49-F238E27FC236}">
                <a16:creationId xmlns:a16="http://schemas.microsoft.com/office/drawing/2014/main" id="{8B1BBCD4-486F-4256-B4A3-279FD8B26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40336"/>
              </p:ext>
            </p:extLst>
          </p:nvPr>
        </p:nvGraphicFramePr>
        <p:xfrm>
          <a:off x="914401" y="2300141"/>
          <a:ext cx="10558020" cy="380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2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6830FB-7CEF-4C11-BFD8-A8DDA489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602" y="327418"/>
            <a:ext cx="10515600" cy="2048137"/>
          </a:xfrm>
        </p:spPr>
        <p:txBody>
          <a:bodyPr>
            <a:normAutofit/>
          </a:bodyPr>
          <a:lstStyle/>
          <a:p>
            <a:r>
              <a:rPr lang="el-GR" dirty="0"/>
              <a:t>ΙΙ. Προσωποποιημένες υπηρεσίες.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:a16="http://schemas.microsoft.com/office/drawing/2014/main" id="{A906749E-A1E3-4B2C-9192-47520FA03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009940"/>
              </p:ext>
            </p:extLst>
          </p:nvPr>
        </p:nvGraphicFramePr>
        <p:xfrm>
          <a:off x="979602" y="1253766"/>
          <a:ext cx="10034046" cy="509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3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3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E756656-CD5F-470D-A052-4C6ACB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ΙΙΙ.Τεχνητή νοημοσύνη.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4EE3ECC-6F25-4B89-8F2A-FFC9C796F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37229"/>
            <a:ext cx="7188199" cy="47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04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661F57-CB38-4022-A317-B2A34669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58593"/>
            <a:ext cx="10515600" cy="1325563"/>
          </a:xfrm>
        </p:spPr>
        <p:txBody>
          <a:bodyPr/>
          <a:lstStyle/>
          <a:p>
            <a:r>
              <a:rPr lang="el-GR" u="sng"/>
              <a:t>ΨΗΦΙΑΚΟΣ ΜΕΤΑΣΧΗΜΑΤΙΣΜΟΣ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2F1F665B-D8C9-461D-B09F-3869DF207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872247"/>
              </p:ext>
            </p:extLst>
          </p:nvPr>
        </p:nvGraphicFramePr>
        <p:xfrm>
          <a:off x="497151" y="1482571"/>
          <a:ext cx="11141474" cy="469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358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F59DC403-1380-408C-A5C5-7F1D2E662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873220"/>
              </p:ext>
            </p:extLst>
          </p:nvPr>
        </p:nvGraphicFramePr>
        <p:xfrm>
          <a:off x="616226" y="417443"/>
          <a:ext cx="11012557" cy="576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44866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6E4CBFB-24D1-4DD5-B477-6AECFADA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l-GR" sz="3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Διοίκηση μέσω Επιχειρηματικών Επιδόσεων</a:t>
            </a:r>
            <a:r>
              <a:rPr lang="el-GR" sz="3800"/>
              <a:t>.</a:t>
            </a:r>
            <a:br>
              <a:rPr lang="el-GR" sz="3800"/>
            </a:br>
            <a:endParaRPr lang="el-GR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7DD1D758-B3F2-422B-AFA4-49670947E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50709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0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671BA97-9E28-4606-8F60-9B1481DC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AU" sz="5000"/>
              <a:t>Real time </a:t>
            </a:r>
            <a:r>
              <a:rPr lang="el-GR" sz="5000"/>
              <a:t>και </a:t>
            </a:r>
            <a:r>
              <a:rPr lang="en-AU" sz="5000"/>
              <a:t>ANALYTICS</a:t>
            </a:r>
            <a:endParaRPr lang="el-GR" sz="500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0982CB-FACF-4A98-B11B-64D021CA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504661"/>
            <a:ext cx="5103942" cy="3704115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endParaRPr lang="el-GR" sz="2200" dirty="0"/>
          </a:p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Apivita</a:t>
            </a:r>
            <a:r>
              <a:rPr lang="en-US" sz="3200" dirty="0"/>
              <a:t> </a:t>
            </a:r>
            <a:r>
              <a:rPr lang="en-AU" sz="3200" dirty="0"/>
              <a:t>: </a:t>
            </a:r>
            <a:r>
              <a:rPr lang="el-GR" sz="3200" dirty="0"/>
              <a:t>Υποστήριξη αποφάσεων με </a:t>
            </a:r>
            <a:r>
              <a:rPr lang="en-AU" sz="3200" dirty="0"/>
              <a:t>real time </a:t>
            </a:r>
            <a:r>
              <a:rPr lang="el-GR" sz="3200" dirty="0"/>
              <a:t>πληροφόρηση.</a:t>
            </a:r>
          </a:p>
          <a:p>
            <a:pPr marL="0" indent="0">
              <a:buNone/>
            </a:pPr>
            <a:endParaRPr lang="el-GR" sz="3200" dirty="0"/>
          </a:p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ΑΒ, </a:t>
            </a:r>
            <a:r>
              <a:rPr lang="el-GR" sz="3200" dirty="0" err="1">
                <a:solidFill>
                  <a:schemeClr val="accent1">
                    <a:lumMod val="75000"/>
                  </a:schemeClr>
                </a:solidFill>
              </a:rPr>
              <a:t>Μασούτης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3200" dirty="0"/>
              <a:t>: Big data </a:t>
            </a:r>
            <a:r>
              <a:rPr lang="el-GR" sz="3200" dirty="0"/>
              <a:t>και </a:t>
            </a:r>
            <a:r>
              <a:rPr lang="en-AU" sz="3200" dirty="0"/>
              <a:t>real time analytics </a:t>
            </a:r>
            <a:r>
              <a:rPr lang="el-GR" sz="3200" dirty="0"/>
              <a:t>για </a:t>
            </a:r>
            <a:r>
              <a:rPr lang="el-GR" sz="3200" dirty="0" err="1"/>
              <a:t>διαχείρηση</a:t>
            </a:r>
            <a:r>
              <a:rPr lang="el-GR" sz="3200" dirty="0"/>
              <a:t> όλου του δικτύου.</a:t>
            </a:r>
            <a:endParaRPr lang="en-AU" sz="3200" dirty="0"/>
          </a:p>
          <a:p>
            <a:endParaRPr lang="el-GR" sz="22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D94EE2F-C6C0-4097-A517-75BE42493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39" y="1760004"/>
            <a:ext cx="5458968" cy="29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8383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87D684C-409A-47FE-97E1-D4AF9EE1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Precision management.</a:t>
            </a:r>
            <a:endParaRPr lang="el-GR" sz="4000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3ED8C2-999C-49F1-929A-A8B374E29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3200" dirty="0" err="1">
                <a:highlight>
                  <a:srgbClr val="FFFF00"/>
                </a:highlight>
              </a:rPr>
              <a:t>Affidea</a:t>
            </a:r>
            <a:r>
              <a:rPr lang="el-GR" sz="3200" dirty="0">
                <a:highlight>
                  <a:srgbClr val="FFFF00"/>
                </a:highlight>
              </a:rPr>
              <a:t> </a:t>
            </a:r>
            <a:r>
              <a:rPr lang="el-GR" sz="3200" dirty="0" err="1">
                <a:highlight>
                  <a:srgbClr val="FFFF00"/>
                </a:highlight>
              </a:rPr>
              <a:t>Ευρωιατρική</a:t>
            </a:r>
            <a:r>
              <a:rPr lang="el-GR" sz="3200" dirty="0">
                <a:highlight>
                  <a:srgbClr val="FFFF00"/>
                </a:highlight>
              </a:rPr>
              <a:t> </a:t>
            </a:r>
            <a:r>
              <a:rPr lang="en-AU" sz="3200" dirty="0"/>
              <a:t>:</a:t>
            </a:r>
            <a:r>
              <a:rPr lang="el-GR" sz="3200" dirty="0"/>
              <a:t>Καταγραφή  δόσης ακτινοβολίας κάθε ασθενούς μέσω λογισμικού.</a:t>
            </a:r>
          </a:p>
          <a:p>
            <a:endParaRPr lang="el-GR" sz="3200" dirty="0"/>
          </a:p>
          <a:p>
            <a:r>
              <a:rPr lang="el-GR" sz="3200" dirty="0">
                <a:highlight>
                  <a:srgbClr val="FFFF00"/>
                </a:highlight>
              </a:rPr>
              <a:t>Όμιλος πλαστικά Θράκης , Εταιρία Αλουμίνιον της Ελλάδος</a:t>
            </a:r>
            <a:r>
              <a:rPr lang="en-AU" sz="3200" dirty="0"/>
              <a:t>:A</a:t>
            </a:r>
            <a:r>
              <a:rPr lang="el-GR" sz="3200" dirty="0" err="1"/>
              <a:t>ξιοποίηση</a:t>
            </a:r>
            <a:r>
              <a:rPr lang="el-GR" sz="3200" dirty="0"/>
              <a:t> έξυπνων αισθητήρων και τεχνικών </a:t>
            </a:r>
            <a:r>
              <a:rPr lang="en-AU" sz="3200" dirty="0"/>
              <a:t>analytics </a:t>
            </a:r>
            <a:r>
              <a:rPr lang="el-GR" sz="3200" dirty="0"/>
              <a:t>για λειτουργική αποδοτικότητα της βιομηχανίας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8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B79F23B-85A9-4012-A362-03EF769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395330"/>
            <a:ext cx="2880828" cy="3443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Σας ευχαριστώ πολύ για τον χρόνο σας!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8373F88-2F3D-4E37-8AD1-39AADD0E0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044503"/>
            <a:ext cx="7225748" cy="47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Θέση περιεχομένου 2">
            <a:extLst>
              <a:ext uri="{FF2B5EF4-FFF2-40B4-BE49-F238E27FC236}">
                <a16:creationId xmlns:a16="http://schemas.microsoft.com/office/drawing/2014/main" id="{F9D9CA93-D02F-4BF9-BB34-E832743C9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245619"/>
              </p:ext>
            </p:extLst>
          </p:nvPr>
        </p:nvGraphicFramePr>
        <p:xfrm>
          <a:off x="1047280" y="2189664"/>
          <a:ext cx="10095789" cy="403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7B3640FF-C9F2-4ED1-B13D-E471B343EDCE}"/>
              </a:ext>
            </a:extLst>
          </p:cNvPr>
          <p:cNvCxnSpPr>
            <a:cxnSpLocks/>
          </p:cNvCxnSpPr>
          <p:nvPr/>
        </p:nvCxnSpPr>
        <p:spPr>
          <a:xfrm>
            <a:off x="4010891" y="9247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FC8EA592-370F-452F-BB84-6202D8E86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720531"/>
              </p:ext>
            </p:extLst>
          </p:nvPr>
        </p:nvGraphicFramePr>
        <p:xfrm>
          <a:off x="837374" y="469034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0996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3BE3DAEF-6806-413D-9DF1-84839D1D6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</a:t>
            </a:r>
            <a:r>
              <a:rPr lang="en-US" sz="3700" u="sng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sz="37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3700" dirty="0"/>
              <a:t>Δ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ράση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</a:t>
            </a:r>
            <a:r>
              <a:rPr lang="en-US" sz="37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Γι</a:t>
            </a:r>
            <a:r>
              <a:rPr lang="en-US" sz="37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α την κατανόηση του πελάτη και της συμπεριφοράς του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δημιουργήθηκε το </a:t>
            </a:r>
            <a:r>
              <a:rPr lang="en-US" sz="37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CRM system 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(Σ.Δ.Π.Σ) για να “παρατηρείται’’η συμπεριφορά των πελατών.</a:t>
            </a:r>
          </a:p>
        </p:txBody>
      </p:sp>
      <p:sp>
        <p:nvSpPr>
          <p:cNvPr id="6" name="Υπότιτλος 5">
            <a:extLst>
              <a:ext uri="{FF2B5EF4-FFF2-40B4-BE49-F238E27FC236}">
                <a16:creationId xmlns:a16="http://schemas.microsoft.com/office/drawing/2014/main" id="{56933FD5-5CF4-4564-9FA2-BA8F94CE7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8481" y="713313"/>
            <a:ext cx="573532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 FF GROUP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ΚΑΥΚΑΣ</a:t>
            </a:r>
          </a:p>
          <a:p>
            <a:pPr marL="228600" algn="l"/>
            <a:r>
              <a:rPr lang="en-US" sz="2000" dirty="0" err="1"/>
              <a:t>Πέρ</a:t>
            </a:r>
            <a:r>
              <a:rPr lang="en-US" sz="2000" dirty="0"/>
              <a:t>αν του παραδοσιακού τρόπου πώλησης με τη χρήση loyalty card ,  οι επιχειρήσεις μέσω του CRM System  κατανοούν τις ανάγκες των πελατών τους και έτσι βελτιώνονται.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768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31083F9-B2B9-495E-A2E9-45024659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540327"/>
            <a:ext cx="5039144" cy="26704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700" kern="1200" dirty="0">
                <a:latin typeface="+mj-lt"/>
                <a:ea typeface="+mj-ea"/>
                <a:cs typeface="+mj-cs"/>
              </a:rPr>
              <a:t> ΟΤΕ , Κα</a:t>
            </a:r>
            <a:r>
              <a:rPr lang="en-US" sz="2700" kern="1200" dirty="0" err="1">
                <a:latin typeface="+mj-lt"/>
                <a:ea typeface="+mj-ea"/>
                <a:cs typeface="+mj-cs"/>
              </a:rPr>
              <a:t>υκάς</a:t>
            </a:r>
            <a:r>
              <a:rPr lang="en-US" sz="2700" kern="1200" dirty="0">
                <a:latin typeface="+mj-lt"/>
                <a:ea typeface="+mj-ea"/>
                <a:cs typeface="+mj-cs"/>
              </a:rPr>
              <a:t>, </a:t>
            </a:r>
            <a:r>
              <a:rPr lang="en-US" sz="2700" kern="1200" dirty="0" err="1">
                <a:latin typeface="+mj-lt"/>
                <a:ea typeface="+mj-ea"/>
                <a:cs typeface="+mj-cs"/>
              </a:rPr>
              <a:t>Εθνική</a:t>
            </a:r>
            <a:r>
              <a:rPr lang="en-US" sz="27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700" kern="1200" dirty="0" err="1">
                <a:latin typeface="+mj-lt"/>
                <a:ea typeface="+mj-ea"/>
                <a:cs typeface="+mj-cs"/>
              </a:rPr>
              <a:t>Τρά</a:t>
            </a:r>
            <a:r>
              <a:rPr lang="en-US" sz="2700" kern="1200" dirty="0">
                <a:latin typeface="+mj-lt"/>
                <a:ea typeface="+mj-ea"/>
                <a:cs typeface="+mj-cs"/>
              </a:rPr>
              <a:t>πεζα και το Plaisio επενδύουν στα </a:t>
            </a:r>
            <a:r>
              <a:rPr lang="en-US" sz="27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customer analytics </a:t>
            </a:r>
            <a:r>
              <a:rPr lang="en-US" sz="2700" kern="1200" dirty="0">
                <a:latin typeface="+mj-lt"/>
                <a:ea typeface="+mj-ea"/>
                <a:cs typeface="+mj-cs"/>
              </a:rPr>
              <a:t>για την κατηγοριοποίηση των πελατών τους.  </a:t>
            </a:r>
            <a:br>
              <a:rPr lang="en-US" sz="2700" kern="1200" dirty="0"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2400" kern="1200" dirty="0">
                <a:latin typeface="+mj-lt"/>
                <a:ea typeface="+mj-ea"/>
                <a:cs typeface="+mj-cs"/>
              </a:rPr>
            </a:br>
            <a:br>
              <a:rPr lang="en-US" sz="2400" kern="1200" dirty="0">
                <a:latin typeface="+mj-lt"/>
                <a:ea typeface="+mj-ea"/>
                <a:cs typeface="+mj-cs"/>
              </a:rPr>
            </a:br>
            <a:endParaRPr lang="en-US" sz="27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Θέση περιεχομένου 18">
            <a:extLst>
              <a:ext uri="{FF2B5EF4-FFF2-40B4-BE49-F238E27FC236}">
                <a16:creationId xmlns:a16="http://schemas.microsoft.com/office/drawing/2014/main" id="{F01D593C-ECFA-4201-9B9C-C0B687F6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4" y="3647210"/>
            <a:ext cx="4610370" cy="2752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800" kern="1200">
                <a:latin typeface="+mj-lt"/>
                <a:ea typeface="+mj-ea"/>
                <a:cs typeface="+mj-cs"/>
              </a:rPr>
              <a:t> </a:t>
            </a:r>
            <a:r>
              <a:rPr lang="el-GR" sz="2400" kern="1200">
                <a:latin typeface="+mj-lt"/>
                <a:ea typeface="+mj-ea"/>
                <a:cs typeface="+mj-cs"/>
              </a:rPr>
              <a:t>Ο </a:t>
            </a:r>
            <a:r>
              <a:rPr lang="el-GR" sz="2400" kern="1200" err="1">
                <a:latin typeface="+mj-lt"/>
                <a:ea typeface="+mj-ea"/>
                <a:cs typeface="+mj-cs"/>
              </a:rPr>
              <a:t>Μασούτης</a:t>
            </a:r>
            <a:r>
              <a:rPr lang="el-GR" sz="2400" kern="1200">
                <a:latin typeface="+mj-lt"/>
                <a:ea typeface="+mj-ea"/>
                <a:cs typeface="+mj-cs"/>
              </a:rPr>
              <a:t> και η </a:t>
            </a:r>
            <a:r>
              <a:rPr lang="en-AU" sz="2400">
                <a:latin typeface="+mj-lt"/>
                <a:ea typeface="+mj-ea"/>
                <a:cs typeface="+mj-cs"/>
              </a:rPr>
              <a:t>Interamerican </a:t>
            </a:r>
            <a:r>
              <a:rPr lang="el-GR" sz="2400">
                <a:latin typeface="+mj-lt"/>
                <a:ea typeface="+mj-ea"/>
                <a:cs typeface="+mj-cs"/>
              </a:rPr>
              <a:t>προσφέρουν κουπόνια </a:t>
            </a:r>
            <a:r>
              <a:rPr lang="el-GR" sz="2400" kern="1200">
                <a:latin typeface="+mj-lt"/>
                <a:ea typeface="+mj-ea"/>
                <a:cs typeface="+mj-cs"/>
              </a:rPr>
              <a:t>και προγράμματα</a:t>
            </a:r>
            <a:r>
              <a:rPr lang="en-AU" sz="2400" kern="1200">
                <a:latin typeface="+mj-lt"/>
                <a:ea typeface="+mj-ea"/>
                <a:cs typeface="+mj-cs"/>
              </a:rPr>
              <a:t> </a:t>
            </a:r>
            <a:r>
              <a:rPr lang="el-GR" sz="2400">
                <a:latin typeface="+mj-lt"/>
                <a:ea typeface="+mj-ea"/>
                <a:cs typeface="+mj-cs"/>
              </a:rPr>
              <a:t>που προτείνονται αυτόματα,  </a:t>
            </a:r>
            <a:r>
              <a:rPr lang="el-GR" sz="2400" kern="1200">
                <a:latin typeface="+mj-lt"/>
                <a:ea typeface="+mj-ea"/>
                <a:cs typeface="+mj-cs"/>
              </a:rPr>
              <a:t>προσαρμοσμένα στις ανάγκες των καταναλωτών τους αντίστοιχα.</a:t>
            </a:r>
            <a:endParaRPr lang="el-GR" sz="240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0C4F5D9-534D-4569-B974-C9512EFBE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462880" y="1472177"/>
            <a:ext cx="3450813" cy="28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9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59E7B44-4763-4760-BFE6-F7C0673EE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0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2</a:t>
            </a:r>
            <a:r>
              <a:rPr lang="en-US" sz="5000" u="sng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η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. </a:t>
            </a:r>
            <a:r>
              <a:rPr lang="el-GR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Δ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ράση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lang="el-GR" sz="5000" dirty="0">
                <a:solidFill>
                  <a:srgbClr val="FF0000"/>
                </a:solidFill>
                <a:sym typeface="Wingdings" panose="05000000000000000000" pitchFamily="2" charset="2"/>
              </a:rPr>
              <a:t>Α</a:t>
            </a:r>
            <a:r>
              <a:rPr lang="en-US" sz="5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ναβ</a:t>
            </a:r>
            <a:r>
              <a:rPr lang="en-US" sz="50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άθμιση</a:t>
            </a:r>
            <a:r>
              <a:rPr lang="en-US" sz="5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sz="5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εμ</a:t>
            </a:r>
            <a:r>
              <a:rPr lang="en-US" sz="5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πειρίας του πελάτη: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97577F1-7702-42DC-87FE-3C813DADB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BANK , INTERAMERICAN : </a:t>
            </a:r>
            <a:r>
              <a:rPr lang="en-US" sz="2000" dirty="0" err="1"/>
              <a:t>Στοχεύουν</a:t>
            </a:r>
            <a:r>
              <a:rPr lang="en-US" sz="2000" dirty="0"/>
              <a:t> </a:t>
            </a:r>
            <a:r>
              <a:rPr lang="en-US" sz="2000" dirty="0" err="1"/>
              <a:t>στον</a:t>
            </a:r>
            <a:r>
              <a:rPr lang="en-US" sz="2000" dirty="0"/>
              <a:t> ανα</a:t>
            </a:r>
            <a:r>
              <a:rPr lang="en-US" sz="2000" dirty="0" err="1"/>
              <a:t>σχεδι</a:t>
            </a:r>
            <a:r>
              <a:rPr lang="en-US" sz="2000" dirty="0"/>
              <a:t>ασμό των βασικών ‘’customer journeys’’.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ΠΑΠΑΣΤΡΑΤΟΣ</a:t>
            </a:r>
            <a:r>
              <a:rPr lang="en-US" sz="2000" dirty="0"/>
              <a:t> : υπ</a:t>
            </a:r>
            <a:r>
              <a:rPr lang="en-US" sz="2000" dirty="0" err="1"/>
              <a:t>ηρεσίες</a:t>
            </a:r>
            <a:r>
              <a:rPr lang="en-US" sz="2000" dirty="0"/>
              <a:t> επ</a:t>
            </a:r>
            <a:r>
              <a:rPr lang="en-US" sz="2000" dirty="0" err="1"/>
              <a:t>ίλυσης</a:t>
            </a:r>
            <a:r>
              <a:rPr lang="en-US" sz="2000" dirty="0"/>
              <a:t> π</a:t>
            </a:r>
            <a:r>
              <a:rPr lang="en-US" sz="2000" dirty="0" err="1"/>
              <a:t>ρο</a:t>
            </a:r>
            <a:r>
              <a:rPr lang="en-US" sz="2000" dirty="0"/>
              <a:t>βλημάτων, “SOCIAL CUSTOMER CARE’’.</a:t>
            </a:r>
          </a:p>
          <a:p>
            <a:pPr algn="l"/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BANK</a:t>
            </a:r>
            <a:r>
              <a:rPr lang="en-US" sz="2000" dirty="0"/>
              <a:t>: “Bleep’’(υπ</a:t>
            </a:r>
            <a:r>
              <a:rPr lang="en-US" sz="2000" dirty="0" err="1"/>
              <a:t>ηρεσί</a:t>
            </a:r>
            <a:r>
              <a:rPr lang="en-US" sz="2000" dirty="0"/>
              <a:t>α) με την οποία μπορεί ο πελάτης να διαχειριστεί την κάρτα μέσω του κινητού.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73939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B8D8ED-2339-41C0-AC34-149B9710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4960" y="174768"/>
            <a:ext cx="7890057" cy="2324592"/>
          </a:xfrm>
        </p:spPr>
        <p:txBody>
          <a:bodyPr anchor="b">
            <a:normAutofit/>
          </a:bodyPr>
          <a:lstStyle/>
          <a:p>
            <a:pPr algn="l"/>
            <a:r>
              <a:rPr lang="el-GR" sz="2400" dirty="0"/>
              <a:t>Οι τράπεζες επενδύουν σε ψηφιακά κανάλια</a:t>
            </a:r>
            <a:r>
              <a:rPr lang="en-US" sz="2400" dirty="0"/>
              <a:t> </a:t>
            </a:r>
            <a:r>
              <a:rPr lang="el-GR" sz="2400" dirty="0"/>
              <a:t>και υπηρεσίες.</a:t>
            </a:r>
            <a:br>
              <a:rPr lang="el-GR" sz="2400" dirty="0"/>
            </a:br>
            <a:r>
              <a:rPr lang="el-GR" sz="2400" dirty="0"/>
              <a:t>Προσφέροντας</a:t>
            </a:r>
            <a:r>
              <a:rPr lang="en-US" sz="2400" dirty="0"/>
              <a:t>:</a:t>
            </a:r>
            <a:endParaRPr lang="el-GR" sz="24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AF2D17-4A71-4CCD-A408-B2A27FBE1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070" y="2998839"/>
            <a:ext cx="7816645" cy="2479942"/>
          </a:xfrm>
        </p:spPr>
        <p:txBody>
          <a:bodyPr anchor="t"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Mobile 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υπηρεσίες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Εθνική και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Πειραιώς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Πολυκαναλική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εξυπηρέτηση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(Eurobank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με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v-banking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Πειραιώς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Υβριδικά  καταστήματα</a:t>
            </a:r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(e-branch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l-G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Αριθμοί χρηματιστηρίου">
            <a:extLst>
              <a:ext uri="{FF2B5EF4-FFF2-40B4-BE49-F238E27FC236}">
                <a16:creationId xmlns:a16="http://schemas.microsoft.com/office/drawing/2014/main" id="{4BEEE337-846E-4BD8-AD00-5106F25F5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69" r="31887" b="-1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01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F29E5A-2E00-4773-A7D4-A6297212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760" y="2814320"/>
            <a:ext cx="4145280" cy="41345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u="sng" dirty="0" err="1"/>
              <a:t>Γρηγόρης</a:t>
            </a:r>
            <a:r>
              <a:rPr lang="en-US" sz="2000" u="sng" dirty="0"/>
              <a:t>:</a:t>
            </a:r>
            <a:br>
              <a:rPr lang="en-US" sz="2000" dirty="0"/>
            </a:br>
            <a:r>
              <a:rPr lang="en-US" sz="2000" dirty="0"/>
              <a:t>Call center (application) </a:t>
            </a:r>
            <a:r>
              <a:rPr lang="en-US" sz="2000" dirty="0" err="1"/>
              <a:t>εξυ</a:t>
            </a:r>
            <a:r>
              <a:rPr lang="en-US" sz="2000" dirty="0"/>
              <a:t>πηρετεί τους πελάτες του με κριτήριο τις προτιμήσεις τους.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u="sng" dirty="0"/>
              <a:t>KLEEMANN:</a:t>
            </a:r>
            <a:br>
              <a:rPr lang="en-US" sz="2000" dirty="0"/>
            </a:br>
            <a:r>
              <a:rPr lang="en-US" sz="2000" dirty="0" err="1"/>
              <a:t>Αισθητήρες</a:t>
            </a:r>
            <a:r>
              <a:rPr lang="en-US" sz="2000" dirty="0"/>
              <a:t> </a:t>
            </a:r>
            <a:r>
              <a:rPr lang="en-US" sz="2000" dirty="0" err="1"/>
              <a:t>γι</a:t>
            </a:r>
            <a:r>
              <a:rPr lang="en-US" sz="2000" dirty="0"/>
              <a:t>α έλεγχο των ανελκυστήρων</a:t>
            </a:r>
            <a:r>
              <a:rPr lang="el-GR" sz="2000" dirty="0"/>
              <a:t>.</a:t>
            </a:r>
            <a:br>
              <a:rPr lang="el-GR" sz="2000" dirty="0"/>
            </a:br>
            <a:br>
              <a:rPr lang="el-GR" sz="2000" dirty="0"/>
            </a:br>
            <a:br>
              <a:rPr lang="en-US" sz="2000" dirty="0"/>
            </a:br>
            <a:r>
              <a:rPr lang="en-US" sz="2000" u="sng" dirty="0"/>
              <a:t>GRECOTEL </a:t>
            </a:r>
            <a:br>
              <a:rPr lang="en-US" sz="2000" dirty="0"/>
            </a:br>
            <a:r>
              <a:rPr lang="en-US" sz="2000" dirty="0" err="1"/>
              <a:t>Μέσω</a:t>
            </a:r>
            <a:r>
              <a:rPr lang="en-US" sz="2000" dirty="0"/>
              <a:t> </a:t>
            </a:r>
            <a:r>
              <a:rPr lang="en-US" sz="2000" dirty="0" err="1"/>
              <a:t>του</a:t>
            </a:r>
            <a:r>
              <a:rPr lang="en-US" sz="2000" dirty="0"/>
              <a:t> guest portal , </a:t>
            </a:r>
            <a:r>
              <a:rPr lang="el-GR" sz="2000" dirty="0"/>
              <a:t>π</a:t>
            </a:r>
            <a:r>
              <a:rPr lang="en-US" sz="2000" dirty="0"/>
              <a:t>α</a:t>
            </a:r>
            <a:r>
              <a:rPr lang="en-US" sz="2000" dirty="0" err="1"/>
              <a:t>ρέχει</a:t>
            </a:r>
            <a:r>
              <a:rPr lang="en-US" sz="2000" dirty="0"/>
              <a:t> 24ωρη π</a:t>
            </a:r>
            <a:r>
              <a:rPr lang="en-US" sz="2000" dirty="0" err="1"/>
              <a:t>ρόσ</a:t>
            </a:r>
            <a:r>
              <a:rPr lang="en-US" sz="2000" dirty="0"/>
              <a:t>βαση στις υπηρεσίες του.</a:t>
            </a:r>
            <a:br>
              <a:rPr lang="en-US" sz="2000" dirty="0"/>
            </a:br>
            <a:br>
              <a:rPr lang="en-US" sz="2000" dirty="0"/>
            </a:br>
            <a:r>
              <a:rPr lang="en-US" sz="2000" u="sng" dirty="0"/>
              <a:t>ΙΑΤΡΙΚΟ ΑΘΗΝΩΝ:</a:t>
            </a:r>
            <a:br>
              <a:rPr lang="en-US" sz="2000" u="sng" dirty="0"/>
            </a:br>
            <a:r>
              <a:rPr lang="en-US" sz="2000" dirty="0"/>
              <a:t>Aπ</a:t>
            </a:r>
            <a:r>
              <a:rPr lang="en-US" sz="2000" dirty="0" err="1"/>
              <a:t>ομ</a:t>
            </a:r>
            <a:r>
              <a:rPr lang="en-US" sz="2000" dirty="0"/>
              <a:t>ακρυσμένη  διαχείρηση του ασθενούς και τη νοσηλεία του στο σπίτι.</a:t>
            </a:r>
            <a:br>
              <a:rPr lang="en-US" sz="2000" dirty="0"/>
            </a:br>
            <a:br>
              <a:rPr lang="en-US" sz="2000" u="sng" dirty="0"/>
            </a:br>
            <a:r>
              <a:rPr lang="en-US" sz="2000" u="sng" dirty="0"/>
              <a:t>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       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Θέση περιεχομένου 2">
            <a:extLst>
              <a:ext uri="{FF2B5EF4-FFF2-40B4-BE49-F238E27FC236}">
                <a16:creationId xmlns:a16="http://schemas.microsoft.com/office/drawing/2014/main" id="{FE1D77FF-3899-4EEE-90AD-71956C08E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797" r="381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7757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C007DB70-423B-463D-A711-C3D5B488D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0134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21CB045783B6D468105B601D373CCA6" ma:contentTypeVersion="0" ma:contentTypeDescription="Δημιουργία νέου εγγράφου" ma:contentTypeScope="" ma:versionID="14bc2b23159922d49537567de0e82f8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dae0f1281f6b598f85b5b7d97b6bbc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40CE28-164E-4358-AB18-071D8B80C1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C35376-2078-47A9-8AB9-10E0CF75DE7F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049581-15A2-4206-B29A-5294B1E1B7AC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814</Words>
  <Application>Microsoft Office PowerPoint</Application>
  <PresentationFormat>Ευρεία οθόνη</PresentationFormat>
  <Paragraphs>83</Paragraphs>
  <Slides>24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Tw Cen MT</vt:lpstr>
      <vt:lpstr>Wingdings</vt:lpstr>
      <vt:lpstr>Θέμα του Office</vt:lpstr>
      <vt:lpstr> Υπεύθυνος καθηγητής : κ. Μεννής Βαγγέλης  Επιμέλεια :  κ. Σεϊντή Χριστίνα  ΤΜΗΜΑ ΝΑΥΤΙΛΙΑΣ ΚΑΙ ΕΠΙΧΕΙΡΗΜΑΤΙΚΩΝ ΥΠΗΡΕΣΙΩΝ ΠΑΝΕΠΙΣΤΗΜΙΟ ΑΙΓΑΙΟΥ  </vt:lpstr>
      <vt:lpstr>ΨΗΦΙΑΚΟΣ ΜΕΤΑΣΧΗΜΑΤΙΣΜΟΣ</vt:lpstr>
      <vt:lpstr>Παρουσίαση του PowerPoint</vt:lpstr>
      <vt:lpstr> 1η. Δράση Για την κατανόηση του πελάτη και της συμπεριφοράς του, δημιουργήθηκε το CRM system (Σ.Δ.Π.Σ) για να “παρατηρείται’’η συμπεριφορά των πελατών.</vt:lpstr>
      <vt:lpstr> ΟΤΕ , Καυκάς, Εθνική Τράπεζα και το Plaisio επενδύουν στα customer analytics για την κατηγοριοποίηση των πελατών τους.      </vt:lpstr>
      <vt:lpstr>2η. Δράση Αναβάθμιση της εμπειρίας του πελάτη:</vt:lpstr>
      <vt:lpstr>Οι τράπεζες επενδύουν σε ψηφιακά κανάλια και υπηρεσίες. Προσφέροντας:</vt:lpstr>
      <vt:lpstr>Γρηγόρης: Call center (application) εξυπηρετεί τους πελάτες του με κριτήριο τις προτιμήσεις τους.   KLEEMANN: Αισθητήρες για έλεγχο των ανελκυστήρων.   GRECOTEL  Μέσω του guest portal , παρέχει 24ωρη πρόσβαση στις υπηρεσίες του.  ΙΑΤΡΙΚΟ ΑΘΗΝΩΝ: Aπομακρυσμένη  διαχείρηση του ασθενούς και τη νοσηλεία του στο σπίτι.                 </vt:lpstr>
      <vt:lpstr>Παρουσίαση του PowerPoint</vt:lpstr>
      <vt:lpstr>3η.Δράση: Αυτοματοποίηση και ο εκσυγχρονισμός της διαδικασίας πώλησης.</vt:lpstr>
      <vt:lpstr>Παρουσίαση του PowerPoint</vt:lpstr>
      <vt:lpstr>Παρουσίαση του PowerPoint</vt:lpstr>
      <vt:lpstr>ΨΗΦΙΑΚΟΣ ΜΕΤΑΣΧΗΜΑΤΙΣΜΟΣ ΤΩΝ ΕΠΙΧΕΙΡΗΣΙΑΚΩΝ ΔΙΑΔΙΚΑΣΙΩΝ. </vt:lpstr>
      <vt:lpstr> </vt:lpstr>
      <vt:lpstr>ΙΙ. Τον  συντονισμό και την συνεργασία αναλαμβάνει:  </vt:lpstr>
      <vt:lpstr>ΙΙΙ.Νέες υπηρεσίες υποστήριξης προσφέρει : </vt:lpstr>
      <vt:lpstr>Υποβοήθηση και αναβάθμιση της εργασίας των υπαλλήλων. Ι. Πληροφόρηση- Υποστήριξη.  </vt:lpstr>
      <vt:lpstr>ΙΙ. Προσωποποιημένες υπηρεσίες. </vt:lpstr>
      <vt:lpstr>ΙΙΙ.Τεχνητή νοημοσύνη.</vt:lpstr>
      <vt:lpstr>Παρουσίαση του PowerPoint</vt:lpstr>
      <vt:lpstr>Διοίκηση μέσω Επιχειρηματικών Επιδόσεων. </vt:lpstr>
      <vt:lpstr>Real time και ANALYTICS</vt:lpstr>
      <vt:lpstr>Precision management.</vt:lpstr>
      <vt:lpstr>Σας ευχαριστώ πολύ για τον χρόνο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Χριστίνα  Σεϊντή</dc:creator>
  <cp:lastModifiedBy>Χριστίνα Σεϊντή</cp:lastModifiedBy>
  <cp:revision>14</cp:revision>
  <dcterms:created xsi:type="dcterms:W3CDTF">2021-10-25T13:43:10Z</dcterms:created>
  <dcterms:modified xsi:type="dcterms:W3CDTF">2021-11-04T09:39:35Z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0x010100C21CB045783B6D468105B601D373CCA6</vt:lpwstr>
  </property>
</Properties>
</file>