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15" r:id="rId4"/>
    <p:sldId id="363" r:id="rId5"/>
    <p:sldId id="326" r:id="rId6"/>
    <p:sldId id="364" r:id="rId7"/>
    <p:sldId id="365" r:id="rId8"/>
    <p:sldId id="366" r:id="rId9"/>
    <p:sldId id="367" r:id="rId10"/>
    <p:sldId id="318" r:id="rId11"/>
    <p:sldId id="368" r:id="rId12"/>
    <p:sldId id="369" r:id="rId13"/>
    <p:sldId id="370" r:id="rId14"/>
    <p:sldId id="371" r:id="rId15"/>
    <p:sldId id="372" r:id="rId16"/>
    <p:sldId id="373" r:id="rId17"/>
    <p:sldId id="375" r:id="rId18"/>
    <p:sldId id="376" r:id="rId19"/>
    <p:sldId id="377" r:id="rId20"/>
    <p:sldId id="378" r:id="rId21"/>
    <p:sldId id="381" r:id="rId22"/>
    <p:sldId id="383" r:id="rId23"/>
    <p:sldId id="384" r:id="rId24"/>
    <p:sldId id="385" r:id="rId25"/>
    <p:sldId id="404" r:id="rId26"/>
    <p:sldId id="386" r:id="rId27"/>
    <p:sldId id="388" r:id="rId28"/>
    <p:sldId id="389" r:id="rId29"/>
    <p:sldId id="390" r:id="rId30"/>
    <p:sldId id="391" r:id="rId31"/>
    <p:sldId id="393" r:id="rId32"/>
    <p:sldId id="394" r:id="rId33"/>
    <p:sldId id="395" r:id="rId34"/>
    <p:sldId id="396" r:id="rId35"/>
    <p:sldId id="397" r:id="rId36"/>
    <p:sldId id="398" r:id="rId37"/>
    <p:sldId id="399" r:id="rId38"/>
    <p:sldId id="339" r:id="rId39"/>
    <p:sldId id="400" r:id="rId40"/>
    <p:sldId id="401" r:id="rId41"/>
    <p:sldId id="402" r:id="rId42"/>
    <p:sldId id="403" r:id="rId43"/>
    <p:sldId id="289" r:id="rId44"/>
    <p:sldId id="25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B2F"/>
    <a:srgbClr val="2D5693"/>
    <a:srgbClr val="BAA382"/>
    <a:srgbClr val="6B3810"/>
    <a:srgbClr val="FC5D37"/>
    <a:srgbClr val="2A4C8C"/>
    <a:srgbClr val="CBEF19"/>
    <a:srgbClr val="F3C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 mediu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04"/>
    <p:restoredTop sz="53860" autoAdjust="0"/>
  </p:normalViewPr>
  <p:slideViewPr>
    <p:cSldViewPr snapToGrid="0">
      <p:cViewPr varScale="1">
        <p:scale>
          <a:sx n="60" d="100"/>
          <a:sy n="60" d="100"/>
        </p:scale>
        <p:origin x="2994" y="66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kouvala Niki" userId="ecc517fc-7324-4a9c-84ab-82fcb6ccea8f" providerId="ADAL" clId="{4D58CBED-BF65-4A4C-A336-2AC2386DEB65}"/>
    <pc:docChg chg="undo redo custSel addSld delSld modSld sldOrd">
      <pc:chgData name="Boukouvala Niki" userId="ecc517fc-7324-4a9c-84ab-82fcb6ccea8f" providerId="ADAL" clId="{4D58CBED-BF65-4A4C-A336-2AC2386DEB65}" dt="2023-10-22T08:59:53.170" v="6688" actId="207"/>
      <pc:docMkLst>
        <pc:docMk/>
      </pc:docMkLst>
      <pc:sldChg chg="modNotesTx">
        <pc:chgData name="Boukouvala Niki" userId="ecc517fc-7324-4a9c-84ab-82fcb6ccea8f" providerId="ADAL" clId="{4D58CBED-BF65-4A4C-A336-2AC2386DEB65}" dt="2023-10-22T08:55:28.154" v="6565" actId="207"/>
        <pc:sldMkLst>
          <pc:docMk/>
          <pc:sldMk cId="1877394217" sldId="256"/>
        </pc:sldMkLst>
      </pc:sldChg>
      <pc:sldChg chg="modSp mod modNotesTx">
        <pc:chgData name="Boukouvala Niki" userId="ecc517fc-7324-4a9c-84ab-82fcb6ccea8f" providerId="ADAL" clId="{4D58CBED-BF65-4A4C-A336-2AC2386DEB65}" dt="2023-10-22T08:55:32.367" v="6567" actId="207"/>
        <pc:sldMkLst>
          <pc:docMk/>
          <pc:sldMk cId="2627067955" sldId="257"/>
        </pc:sldMkLst>
        <pc:spChg chg="mod">
          <ac:chgData name="Boukouvala Niki" userId="ecc517fc-7324-4a9c-84ab-82fcb6ccea8f" providerId="ADAL" clId="{4D58CBED-BF65-4A4C-A336-2AC2386DEB65}" dt="2023-10-20T18:38:29.695" v="3708" actId="20577"/>
          <ac:spMkLst>
            <pc:docMk/>
            <pc:sldMk cId="2627067955" sldId="257"/>
            <ac:spMk id="3" creationId="{0F7183BD-5D96-E44F-94E3-791AC190483E}"/>
          </ac:spMkLst>
        </pc:spChg>
      </pc:sldChg>
      <pc:sldChg chg="del">
        <pc:chgData name="Boukouvala Niki" userId="ecc517fc-7324-4a9c-84ab-82fcb6ccea8f" providerId="ADAL" clId="{4D58CBED-BF65-4A4C-A336-2AC2386DEB65}" dt="2023-10-03T12:21:12.471" v="2176" actId="2696"/>
        <pc:sldMkLst>
          <pc:docMk/>
          <pc:sldMk cId="2685663256" sldId="259"/>
        </pc:sldMkLst>
      </pc:sldChg>
      <pc:sldChg chg="addSp delSp modSp add mod modNotesTx">
        <pc:chgData name="Boukouvala Niki" userId="ecc517fc-7324-4a9c-84ab-82fcb6ccea8f" providerId="ADAL" clId="{4D58CBED-BF65-4A4C-A336-2AC2386DEB65}" dt="2023-10-22T08:59:53.170" v="6688" actId="207"/>
        <pc:sldMkLst>
          <pc:docMk/>
          <pc:sldMk cId="4024548564" sldId="289"/>
        </pc:sldMkLst>
        <pc:spChg chg="add del mod">
          <ac:chgData name="Boukouvala Niki" userId="ecc517fc-7324-4a9c-84ab-82fcb6ccea8f" providerId="ADAL" clId="{4D58CBED-BF65-4A4C-A336-2AC2386DEB65}" dt="2023-10-20T20:42:24.287" v="6530"/>
          <ac:spMkLst>
            <pc:docMk/>
            <pc:sldMk cId="4024548564" sldId="289"/>
            <ac:spMk id="3" creationId="{D8FDC115-8CBD-3F4B-ECEB-708EEA0BBA3D}"/>
          </ac:spMkLst>
        </pc:spChg>
        <pc:spChg chg="del">
          <ac:chgData name="Boukouvala Niki" userId="ecc517fc-7324-4a9c-84ab-82fcb6ccea8f" providerId="ADAL" clId="{4D58CBED-BF65-4A4C-A336-2AC2386DEB65}" dt="2023-10-20T20:42:36.978" v="6537" actId="478"/>
          <ac:spMkLst>
            <pc:docMk/>
            <pc:sldMk cId="4024548564" sldId="289"/>
            <ac:spMk id="7" creationId="{17E09881-234E-4642-663B-C9EB7E60EC91}"/>
          </ac:spMkLst>
        </pc:spChg>
        <pc:spChg chg="add del mod">
          <ac:chgData name="Boukouvala Niki" userId="ecc517fc-7324-4a9c-84ab-82fcb6ccea8f" providerId="ADAL" clId="{4D58CBED-BF65-4A4C-A336-2AC2386DEB65}" dt="2023-10-20T20:42:24.287" v="6530"/>
          <ac:spMkLst>
            <pc:docMk/>
            <pc:sldMk cId="4024548564" sldId="289"/>
            <ac:spMk id="8" creationId="{BA3A771A-C8D7-8897-F1DE-B1D79BD130CF}"/>
          </ac:spMkLst>
        </pc:spChg>
        <pc:spChg chg="add del mod">
          <ac:chgData name="Boukouvala Niki" userId="ecc517fc-7324-4a9c-84ab-82fcb6ccea8f" providerId="ADAL" clId="{4D58CBED-BF65-4A4C-A336-2AC2386DEB65}" dt="2023-10-20T20:42:35.741" v="6536" actId="21"/>
          <ac:spMkLst>
            <pc:docMk/>
            <pc:sldMk cId="4024548564" sldId="289"/>
            <ac:spMk id="9" creationId="{A5936B73-DD52-DD72-8AE8-C18D3F037F45}"/>
          </ac:spMkLst>
        </pc:spChg>
        <pc:spChg chg="add del mod">
          <ac:chgData name="Boukouvala Niki" userId="ecc517fc-7324-4a9c-84ab-82fcb6ccea8f" providerId="ADAL" clId="{4D58CBED-BF65-4A4C-A336-2AC2386DEB65}" dt="2023-10-20T20:42:35.741" v="6536" actId="21"/>
          <ac:spMkLst>
            <pc:docMk/>
            <pc:sldMk cId="4024548564" sldId="289"/>
            <ac:spMk id="10" creationId="{66CCAA7C-F4D5-C2BB-DEDE-F94EBAE08256}"/>
          </ac:spMkLst>
        </pc:spChg>
        <pc:spChg chg="mod">
          <ac:chgData name="Boukouvala Niki" userId="ecc517fc-7324-4a9c-84ab-82fcb6ccea8f" providerId="ADAL" clId="{4D58CBED-BF65-4A4C-A336-2AC2386DEB65}" dt="2023-10-20T20:44:18.355" v="6561" actId="113"/>
          <ac:spMkLst>
            <pc:docMk/>
            <pc:sldMk cId="4024548564" sldId="289"/>
            <ac:spMk id="11" creationId="{A9C24E54-A2DC-87AC-C748-7DD38547ED9D}"/>
          </ac:spMkLst>
        </pc:spChg>
        <pc:spChg chg="add mod">
          <ac:chgData name="Boukouvala Niki" userId="ecc517fc-7324-4a9c-84ab-82fcb6ccea8f" providerId="ADAL" clId="{4D58CBED-BF65-4A4C-A336-2AC2386DEB65}" dt="2023-10-20T20:42:55.595" v="6547" actId="20577"/>
          <ac:spMkLst>
            <pc:docMk/>
            <pc:sldMk cId="4024548564" sldId="289"/>
            <ac:spMk id="12" creationId="{A393F61E-341A-28F9-5F99-F19E4E56D756}"/>
          </ac:spMkLst>
        </pc:spChg>
        <pc:spChg chg="add mod">
          <ac:chgData name="Boukouvala Niki" userId="ecc517fc-7324-4a9c-84ab-82fcb6ccea8f" providerId="ADAL" clId="{4D58CBED-BF65-4A4C-A336-2AC2386DEB65}" dt="2023-10-20T20:42:52.026" v="6542" actId="1076"/>
          <ac:spMkLst>
            <pc:docMk/>
            <pc:sldMk cId="4024548564" sldId="289"/>
            <ac:spMk id="14" creationId="{95CD51D5-292A-8857-F06F-20D603D1C6A9}"/>
          </ac:spMkLst>
        </pc:spChg>
        <pc:spChg chg="del">
          <ac:chgData name="Boukouvala Niki" userId="ecc517fc-7324-4a9c-84ab-82fcb6ccea8f" providerId="ADAL" clId="{4D58CBED-BF65-4A4C-A336-2AC2386DEB65}" dt="2023-10-20T20:42:36.978" v="6537" actId="478"/>
          <ac:spMkLst>
            <pc:docMk/>
            <pc:sldMk cId="4024548564" sldId="289"/>
            <ac:spMk id="15" creationId="{5DD51D2A-D51B-E8E0-EC03-75B9A6F3ACD1}"/>
          </ac:spMkLst>
        </pc:spChg>
        <pc:spChg chg="add del mod">
          <ac:chgData name="Boukouvala Niki" userId="ecc517fc-7324-4a9c-84ab-82fcb6ccea8f" providerId="ADAL" clId="{4D58CBED-BF65-4A4C-A336-2AC2386DEB65}" dt="2023-10-20T20:43:54.754" v="6558" actId="478"/>
          <ac:spMkLst>
            <pc:docMk/>
            <pc:sldMk cId="4024548564" sldId="289"/>
            <ac:spMk id="17" creationId="{AFB515EE-A672-950A-1168-2BADB0E77A32}"/>
          </ac:spMkLst>
        </pc:spChg>
      </pc:sldChg>
      <pc:sldChg chg="del">
        <pc:chgData name="Boukouvala Niki" userId="ecc517fc-7324-4a9c-84ab-82fcb6ccea8f" providerId="ADAL" clId="{4D58CBED-BF65-4A4C-A336-2AC2386DEB65}" dt="2023-10-03T12:20:36.009" v="2167" actId="2696"/>
        <pc:sldMkLst>
          <pc:docMk/>
          <pc:sldMk cId="2317554768" sldId="314"/>
        </pc:sldMkLst>
      </pc:sldChg>
      <pc:sldChg chg="modSp mod modNotesTx">
        <pc:chgData name="Boukouvala Niki" userId="ecc517fc-7324-4a9c-84ab-82fcb6ccea8f" providerId="ADAL" clId="{4D58CBED-BF65-4A4C-A336-2AC2386DEB65}" dt="2023-10-22T08:55:38.635" v="6570" actId="207"/>
        <pc:sldMkLst>
          <pc:docMk/>
          <pc:sldMk cId="356225716" sldId="315"/>
        </pc:sldMkLst>
        <pc:spChg chg="mod">
          <ac:chgData name="Boukouvala Niki" userId="ecc517fc-7324-4a9c-84ab-82fcb6ccea8f" providerId="ADAL" clId="{4D58CBED-BF65-4A4C-A336-2AC2386DEB65}" dt="2023-10-20T18:38:00.496" v="3683" actId="20577"/>
          <ac:spMkLst>
            <pc:docMk/>
            <pc:sldMk cId="356225716" sldId="315"/>
            <ac:spMk id="3" creationId="{0F7183BD-5D96-E44F-94E3-791AC190483E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6:24.172" v="6588" actId="20577"/>
        <pc:sldMkLst>
          <pc:docMk/>
          <pc:sldMk cId="731801749" sldId="318"/>
        </pc:sldMkLst>
        <pc:spChg chg="add del mod">
          <ac:chgData name="Boukouvala Niki" userId="ecc517fc-7324-4a9c-84ab-82fcb6ccea8f" providerId="ADAL" clId="{4D58CBED-BF65-4A4C-A336-2AC2386DEB65}" dt="2023-10-10T11:25:45.014" v="3531"/>
          <ac:spMkLst>
            <pc:docMk/>
            <pc:sldMk cId="731801749" sldId="318"/>
            <ac:spMk id="4" creationId="{3B4702D5-686A-0181-1FCD-1B3DAB4A836D}"/>
          </ac:spMkLst>
        </pc:spChg>
        <pc:spChg chg="mod">
          <ac:chgData name="Boukouvala Niki" userId="ecc517fc-7324-4a9c-84ab-82fcb6ccea8f" providerId="ADAL" clId="{4D58CBED-BF65-4A4C-A336-2AC2386DEB65}" dt="2023-10-10T11:26:02.821" v="3535" actId="1037"/>
          <ac:spMkLst>
            <pc:docMk/>
            <pc:sldMk cId="731801749" sldId="318"/>
            <ac:spMk id="26" creationId="{E10DE184-AFBD-C863-3538-821E0E88E792}"/>
          </ac:spMkLst>
        </pc:spChg>
      </pc:sldChg>
      <pc:sldChg chg="del">
        <pc:chgData name="Boukouvala Niki" userId="ecc517fc-7324-4a9c-84ab-82fcb6ccea8f" providerId="ADAL" clId="{4D58CBED-BF65-4A4C-A336-2AC2386DEB65}" dt="2023-10-03T12:20:36.014" v="2170" actId="2696"/>
        <pc:sldMkLst>
          <pc:docMk/>
          <pc:sldMk cId="1991518872" sldId="322"/>
        </pc:sldMkLst>
      </pc:sldChg>
      <pc:sldChg chg="modSp del">
        <pc:chgData name="Boukouvala Niki" userId="ecc517fc-7324-4a9c-84ab-82fcb6ccea8f" providerId="ADAL" clId="{4D58CBED-BF65-4A4C-A336-2AC2386DEB65}" dt="2023-10-03T12:20:36.020" v="2175" actId="2696"/>
        <pc:sldMkLst>
          <pc:docMk/>
          <pc:sldMk cId="3579712011" sldId="324"/>
        </pc:sldMkLst>
        <pc:picChg chg="mod">
          <ac:chgData name="Boukouvala Niki" userId="ecc517fc-7324-4a9c-84ab-82fcb6ccea8f" providerId="ADAL" clId="{4D58CBED-BF65-4A4C-A336-2AC2386DEB65}" dt="2023-10-03T11:03:28.649" v="1922" actId="1035"/>
          <ac:picMkLst>
            <pc:docMk/>
            <pc:sldMk cId="3579712011" sldId="324"/>
            <ac:picMk id="13" creationId="{F7B8A448-4282-B089-D33B-ECB9FB9EC70D}"/>
          </ac:picMkLst>
        </pc:picChg>
      </pc:sldChg>
      <pc:sldChg chg="modSp mod modNotesTx">
        <pc:chgData name="Boukouvala Niki" userId="ecc517fc-7324-4a9c-84ab-82fcb6ccea8f" providerId="ADAL" clId="{4D58CBED-BF65-4A4C-A336-2AC2386DEB65}" dt="2023-10-22T08:55:48.081" v="6573" actId="207"/>
        <pc:sldMkLst>
          <pc:docMk/>
          <pc:sldMk cId="1826016983" sldId="326"/>
        </pc:sldMkLst>
        <pc:spChg chg="mod">
          <ac:chgData name="Boukouvala Niki" userId="ecc517fc-7324-4a9c-84ab-82fcb6ccea8f" providerId="ADAL" clId="{4D58CBED-BF65-4A4C-A336-2AC2386DEB65}" dt="2023-10-10T11:25:16.707" v="3523" actId="1038"/>
          <ac:spMkLst>
            <pc:docMk/>
            <pc:sldMk cId="1826016983" sldId="326"/>
            <ac:spMk id="8" creationId="{CB024432-3BEB-2099-C14A-7460549FE915}"/>
          </ac:spMkLst>
        </pc:spChg>
      </pc:sldChg>
      <pc:sldChg chg="del">
        <pc:chgData name="Boukouvala Niki" userId="ecc517fc-7324-4a9c-84ab-82fcb6ccea8f" providerId="ADAL" clId="{4D58CBED-BF65-4A4C-A336-2AC2386DEB65}" dt="2023-10-03T12:20:36.018" v="2173" actId="2696"/>
        <pc:sldMkLst>
          <pc:docMk/>
          <pc:sldMk cId="249804176" sldId="333"/>
        </pc:sldMkLst>
      </pc:sldChg>
      <pc:sldChg chg="del">
        <pc:chgData name="Boukouvala Niki" userId="ecc517fc-7324-4a9c-84ab-82fcb6ccea8f" providerId="ADAL" clId="{4D58CBED-BF65-4A4C-A336-2AC2386DEB65}" dt="2023-10-03T12:20:36.019" v="2174" actId="2696"/>
        <pc:sldMkLst>
          <pc:docMk/>
          <pc:sldMk cId="2218389492" sldId="334"/>
        </pc:sldMkLst>
      </pc:sldChg>
      <pc:sldChg chg="addSp delSp modSp mod ord modNotesTx">
        <pc:chgData name="Boukouvala Niki" userId="ecc517fc-7324-4a9c-84ab-82fcb6ccea8f" providerId="ADAL" clId="{4D58CBED-BF65-4A4C-A336-2AC2386DEB65}" dt="2023-10-22T08:59:19.681" v="6673" actId="20577"/>
        <pc:sldMkLst>
          <pc:docMk/>
          <pc:sldMk cId="2112855873" sldId="339"/>
        </pc:sldMkLst>
        <pc:spChg chg="del mod">
          <ac:chgData name="Boukouvala Niki" userId="ecc517fc-7324-4a9c-84ab-82fcb6ccea8f" providerId="ADAL" clId="{4D58CBED-BF65-4A4C-A336-2AC2386DEB65}" dt="2023-10-03T11:12:38.394" v="2004" actId="478"/>
          <ac:spMkLst>
            <pc:docMk/>
            <pc:sldMk cId="2112855873" sldId="339"/>
            <ac:spMk id="2" creationId="{908C1634-C480-5242-56D3-D4A2DD0171B4}"/>
          </ac:spMkLst>
        </pc:spChg>
        <pc:spChg chg="add mod">
          <ac:chgData name="Boukouvala Niki" userId="ecc517fc-7324-4a9c-84ab-82fcb6ccea8f" providerId="ADAL" clId="{4D58CBED-BF65-4A4C-A336-2AC2386DEB65}" dt="2023-10-03T11:12:38.653" v="2005"/>
          <ac:spMkLst>
            <pc:docMk/>
            <pc:sldMk cId="2112855873" sldId="339"/>
            <ac:spMk id="3" creationId="{08BFCF1E-D671-1565-88AF-A050F210CAAB}"/>
          </ac:spMkLst>
        </pc:spChg>
        <pc:spChg chg="add mod">
          <ac:chgData name="Boukouvala Niki" userId="ecc517fc-7324-4a9c-84ab-82fcb6ccea8f" providerId="ADAL" clId="{4D58CBED-BF65-4A4C-A336-2AC2386DEB65}" dt="2023-10-03T11:12:38.653" v="2005"/>
          <ac:spMkLst>
            <pc:docMk/>
            <pc:sldMk cId="2112855873" sldId="339"/>
            <ac:spMk id="4" creationId="{E3CD1AFC-F0DD-8971-4FA7-5481136E19BA}"/>
          </ac:spMkLst>
        </pc:spChg>
        <pc:spChg chg="del mod">
          <ac:chgData name="Boukouvala Niki" userId="ecc517fc-7324-4a9c-84ab-82fcb6ccea8f" providerId="ADAL" clId="{4D58CBED-BF65-4A4C-A336-2AC2386DEB65}" dt="2023-10-03T11:12:38.394" v="2004" actId="478"/>
          <ac:spMkLst>
            <pc:docMk/>
            <pc:sldMk cId="2112855873" sldId="339"/>
            <ac:spMk id="5" creationId="{98AA9B27-EE53-4E04-FE99-0B03EEAA100C}"/>
          </ac:spMkLst>
        </pc:spChg>
        <pc:spChg chg="del">
          <ac:chgData name="Boukouvala Niki" userId="ecc517fc-7324-4a9c-84ab-82fcb6ccea8f" providerId="ADAL" clId="{4D58CBED-BF65-4A4C-A336-2AC2386DEB65}" dt="2023-10-03T11:15:00.329" v="2022" actId="478"/>
          <ac:spMkLst>
            <pc:docMk/>
            <pc:sldMk cId="2112855873" sldId="339"/>
            <ac:spMk id="6" creationId="{6A3E36B8-414E-3896-A22C-FF5AD256625F}"/>
          </ac:spMkLst>
        </pc:spChg>
        <pc:spChg chg="add mod">
          <ac:chgData name="Boukouvala Niki" userId="ecc517fc-7324-4a9c-84ab-82fcb6ccea8f" providerId="ADAL" clId="{4D58CBED-BF65-4A4C-A336-2AC2386DEB65}" dt="2023-10-03T11:19:24.253" v="2056" actId="20577"/>
          <ac:spMkLst>
            <pc:docMk/>
            <pc:sldMk cId="2112855873" sldId="339"/>
            <ac:spMk id="8" creationId="{DE0C6DE1-BE8E-46BD-A304-BC5ECD9BE487}"/>
          </ac:spMkLst>
        </pc:spChg>
        <pc:spChg chg="add mod">
          <ac:chgData name="Boukouvala Niki" userId="ecc517fc-7324-4a9c-84ab-82fcb6ccea8f" providerId="ADAL" clId="{4D58CBED-BF65-4A4C-A336-2AC2386DEB65}" dt="2023-10-03T11:15:28.718" v="2028" actId="571"/>
          <ac:spMkLst>
            <pc:docMk/>
            <pc:sldMk cId="2112855873" sldId="339"/>
            <ac:spMk id="10" creationId="{8DAE3FD6-F831-2A9C-304C-433248467EFC}"/>
          </ac:spMkLst>
        </pc:spChg>
        <pc:spChg chg="add mod">
          <ac:chgData name="Boukouvala Niki" userId="ecc517fc-7324-4a9c-84ab-82fcb6ccea8f" providerId="ADAL" clId="{4D58CBED-BF65-4A4C-A336-2AC2386DEB65}" dt="2023-10-03T11:21:28.077" v="2070" actId="1076"/>
          <ac:spMkLst>
            <pc:docMk/>
            <pc:sldMk cId="2112855873" sldId="339"/>
            <ac:spMk id="11" creationId="{623D4C99-0D7A-C7FD-81B1-31914B78336B}"/>
          </ac:spMkLst>
        </pc:spChg>
        <pc:spChg chg="add mod">
          <ac:chgData name="Boukouvala Niki" userId="ecc517fc-7324-4a9c-84ab-82fcb6ccea8f" providerId="ADAL" clId="{4D58CBED-BF65-4A4C-A336-2AC2386DEB65}" dt="2023-10-03T14:07:17.934" v="2204" actId="20577"/>
          <ac:spMkLst>
            <pc:docMk/>
            <pc:sldMk cId="2112855873" sldId="339"/>
            <ac:spMk id="12" creationId="{EDDBDDB4-9C9F-894E-7ACB-1804CE94AD73}"/>
          </ac:spMkLst>
        </pc:spChg>
        <pc:spChg chg="del mod">
          <ac:chgData name="Boukouvala Niki" userId="ecc517fc-7324-4a9c-84ab-82fcb6ccea8f" providerId="ADAL" clId="{4D58CBED-BF65-4A4C-A336-2AC2386DEB65}" dt="2023-10-03T11:14:22.832" v="2018" actId="478"/>
          <ac:spMkLst>
            <pc:docMk/>
            <pc:sldMk cId="2112855873" sldId="339"/>
            <ac:spMk id="14" creationId="{A0D8F590-1F1A-EBC7-0988-61F6BD5EFBAE}"/>
          </ac:spMkLst>
        </pc:spChg>
        <pc:spChg chg="add mod">
          <ac:chgData name="Boukouvala Niki" userId="ecc517fc-7324-4a9c-84ab-82fcb6ccea8f" providerId="ADAL" clId="{4D58CBED-BF65-4A4C-A336-2AC2386DEB65}" dt="2023-10-03T11:23:34.749" v="2096" actId="1076"/>
          <ac:spMkLst>
            <pc:docMk/>
            <pc:sldMk cId="2112855873" sldId="339"/>
            <ac:spMk id="15" creationId="{D4F825D8-26CD-CBC1-0622-1A2865C24780}"/>
          </ac:spMkLst>
        </pc:spChg>
        <pc:picChg chg="add mod modCrop">
          <ac:chgData name="Boukouvala Niki" userId="ecc517fc-7324-4a9c-84ab-82fcb6ccea8f" providerId="ADAL" clId="{4D58CBED-BF65-4A4C-A336-2AC2386DEB65}" dt="2023-10-03T11:15:15.149" v="2024" actId="18131"/>
          <ac:picMkLst>
            <pc:docMk/>
            <pc:sldMk cId="2112855873" sldId="339"/>
            <ac:picMk id="7" creationId="{17FD0269-1306-7BDC-D8B9-3206D0CFECB4}"/>
          </ac:picMkLst>
        </pc:picChg>
        <pc:picChg chg="add mod">
          <ac:chgData name="Boukouvala Niki" userId="ecc517fc-7324-4a9c-84ab-82fcb6ccea8f" providerId="ADAL" clId="{4D58CBED-BF65-4A4C-A336-2AC2386DEB65}" dt="2023-10-03T11:15:28.718" v="2028" actId="571"/>
          <ac:picMkLst>
            <pc:docMk/>
            <pc:sldMk cId="2112855873" sldId="339"/>
            <ac:picMk id="9" creationId="{89CCA7BA-5F9C-EBC0-9CF6-A4B431CC50F0}"/>
          </ac:picMkLst>
        </pc:picChg>
        <pc:picChg chg="add del mod">
          <ac:chgData name="Boukouvala Niki" userId="ecc517fc-7324-4a9c-84ab-82fcb6ccea8f" providerId="ADAL" clId="{4D58CBED-BF65-4A4C-A336-2AC2386DEB65}" dt="2023-10-03T11:22:35.129" v="2079" actId="478"/>
          <ac:picMkLst>
            <pc:docMk/>
            <pc:sldMk cId="2112855873" sldId="339"/>
            <ac:picMk id="13" creationId="{7C903CDB-63B5-3A71-0D14-60CEC722FB2D}"/>
          </ac:picMkLst>
        </pc:picChg>
        <pc:picChg chg="add mod">
          <ac:chgData name="Boukouvala Niki" userId="ecc517fc-7324-4a9c-84ab-82fcb6ccea8f" providerId="ADAL" clId="{4D58CBED-BF65-4A4C-A336-2AC2386DEB65}" dt="2023-10-03T11:21:28.077" v="2070" actId="1076"/>
          <ac:picMkLst>
            <pc:docMk/>
            <pc:sldMk cId="2112855873" sldId="339"/>
            <ac:picMk id="8194" creationId="{CD714500-8458-BEDE-92F7-34770D2745E4}"/>
          </ac:picMkLst>
        </pc:picChg>
        <pc:picChg chg="add mod">
          <ac:chgData name="Boukouvala Niki" userId="ecc517fc-7324-4a9c-84ab-82fcb6ccea8f" providerId="ADAL" clId="{4D58CBED-BF65-4A4C-A336-2AC2386DEB65}" dt="2023-10-03T11:22:33.584" v="2078" actId="167"/>
          <ac:picMkLst>
            <pc:docMk/>
            <pc:sldMk cId="2112855873" sldId="339"/>
            <ac:picMk id="8196" creationId="{1397A7A9-4D41-AEBC-AE0C-AA5A5738CEE9}"/>
          </ac:picMkLst>
        </pc:picChg>
        <pc:picChg chg="del mod">
          <ac:chgData name="Boukouvala Niki" userId="ecc517fc-7324-4a9c-84ab-82fcb6ccea8f" providerId="ADAL" clId="{4D58CBED-BF65-4A4C-A336-2AC2386DEB65}" dt="2023-10-03T11:14:14.842" v="2017" actId="478"/>
          <ac:picMkLst>
            <pc:docMk/>
            <pc:sldMk cId="2112855873" sldId="339"/>
            <ac:picMk id="13314" creationId="{3ABD47E3-0D44-D239-5EC4-ED6856E54CF5}"/>
          </ac:picMkLst>
        </pc:picChg>
      </pc:sldChg>
      <pc:sldChg chg="add del">
        <pc:chgData name="Boukouvala Niki" userId="ecc517fc-7324-4a9c-84ab-82fcb6ccea8f" providerId="ADAL" clId="{4D58CBED-BF65-4A4C-A336-2AC2386DEB65}" dt="2023-10-03T08:41:35.992" v="333" actId="2696"/>
        <pc:sldMkLst>
          <pc:docMk/>
          <pc:sldMk cId="1150759849" sldId="343"/>
        </pc:sldMkLst>
      </pc:sldChg>
      <pc:sldChg chg="del">
        <pc:chgData name="Boukouvala Niki" userId="ecc517fc-7324-4a9c-84ab-82fcb6ccea8f" providerId="ADAL" clId="{4D58CBED-BF65-4A4C-A336-2AC2386DEB65}" dt="2023-10-03T12:20:36.011" v="2168" actId="2696"/>
        <pc:sldMkLst>
          <pc:docMk/>
          <pc:sldMk cId="3718791158" sldId="344"/>
        </pc:sldMkLst>
      </pc:sldChg>
      <pc:sldChg chg="del">
        <pc:chgData name="Boukouvala Niki" userId="ecc517fc-7324-4a9c-84ab-82fcb6ccea8f" providerId="ADAL" clId="{4D58CBED-BF65-4A4C-A336-2AC2386DEB65}" dt="2023-10-03T12:20:36.015" v="2171" actId="2696"/>
        <pc:sldMkLst>
          <pc:docMk/>
          <pc:sldMk cId="2980452236" sldId="345"/>
        </pc:sldMkLst>
      </pc:sldChg>
      <pc:sldChg chg="del">
        <pc:chgData name="Boukouvala Niki" userId="ecc517fc-7324-4a9c-84ab-82fcb6ccea8f" providerId="ADAL" clId="{4D58CBED-BF65-4A4C-A336-2AC2386DEB65}" dt="2023-10-03T12:20:36.016" v="2172" actId="2696"/>
        <pc:sldMkLst>
          <pc:docMk/>
          <pc:sldMk cId="4170638802" sldId="349"/>
        </pc:sldMkLst>
      </pc:sldChg>
      <pc:sldChg chg="addSp delSp modSp add del">
        <pc:chgData name="Boukouvala Niki" userId="ecc517fc-7324-4a9c-84ab-82fcb6ccea8f" providerId="ADAL" clId="{4D58CBED-BF65-4A4C-A336-2AC2386DEB65}" dt="2023-10-03T11:23:58.964" v="2100" actId="2696"/>
        <pc:sldMkLst>
          <pc:docMk/>
          <pc:sldMk cId="1561200938" sldId="352"/>
        </pc:sldMkLst>
        <pc:spChg chg="add del mod">
          <ac:chgData name="Boukouvala Niki" userId="ecc517fc-7324-4a9c-84ab-82fcb6ccea8f" providerId="ADAL" clId="{4D58CBED-BF65-4A4C-A336-2AC2386DEB65}" dt="2023-10-03T11:20:57.453" v="2064"/>
          <ac:spMkLst>
            <pc:docMk/>
            <pc:sldMk cId="1561200938" sldId="352"/>
            <ac:spMk id="2" creationId="{071AB588-4D41-924E-6A58-3EC9ED79E1D5}"/>
          </ac:spMkLst>
        </pc:spChg>
      </pc:sldChg>
      <pc:sldChg chg="del">
        <pc:chgData name="Boukouvala Niki" userId="ecc517fc-7324-4a9c-84ab-82fcb6ccea8f" providerId="ADAL" clId="{4D58CBED-BF65-4A4C-A336-2AC2386DEB65}" dt="2023-10-03T12:20:36.012" v="2169" actId="2696"/>
        <pc:sldMkLst>
          <pc:docMk/>
          <pc:sldMk cId="4178748870" sldId="355"/>
        </pc:sldMkLst>
      </pc:sldChg>
      <pc:sldChg chg="add ord">
        <pc:chgData name="Boukouvala Niki" userId="ecc517fc-7324-4a9c-84ab-82fcb6ccea8f" providerId="ADAL" clId="{4D58CBED-BF65-4A4C-A336-2AC2386DEB65}" dt="2023-10-20T18:41:08.209" v="3831" actId="20578"/>
        <pc:sldMkLst>
          <pc:docMk/>
          <pc:sldMk cId="1441601444" sldId="363"/>
        </pc:sldMkLst>
      </pc:sldChg>
      <pc:sldChg chg="modSp mod modNotesTx">
        <pc:chgData name="Boukouvala Niki" userId="ecc517fc-7324-4a9c-84ab-82fcb6ccea8f" providerId="ADAL" clId="{4D58CBED-BF65-4A4C-A336-2AC2386DEB65}" dt="2023-10-22T08:55:57.448" v="6577" actId="6549"/>
        <pc:sldMkLst>
          <pc:docMk/>
          <pc:sldMk cId="975763730" sldId="364"/>
        </pc:sldMkLst>
        <pc:spChg chg="mod">
          <ac:chgData name="Boukouvala Niki" userId="ecc517fc-7324-4a9c-84ab-82fcb6ccea8f" providerId="ADAL" clId="{4D58CBED-BF65-4A4C-A336-2AC2386DEB65}" dt="2023-10-10T11:25:21.219" v="3524" actId="1076"/>
          <ac:spMkLst>
            <pc:docMk/>
            <pc:sldMk cId="975763730" sldId="364"/>
            <ac:spMk id="8" creationId="{CB024432-3BEB-2099-C14A-7460549FE915}"/>
          </ac:spMkLst>
        </pc:spChg>
      </pc:sldChg>
      <pc:sldChg chg="modSp mod modNotesTx">
        <pc:chgData name="Boukouvala Niki" userId="ecc517fc-7324-4a9c-84ab-82fcb6ccea8f" providerId="ADAL" clId="{4D58CBED-BF65-4A4C-A336-2AC2386DEB65}" dt="2023-10-22T08:56:07.885" v="6580" actId="207"/>
        <pc:sldMkLst>
          <pc:docMk/>
          <pc:sldMk cId="1064322158" sldId="365"/>
        </pc:sldMkLst>
        <pc:spChg chg="mod">
          <ac:chgData name="Boukouvala Niki" userId="ecc517fc-7324-4a9c-84ab-82fcb6ccea8f" providerId="ADAL" clId="{4D58CBED-BF65-4A4C-A336-2AC2386DEB65}" dt="2023-10-10T11:25:25.307" v="3525" actId="1076"/>
          <ac:spMkLst>
            <pc:docMk/>
            <pc:sldMk cId="1064322158" sldId="365"/>
            <ac:spMk id="8" creationId="{CB024432-3BEB-2099-C14A-7460549FE915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6:13.382" v="6583" actId="207"/>
        <pc:sldMkLst>
          <pc:docMk/>
          <pc:sldMk cId="2353804471" sldId="366"/>
        </pc:sldMkLst>
        <pc:spChg chg="add mod">
          <ac:chgData name="Boukouvala Niki" userId="ecc517fc-7324-4a9c-84ab-82fcb6ccea8f" providerId="ADAL" clId="{4D58CBED-BF65-4A4C-A336-2AC2386DEB65}" dt="2023-10-10T11:25:39.247" v="3527"/>
          <ac:spMkLst>
            <pc:docMk/>
            <pc:sldMk cId="2353804471" sldId="366"/>
            <ac:spMk id="3" creationId="{B570314B-5F0A-3433-ACFD-1ACFC4C40AF1}"/>
          </ac:spMkLst>
        </pc:spChg>
        <pc:spChg chg="del">
          <ac:chgData name="Boukouvala Niki" userId="ecc517fc-7324-4a9c-84ab-82fcb6ccea8f" providerId="ADAL" clId="{4D58CBED-BF65-4A4C-A336-2AC2386DEB65}" dt="2023-10-10T11:25:36.501" v="3526" actId="478"/>
          <ac:spMkLst>
            <pc:docMk/>
            <pc:sldMk cId="2353804471" sldId="366"/>
            <ac:spMk id="8" creationId="{CB024432-3BEB-2099-C14A-7460549FE915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6:18.093" v="6585" actId="255"/>
        <pc:sldMkLst>
          <pc:docMk/>
          <pc:sldMk cId="930978081" sldId="367"/>
        </pc:sldMkLst>
        <pc:spChg chg="add mod">
          <ac:chgData name="Boukouvala Niki" userId="ecc517fc-7324-4a9c-84ab-82fcb6ccea8f" providerId="ADAL" clId="{4D58CBED-BF65-4A4C-A336-2AC2386DEB65}" dt="2023-10-10T11:25:41.817" v="3529"/>
          <ac:spMkLst>
            <pc:docMk/>
            <pc:sldMk cId="930978081" sldId="367"/>
            <ac:spMk id="6" creationId="{3B78B4EC-BE58-89E6-1D73-244921370C98}"/>
          </ac:spMkLst>
        </pc:spChg>
        <pc:spChg chg="del">
          <ac:chgData name="Boukouvala Niki" userId="ecc517fc-7324-4a9c-84ab-82fcb6ccea8f" providerId="ADAL" clId="{4D58CBED-BF65-4A4C-A336-2AC2386DEB65}" dt="2023-10-10T11:25:41.628" v="3528" actId="478"/>
          <ac:spMkLst>
            <pc:docMk/>
            <pc:sldMk cId="930978081" sldId="367"/>
            <ac:spMk id="10" creationId="{D5B6A7D8-B94A-6219-5E5A-83A6B298394E}"/>
          </ac:spMkLst>
        </pc:spChg>
      </pc:sldChg>
      <pc:sldChg chg="modSp mod modNotesTx">
        <pc:chgData name="Boukouvala Niki" userId="ecc517fc-7324-4a9c-84ab-82fcb6ccea8f" providerId="ADAL" clId="{4D58CBED-BF65-4A4C-A336-2AC2386DEB65}" dt="2023-10-22T08:56:29.245" v="6591" actId="207"/>
        <pc:sldMkLst>
          <pc:docMk/>
          <pc:sldMk cId="3974998218" sldId="368"/>
        </pc:sldMkLst>
        <pc:spChg chg="mod">
          <ac:chgData name="Boukouvala Niki" userId="ecc517fc-7324-4a9c-84ab-82fcb6ccea8f" providerId="ADAL" clId="{4D58CBED-BF65-4A4C-A336-2AC2386DEB65}" dt="2023-10-10T11:26:05.886" v="3540" actId="1037"/>
          <ac:spMkLst>
            <pc:docMk/>
            <pc:sldMk cId="3974998218" sldId="368"/>
            <ac:spMk id="2" creationId="{D9E6C8D8-4E81-1CD2-AAE9-A6C1A29A5816}"/>
          </ac:spMkLst>
        </pc:spChg>
        <pc:spChg chg="mod">
          <ac:chgData name="Boukouvala Niki" userId="ecc517fc-7324-4a9c-84ab-82fcb6ccea8f" providerId="ADAL" clId="{4D58CBED-BF65-4A4C-A336-2AC2386DEB65}" dt="2023-10-10T11:26:08.019" v="3542" actId="1036"/>
          <ac:spMkLst>
            <pc:docMk/>
            <pc:sldMk cId="3974998218" sldId="368"/>
            <ac:spMk id="26" creationId="{B66EB1EC-9953-BA9C-0D7F-51B1DEA71146}"/>
          </ac:spMkLst>
        </pc:spChg>
      </pc:sldChg>
      <pc:sldChg chg="modSp mod modNotesTx">
        <pc:chgData name="Boukouvala Niki" userId="ecc517fc-7324-4a9c-84ab-82fcb6ccea8f" providerId="ADAL" clId="{4D58CBED-BF65-4A4C-A336-2AC2386DEB65}" dt="2023-10-22T08:56:34.575" v="6594" actId="207"/>
        <pc:sldMkLst>
          <pc:docMk/>
          <pc:sldMk cId="3442150706" sldId="369"/>
        </pc:sldMkLst>
        <pc:spChg chg="mod">
          <ac:chgData name="Boukouvala Niki" userId="ecc517fc-7324-4a9c-84ab-82fcb6ccea8f" providerId="ADAL" clId="{4D58CBED-BF65-4A4C-A336-2AC2386DEB65}" dt="2023-10-10T11:26:13.985" v="3548" actId="1037"/>
          <ac:spMkLst>
            <pc:docMk/>
            <pc:sldMk cId="3442150706" sldId="369"/>
            <ac:spMk id="2" creationId="{E1D89E30-9FB7-A748-C1DA-7175D78F0CE7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6:39.180" v="6596" actId="207"/>
        <pc:sldMkLst>
          <pc:docMk/>
          <pc:sldMk cId="761474787" sldId="370"/>
        </pc:sldMkLst>
        <pc:spChg chg="del">
          <ac:chgData name="Boukouvala Niki" userId="ecc517fc-7324-4a9c-84ab-82fcb6ccea8f" providerId="ADAL" clId="{4D58CBED-BF65-4A4C-A336-2AC2386DEB65}" dt="2023-10-10T11:26:20.829" v="3549" actId="478"/>
          <ac:spMkLst>
            <pc:docMk/>
            <pc:sldMk cId="761474787" sldId="370"/>
            <ac:spMk id="2" creationId="{E1D89E30-9FB7-A748-C1DA-7175D78F0CE7}"/>
          </ac:spMkLst>
        </pc:spChg>
        <pc:spChg chg="add mod">
          <ac:chgData name="Boukouvala Niki" userId="ecc517fc-7324-4a9c-84ab-82fcb6ccea8f" providerId="ADAL" clId="{4D58CBED-BF65-4A4C-A336-2AC2386DEB65}" dt="2023-10-10T11:26:21.029" v="3550"/>
          <ac:spMkLst>
            <pc:docMk/>
            <pc:sldMk cId="761474787" sldId="370"/>
            <ac:spMk id="6" creationId="{DC1BB46A-208A-3ECE-87DC-D5E9E5F8CB9A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6:43.236" v="6598" actId="207"/>
        <pc:sldMkLst>
          <pc:docMk/>
          <pc:sldMk cId="969318780" sldId="371"/>
        </pc:sldMkLst>
        <pc:spChg chg="del">
          <ac:chgData name="Boukouvala Niki" userId="ecc517fc-7324-4a9c-84ab-82fcb6ccea8f" providerId="ADAL" clId="{4D58CBED-BF65-4A4C-A336-2AC2386DEB65}" dt="2023-10-10T11:26:23.977" v="3551" actId="478"/>
          <ac:spMkLst>
            <pc:docMk/>
            <pc:sldMk cId="969318780" sldId="371"/>
            <ac:spMk id="2" creationId="{E1D89E30-9FB7-A748-C1DA-7175D78F0CE7}"/>
          </ac:spMkLst>
        </pc:spChg>
        <pc:spChg chg="add mod">
          <ac:chgData name="Boukouvala Niki" userId="ecc517fc-7324-4a9c-84ab-82fcb6ccea8f" providerId="ADAL" clId="{4D58CBED-BF65-4A4C-A336-2AC2386DEB65}" dt="2023-10-10T11:26:24.157" v="3552"/>
          <ac:spMkLst>
            <pc:docMk/>
            <pc:sldMk cId="969318780" sldId="371"/>
            <ac:spMk id="6" creationId="{5DBC5175-9B99-80BF-298B-C952ED4F5A59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6:48.764" v="6601" actId="207"/>
        <pc:sldMkLst>
          <pc:docMk/>
          <pc:sldMk cId="3188511366" sldId="372"/>
        </pc:sldMkLst>
        <pc:spChg chg="del">
          <ac:chgData name="Boukouvala Niki" userId="ecc517fc-7324-4a9c-84ab-82fcb6ccea8f" providerId="ADAL" clId="{4D58CBED-BF65-4A4C-A336-2AC2386DEB65}" dt="2023-10-10T11:26:26.926" v="3553" actId="478"/>
          <ac:spMkLst>
            <pc:docMk/>
            <pc:sldMk cId="3188511366" sldId="372"/>
            <ac:spMk id="2" creationId="{E1D89E30-9FB7-A748-C1DA-7175D78F0CE7}"/>
          </ac:spMkLst>
        </pc:spChg>
        <pc:spChg chg="add mod">
          <ac:chgData name="Boukouvala Niki" userId="ecc517fc-7324-4a9c-84ab-82fcb6ccea8f" providerId="ADAL" clId="{4D58CBED-BF65-4A4C-A336-2AC2386DEB65}" dt="2023-10-10T11:26:27.144" v="3554"/>
          <ac:spMkLst>
            <pc:docMk/>
            <pc:sldMk cId="3188511366" sldId="372"/>
            <ac:spMk id="7" creationId="{5AB5F3CB-8ACB-F45A-0BCA-CFC9F456AD59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6:53.539" v="6603" actId="255"/>
        <pc:sldMkLst>
          <pc:docMk/>
          <pc:sldMk cId="3993962734" sldId="373"/>
        </pc:sldMkLst>
        <pc:spChg chg="del">
          <ac:chgData name="Boukouvala Niki" userId="ecc517fc-7324-4a9c-84ab-82fcb6ccea8f" providerId="ADAL" clId="{4D58CBED-BF65-4A4C-A336-2AC2386DEB65}" dt="2023-10-10T11:26:30.205" v="3555" actId="478"/>
          <ac:spMkLst>
            <pc:docMk/>
            <pc:sldMk cId="3993962734" sldId="373"/>
            <ac:spMk id="2" creationId="{E1D89E30-9FB7-A748-C1DA-7175D78F0CE7}"/>
          </ac:spMkLst>
        </pc:spChg>
        <pc:spChg chg="add mod">
          <ac:chgData name="Boukouvala Niki" userId="ecc517fc-7324-4a9c-84ab-82fcb6ccea8f" providerId="ADAL" clId="{4D58CBED-BF65-4A4C-A336-2AC2386DEB65}" dt="2023-10-10T11:26:30.414" v="3556"/>
          <ac:spMkLst>
            <pc:docMk/>
            <pc:sldMk cId="3993962734" sldId="373"/>
            <ac:spMk id="7" creationId="{F0502453-E069-64A6-80F1-A140D23BE970}"/>
          </ac:spMkLst>
        </pc:spChg>
      </pc:sldChg>
      <pc:sldChg chg="del">
        <pc:chgData name="Boukouvala Niki" userId="ecc517fc-7324-4a9c-84ab-82fcb6ccea8f" providerId="ADAL" clId="{4D58CBED-BF65-4A4C-A336-2AC2386DEB65}" dt="2023-10-03T12:22:19.885" v="2182" actId="2696"/>
        <pc:sldMkLst>
          <pc:docMk/>
          <pc:sldMk cId="972647973" sldId="374"/>
        </pc:sldMkLst>
      </pc:sldChg>
      <pc:sldChg chg="modSp mod modNotesTx">
        <pc:chgData name="Boukouvala Niki" userId="ecc517fc-7324-4a9c-84ab-82fcb6ccea8f" providerId="ADAL" clId="{4D58CBED-BF65-4A4C-A336-2AC2386DEB65}" dt="2023-10-22T08:56:59.585" v="6606" actId="20577"/>
        <pc:sldMkLst>
          <pc:docMk/>
          <pc:sldMk cId="2518589424" sldId="375"/>
        </pc:sldMkLst>
        <pc:spChg chg="mod">
          <ac:chgData name="Boukouvala Niki" userId="ecc517fc-7324-4a9c-84ab-82fcb6ccea8f" providerId="ADAL" clId="{4D58CBED-BF65-4A4C-A336-2AC2386DEB65}" dt="2023-10-10T11:26:35.259" v="3560" actId="1038"/>
          <ac:spMkLst>
            <pc:docMk/>
            <pc:sldMk cId="2518589424" sldId="375"/>
            <ac:spMk id="2" creationId="{249EEB41-8DEA-1381-DE41-BFB886745F90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7:06.254" v="6609" actId="207"/>
        <pc:sldMkLst>
          <pc:docMk/>
          <pc:sldMk cId="196246382" sldId="376"/>
        </pc:sldMkLst>
        <pc:spChg chg="del">
          <ac:chgData name="Boukouvala Niki" userId="ecc517fc-7324-4a9c-84ab-82fcb6ccea8f" providerId="ADAL" clId="{4D58CBED-BF65-4A4C-A336-2AC2386DEB65}" dt="2023-10-10T11:26:40.980" v="3561" actId="478"/>
          <ac:spMkLst>
            <pc:docMk/>
            <pc:sldMk cId="196246382" sldId="376"/>
            <ac:spMk id="2" creationId="{249EEB41-8DEA-1381-DE41-BFB886745F90}"/>
          </ac:spMkLst>
        </pc:spChg>
        <pc:spChg chg="add mod">
          <ac:chgData name="Boukouvala Niki" userId="ecc517fc-7324-4a9c-84ab-82fcb6ccea8f" providerId="ADAL" clId="{4D58CBED-BF65-4A4C-A336-2AC2386DEB65}" dt="2023-10-10T11:26:41.208" v="3562"/>
          <ac:spMkLst>
            <pc:docMk/>
            <pc:sldMk cId="196246382" sldId="376"/>
            <ac:spMk id="4" creationId="{00269D48-F1F7-B044-564A-C7A669AE91F0}"/>
          </ac:spMkLst>
        </pc:spChg>
        <pc:spChg chg="add del">
          <ac:chgData name="Boukouvala Niki" userId="ecc517fc-7324-4a9c-84ab-82fcb6ccea8f" providerId="ADAL" clId="{4D58CBED-BF65-4A4C-A336-2AC2386DEB65}" dt="2023-10-03T12:22:47.748" v="2188" actId="22"/>
          <ac:spMkLst>
            <pc:docMk/>
            <pc:sldMk cId="196246382" sldId="376"/>
            <ac:spMk id="5" creationId="{C21F40A0-C819-4DDA-410F-A761231F4277}"/>
          </ac:spMkLst>
        </pc:spChg>
      </pc:sldChg>
      <pc:sldChg chg="modSp mod modNotesTx">
        <pc:chgData name="Boukouvala Niki" userId="ecc517fc-7324-4a9c-84ab-82fcb6ccea8f" providerId="ADAL" clId="{4D58CBED-BF65-4A4C-A336-2AC2386DEB65}" dt="2023-10-22T08:57:16.018" v="6614" actId="207"/>
        <pc:sldMkLst>
          <pc:docMk/>
          <pc:sldMk cId="3300003404" sldId="377"/>
        </pc:sldMkLst>
        <pc:spChg chg="mod">
          <ac:chgData name="Boukouvala Niki" userId="ecc517fc-7324-4a9c-84ab-82fcb6ccea8f" providerId="ADAL" clId="{4D58CBED-BF65-4A4C-A336-2AC2386DEB65}" dt="2023-10-10T11:27:00.939" v="3576" actId="1038"/>
          <ac:spMkLst>
            <pc:docMk/>
            <pc:sldMk cId="3300003404" sldId="377"/>
            <ac:spMk id="4" creationId="{7DF1CE55-7E1B-4144-FCD8-7F4D94D3203E}"/>
          </ac:spMkLst>
        </pc:spChg>
        <pc:spChg chg="mod">
          <ac:chgData name="Boukouvala Niki" userId="ecc517fc-7324-4a9c-84ab-82fcb6ccea8f" providerId="ADAL" clId="{4D58CBED-BF65-4A4C-A336-2AC2386DEB65}" dt="2023-10-10T11:27:03.950" v="3578" actId="1035"/>
          <ac:spMkLst>
            <pc:docMk/>
            <pc:sldMk cId="3300003404" sldId="377"/>
            <ac:spMk id="5" creationId="{EA4E33A0-1812-64E7-DB58-9E86AFA640A8}"/>
          </ac:spMkLst>
        </pc:spChg>
      </pc:sldChg>
      <pc:sldChg chg="modSp mod modNotesTx">
        <pc:chgData name="Boukouvala Niki" userId="ecc517fc-7324-4a9c-84ab-82fcb6ccea8f" providerId="ADAL" clId="{4D58CBED-BF65-4A4C-A336-2AC2386DEB65}" dt="2023-10-22T08:57:22.680" v="6616" actId="255"/>
        <pc:sldMkLst>
          <pc:docMk/>
          <pc:sldMk cId="892757011" sldId="378"/>
        </pc:sldMkLst>
        <pc:spChg chg="mod">
          <ac:chgData name="Boukouvala Niki" userId="ecc517fc-7324-4a9c-84ab-82fcb6ccea8f" providerId="ADAL" clId="{4D58CBED-BF65-4A4C-A336-2AC2386DEB65}" dt="2023-10-10T11:27:19.192" v="3582" actId="1076"/>
          <ac:spMkLst>
            <pc:docMk/>
            <pc:sldMk cId="892757011" sldId="378"/>
            <ac:spMk id="3" creationId="{C0D610CF-4CE7-CE45-C8F3-B0F498AD50BE}"/>
          </ac:spMkLst>
        </pc:spChg>
      </pc:sldChg>
      <pc:sldChg chg="del">
        <pc:chgData name="Boukouvala Niki" userId="ecc517fc-7324-4a9c-84ab-82fcb6ccea8f" providerId="ADAL" clId="{4D58CBED-BF65-4A4C-A336-2AC2386DEB65}" dt="2023-10-03T12:23:13.238" v="2193" actId="2696"/>
        <pc:sldMkLst>
          <pc:docMk/>
          <pc:sldMk cId="1432092851" sldId="379"/>
        </pc:sldMkLst>
      </pc:sldChg>
      <pc:sldChg chg="modSp mod modNotesTx">
        <pc:chgData name="Boukouvala Niki" userId="ecc517fc-7324-4a9c-84ab-82fcb6ccea8f" providerId="ADAL" clId="{4D58CBED-BF65-4A4C-A336-2AC2386DEB65}" dt="2023-10-22T08:57:32.372" v="6619" actId="207"/>
        <pc:sldMkLst>
          <pc:docMk/>
          <pc:sldMk cId="1219727327" sldId="381"/>
        </pc:sldMkLst>
        <pc:spChg chg="mod">
          <ac:chgData name="Boukouvala Niki" userId="ecc517fc-7324-4a9c-84ab-82fcb6ccea8f" providerId="ADAL" clId="{4D58CBED-BF65-4A4C-A336-2AC2386DEB65}" dt="2023-10-10T11:27:23.931" v="3583" actId="1076"/>
          <ac:spMkLst>
            <pc:docMk/>
            <pc:sldMk cId="1219727327" sldId="381"/>
            <ac:spMk id="8" creationId="{83219ECB-C15A-B4B0-81BE-570EAB774E81}"/>
          </ac:spMkLst>
        </pc:spChg>
      </pc:sldChg>
      <pc:sldChg chg="modSp mod modNotesTx">
        <pc:chgData name="Boukouvala Niki" userId="ecc517fc-7324-4a9c-84ab-82fcb6ccea8f" providerId="ADAL" clId="{4D58CBED-BF65-4A4C-A336-2AC2386DEB65}" dt="2023-10-22T08:57:39.906" v="6623" actId="20577"/>
        <pc:sldMkLst>
          <pc:docMk/>
          <pc:sldMk cId="3102610265" sldId="383"/>
        </pc:sldMkLst>
        <pc:spChg chg="mod">
          <ac:chgData name="Boukouvala Niki" userId="ecc517fc-7324-4a9c-84ab-82fcb6ccea8f" providerId="ADAL" clId="{4D58CBED-BF65-4A4C-A336-2AC2386DEB65}" dt="2023-10-10T11:27:26.881" v="3584" actId="1076"/>
          <ac:spMkLst>
            <pc:docMk/>
            <pc:sldMk cId="3102610265" sldId="383"/>
            <ac:spMk id="5" creationId="{D23BF484-BBD6-1247-A7B7-3E911A4D19B0}"/>
          </ac:spMkLst>
        </pc:spChg>
        <pc:spChg chg="mod">
          <ac:chgData name="Boukouvala Niki" userId="ecc517fc-7324-4a9c-84ab-82fcb6ccea8f" providerId="ADAL" clId="{4D58CBED-BF65-4A4C-A336-2AC2386DEB65}" dt="2023-10-20T19:26:45.345" v="4845" actId="20577"/>
          <ac:spMkLst>
            <pc:docMk/>
            <pc:sldMk cId="3102610265" sldId="383"/>
            <ac:spMk id="17" creationId="{FDD2FF24-A306-713B-843F-D3BD3BC5EB32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7:46.933" v="6626" actId="207"/>
        <pc:sldMkLst>
          <pc:docMk/>
          <pc:sldMk cId="2259951686" sldId="384"/>
        </pc:sldMkLst>
        <pc:spChg chg="add mod">
          <ac:chgData name="Boukouvala Niki" userId="ecc517fc-7324-4a9c-84ab-82fcb6ccea8f" providerId="ADAL" clId="{4D58CBED-BF65-4A4C-A336-2AC2386DEB65}" dt="2023-10-10T11:27:38.807" v="3588"/>
          <ac:spMkLst>
            <pc:docMk/>
            <pc:sldMk cId="2259951686" sldId="384"/>
            <ac:spMk id="2" creationId="{85CE5C65-8B22-EC37-0BAF-65C0E156E16D}"/>
          </ac:spMkLst>
        </pc:spChg>
        <pc:spChg chg="del">
          <ac:chgData name="Boukouvala Niki" userId="ecc517fc-7324-4a9c-84ab-82fcb6ccea8f" providerId="ADAL" clId="{4D58CBED-BF65-4A4C-A336-2AC2386DEB65}" dt="2023-10-10T11:27:38.551" v="3587" actId="478"/>
          <ac:spMkLst>
            <pc:docMk/>
            <pc:sldMk cId="2259951686" sldId="384"/>
            <ac:spMk id="5" creationId="{D23BF484-BBD6-1247-A7B7-3E911A4D19B0}"/>
          </ac:spMkLst>
        </pc:spChg>
      </pc:sldChg>
      <pc:sldChg chg="modSp mod modNotesTx">
        <pc:chgData name="Boukouvala Niki" userId="ecc517fc-7324-4a9c-84ab-82fcb6ccea8f" providerId="ADAL" clId="{4D58CBED-BF65-4A4C-A336-2AC2386DEB65}" dt="2023-10-22T08:57:54.175" v="6631" actId="20577"/>
        <pc:sldMkLst>
          <pc:docMk/>
          <pc:sldMk cId="3771240814" sldId="385"/>
        </pc:sldMkLst>
        <pc:spChg chg="mod">
          <ac:chgData name="Boukouvala Niki" userId="ecc517fc-7324-4a9c-84ab-82fcb6ccea8f" providerId="ADAL" clId="{4D58CBED-BF65-4A4C-A336-2AC2386DEB65}" dt="2023-10-10T11:27:41.600" v="3589" actId="1076"/>
          <ac:spMkLst>
            <pc:docMk/>
            <pc:sldMk cId="3771240814" sldId="385"/>
            <ac:spMk id="3" creationId="{4D0FBE42-C4BC-9E7A-693B-E1D76D898549}"/>
          </ac:spMkLst>
        </pc:spChg>
        <pc:spChg chg="mod">
          <ac:chgData name="Boukouvala Niki" userId="ecc517fc-7324-4a9c-84ab-82fcb6ccea8f" providerId="ADAL" clId="{4D58CBED-BF65-4A4C-A336-2AC2386DEB65}" dt="2023-10-20T19:35:58.936" v="5172" actId="20577"/>
          <ac:spMkLst>
            <pc:docMk/>
            <pc:sldMk cId="3771240814" sldId="385"/>
            <ac:spMk id="11" creationId="{B0008BD0-5353-6F77-7991-AED81030798F}"/>
          </ac:spMkLst>
        </pc:spChg>
      </pc:sldChg>
      <pc:sldChg chg="modSp mod modNotesTx">
        <pc:chgData name="Boukouvala Niki" userId="ecc517fc-7324-4a9c-84ab-82fcb6ccea8f" providerId="ADAL" clId="{4D58CBED-BF65-4A4C-A336-2AC2386DEB65}" dt="2023-10-22T08:58:02.298" v="6633" actId="207"/>
        <pc:sldMkLst>
          <pc:docMk/>
          <pc:sldMk cId="2031366517" sldId="386"/>
        </pc:sldMkLst>
        <pc:spChg chg="mod">
          <ac:chgData name="Boukouvala Niki" userId="ecc517fc-7324-4a9c-84ab-82fcb6ccea8f" providerId="ADAL" clId="{4D58CBED-BF65-4A4C-A336-2AC2386DEB65}" dt="2023-10-10T11:27:59.976" v="3600" actId="1038"/>
          <ac:spMkLst>
            <pc:docMk/>
            <pc:sldMk cId="2031366517" sldId="386"/>
            <ac:spMk id="3" creationId="{4D0FBE42-C4BC-9E7A-693B-E1D76D898549}"/>
          </ac:spMkLst>
        </pc:spChg>
      </pc:sldChg>
      <pc:sldChg chg="modSp mod modNotesTx">
        <pc:chgData name="Boukouvala Niki" userId="ecc517fc-7324-4a9c-84ab-82fcb6ccea8f" providerId="ADAL" clId="{4D58CBED-BF65-4A4C-A336-2AC2386DEB65}" dt="2023-10-22T08:58:08.214" v="6636" actId="20577"/>
        <pc:sldMkLst>
          <pc:docMk/>
          <pc:sldMk cId="2559411848" sldId="388"/>
        </pc:sldMkLst>
        <pc:spChg chg="mod">
          <ac:chgData name="Boukouvala Niki" userId="ecc517fc-7324-4a9c-84ab-82fcb6ccea8f" providerId="ADAL" clId="{4D58CBED-BF65-4A4C-A336-2AC2386DEB65}" dt="2023-10-10T11:27:51.506" v="3596" actId="1038"/>
          <ac:spMkLst>
            <pc:docMk/>
            <pc:sldMk cId="2559411848" sldId="388"/>
            <ac:spMk id="3" creationId="{4D0FBE42-C4BC-9E7A-693B-E1D76D898549}"/>
          </ac:spMkLst>
        </pc:spChg>
        <pc:spChg chg="mod">
          <ac:chgData name="Boukouvala Niki" userId="ecc517fc-7324-4a9c-84ab-82fcb6ccea8f" providerId="ADAL" clId="{4D58CBED-BF65-4A4C-A336-2AC2386DEB65}" dt="2023-10-03T08:34:29.857" v="59" actId="20577"/>
          <ac:spMkLst>
            <pc:docMk/>
            <pc:sldMk cId="2559411848" sldId="388"/>
            <ac:spMk id="7" creationId="{C3E127A2-A06F-5558-3181-56429CCA5D22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8:12.555" v="6638" actId="207"/>
        <pc:sldMkLst>
          <pc:docMk/>
          <pc:sldMk cId="2101737210" sldId="389"/>
        </pc:sldMkLst>
        <pc:spChg chg="add mod">
          <ac:chgData name="Boukouvala Niki" userId="ecc517fc-7324-4a9c-84ab-82fcb6ccea8f" providerId="ADAL" clId="{4D58CBED-BF65-4A4C-A336-2AC2386DEB65}" dt="2023-10-10T11:28:04.052" v="3602"/>
          <ac:spMkLst>
            <pc:docMk/>
            <pc:sldMk cId="2101737210" sldId="389"/>
            <ac:spMk id="2" creationId="{C3442437-4346-64F9-DB88-F879001AA183}"/>
          </ac:spMkLst>
        </pc:spChg>
        <pc:spChg chg="del">
          <ac:chgData name="Boukouvala Niki" userId="ecc517fc-7324-4a9c-84ab-82fcb6ccea8f" providerId="ADAL" clId="{4D58CBED-BF65-4A4C-A336-2AC2386DEB65}" dt="2023-10-10T11:28:03.636" v="3601" actId="478"/>
          <ac:spMkLst>
            <pc:docMk/>
            <pc:sldMk cId="2101737210" sldId="389"/>
            <ac:spMk id="3" creationId="{4D0FBE42-C4BC-9E7A-693B-E1D76D898549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8:17.757" v="6641" actId="20577"/>
        <pc:sldMkLst>
          <pc:docMk/>
          <pc:sldMk cId="3136224970" sldId="390"/>
        </pc:sldMkLst>
        <pc:spChg chg="add mod">
          <ac:chgData name="Boukouvala Niki" userId="ecc517fc-7324-4a9c-84ab-82fcb6ccea8f" providerId="ADAL" clId="{4D58CBED-BF65-4A4C-A336-2AC2386DEB65}" dt="2023-10-10T11:28:05.915" v="3604"/>
          <ac:spMkLst>
            <pc:docMk/>
            <pc:sldMk cId="3136224970" sldId="390"/>
            <ac:spMk id="2" creationId="{E27532BE-044A-551E-AFDC-8D943D0D8E42}"/>
          </ac:spMkLst>
        </pc:spChg>
        <pc:spChg chg="del">
          <ac:chgData name="Boukouvala Niki" userId="ecc517fc-7324-4a9c-84ab-82fcb6ccea8f" providerId="ADAL" clId="{4D58CBED-BF65-4A4C-A336-2AC2386DEB65}" dt="2023-10-10T11:28:05.697" v="3603" actId="478"/>
          <ac:spMkLst>
            <pc:docMk/>
            <pc:sldMk cId="3136224970" sldId="390"/>
            <ac:spMk id="3" creationId="{4D0FBE42-C4BC-9E7A-693B-E1D76D898549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8:25.744" v="6645" actId="20577"/>
        <pc:sldMkLst>
          <pc:docMk/>
          <pc:sldMk cId="349684672" sldId="391"/>
        </pc:sldMkLst>
        <pc:spChg chg="add mod">
          <ac:chgData name="Boukouvala Niki" userId="ecc517fc-7324-4a9c-84ab-82fcb6ccea8f" providerId="ADAL" clId="{4D58CBED-BF65-4A4C-A336-2AC2386DEB65}" dt="2023-10-10T11:28:08.298" v="3606"/>
          <ac:spMkLst>
            <pc:docMk/>
            <pc:sldMk cId="349684672" sldId="391"/>
            <ac:spMk id="2" creationId="{44934140-98F3-114A-F748-2ABC2B01DAC2}"/>
          </ac:spMkLst>
        </pc:spChg>
        <pc:spChg chg="del">
          <ac:chgData name="Boukouvala Niki" userId="ecc517fc-7324-4a9c-84ab-82fcb6ccea8f" providerId="ADAL" clId="{4D58CBED-BF65-4A4C-A336-2AC2386DEB65}" dt="2023-10-10T11:28:08.113" v="3605" actId="478"/>
          <ac:spMkLst>
            <pc:docMk/>
            <pc:sldMk cId="349684672" sldId="391"/>
            <ac:spMk id="3" creationId="{4D0FBE42-C4BC-9E7A-693B-E1D76D898549}"/>
          </ac:spMkLst>
        </pc:spChg>
      </pc:sldChg>
      <pc:sldChg chg="addSp delSp modSp mod modNotesTx">
        <pc:chgData name="Boukouvala Niki" userId="ecc517fc-7324-4a9c-84ab-82fcb6ccea8f" providerId="ADAL" clId="{4D58CBED-BF65-4A4C-A336-2AC2386DEB65}" dt="2023-10-22T08:58:34.143" v="6650" actId="20577"/>
        <pc:sldMkLst>
          <pc:docMk/>
          <pc:sldMk cId="1273630694" sldId="393"/>
        </pc:sldMkLst>
        <pc:spChg chg="add del mod">
          <ac:chgData name="Boukouvala Niki" userId="ecc517fc-7324-4a9c-84ab-82fcb6ccea8f" providerId="ADAL" clId="{4D58CBED-BF65-4A4C-A336-2AC2386DEB65}" dt="2023-10-10T11:28:11.746" v="3609"/>
          <ac:spMkLst>
            <pc:docMk/>
            <pc:sldMk cId="1273630694" sldId="393"/>
            <ac:spMk id="3" creationId="{B23DEA8A-EE26-3252-1E72-E4FDBB6D5E44}"/>
          </ac:spMkLst>
        </pc:spChg>
        <pc:spChg chg="add del mod">
          <ac:chgData name="Boukouvala Niki" userId="ecc517fc-7324-4a9c-84ab-82fcb6ccea8f" providerId="ADAL" clId="{4D58CBED-BF65-4A4C-A336-2AC2386DEB65}" dt="2023-10-10T11:28:15.524" v="3612" actId="478"/>
          <ac:spMkLst>
            <pc:docMk/>
            <pc:sldMk cId="1273630694" sldId="393"/>
            <ac:spMk id="4" creationId="{ADA5FCF6-0657-6A14-7366-859893665A0A}"/>
          </ac:spMkLst>
        </pc:spChg>
        <pc:spChg chg="add del mod">
          <ac:chgData name="Boukouvala Niki" userId="ecc517fc-7324-4a9c-84ab-82fcb6ccea8f" providerId="ADAL" clId="{4D58CBED-BF65-4A4C-A336-2AC2386DEB65}" dt="2023-10-10T11:28:19.505" v="3616" actId="20577"/>
          <ac:spMkLst>
            <pc:docMk/>
            <pc:sldMk cId="1273630694" sldId="393"/>
            <ac:spMk id="8" creationId="{878667A2-1B44-BA98-E77B-F428AB2CFA6C}"/>
          </ac:spMkLst>
        </pc:spChg>
        <pc:spChg chg="mod">
          <ac:chgData name="Boukouvala Niki" userId="ecc517fc-7324-4a9c-84ab-82fcb6ccea8f" providerId="ADAL" clId="{4D58CBED-BF65-4A4C-A336-2AC2386DEB65}" dt="2023-10-20T20:02:02.369" v="5529" actId="1038"/>
          <ac:spMkLst>
            <pc:docMk/>
            <pc:sldMk cId="1273630694" sldId="393"/>
            <ac:spMk id="10" creationId="{FA4051CB-F975-FBFE-96E0-9C5569B57C11}"/>
          </ac:spMkLst>
        </pc:spChg>
      </pc:sldChg>
      <pc:sldChg chg="addSp delSp modSp mod ord modNotesTx">
        <pc:chgData name="Boukouvala Niki" userId="ecc517fc-7324-4a9c-84ab-82fcb6ccea8f" providerId="ADAL" clId="{4D58CBED-BF65-4A4C-A336-2AC2386DEB65}" dt="2023-10-22T08:58:40.570" v="6653" actId="207"/>
        <pc:sldMkLst>
          <pc:docMk/>
          <pc:sldMk cId="911979909" sldId="394"/>
        </pc:sldMkLst>
        <pc:spChg chg="add mod">
          <ac:chgData name="Boukouvala Niki" userId="ecc517fc-7324-4a9c-84ab-82fcb6ccea8f" providerId="ADAL" clId="{4D58CBED-BF65-4A4C-A336-2AC2386DEB65}" dt="2023-10-03T09:39:52.095" v="417" actId="1076"/>
          <ac:spMkLst>
            <pc:docMk/>
            <pc:sldMk cId="911979909" sldId="394"/>
            <ac:spMk id="3" creationId="{D47EB2F7-AC77-31CA-B448-3EAEBDB18022}"/>
          </ac:spMkLst>
        </pc:spChg>
        <pc:spChg chg="mod">
          <ac:chgData name="Boukouvala Niki" userId="ecc517fc-7324-4a9c-84ab-82fcb6ccea8f" providerId="ADAL" clId="{4D58CBED-BF65-4A4C-A336-2AC2386DEB65}" dt="2023-10-03T09:39:48.983" v="416" actId="1076"/>
          <ac:spMkLst>
            <pc:docMk/>
            <pc:sldMk cId="911979909" sldId="394"/>
            <ac:spMk id="4" creationId="{14C8AA5A-17C7-2F42-BA3B-B3A988F8C014}"/>
          </ac:spMkLst>
        </pc:spChg>
        <pc:spChg chg="add mod">
          <ac:chgData name="Boukouvala Niki" userId="ecc517fc-7324-4a9c-84ab-82fcb6ccea8f" providerId="ADAL" clId="{4D58CBED-BF65-4A4C-A336-2AC2386DEB65}" dt="2023-10-03T10:25:03.677" v="1447"/>
          <ac:spMkLst>
            <pc:docMk/>
            <pc:sldMk cId="911979909" sldId="394"/>
            <ac:spMk id="5" creationId="{F6D3DB8E-8F9C-7C08-6BB6-AD391D0F645A}"/>
          </ac:spMkLst>
        </pc:spChg>
        <pc:spChg chg="del mod">
          <ac:chgData name="Boukouvala Niki" userId="ecc517fc-7324-4a9c-84ab-82fcb6ccea8f" providerId="ADAL" clId="{4D58CBED-BF65-4A4C-A336-2AC2386DEB65}" dt="2023-10-03T10:25:05.539" v="1448" actId="478"/>
          <ac:spMkLst>
            <pc:docMk/>
            <pc:sldMk cId="911979909" sldId="394"/>
            <ac:spMk id="8" creationId="{878667A2-1B44-BA98-E77B-F428AB2CFA6C}"/>
          </ac:spMkLst>
        </pc:spChg>
      </pc:sldChg>
      <pc:sldChg chg="addSp delSp modSp add mod modNotesTx">
        <pc:chgData name="Boukouvala Niki" userId="ecc517fc-7324-4a9c-84ab-82fcb6ccea8f" providerId="ADAL" clId="{4D58CBED-BF65-4A4C-A336-2AC2386DEB65}" dt="2023-10-22T08:58:46.394" v="6656" actId="207"/>
        <pc:sldMkLst>
          <pc:docMk/>
          <pc:sldMk cId="3704251589" sldId="395"/>
        </pc:sldMkLst>
        <pc:spChg chg="add del mod">
          <ac:chgData name="Boukouvala Niki" userId="ecc517fc-7324-4a9c-84ab-82fcb6ccea8f" providerId="ADAL" clId="{4D58CBED-BF65-4A4C-A336-2AC2386DEB65}" dt="2023-10-03T10:08:50.934" v="440" actId="478"/>
          <ac:spMkLst>
            <pc:docMk/>
            <pc:sldMk cId="3704251589" sldId="395"/>
            <ac:spMk id="2" creationId="{9CB5DA00-DC7F-F058-1446-51B128581883}"/>
          </ac:spMkLst>
        </pc:spChg>
        <pc:spChg chg="del">
          <ac:chgData name="Boukouvala Niki" userId="ecc517fc-7324-4a9c-84ab-82fcb6ccea8f" providerId="ADAL" clId="{4D58CBED-BF65-4A4C-A336-2AC2386DEB65}" dt="2023-10-03T10:08:29.004" v="437" actId="478"/>
          <ac:spMkLst>
            <pc:docMk/>
            <pc:sldMk cId="3704251589" sldId="395"/>
            <ac:spMk id="3" creationId="{D47EB2F7-AC77-31CA-B448-3EAEBDB18022}"/>
          </ac:spMkLst>
        </pc:spChg>
        <pc:spChg chg="del">
          <ac:chgData name="Boukouvala Niki" userId="ecc517fc-7324-4a9c-84ab-82fcb6ccea8f" providerId="ADAL" clId="{4D58CBED-BF65-4A4C-A336-2AC2386DEB65}" dt="2023-10-03T10:08:29.004" v="437" actId="478"/>
          <ac:spMkLst>
            <pc:docMk/>
            <pc:sldMk cId="3704251589" sldId="395"/>
            <ac:spMk id="4" creationId="{14C8AA5A-17C7-2F42-BA3B-B3A988F8C014}"/>
          </ac:spMkLst>
        </pc:spChg>
        <pc:spChg chg="add del mod">
          <ac:chgData name="Boukouvala Niki" userId="ecc517fc-7324-4a9c-84ab-82fcb6ccea8f" providerId="ADAL" clId="{4D58CBED-BF65-4A4C-A336-2AC2386DEB65}" dt="2023-10-03T10:08:52.119" v="441" actId="478"/>
          <ac:spMkLst>
            <pc:docMk/>
            <pc:sldMk cId="3704251589" sldId="395"/>
            <ac:spMk id="5" creationId="{B5CC5E0D-A039-2319-5837-47B0AA50759A}"/>
          </ac:spMkLst>
        </pc:spChg>
        <pc:spChg chg="add del mod">
          <ac:chgData name="Boukouvala Niki" userId="ecc517fc-7324-4a9c-84ab-82fcb6ccea8f" providerId="ADAL" clId="{4D58CBED-BF65-4A4C-A336-2AC2386DEB65}" dt="2023-10-03T10:08:49.803" v="439" actId="478"/>
          <ac:spMkLst>
            <pc:docMk/>
            <pc:sldMk cId="3704251589" sldId="395"/>
            <ac:spMk id="6" creationId="{0F801150-1A34-2104-0F62-2EF013DE004B}"/>
          </ac:spMkLst>
        </pc:spChg>
        <pc:spChg chg="add mod">
          <ac:chgData name="Boukouvala Niki" userId="ecc517fc-7324-4a9c-84ab-82fcb6ccea8f" providerId="ADAL" clId="{4D58CBED-BF65-4A4C-A336-2AC2386DEB65}" dt="2023-10-03T10:21:15.108" v="1273" actId="20577"/>
          <ac:spMkLst>
            <pc:docMk/>
            <pc:sldMk cId="3704251589" sldId="395"/>
            <ac:spMk id="7" creationId="{3E8D9184-DF9D-92E7-01FD-65CB24094726}"/>
          </ac:spMkLst>
        </pc:spChg>
        <pc:spChg chg="del mod">
          <ac:chgData name="Boukouvala Niki" userId="ecc517fc-7324-4a9c-84ab-82fcb6ccea8f" providerId="ADAL" clId="{4D58CBED-BF65-4A4C-A336-2AC2386DEB65}" dt="2023-10-03T10:25:14.822" v="1451" actId="478"/>
          <ac:spMkLst>
            <pc:docMk/>
            <pc:sldMk cId="3704251589" sldId="395"/>
            <ac:spMk id="8" creationId="{878667A2-1B44-BA98-E77B-F428AB2CFA6C}"/>
          </ac:spMkLst>
        </pc:spChg>
        <pc:spChg chg="add mod">
          <ac:chgData name="Boukouvala Niki" userId="ecc517fc-7324-4a9c-84ab-82fcb6ccea8f" providerId="ADAL" clId="{4D58CBED-BF65-4A4C-A336-2AC2386DEB65}" dt="2023-10-03T10:10:14.837" v="497" actId="207"/>
          <ac:spMkLst>
            <pc:docMk/>
            <pc:sldMk cId="3704251589" sldId="395"/>
            <ac:spMk id="9" creationId="{79F3F7B1-940A-DEC0-AAED-0A46B591943F}"/>
          </ac:spMkLst>
        </pc:spChg>
        <pc:spChg chg="add del mod">
          <ac:chgData name="Boukouvala Niki" userId="ecc517fc-7324-4a9c-84ab-82fcb6ccea8f" providerId="ADAL" clId="{4D58CBED-BF65-4A4C-A336-2AC2386DEB65}" dt="2023-10-03T10:09:27.345" v="448" actId="478"/>
          <ac:spMkLst>
            <pc:docMk/>
            <pc:sldMk cId="3704251589" sldId="395"/>
            <ac:spMk id="10" creationId="{0AB032CF-E05B-516B-9B4A-E9592E128DBD}"/>
          </ac:spMkLst>
        </pc:spChg>
        <pc:spChg chg="add del mod">
          <ac:chgData name="Boukouvala Niki" userId="ecc517fc-7324-4a9c-84ab-82fcb6ccea8f" providerId="ADAL" clId="{4D58CBED-BF65-4A4C-A336-2AC2386DEB65}" dt="2023-10-03T10:09:29.525" v="449" actId="478"/>
          <ac:spMkLst>
            <pc:docMk/>
            <pc:sldMk cId="3704251589" sldId="395"/>
            <ac:spMk id="11" creationId="{9DDBC68B-A42B-8E7D-BC4C-C6149B66BFA5}"/>
          </ac:spMkLst>
        </pc:spChg>
        <pc:spChg chg="add del mod">
          <ac:chgData name="Boukouvala Niki" userId="ecc517fc-7324-4a9c-84ab-82fcb6ccea8f" providerId="ADAL" clId="{4D58CBED-BF65-4A4C-A336-2AC2386DEB65}" dt="2023-10-03T10:09:30.415" v="450" actId="478"/>
          <ac:spMkLst>
            <pc:docMk/>
            <pc:sldMk cId="3704251589" sldId="395"/>
            <ac:spMk id="12" creationId="{7BCB9C4A-A823-8F34-2787-BEE2AAE049AF}"/>
          </ac:spMkLst>
        </pc:spChg>
        <pc:spChg chg="add mod">
          <ac:chgData name="Boukouvala Niki" userId="ecc517fc-7324-4a9c-84ab-82fcb6ccea8f" providerId="ADAL" clId="{4D58CBED-BF65-4A4C-A336-2AC2386DEB65}" dt="2023-10-03T10:21:16.428" v="1274" actId="20577"/>
          <ac:spMkLst>
            <pc:docMk/>
            <pc:sldMk cId="3704251589" sldId="395"/>
            <ac:spMk id="22" creationId="{2FA3AAF6-7B61-0D61-EA8C-0DEC0ADDA7EE}"/>
          </ac:spMkLst>
        </pc:spChg>
        <pc:spChg chg="add mod">
          <ac:chgData name="Boukouvala Niki" userId="ecc517fc-7324-4a9c-84ab-82fcb6ccea8f" providerId="ADAL" clId="{4D58CBED-BF65-4A4C-A336-2AC2386DEB65}" dt="2023-10-03T10:10:45.594" v="529" actId="1076"/>
          <ac:spMkLst>
            <pc:docMk/>
            <pc:sldMk cId="3704251589" sldId="395"/>
            <ac:spMk id="23" creationId="{4CAE35AA-759B-95C3-9149-637C0165AA28}"/>
          </ac:spMkLst>
        </pc:spChg>
        <pc:spChg chg="add mod">
          <ac:chgData name="Boukouvala Niki" userId="ecc517fc-7324-4a9c-84ab-82fcb6ccea8f" providerId="ADAL" clId="{4D58CBED-BF65-4A4C-A336-2AC2386DEB65}" dt="2023-10-03T10:21:17.585" v="1275" actId="20577"/>
          <ac:spMkLst>
            <pc:docMk/>
            <pc:sldMk cId="3704251589" sldId="395"/>
            <ac:spMk id="24" creationId="{1B0975B9-67ED-A9AD-F039-2FAA47BC7708}"/>
          </ac:spMkLst>
        </pc:spChg>
        <pc:spChg chg="add mod">
          <ac:chgData name="Boukouvala Niki" userId="ecc517fc-7324-4a9c-84ab-82fcb6ccea8f" providerId="ADAL" clId="{4D58CBED-BF65-4A4C-A336-2AC2386DEB65}" dt="2023-10-03T10:11:40.296" v="571" actId="20577"/>
          <ac:spMkLst>
            <pc:docMk/>
            <pc:sldMk cId="3704251589" sldId="395"/>
            <ac:spMk id="25" creationId="{584FE9C5-ADB0-5DD2-4DD4-F9E5F1E63A68}"/>
          </ac:spMkLst>
        </pc:spChg>
        <pc:spChg chg="add mod">
          <ac:chgData name="Boukouvala Niki" userId="ecc517fc-7324-4a9c-84ab-82fcb6ccea8f" providerId="ADAL" clId="{4D58CBED-BF65-4A4C-A336-2AC2386DEB65}" dt="2023-10-03T10:12:12.711" v="609" actId="207"/>
          <ac:spMkLst>
            <pc:docMk/>
            <pc:sldMk cId="3704251589" sldId="395"/>
            <ac:spMk id="26" creationId="{E5379CAF-D20A-5F78-9D7D-3C584796CE3B}"/>
          </ac:spMkLst>
        </pc:spChg>
        <pc:spChg chg="add mod">
          <ac:chgData name="Boukouvala Niki" userId="ecc517fc-7324-4a9c-84ab-82fcb6ccea8f" providerId="ADAL" clId="{4D58CBED-BF65-4A4C-A336-2AC2386DEB65}" dt="2023-10-03T10:13:02.999" v="625" actId="1076"/>
          <ac:spMkLst>
            <pc:docMk/>
            <pc:sldMk cId="3704251589" sldId="395"/>
            <ac:spMk id="27" creationId="{02459B8D-9B0E-85EC-F2CE-848D9601204E}"/>
          </ac:spMkLst>
        </pc:spChg>
        <pc:spChg chg="add mod">
          <ac:chgData name="Boukouvala Niki" userId="ecc517fc-7324-4a9c-84ab-82fcb6ccea8f" providerId="ADAL" clId="{4D58CBED-BF65-4A4C-A336-2AC2386DEB65}" dt="2023-10-03T10:21:27.017" v="1278" actId="20577"/>
          <ac:spMkLst>
            <pc:docMk/>
            <pc:sldMk cId="3704251589" sldId="395"/>
            <ac:spMk id="28" creationId="{1D3B8072-3754-3532-D06D-A7E3893975FF}"/>
          </ac:spMkLst>
        </pc:spChg>
        <pc:spChg chg="add mod">
          <ac:chgData name="Boukouvala Niki" userId="ecc517fc-7324-4a9c-84ab-82fcb6ccea8f" providerId="ADAL" clId="{4D58CBED-BF65-4A4C-A336-2AC2386DEB65}" dt="2023-10-03T10:22:48.269" v="1419" actId="1076"/>
          <ac:spMkLst>
            <pc:docMk/>
            <pc:sldMk cId="3704251589" sldId="395"/>
            <ac:spMk id="29" creationId="{B112A921-C22E-A608-D76E-60266EFFC23B}"/>
          </ac:spMkLst>
        </pc:spChg>
        <pc:spChg chg="add mod">
          <ac:chgData name="Boukouvala Niki" userId="ecc517fc-7324-4a9c-84ab-82fcb6ccea8f" providerId="ADAL" clId="{4D58CBED-BF65-4A4C-A336-2AC2386DEB65}" dt="2023-10-03T10:25:34.686" v="1455" actId="255"/>
          <ac:spMkLst>
            <pc:docMk/>
            <pc:sldMk cId="3704251589" sldId="395"/>
            <ac:spMk id="30" creationId="{025A7157-7487-FC05-D1EE-8A8946A2EF28}"/>
          </ac:spMkLst>
        </pc:spChg>
        <pc:cxnChg chg="add mod">
          <ac:chgData name="Boukouvala Niki" userId="ecc517fc-7324-4a9c-84ab-82fcb6ccea8f" providerId="ADAL" clId="{4D58CBED-BF65-4A4C-A336-2AC2386DEB65}" dt="2023-10-03T10:08:40.954" v="438"/>
          <ac:cxnSpMkLst>
            <pc:docMk/>
            <pc:sldMk cId="3704251589" sldId="395"/>
            <ac:cxnSpMk id="13" creationId="{10E7FDEA-522B-8AD4-CC1B-75D2BB5CEE5D}"/>
          </ac:cxnSpMkLst>
        </pc:cxnChg>
        <pc:cxnChg chg="add mod">
          <ac:chgData name="Boukouvala Niki" userId="ecc517fc-7324-4a9c-84ab-82fcb6ccea8f" providerId="ADAL" clId="{4D58CBED-BF65-4A4C-A336-2AC2386DEB65}" dt="2023-10-03T10:09:24.084" v="447" actId="408"/>
          <ac:cxnSpMkLst>
            <pc:docMk/>
            <pc:sldMk cId="3704251589" sldId="395"/>
            <ac:cxnSpMk id="15" creationId="{43EE8828-46E3-6BBE-C3AA-42DF3345E26F}"/>
          </ac:cxnSpMkLst>
        </pc:cxnChg>
        <pc:cxnChg chg="add mod">
          <ac:chgData name="Boukouvala Niki" userId="ecc517fc-7324-4a9c-84ab-82fcb6ccea8f" providerId="ADAL" clId="{4D58CBED-BF65-4A4C-A336-2AC2386DEB65}" dt="2023-10-03T10:09:24.084" v="447" actId="408"/>
          <ac:cxnSpMkLst>
            <pc:docMk/>
            <pc:sldMk cId="3704251589" sldId="395"/>
            <ac:cxnSpMk id="16" creationId="{BEAF7015-3085-8B02-42F5-334BBCE1B64C}"/>
          </ac:cxnSpMkLst>
        </pc:cxnChg>
        <pc:cxnChg chg="add mod">
          <ac:chgData name="Boukouvala Niki" userId="ecc517fc-7324-4a9c-84ab-82fcb6ccea8f" providerId="ADAL" clId="{4D58CBED-BF65-4A4C-A336-2AC2386DEB65}" dt="2023-10-03T10:09:24.084" v="447" actId="408"/>
          <ac:cxnSpMkLst>
            <pc:docMk/>
            <pc:sldMk cId="3704251589" sldId="395"/>
            <ac:cxnSpMk id="17" creationId="{94077AF7-29A4-F915-3A42-82288B7A429F}"/>
          </ac:cxnSpMkLst>
        </pc:cxnChg>
        <pc:cxnChg chg="add mod">
          <ac:chgData name="Boukouvala Niki" userId="ecc517fc-7324-4a9c-84ab-82fcb6ccea8f" providerId="ADAL" clId="{4D58CBED-BF65-4A4C-A336-2AC2386DEB65}" dt="2023-10-03T10:09:24.084" v="447" actId="408"/>
          <ac:cxnSpMkLst>
            <pc:docMk/>
            <pc:sldMk cId="3704251589" sldId="395"/>
            <ac:cxnSpMk id="21" creationId="{F9C15B54-109E-B08E-CE98-2AF2519C11C4}"/>
          </ac:cxnSpMkLst>
        </pc:cxnChg>
      </pc:sldChg>
      <pc:sldChg chg="addSp delSp modSp add mod modNotesTx">
        <pc:chgData name="Boukouvala Niki" userId="ecc517fc-7324-4a9c-84ab-82fcb6ccea8f" providerId="ADAL" clId="{4D58CBED-BF65-4A4C-A336-2AC2386DEB65}" dt="2023-10-22T08:58:52.642" v="6659" actId="207"/>
        <pc:sldMkLst>
          <pc:docMk/>
          <pc:sldMk cId="2486612522" sldId="396"/>
        </pc:sldMkLst>
        <pc:spChg chg="add mod">
          <ac:chgData name="Boukouvala Niki" userId="ecc517fc-7324-4a9c-84ab-82fcb6ccea8f" providerId="ADAL" clId="{4D58CBED-BF65-4A4C-A336-2AC2386DEB65}" dt="2023-10-03T10:29:00.934" v="1495" actId="20577"/>
          <ac:spMkLst>
            <pc:docMk/>
            <pc:sldMk cId="2486612522" sldId="396"/>
            <ac:spMk id="4" creationId="{D801AC4B-274F-4FB6-0573-1400BBAFE379}"/>
          </ac:spMkLst>
        </pc:spChg>
        <pc:spChg chg="add mod">
          <ac:chgData name="Boukouvala Niki" userId="ecc517fc-7324-4a9c-84ab-82fcb6ccea8f" providerId="ADAL" clId="{4D58CBED-BF65-4A4C-A336-2AC2386DEB65}" dt="2023-10-03T10:29:12.739" v="1514" actId="20577"/>
          <ac:spMkLst>
            <pc:docMk/>
            <pc:sldMk cId="2486612522" sldId="396"/>
            <ac:spMk id="5" creationId="{71289D61-3B23-64F4-B3F2-41C9457BC60E}"/>
          </ac:spMkLst>
        </pc:spChg>
        <pc:spChg chg="del">
          <ac:chgData name="Boukouvala Niki" userId="ecc517fc-7324-4a9c-84ab-82fcb6ccea8f" providerId="ADAL" clId="{4D58CBED-BF65-4A4C-A336-2AC2386DEB65}" dt="2023-10-03T10:26:11.949" v="1463" actId="478"/>
          <ac:spMkLst>
            <pc:docMk/>
            <pc:sldMk cId="2486612522" sldId="396"/>
            <ac:spMk id="7" creationId="{3E8D9184-DF9D-92E7-01FD-65CB24094726}"/>
          </ac:spMkLst>
        </pc:spChg>
        <pc:spChg chg="add del mod">
          <ac:chgData name="Boukouvala Niki" userId="ecc517fc-7324-4a9c-84ab-82fcb6ccea8f" providerId="ADAL" clId="{4D58CBED-BF65-4A4C-A336-2AC2386DEB65}" dt="2023-10-03T10:35:22.316" v="1574" actId="478"/>
          <ac:spMkLst>
            <pc:docMk/>
            <pc:sldMk cId="2486612522" sldId="396"/>
            <ac:spMk id="8" creationId="{5AA7CD08-087F-0142-A921-E471C7BA38B4}"/>
          </ac:spMkLst>
        </pc:spChg>
        <pc:spChg chg="del">
          <ac:chgData name="Boukouvala Niki" userId="ecc517fc-7324-4a9c-84ab-82fcb6ccea8f" providerId="ADAL" clId="{4D58CBED-BF65-4A4C-A336-2AC2386DEB65}" dt="2023-10-03T10:26:11.949" v="1463" actId="478"/>
          <ac:spMkLst>
            <pc:docMk/>
            <pc:sldMk cId="2486612522" sldId="396"/>
            <ac:spMk id="9" creationId="{79F3F7B1-940A-DEC0-AAED-0A46B591943F}"/>
          </ac:spMkLst>
        </pc:spChg>
        <pc:spChg chg="add mod">
          <ac:chgData name="Boukouvala Niki" userId="ecc517fc-7324-4a9c-84ab-82fcb6ccea8f" providerId="ADAL" clId="{4D58CBED-BF65-4A4C-A336-2AC2386DEB65}" dt="2023-10-03T10:36:01.848" v="1610" actId="20577"/>
          <ac:spMkLst>
            <pc:docMk/>
            <pc:sldMk cId="2486612522" sldId="396"/>
            <ac:spMk id="12" creationId="{233F0335-97A5-EF65-38BD-745AEF41AB85}"/>
          </ac:spMkLst>
        </pc:spChg>
        <pc:spChg chg="del">
          <ac:chgData name="Boukouvala Niki" userId="ecc517fc-7324-4a9c-84ab-82fcb6ccea8f" providerId="ADAL" clId="{4D58CBED-BF65-4A4C-A336-2AC2386DEB65}" dt="2023-10-03T10:26:11.949" v="1463" actId="478"/>
          <ac:spMkLst>
            <pc:docMk/>
            <pc:sldMk cId="2486612522" sldId="396"/>
            <ac:spMk id="22" creationId="{2FA3AAF6-7B61-0D61-EA8C-0DEC0ADDA7EE}"/>
          </ac:spMkLst>
        </pc:spChg>
        <pc:spChg chg="del">
          <ac:chgData name="Boukouvala Niki" userId="ecc517fc-7324-4a9c-84ab-82fcb6ccea8f" providerId="ADAL" clId="{4D58CBED-BF65-4A4C-A336-2AC2386DEB65}" dt="2023-10-03T10:26:11.949" v="1463" actId="478"/>
          <ac:spMkLst>
            <pc:docMk/>
            <pc:sldMk cId="2486612522" sldId="396"/>
            <ac:spMk id="23" creationId="{4CAE35AA-759B-95C3-9149-637C0165AA28}"/>
          </ac:spMkLst>
        </pc:spChg>
        <pc:spChg chg="del">
          <ac:chgData name="Boukouvala Niki" userId="ecc517fc-7324-4a9c-84ab-82fcb6ccea8f" providerId="ADAL" clId="{4D58CBED-BF65-4A4C-A336-2AC2386DEB65}" dt="2023-10-03T10:26:11.949" v="1463" actId="478"/>
          <ac:spMkLst>
            <pc:docMk/>
            <pc:sldMk cId="2486612522" sldId="396"/>
            <ac:spMk id="24" creationId="{1B0975B9-67ED-A9AD-F039-2FAA47BC7708}"/>
          </ac:spMkLst>
        </pc:spChg>
        <pc:spChg chg="del">
          <ac:chgData name="Boukouvala Niki" userId="ecc517fc-7324-4a9c-84ab-82fcb6ccea8f" providerId="ADAL" clId="{4D58CBED-BF65-4A4C-A336-2AC2386DEB65}" dt="2023-10-03T10:26:11.949" v="1463" actId="478"/>
          <ac:spMkLst>
            <pc:docMk/>
            <pc:sldMk cId="2486612522" sldId="396"/>
            <ac:spMk id="25" creationId="{584FE9C5-ADB0-5DD2-4DD4-F9E5F1E63A68}"/>
          </ac:spMkLst>
        </pc:spChg>
        <pc:spChg chg="del">
          <ac:chgData name="Boukouvala Niki" userId="ecc517fc-7324-4a9c-84ab-82fcb6ccea8f" providerId="ADAL" clId="{4D58CBED-BF65-4A4C-A336-2AC2386DEB65}" dt="2023-10-03T10:26:11.949" v="1463" actId="478"/>
          <ac:spMkLst>
            <pc:docMk/>
            <pc:sldMk cId="2486612522" sldId="396"/>
            <ac:spMk id="26" creationId="{E5379CAF-D20A-5F78-9D7D-3C584796CE3B}"/>
          </ac:spMkLst>
        </pc:spChg>
        <pc:spChg chg="del">
          <ac:chgData name="Boukouvala Niki" userId="ecc517fc-7324-4a9c-84ab-82fcb6ccea8f" providerId="ADAL" clId="{4D58CBED-BF65-4A4C-A336-2AC2386DEB65}" dt="2023-10-03T10:26:15.601" v="1466" actId="478"/>
          <ac:spMkLst>
            <pc:docMk/>
            <pc:sldMk cId="2486612522" sldId="396"/>
            <ac:spMk id="27" creationId="{02459B8D-9B0E-85EC-F2CE-848D9601204E}"/>
          </ac:spMkLst>
        </pc:spChg>
        <pc:spChg chg="del">
          <ac:chgData name="Boukouvala Niki" userId="ecc517fc-7324-4a9c-84ab-82fcb6ccea8f" providerId="ADAL" clId="{4D58CBED-BF65-4A4C-A336-2AC2386DEB65}" dt="2023-10-03T10:26:11.949" v="1463" actId="478"/>
          <ac:spMkLst>
            <pc:docMk/>
            <pc:sldMk cId="2486612522" sldId="396"/>
            <ac:spMk id="28" creationId="{1D3B8072-3754-3532-D06D-A7E3893975FF}"/>
          </ac:spMkLst>
        </pc:spChg>
        <pc:spChg chg="del mod">
          <ac:chgData name="Boukouvala Niki" userId="ecc517fc-7324-4a9c-84ab-82fcb6ccea8f" providerId="ADAL" clId="{4D58CBED-BF65-4A4C-A336-2AC2386DEB65}" dt="2023-10-03T10:26:13.382" v="1465" actId="478"/>
          <ac:spMkLst>
            <pc:docMk/>
            <pc:sldMk cId="2486612522" sldId="396"/>
            <ac:spMk id="29" creationId="{B112A921-C22E-A608-D76E-60266EFFC23B}"/>
          </ac:spMkLst>
        </pc:spChg>
        <pc:spChg chg="mod">
          <ac:chgData name="Boukouvala Niki" userId="ecc517fc-7324-4a9c-84ab-82fcb6ccea8f" providerId="ADAL" clId="{4D58CBED-BF65-4A4C-A336-2AC2386DEB65}" dt="2023-10-03T10:26:06.205" v="1462" actId="20577"/>
          <ac:spMkLst>
            <pc:docMk/>
            <pc:sldMk cId="2486612522" sldId="396"/>
            <ac:spMk id="30" creationId="{025A7157-7487-FC05-D1EE-8A8946A2EF28}"/>
          </ac:spMkLst>
        </pc:spChg>
        <pc:picChg chg="add del mod">
          <ac:chgData name="Boukouvala Niki" userId="ecc517fc-7324-4a9c-84ab-82fcb6ccea8f" providerId="ADAL" clId="{4D58CBED-BF65-4A4C-A336-2AC2386DEB65}" dt="2023-10-03T10:28:45.755" v="1476" actId="478"/>
          <ac:picMkLst>
            <pc:docMk/>
            <pc:sldMk cId="2486612522" sldId="396"/>
            <ac:picMk id="2" creationId="{4FD0B4F7-6BAB-C836-6C26-1EDA46C2506C}"/>
          </ac:picMkLst>
        </pc:picChg>
        <pc:picChg chg="add del mod">
          <ac:chgData name="Boukouvala Niki" userId="ecc517fc-7324-4a9c-84ab-82fcb6ccea8f" providerId="ADAL" clId="{4D58CBED-BF65-4A4C-A336-2AC2386DEB65}" dt="2023-10-03T10:30:55.027" v="1528" actId="478"/>
          <ac:picMkLst>
            <pc:docMk/>
            <pc:sldMk cId="2486612522" sldId="396"/>
            <ac:picMk id="3" creationId="{4FF1E641-1C92-DE5D-E8B0-C01E2B288AFF}"/>
          </ac:picMkLst>
        </pc:picChg>
        <pc:picChg chg="add del mod">
          <ac:chgData name="Boukouvala Niki" userId="ecc517fc-7324-4a9c-84ab-82fcb6ccea8f" providerId="ADAL" clId="{4D58CBED-BF65-4A4C-A336-2AC2386DEB65}" dt="2023-10-03T10:35:47.170" v="1583" actId="478"/>
          <ac:picMkLst>
            <pc:docMk/>
            <pc:sldMk cId="2486612522" sldId="396"/>
            <ac:picMk id="6" creationId="{546C94F4-5AEC-A780-94E6-9DABB22B2A0F}"/>
          </ac:picMkLst>
        </pc:picChg>
        <pc:picChg chg="add del mod">
          <ac:chgData name="Boukouvala Niki" userId="ecc517fc-7324-4a9c-84ab-82fcb6ccea8f" providerId="ADAL" clId="{4D58CBED-BF65-4A4C-A336-2AC2386DEB65}" dt="2023-10-03T10:33:33.259" v="1573" actId="478"/>
          <ac:picMkLst>
            <pc:docMk/>
            <pc:sldMk cId="2486612522" sldId="396"/>
            <ac:picMk id="10" creationId="{23AC2F92-0222-54E1-0D45-B799F1AA465D}"/>
          </ac:picMkLst>
        </pc:picChg>
        <pc:picChg chg="add mod">
          <ac:chgData name="Boukouvala Niki" userId="ecc517fc-7324-4a9c-84ab-82fcb6ccea8f" providerId="ADAL" clId="{4D58CBED-BF65-4A4C-A336-2AC2386DEB65}" dt="2023-10-03T10:35:47.600" v="1584"/>
          <ac:picMkLst>
            <pc:docMk/>
            <pc:sldMk cId="2486612522" sldId="396"/>
            <ac:picMk id="11" creationId="{4FF2285A-FBB1-30E3-E157-B6193250B649}"/>
          </ac:picMkLst>
        </pc:picChg>
        <pc:picChg chg="add mod">
          <ac:chgData name="Boukouvala Niki" userId="ecc517fc-7324-4a9c-84ab-82fcb6ccea8f" providerId="ADAL" clId="{4D58CBED-BF65-4A4C-A336-2AC2386DEB65}" dt="2023-10-03T10:28:43.965" v="1475" actId="167"/>
          <ac:picMkLst>
            <pc:docMk/>
            <pc:sldMk cId="2486612522" sldId="396"/>
            <ac:picMk id="1026" creationId="{C5158820-AEBA-98E0-FDB1-AE25557BE5DF}"/>
          </ac:picMkLst>
        </pc:picChg>
        <pc:picChg chg="add del mod">
          <ac:chgData name="Boukouvala Niki" userId="ecc517fc-7324-4a9c-84ab-82fcb6ccea8f" providerId="ADAL" clId="{4D58CBED-BF65-4A4C-A336-2AC2386DEB65}" dt="2023-10-03T10:30:36.877" v="1521" actId="21"/>
          <ac:picMkLst>
            <pc:docMk/>
            <pc:sldMk cId="2486612522" sldId="396"/>
            <ac:picMk id="1028" creationId="{A5B1631D-E852-8D4E-9088-A1F03A9C428F}"/>
          </ac:picMkLst>
        </pc:picChg>
        <pc:picChg chg="add mod">
          <ac:chgData name="Boukouvala Niki" userId="ecc517fc-7324-4a9c-84ab-82fcb6ccea8f" providerId="ADAL" clId="{4D58CBED-BF65-4A4C-A336-2AC2386DEB65}" dt="2023-10-03T10:33:31.257" v="1572" actId="167"/>
          <ac:picMkLst>
            <pc:docMk/>
            <pc:sldMk cId="2486612522" sldId="396"/>
            <ac:picMk id="1030" creationId="{54F28973-0D99-BF77-5E09-7D5FC56B675C}"/>
          </ac:picMkLst>
        </pc:picChg>
        <pc:picChg chg="add del mod">
          <ac:chgData name="Boukouvala Niki" userId="ecc517fc-7324-4a9c-84ab-82fcb6ccea8f" providerId="ADAL" clId="{4D58CBED-BF65-4A4C-A336-2AC2386DEB65}" dt="2023-10-03T10:35:46.452" v="1582" actId="21"/>
          <ac:picMkLst>
            <pc:docMk/>
            <pc:sldMk cId="2486612522" sldId="396"/>
            <ac:picMk id="1032" creationId="{7EC16A53-EF94-5459-3191-868613854218}"/>
          </ac:picMkLst>
        </pc:picChg>
        <pc:cxnChg chg="del">
          <ac:chgData name="Boukouvala Niki" userId="ecc517fc-7324-4a9c-84ab-82fcb6ccea8f" providerId="ADAL" clId="{4D58CBED-BF65-4A4C-A336-2AC2386DEB65}" dt="2023-10-03T10:26:15.601" v="1466" actId="478"/>
          <ac:cxnSpMkLst>
            <pc:docMk/>
            <pc:sldMk cId="2486612522" sldId="396"/>
            <ac:cxnSpMk id="13" creationId="{10E7FDEA-522B-8AD4-CC1B-75D2BB5CEE5D}"/>
          </ac:cxnSpMkLst>
        </pc:cxnChg>
        <pc:cxnChg chg="del">
          <ac:chgData name="Boukouvala Niki" userId="ecc517fc-7324-4a9c-84ab-82fcb6ccea8f" providerId="ADAL" clId="{4D58CBED-BF65-4A4C-A336-2AC2386DEB65}" dt="2023-10-03T10:26:11.949" v="1463" actId="478"/>
          <ac:cxnSpMkLst>
            <pc:docMk/>
            <pc:sldMk cId="2486612522" sldId="396"/>
            <ac:cxnSpMk id="15" creationId="{43EE8828-46E3-6BBE-C3AA-42DF3345E26F}"/>
          </ac:cxnSpMkLst>
        </pc:cxnChg>
        <pc:cxnChg chg="del">
          <ac:chgData name="Boukouvala Niki" userId="ecc517fc-7324-4a9c-84ab-82fcb6ccea8f" providerId="ADAL" clId="{4D58CBED-BF65-4A4C-A336-2AC2386DEB65}" dt="2023-10-03T10:26:11.949" v="1463" actId="478"/>
          <ac:cxnSpMkLst>
            <pc:docMk/>
            <pc:sldMk cId="2486612522" sldId="396"/>
            <ac:cxnSpMk id="16" creationId="{BEAF7015-3085-8B02-42F5-334BBCE1B64C}"/>
          </ac:cxnSpMkLst>
        </pc:cxnChg>
        <pc:cxnChg chg="del">
          <ac:chgData name="Boukouvala Niki" userId="ecc517fc-7324-4a9c-84ab-82fcb6ccea8f" providerId="ADAL" clId="{4D58CBED-BF65-4A4C-A336-2AC2386DEB65}" dt="2023-10-03T10:26:11.949" v="1463" actId="478"/>
          <ac:cxnSpMkLst>
            <pc:docMk/>
            <pc:sldMk cId="2486612522" sldId="396"/>
            <ac:cxnSpMk id="17" creationId="{94077AF7-29A4-F915-3A42-82288B7A429F}"/>
          </ac:cxnSpMkLst>
        </pc:cxnChg>
        <pc:cxnChg chg="del">
          <ac:chgData name="Boukouvala Niki" userId="ecc517fc-7324-4a9c-84ab-82fcb6ccea8f" providerId="ADAL" clId="{4D58CBED-BF65-4A4C-A336-2AC2386DEB65}" dt="2023-10-03T10:26:11.949" v="1463" actId="478"/>
          <ac:cxnSpMkLst>
            <pc:docMk/>
            <pc:sldMk cId="2486612522" sldId="396"/>
            <ac:cxnSpMk id="21" creationId="{F9C15B54-109E-B08E-CE98-2AF2519C11C4}"/>
          </ac:cxnSpMkLst>
        </pc:cxnChg>
      </pc:sldChg>
      <pc:sldChg chg="modSp add del mod">
        <pc:chgData name="Boukouvala Niki" userId="ecc517fc-7324-4a9c-84ab-82fcb6ccea8f" providerId="ADAL" clId="{4D58CBED-BF65-4A4C-A336-2AC2386DEB65}" dt="2023-10-03T10:25:47.942" v="1456" actId="2696"/>
        <pc:sldMkLst>
          <pc:docMk/>
          <pc:sldMk cId="2681205411" sldId="396"/>
        </pc:sldMkLst>
        <pc:spChg chg="mod">
          <ac:chgData name="Boukouvala Niki" userId="ecc517fc-7324-4a9c-84ab-82fcb6ccea8f" providerId="ADAL" clId="{4D58CBED-BF65-4A4C-A336-2AC2386DEB65}" dt="2023-10-03T10:24:21.435" v="1436" actId="20577"/>
          <ac:spMkLst>
            <pc:docMk/>
            <pc:sldMk cId="2681205411" sldId="396"/>
            <ac:spMk id="8" creationId="{878667A2-1B44-BA98-E77B-F428AB2CFA6C}"/>
          </ac:spMkLst>
        </pc:spChg>
      </pc:sldChg>
      <pc:sldChg chg="addSp delSp modSp add mod modNotesTx">
        <pc:chgData name="Boukouvala Niki" userId="ecc517fc-7324-4a9c-84ab-82fcb6ccea8f" providerId="ADAL" clId="{4D58CBED-BF65-4A4C-A336-2AC2386DEB65}" dt="2023-10-22T08:58:58.524" v="6661" actId="207"/>
        <pc:sldMkLst>
          <pc:docMk/>
          <pc:sldMk cId="3253881487" sldId="397"/>
        </pc:sldMkLst>
        <pc:spChg chg="mod">
          <ac:chgData name="Boukouvala Niki" userId="ecc517fc-7324-4a9c-84ab-82fcb6ccea8f" providerId="ADAL" clId="{4D58CBED-BF65-4A4C-A336-2AC2386DEB65}" dt="2023-10-03T10:43:58.822" v="1706" actId="1076"/>
          <ac:spMkLst>
            <pc:docMk/>
            <pc:sldMk cId="3253881487" sldId="397"/>
            <ac:spMk id="4" creationId="{D801AC4B-274F-4FB6-0573-1400BBAFE379}"/>
          </ac:spMkLst>
        </pc:spChg>
        <pc:spChg chg="mod">
          <ac:chgData name="Boukouvala Niki" userId="ecc517fc-7324-4a9c-84ab-82fcb6ccea8f" providerId="ADAL" clId="{4D58CBED-BF65-4A4C-A336-2AC2386DEB65}" dt="2023-10-03T10:43:58.822" v="1706" actId="1076"/>
          <ac:spMkLst>
            <pc:docMk/>
            <pc:sldMk cId="3253881487" sldId="397"/>
            <ac:spMk id="5" creationId="{71289D61-3B23-64F4-B3F2-41C9457BC60E}"/>
          </ac:spMkLst>
        </pc:spChg>
        <pc:spChg chg="del">
          <ac:chgData name="Boukouvala Niki" userId="ecc517fc-7324-4a9c-84ab-82fcb6ccea8f" providerId="ADAL" clId="{4D58CBED-BF65-4A4C-A336-2AC2386DEB65}" dt="2023-10-03T10:42:16.702" v="1684" actId="478"/>
          <ac:spMkLst>
            <pc:docMk/>
            <pc:sldMk cId="3253881487" sldId="397"/>
            <ac:spMk id="12" creationId="{233F0335-97A5-EF65-38BD-745AEF41AB85}"/>
          </ac:spMkLst>
        </pc:spChg>
        <pc:picChg chg="add del mod">
          <ac:chgData name="Boukouvala Niki" userId="ecc517fc-7324-4a9c-84ab-82fcb6ccea8f" providerId="ADAL" clId="{4D58CBED-BF65-4A4C-A336-2AC2386DEB65}" dt="2023-10-03T10:38:38.038" v="1646" actId="478"/>
          <ac:picMkLst>
            <pc:docMk/>
            <pc:sldMk cId="3253881487" sldId="397"/>
            <ac:picMk id="2" creationId="{AA10C3E1-389C-D6D2-3ED3-4B5D5A72374A}"/>
          </ac:picMkLst>
        </pc:picChg>
        <pc:picChg chg="add mod">
          <ac:chgData name="Boukouvala Niki" userId="ecc517fc-7324-4a9c-84ab-82fcb6ccea8f" providerId="ADAL" clId="{4D58CBED-BF65-4A4C-A336-2AC2386DEB65}" dt="2023-10-03T10:43:58.822" v="1706" actId="1076"/>
          <ac:picMkLst>
            <pc:docMk/>
            <pc:sldMk cId="3253881487" sldId="397"/>
            <ac:picMk id="3" creationId="{28096EC5-14A8-C219-E3CC-C326AFE1F367}"/>
          </ac:picMkLst>
        </pc:picChg>
        <pc:picChg chg="del">
          <ac:chgData name="Boukouvala Niki" userId="ecc517fc-7324-4a9c-84ab-82fcb6ccea8f" providerId="ADAL" clId="{4D58CBED-BF65-4A4C-A336-2AC2386DEB65}" dt="2023-10-03T10:42:13.354" v="1683" actId="478"/>
          <ac:picMkLst>
            <pc:docMk/>
            <pc:sldMk cId="3253881487" sldId="397"/>
            <ac:picMk id="11" creationId="{4FF2285A-FBB1-30E3-E157-B6193250B649}"/>
          </ac:picMkLst>
        </pc:picChg>
        <pc:picChg chg="del mod">
          <ac:chgData name="Boukouvala Niki" userId="ecc517fc-7324-4a9c-84ab-82fcb6ccea8f" providerId="ADAL" clId="{4D58CBED-BF65-4A4C-A336-2AC2386DEB65}" dt="2023-10-03T10:37:18.883" v="1624" actId="478"/>
          <ac:picMkLst>
            <pc:docMk/>
            <pc:sldMk cId="3253881487" sldId="397"/>
            <ac:picMk id="1026" creationId="{C5158820-AEBA-98E0-FDB1-AE25557BE5DF}"/>
          </ac:picMkLst>
        </pc:picChg>
        <pc:picChg chg="del">
          <ac:chgData name="Boukouvala Niki" userId="ecc517fc-7324-4a9c-84ab-82fcb6ccea8f" providerId="ADAL" clId="{4D58CBED-BF65-4A4C-A336-2AC2386DEB65}" dt="2023-10-03T10:42:40.142" v="1691" actId="478"/>
          <ac:picMkLst>
            <pc:docMk/>
            <pc:sldMk cId="3253881487" sldId="397"/>
            <ac:picMk id="1030" creationId="{54F28973-0D99-BF77-5E09-7D5FC56B675C}"/>
          </ac:picMkLst>
        </pc:picChg>
        <pc:picChg chg="add del mod">
          <ac:chgData name="Boukouvala Niki" userId="ecc517fc-7324-4a9c-84ab-82fcb6ccea8f" providerId="ADAL" clId="{4D58CBED-BF65-4A4C-A336-2AC2386DEB65}" dt="2023-10-03T10:37:16.740" v="1623" actId="21"/>
          <ac:picMkLst>
            <pc:docMk/>
            <pc:sldMk cId="3253881487" sldId="397"/>
            <ac:picMk id="3074" creationId="{7954676C-BA75-3525-B9C1-502D6DF13A6C}"/>
          </ac:picMkLst>
        </pc:picChg>
        <pc:picChg chg="add del mod">
          <ac:chgData name="Boukouvala Niki" userId="ecc517fc-7324-4a9c-84ab-82fcb6ccea8f" providerId="ADAL" clId="{4D58CBED-BF65-4A4C-A336-2AC2386DEB65}" dt="2023-10-03T10:41:23.674" v="1680" actId="478"/>
          <ac:picMkLst>
            <pc:docMk/>
            <pc:sldMk cId="3253881487" sldId="397"/>
            <ac:picMk id="3076" creationId="{E2DFC92B-EB89-757A-B1C5-8D8606463F9C}"/>
          </ac:picMkLst>
        </pc:picChg>
        <pc:picChg chg="add mod">
          <ac:chgData name="Boukouvala Niki" userId="ecc517fc-7324-4a9c-84ab-82fcb6ccea8f" providerId="ADAL" clId="{4D58CBED-BF65-4A4C-A336-2AC2386DEB65}" dt="2023-10-03T10:43:58.822" v="1706" actId="1076"/>
          <ac:picMkLst>
            <pc:docMk/>
            <pc:sldMk cId="3253881487" sldId="397"/>
            <ac:picMk id="3078" creationId="{AC274C63-ECC0-798D-2C36-BC529595B33D}"/>
          </ac:picMkLst>
        </pc:picChg>
        <pc:picChg chg="add del mod">
          <ac:chgData name="Boukouvala Niki" userId="ecc517fc-7324-4a9c-84ab-82fcb6ccea8f" providerId="ADAL" clId="{4D58CBED-BF65-4A4C-A336-2AC2386DEB65}" dt="2023-10-03T10:42:39.146" v="1690" actId="21"/>
          <ac:picMkLst>
            <pc:docMk/>
            <pc:sldMk cId="3253881487" sldId="397"/>
            <ac:picMk id="3080" creationId="{62BFDDA6-1BA9-BCEE-A798-DCD7A13FD430}"/>
          </ac:picMkLst>
        </pc:picChg>
        <pc:picChg chg="add del mod">
          <ac:chgData name="Boukouvala Niki" userId="ecc517fc-7324-4a9c-84ab-82fcb6ccea8f" providerId="ADAL" clId="{4D58CBED-BF65-4A4C-A336-2AC2386DEB65}" dt="2023-10-03T10:43:52.911" v="1705" actId="478"/>
          <ac:picMkLst>
            <pc:docMk/>
            <pc:sldMk cId="3253881487" sldId="397"/>
            <ac:picMk id="3082" creationId="{C345B781-9A28-4217-28F1-7DD5E4C7BD55}"/>
          </ac:picMkLst>
        </pc:picChg>
      </pc:sldChg>
      <pc:sldChg chg="addSp delSp modSp add mod modNotesTx">
        <pc:chgData name="Boukouvala Niki" userId="ecc517fc-7324-4a9c-84ab-82fcb6ccea8f" providerId="ADAL" clId="{4D58CBED-BF65-4A4C-A336-2AC2386DEB65}" dt="2023-10-22T08:59:06.823" v="6666" actId="20577"/>
        <pc:sldMkLst>
          <pc:docMk/>
          <pc:sldMk cId="343394447" sldId="398"/>
        </pc:sldMkLst>
        <pc:spChg chg="del">
          <ac:chgData name="Boukouvala Niki" userId="ecc517fc-7324-4a9c-84ab-82fcb6ccea8f" providerId="ADAL" clId="{4D58CBED-BF65-4A4C-A336-2AC2386DEB65}" dt="2023-10-03T10:52:57.169" v="1752" actId="478"/>
          <ac:spMkLst>
            <pc:docMk/>
            <pc:sldMk cId="343394447" sldId="398"/>
            <ac:spMk id="4" creationId="{D801AC4B-274F-4FB6-0573-1400BBAFE379}"/>
          </ac:spMkLst>
        </pc:spChg>
        <pc:spChg chg="del">
          <ac:chgData name="Boukouvala Niki" userId="ecc517fc-7324-4a9c-84ab-82fcb6ccea8f" providerId="ADAL" clId="{4D58CBED-BF65-4A4C-A336-2AC2386DEB65}" dt="2023-10-03T10:52:57.169" v="1752" actId="478"/>
          <ac:spMkLst>
            <pc:docMk/>
            <pc:sldMk cId="343394447" sldId="398"/>
            <ac:spMk id="5" creationId="{71289D61-3B23-64F4-B3F2-41C9457BC60E}"/>
          </ac:spMkLst>
        </pc:spChg>
        <pc:spChg chg="mod">
          <ac:chgData name="Boukouvala Niki" userId="ecc517fc-7324-4a9c-84ab-82fcb6ccea8f" providerId="ADAL" clId="{4D58CBED-BF65-4A4C-A336-2AC2386DEB65}" dt="2023-10-03T10:59:06.320" v="1904" actId="571"/>
          <ac:spMkLst>
            <pc:docMk/>
            <pc:sldMk cId="343394447" sldId="398"/>
            <ac:spMk id="7" creationId="{54AEC0AD-67F0-8006-3DE2-5B9F2494A5B9}"/>
          </ac:spMkLst>
        </pc:spChg>
        <pc:spChg chg="mod">
          <ac:chgData name="Boukouvala Niki" userId="ecc517fc-7324-4a9c-84ab-82fcb6ccea8f" providerId="ADAL" clId="{4D58CBED-BF65-4A4C-A336-2AC2386DEB65}" dt="2023-10-03T10:59:06.320" v="1904" actId="571"/>
          <ac:spMkLst>
            <pc:docMk/>
            <pc:sldMk cId="343394447" sldId="398"/>
            <ac:spMk id="8" creationId="{3CB4E385-F4C4-17D0-7FF6-469B138954E9}"/>
          </ac:spMkLst>
        </pc:spChg>
        <pc:spChg chg="mod">
          <ac:chgData name="Boukouvala Niki" userId="ecc517fc-7324-4a9c-84ab-82fcb6ccea8f" providerId="ADAL" clId="{4D58CBED-BF65-4A4C-A336-2AC2386DEB65}" dt="2023-10-03T10:59:06.320" v="1904" actId="571"/>
          <ac:spMkLst>
            <pc:docMk/>
            <pc:sldMk cId="343394447" sldId="398"/>
            <ac:spMk id="9" creationId="{AA52F79C-C8A7-6F9A-49F6-A7E19388EF74}"/>
          </ac:spMkLst>
        </pc:spChg>
        <pc:spChg chg="mod">
          <ac:chgData name="Boukouvala Niki" userId="ecc517fc-7324-4a9c-84ab-82fcb6ccea8f" providerId="ADAL" clId="{4D58CBED-BF65-4A4C-A336-2AC2386DEB65}" dt="2023-10-03T10:59:06.320" v="1904" actId="571"/>
          <ac:spMkLst>
            <pc:docMk/>
            <pc:sldMk cId="343394447" sldId="398"/>
            <ac:spMk id="10" creationId="{06AD81FB-D9B5-A287-65A7-6CEF962ECC62}"/>
          </ac:spMkLst>
        </pc:spChg>
        <pc:spChg chg="mod">
          <ac:chgData name="Boukouvala Niki" userId="ecc517fc-7324-4a9c-84ab-82fcb6ccea8f" providerId="ADAL" clId="{4D58CBED-BF65-4A4C-A336-2AC2386DEB65}" dt="2023-10-03T10:59:06.320" v="1904" actId="571"/>
          <ac:spMkLst>
            <pc:docMk/>
            <pc:sldMk cId="343394447" sldId="398"/>
            <ac:spMk id="11" creationId="{E44268F1-3C4D-A24F-F390-D7E42554BD50}"/>
          </ac:spMkLst>
        </pc:spChg>
        <pc:spChg chg="del mod">
          <ac:chgData name="Boukouvala Niki" userId="ecc517fc-7324-4a9c-84ab-82fcb6ccea8f" providerId="ADAL" clId="{4D58CBED-BF65-4A4C-A336-2AC2386DEB65}" dt="2023-10-03T10:57:57.529" v="1812" actId="478"/>
          <ac:spMkLst>
            <pc:docMk/>
            <pc:sldMk cId="343394447" sldId="398"/>
            <ac:spMk id="12" creationId="{D3642565-B56B-E891-1AB1-64A1FFDB72B3}"/>
          </ac:spMkLst>
        </pc:spChg>
        <pc:spChg chg="del mod">
          <ac:chgData name="Boukouvala Niki" userId="ecc517fc-7324-4a9c-84ab-82fcb6ccea8f" providerId="ADAL" clId="{4D58CBED-BF65-4A4C-A336-2AC2386DEB65}" dt="2023-10-03T10:57:57.529" v="1812" actId="478"/>
          <ac:spMkLst>
            <pc:docMk/>
            <pc:sldMk cId="343394447" sldId="398"/>
            <ac:spMk id="13" creationId="{16C0F32E-7B8E-3F44-D7AB-9D17FC9A8149}"/>
          </ac:spMkLst>
        </pc:spChg>
        <pc:spChg chg="mod">
          <ac:chgData name="Boukouvala Niki" userId="ecc517fc-7324-4a9c-84ab-82fcb6ccea8f" providerId="ADAL" clId="{4D58CBED-BF65-4A4C-A336-2AC2386DEB65}" dt="2023-10-03T10:57:26.379" v="1774" actId="20577"/>
          <ac:spMkLst>
            <pc:docMk/>
            <pc:sldMk cId="343394447" sldId="398"/>
            <ac:spMk id="14" creationId="{6312BCC0-1460-5A91-1BE5-D8463EE427FE}"/>
          </ac:spMkLst>
        </pc:spChg>
        <pc:spChg chg="mod">
          <ac:chgData name="Boukouvala Niki" userId="ecc517fc-7324-4a9c-84ab-82fcb6ccea8f" providerId="ADAL" clId="{4D58CBED-BF65-4A4C-A336-2AC2386DEB65}" dt="2023-10-03T10:59:06.320" v="1904" actId="571"/>
          <ac:spMkLst>
            <pc:docMk/>
            <pc:sldMk cId="343394447" sldId="398"/>
            <ac:spMk id="15" creationId="{AB9A7BE4-5CF5-4007-D7C7-7C4A5085F861}"/>
          </ac:spMkLst>
        </pc:spChg>
        <pc:spChg chg="del mod">
          <ac:chgData name="Boukouvala Niki" userId="ecc517fc-7324-4a9c-84ab-82fcb6ccea8f" providerId="ADAL" clId="{4D58CBED-BF65-4A4C-A336-2AC2386DEB65}" dt="2023-10-03T10:57:57.529" v="1812" actId="478"/>
          <ac:spMkLst>
            <pc:docMk/>
            <pc:sldMk cId="343394447" sldId="398"/>
            <ac:spMk id="16" creationId="{E3E1F734-5E3E-27D5-F042-F8A98DF7EC04}"/>
          </ac:spMkLst>
        </pc:spChg>
        <pc:spChg chg="del mod">
          <ac:chgData name="Boukouvala Niki" userId="ecc517fc-7324-4a9c-84ab-82fcb6ccea8f" providerId="ADAL" clId="{4D58CBED-BF65-4A4C-A336-2AC2386DEB65}" dt="2023-10-03T10:57:57.529" v="1812" actId="478"/>
          <ac:spMkLst>
            <pc:docMk/>
            <pc:sldMk cId="343394447" sldId="398"/>
            <ac:spMk id="17" creationId="{ABE16C8B-1939-3808-E02E-A605E428A021}"/>
          </ac:spMkLst>
        </pc:spChg>
        <pc:spChg chg="add del mod">
          <ac:chgData name="Boukouvala Niki" userId="ecc517fc-7324-4a9c-84ab-82fcb6ccea8f" providerId="ADAL" clId="{4D58CBED-BF65-4A4C-A336-2AC2386DEB65}" dt="2023-10-03T10:57:21.308" v="1769" actId="478"/>
          <ac:spMkLst>
            <pc:docMk/>
            <pc:sldMk cId="343394447" sldId="398"/>
            <ac:spMk id="21" creationId="{7E13057B-8E79-BEAF-B647-D2D09B0BFBA3}"/>
          </ac:spMkLst>
        </pc:spChg>
        <pc:spChg chg="add del mod">
          <ac:chgData name="Boukouvala Niki" userId="ecc517fc-7324-4a9c-84ab-82fcb6ccea8f" providerId="ADAL" clId="{4D58CBED-BF65-4A4C-A336-2AC2386DEB65}" dt="2023-10-03T10:57:16.903" v="1766" actId="478"/>
          <ac:spMkLst>
            <pc:docMk/>
            <pc:sldMk cId="343394447" sldId="398"/>
            <ac:spMk id="22" creationId="{CF8B4304-B6F3-DE9C-092C-015FADD40529}"/>
          </ac:spMkLst>
        </pc:spChg>
        <pc:spChg chg="add mod">
          <ac:chgData name="Boukouvala Niki" userId="ecc517fc-7324-4a9c-84ab-82fcb6ccea8f" providerId="ADAL" clId="{4D58CBED-BF65-4A4C-A336-2AC2386DEB65}" dt="2023-10-03T10:59:06.320" v="1904" actId="571"/>
          <ac:spMkLst>
            <pc:docMk/>
            <pc:sldMk cId="343394447" sldId="398"/>
            <ac:spMk id="23" creationId="{13E44766-A047-6D51-746F-E3DD00997C02}"/>
          </ac:spMkLst>
        </pc:spChg>
        <pc:spChg chg="add mod">
          <ac:chgData name="Boukouvala Niki" userId="ecc517fc-7324-4a9c-84ab-82fcb6ccea8f" providerId="ADAL" clId="{4D58CBED-BF65-4A4C-A336-2AC2386DEB65}" dt="2023-10-03T10:59:06.320" v="1904" actId="571"/>
          <ac:spMkLst>
            <pc:docMk/>
            <pc:sldMk cId="343394447" sldId="398"/>
            <ac:spMk id="24" creationId="{F146E488-D34A-9FF6-3300-9A065CD00581}"/>
          </ac:spMkLst>
        </pc:spChg>
        <pc:spChg chg="add mod">
          <ac:chgData name="Boukouvala Niki" userId="ecc517fc-7324-4a9c-84ab-82fcb6ccea8f" providerId="ADAL" clId="{4D58CBED-BF65-4A4C-A336-2AC2386DEB65}" dt="2023-10-03T10:59:06.320" v="1904" actId="571"/>
          <ac:spMkLst>
            <pc:docMk/>
            <pc:sldMk cId="343394447" sldId="398"/>
            <ac:spMk id="25" creationId="{F2D59D71-1F9D-877B-77BC-50448462A4A4}"/>
          </ac:spMkLst>
        </pc:spChg>
        <pc:spChg chg="add mod">
          <ac:chgData name="Boukouvala Niki" userId="ecc517fc-7324-4a9c-84ab-82fcb6ccea8f" providerId="ADAL" clId="{4D58CBED-BF65-4A4C-A336-2AC2386DEB65}" dt="2023-10-20T20:23:07.950" v="6063" actId="20577"/>
          <ac:spMkLst>
            <pc:docMk/>
            <pc:sldMk cId="343394447" sldId="398"/>
            <ac:spMk id="26" creationId="{57739ABB-864F-ED6C-5D63-91D78A5E4B84}"/>
          </ac:spMkLst>
        </pc:spChg>
        <pc:spChg chg="mod">
          <ac:chgData name="Boukouvala Niki" userId="ecc517fc-7324-4a9c-84ab-82fcb6ccea8f" providerId="ADAL" clId="{4D58CBED-BF65-4A4C-A336-2AC2386DEB65}" dt="2023-10-03T11:06:37.265" v="1952" actId="1076"/>
          <ac:spMkLst>
            <pc:docMk/>
            <pc:sldMk cId="343394447" sldId="398"/>
            <ac:spMk id="29" creationId="{C98882EC-4930-82C6-FEC4-4B049F50D339}"/>
          </ac:spMkLst>
        </pc:spChg>
        <pc:spChg chg="mod">
          <ac:chgData name="Boukouvala Niki" userId="ecc517fc-7324-4a9c-84ab-82fcb6ccea8f" providerId="ADAL" clId="{4D58CBED-BF65-4A4C-A336-2AC2386DEB65}" dt="2023-10-03T10:57:18.871" v="1768" actId="1036"/>
          <ac:spMkLst>
            <pc:docMk/>
            <pc:sldMk cId="343394447" sldId="398"/>
            <ac:spMk id="30" creationId="{025A7157-7487-FC05-D1EE-8A8946A2EF28}"/>
          </ac:spMkLst>
        </pc:spChg>
        <pc:spChg chg="mod">
          <ac:chgData name="Boukouvala Niki" userId="ecc517fc-7324-4a9c-84ab-82fcb6ccea8f" providerId="ADAL" clId="{4D58CBED-BF65-4A4C-A336-2AC2386DEB65}" dt="2023-10-03T11:04:12.588" v="1926" actId="207"/>
          <ac:spMkLst>
            <pc:docMk/>
            <pc:sldMk cId="343394447" sldId="398"/>
            <ac:spMk id="32" creationId="{F87D6EF4-21F6-8FC8-0284-3461506C26F3}"/>
          </ac:spMkLst>
        </pc:spChg>
        <pc:spChg chg="mod">
          <ac:chgData name="Boukouvala Niki" userId="ecc517fc-7324-4a9c-84ab-82fcb6ccea8f" providerId="ADAL" clId="{4D58CBED-BF65-4A4C-A336-2AC2386DEB65}" dt="2023-10-03T11:04:12.588" v="1926" actId="207"/>
          <ac:spMkLst>
            <pc:docMk/>
            <pc:sldMk cId="343394447" sldId="398"/>
            <ac:spMk id="33" creationId="{81FBC5A5-702F-EFAD-4009-ACE699CEA608}"/>
          </ac:spMkLst>
        </pc:spChg>
        <pc:spChg chg="mod">
          <ac:chgData name="Boukouvala Niki" userId="ecc517fc-7324-4a9c-84ab-82fcb6ccea8f" providerId="ADAL" clId="{4D58CBED-BF65-4A4C-A336-2AC2386DEB65}" dt="2023-10-03T11:07:30.859" v="1966" actId="1076"/>
          <ac:spMkLst>
            <pc:docMk/>
            <pc:sldMk cId="343394447" sldId="398"/>
            <ac:spMk id="34" creationId="{A8E00215-5AE3-8711-F4DF-783B1ED043E4}"/>
          </ac:spMkLst>
        </pc:spChg>
        <pc:spChg chg="del mod">
          <ac:chgData name="Boukouvala Niki" userId="ecc517fc-7324-4a9c-84ab-82fcb6ccea8f" providerId="ADAL" clId="{4D58CBED-BF65-4A4C-A336-2AC2386DEB65}" dt="2023-10-03T11:07:46.224" v="1972" actId="478"/>
          <ac:spMkLst>
            <pc:docMk/>
            <pc:sldMk cId="343394447" sldId="398"/>
            <ac:spMk id="35" creationId="{158720A3-2B59-5CD6-EA49-0938610E2ED0}"/>
          </ac:spMkLst>
        </pc:spChg>
        <pc:spChg chg="mod">
          <ac:chgData name="Boukouvala Niki" userId="ecc517fc-7324-4a9c-84ab-82fcb6ccea8f" providerId="ADAL" clId="{4D58CBED-BF65-4A4C-A336-2AC2386DEB65}" dt="2023-10-03T11:07:45.275" v="1971" actId="20577"/>
          <ac:spMkLst>
            <pc:docMk/>
            <pc:sldMk cId="343394447" sldId="398"/>
            <ac:spMk id="36" creationId="{E037357D-34F6-2E7F-AB3C-0B8B2D688D8A}"/>
          </ac:spMkLst>
        </pc:spChg>
        <pc:spChg chg="mod">
          <ac:chgData name="Boukouvala Niki" userId="ecc517fc-7324-4a9c-84ab-82fcb6ccea8f" providerId="ADAL" clId="{4D58CBED-BF65-4A4C-A336-2AC2386DEB65}" dt="2023-10-03T11:05:42.760" v="1936" actId="1076"/>
          <ac:spMkLst>
            <pc:docMk/>
            <pc:sldMk cId="343394447" sldId="398"/>
            <ac:spMk id="37" creationId="{CDBF49C6-9114-F500-7970-1FFB33CB2C01}"/>
          </ac:spMkLst>
        </pc:spChg>
        <pc:spChg chg="mod">
          <ac:chgData name="Boukouvala Niki" userId="ecc517fc-7324-4a9c-84ab-82fcb6ccea8f" providerId="ADAL" clId="{4D58CBED-BF65-4A4C-A336-2AC2386DEB65}" dt="2023-10-03T11:06:04.607" v="1941" actId="1076"/>
          <ac:spMkLst>
            <pc:docMk/>
            <pc:sldMk cId="343394447" sldId="398"/>
            <ac:spMk id="38" creationId="{35124712-62F7-F16D-79D5-B9309BDB354F}"/>
          </ac:spMkLst>
        </pc:spChg>
        <pc:spChg chg="mod">
          <ac:chgData name="Boukouvala Niki" userId="ecc517fc-7324-4a9c-84ab-82fcb6ccea8f" providerId="ADAL" clId="{4D58CBED-BF65-4A4C-A336-2AC2386DEB65}" dt="2023-10-03T11:06:18.665" v="1947" actId="20577"/>
          <ac:spMkLst>
            <pc:docMk/>
            <pc:sldMk cId="343394447" sldId="398"/>
            <ac:spMk id="39" creationId="{10E9DDB5-5ACC-462D-E74B-3C670184C389}"/>
          </ac:spMkLst>
        </pc:spChg>
        <pc:spChg chg="mod">
          <ac:chgData name="Boukouvala Niki" userId="ecc517fc-7324-4a9c-84ab-82fcb6ccea8f" providerId="ADAL" clId="{4D58CBED-BF65-4A4C-A336-2AC2386DEB65}" dt="2023-10-03T11:06:41.851" v="1957" actId="1036"/>
          <ac:spMkLst>
            <pc:docMk/>
            <pc:sldMk cId="343394447" sldId="398"/>
            <ac:spMk id="40" creationId="{93E15C25-51E6-54FD-570A-48EBED78B914}"/>
          </ac:spMkLst>
        </pc:spChg>
        <pc:grpChg chg="add mod">
          <ac:chgData name="Boukouvala Niki" userId="ecc517fc-7324-4a9c-84ab-82fcb6ccea8f" providerId="ADAL" clId="{4D58CBED-BF65-4A4C-A336-2AC2386DEB65}" dt="2023-10-03T11:07:39.381" v="1969" actId="1076"/>
          <ac:grpSpMkLst>
            <pc:docMk/>
            <pc:sldMk cId="343394447" sldId="398"/>
            <ac:grpSpMk id="6" creationId="{0EA8C391-2F1D-8283-A30E-843FB21BD069}"/>
          </ac:grpSpMkLst>
        </pc:grpChg>
        <pc:grpChg chg="add del mod">
          <ac:chgData name="Boukouvala Niki" userId="ecc517fc-7324-4a9c-84ab-82fcb6ccea8f" providerId="ADAL" clId="{4D58CBED-BF65-4A4C-A336-2AC2386DEB65}" dt="2023-10-03T11:07:47.789" v="1973" actId="478"/>
          <ac:grpSpMkLst>
            <pc:docMk/>
            <pc:sldMk cId="343394447" sldId="398"/>
            <ac:grpSpMk id="28" creationId="{84B03BFF-7D09-3DB3-898C-3F14906A1BAA}"/>
          </ac:grpSpMkLst>
        </pc:grpChg>
        <pc:picChg chg="del">
          <ac:chgData name="Boukouvala Niki" userId="ecc517fc-7324-4a9c-84ab-82fcb6ccea8f" providerId="ADAL" clId="{4D58CBED-BF65-4A4C-A336-2AC2386DEB65}" dt="2023-10-03T10:52:57.169" v="1752" actId="478"/>
          <ac:picMkLst>
            <pc:docMk/>
            <pc:sldMk cId="343394447" sldId="398"/>
            <ac:picMk id="3" creationId="{28096EC5-14A8-C219-E3CC-C326AFE1F367}"/>
          </ac:picMkLst>
        </pc:picChg>
        <pc:picChg chg="del">
          <ac:chgData name="Boukouvala Niki" userId="ecc517fc-7324-4a9c-84ab-82fcb6ccea8f" providerId="ADAL" clId="{4D58CBED-BF65-4A4C-A336-2AC2386DEB65}" dt="2023-10-03T10:52:58.034" v="1753" actId="478"/>
          <ac:picMkLst>
            <pc:docMk/>
            <pc:sldMk cId="343394447" sldId="398"/>
            <ac:picMk id="3078" creationId="{AC274C63-ECC0-798D-2C36-BC529595B33D}"/>
          </ac:picMkLst>
        </pc:picChg>
        <pc:cxnChg chg="add mod">
          <ac:chgData name="Boukouvala Niki" userId="ecc517fc-7324-4a9c-84ab-82fcb6ccea8f" providerId="ADAL" clId="{4D58CBED-BF65-4A4C-A336-2AC2386DEB65}" dt="2023-10-03T11:07:39.381" v="1969" actId="1076"/>
          <ac:cxnSpMkLst>
            <pc:docMk/>
            <pc:sldMk cId="343394447" sldId="398"/>
            <ac:cxnSpMk id="2" creationId="{5D90193C-C853-D164-44DA-F9876DC7B19F}"/>
          </ac:cxnSpMkLst>
        </pc:cxnChg>
        <pc:cxnChg chg="add del mod">
          <ac:chgData name="Boukouvala Niki" userId="ecc517fc-7324-4a9c-84ab-82fcb6ccea8f" providerId="ADAL" clId="{4D58CBED-BF65-4A4C-A336-2AC2386DEB65}" dt="2023-10-03T11:07:49.110" v="1974" actId="478"/>
          <ac:cxnSpMkLst>
            <pc:docMk/>
            <pc:sldMk cId="343394447" sldId="398"/>
            <ac:cxnSpMk id="27" creationId="{47FF6A01-F3A3-4E8F-93D6-4B1DC80A145B}"/>
          </ac:cxnSpMkLst>
        </pc:cxnChg>
      </pc:sldChg>
      <pc:sldChg chg="add del">
        <pc:chgData name="Boukouvala Niki" userId="ecc517fc-7324-4a9c-84ab-82fcb6ccea8f" providerId="ADAL" clId="{4D58CBED-BF65-4A4C-A336-2AC2386DEB65}" dt="2023-10-03T11:07:20.680" v="1963" actId="2890"/>
        <pc:sldMkLst>
          <pc:docMk/>
          <pc:sldMk cId="1385287030" sldId="399"/>
        </pc:sldMkLst>
      </pc:sldChg>
      <pc:sldChg chg="addSp delSp modSp add mod modNotesTx">
        <pc:chgData name="Boukouvala Niki" userId="ecc517fc-7324-4a9c-84ab-82fcb6ccea8f" providerId="ADAL" clId="{4D58CBED-BF65-4A4C-A336-2AC2386DEB65}" dt="2023-10-22T08:59:12.501" v="6669" actId="207"/>
        <pc:sldMkLst>
          <pc:docMk/>
          <pc:sldMk cId="4044529143" sldId="399"/>
        </pc:sldMkLst>
        <pc:spChg chg="mod">
          <ac:chgData name="Boukouvala Niki" userId="ecc517fc-7324-4a9c-84ab-82fcb6ccea8f" providerId="ADAL" clId="{4D58CBED-BF65-4A4C-A336-2AC2386DEB65}" dt="2023-10-03T11:08:03.846" v="1978"/>
          <ac:spMkLst>
            <pc:docMk/>
            <pc:sldMk cId="4044529143" sldId="399"/>
            <ac:spMk id="5" creationId="{E47F4F9A-69B9-4038-BD3C-B967E7412516}"/>
          </ac:spMkLst>
        </pc:spChg>
        <pc:spChg chg="mod">
          <ac:chgData name="Boukouvala Niki" userId="ecc517fc-7324-4a9c-84ab-82fcb6ccea8f" providerId="ADAL" clId="{4D58CBED-BF65-4A4C-A336-2AC2386DEB65}" dt="2023-10-03T11:08:03.846" v="1978"/>
          <ac:spMkLst>
            <pc:docMk/>
            <pc:sldMk cId="4044529143" sldId="399"/>
            <ac:spMk id="12" creationId="{8C9490B1-6AD7-73BF-29AF-8EF1B24C4AD9}"/>
          </ac:spMkLst>
        </pc:spChg>
        <pc:spChg chg="mod">
          <ac:chgData name="Boukouvala Niki" userId="ecc517fc-7324-4a9c-84ab-82fcb6ccea8f" providerId="ADAL" clId="{4D58CBED-BF65-4A4C-A336-2AC2386DEB65}" dt="2023-10-03T11:08:03.846" v="1978"/>
          <ac:spMkLst>
            <pc:docMk/>
            <pc:sldMk cId="4044529143" sldId="399"/>
            <ac:spMk id="13" creationId="{A078B813-1AA2-737F-38FA-08BCEB0C4ACE}"/>
          </ac:spMkLst>
        </pc:spChg>
        <pc:spChg chg="mod">
          <ac:chgData name="Boukouvala Niki" userId="ecc517fc-7324-4a9c-84ab-82fcb6ccea8f" providerId="ADAL" clId="{4D58CBED-BF65-4A4C-A336-2AC2386DEB65}" dt="2023-10-03T11:08:03.846" v="1978"/>
          <ac:spMkLst>
            <pc:docMk/>
            <pc:sldMk cId="4044529143" sldId="399"/>
            <ac:spMk id="16" creationId="{3479BA3E-1843-9311-CA28-3406FF06A84A}"/>
          </ac:spMkLst>
        </pc:spChg>
        <pc:spChg chg="mod">
          <ac:chgData name="Boukouvala Niki" userId="ecc517fc-7324-4a9c-84ab-82fcb6ccea8f" providerId="ADAL" clId="{4D58CBED-BF65-4A4C-A336-2AC2386DEB65}" dt="2023-10-03T11:08:03.846" v="1978"/>
          <ac:spMkLst>
            <pc:docMk/>
            <pc:sldMk cId="4044529143" sldId="399"/>
            <ac:spMk id="17" creationId="{D88BBE15-ABAE-A851-6D83-EAE72B2241D5}"/>
          </ac:spMkLst>
        </pc:spChg>
        <pc:spChg chg="mod">
          <ac:chgData name="Boukouvala Niki" userId="ecc517fc-7324-4a9c-84ab-82fcb6ccea8f" providerId="ADAL" clId="{4D58CBED-BF65-4A4C-A336-2AC2386DEB65}" dt="2023-10-03T11:08:03.846" v="1978"/>
          <ac:spMkLst>
            <pc:docMk/>
            <pc:sldMk cId="4044529143" sldId="399"/>
            <ac:spMk id="21" creationId="{F0B7F70A-B82D-4A81-0D0C-38EBE3C59002}"/>
          </ac:spMkLst>
        </pc:spChg>
        <pc:spChg chg="mod">
          <ac:chgData name="Boukouvala Niki" userId="ecc517fc-7324-4a9c-84ab-82fcb6ccea8f" providerId="ADAL" clId="{4D58CBED-BF65-4A4C-A336-2AC2386DEB65}" dt="2023-10-03T11:08:03.846" v="1978"/>
          <ac:spMkLst>
            <pc:docMk/>
            <pc:sldMk cId="4044529143" sldId="399"/>
            <ac:spMk id="22" creationId="{72FC1E29-B48D-1260-C517-2DA9D4130CDA}"/>
          </ac:spMkLst>
        </pc:spChg>
        <pc:spChg chg="mod">
          <ac:chgData name="Boukouvala Niki" userId="ecc517fc-7324-4a9c-84ab-82fcb6ccea8f" providerId="ADAL" clId="{4D58CBED-BF65-4A4C-A336-2AC2386DEB65}" dt="2023-10-03T11:13:03.664" v="2011" actId="207"/>
          <ac:spMkLst>
            <pc:docMk/>
            <pc:sldMk cId="4044529143" sldId="399"/>
            <ac:spMk id="30" creationId="{025A7157-7487-FC05-D1EE-8A8946A2EF28}"/>
          </ac:spMkLst>
        </pc:spChg>
        <pc:spChg chg="mod">
          <ac:chgData name="Boukouvala Niki" userId="ecc517fc-7324-4a9c-84ab-82fcb6ccea8f" providerId="ADAL" clId="{4D58CBED-BF65-4A4C-A336-2AC2386DEB65}" dt="2023-10-03T11:08:03.846" v="1978"/>
          <ac:spMkLst>
            <pc:docMk/>
            <pc:sldMk cId="4044529143" sldId="399"/>
            <ac:spMk id="41" creationId="{FBD25CE1-A638-5560-A01E-E1B56BE64AAB}"/>
          </ac:spMkLst>
        </pc:spChg>
        <pc:spChg chg="mod">
          <ac:chgData name="Boukouvala Niki" userId="ecc517fc-7324-4a9c-84ab-82fcb6ccea8f" providerId="ADAL" clId="{4D58CBED-BF65-4A4C-A336-2AC2386DEB65}" dt="2023-10-03T11:08:03.846" v="1978"/>
          <ac:spMkLst>
            <pc:docMk/>
            <pc:sldMk cId="4044529143" sldId="399"/>
            <ac:spMk id="42" creationId="{49755878-C7CC-3429-4846-EA4E20A309C7}"/>
          </ac:spMkLst>
        </pc:spChg>
        <pc:spChg chg="mod">
          <ac:chgData name="Boukouvala Niki" userId="ecc517fc-7324-4a9c-84ab-82fcb6ccea8f" providerId="ADAL" clId="{4D58CBED-BF65-4A4C-A336-2AC2386DEB65}" dt="2023-10-03T14:06:59.869" v="2201" actId="6549"/>
          <ac:spMkLst>
            <pc:docMk/>
            <pc:sldMk cId="4044529143" sldId="399"/>
            <ac:spMk id="43" creationId="{612B356C-B1D7-F649-0D4B-C69D4B00FBE3}"/>
          </ac:spMkLst>
        </pc:spChg>
        <pc:grpChg chg="add mod">
          <ac:chgData name="Boukouvala Niki" userId="ecc517fc-7324-4a9c-84ab-82fcb6ccea8f" providerId="ADAL" clId="{4D58CBED-BF65-4A4C-A336-2AC2386DEB65}" dt="2023-10-03T11:08:03.846" v="1978"/>
          <ac:grpSpMkLst>
            <pc:docMk/>
            <pc:sldMk cId="4044529143" sldId="399"/>
            <ac:grpSpMk id="4" creationId="{DBF6651A-5671-405D-CB01-4708E59459F6}"/>
          </ac:grpSpMkLst>
        </pc:grpChg>
        <pc:grpChg chg="del">
          <ac:chgData name="Boukouvala Niki" userId="ecc517fc-7324-4a9c-84ab-82fcb6ccea8f" providerId="ADAL" clId="{4D58CBED-BF65-4A4C-A336-2AC2386DEB65}" dt="2023-10-03T11:08:01.559" v="1976" actId="478"/>
          <ac:grpSpMkLst>
            <pc:docMk/>
            <pc:sldMk cId="4044529143" sldId="399"/>
            <ac:grpSpMk id="6" creationId="{0EA8C391-2F1D-8283-A30E-843FB21BD069}"/>
          </ac:grpSpMkLst>
        </pc:grpChg>
        <pc:grpChg chg="del">
          <ac:chgData name="Boukouvala Niki" userId="ecc517fc-7324-4a9c-84ab-82fcb6ccea8f" providerId="ADAL" clId="{4D58CBED-BF65-4A4C-A336-2AC2386DEB65}" dt="2023-10-03T11:08:00.167" v="1975" actId="21"/>
          <ac:grpSpMkLst>
            <pc:docMk/>
            <pc:sldMk cId="4044529143" sldId="399"/>
            <ac:grpSpMk id="28" creationId="{84B03BFF-7D09-3DB3-898C-3F14906A1BAA}"/>
          </ac:grpSpMkLst>
        </pc:grpChg>
        <pc:cxnChg chg="del">
          <ac:chgData name="Boukouvala Niki" userId="ecc517fc-7324-4a9c-84ab-82fcb6ccea8f" providerId="ADAL" clId="{4D58CBED-BF65-4A4C-A336-2AC2386DEB65}" dt="2023-10-03T11:08:02.712" v="1977" actId="478"/>
          <ac:cxnSpMkLst>
            <pc:docMk/>
            <pc:sldMk cId="4044529143" sldId="399"/>
            <ac:cxnSpMk id="2" creationId="{5D90193C-C853-D164-44DA-F9876DC7B19F}"/>
          </ac:cxnSpMkLst>
        </pc:cxnChg>
        <pc:cxnChg chg="add mod">
          <ac:chgData name="Boukouvala Niki" userId="ecc517fc-7324-4a9c-84ab-82fcb6ccea8f" providerId="ADAL" clId="{4D58CBED-BF65-4A4C-A336-2AC2386DEB65}" dt="2023-10-03T11:08:03.846" v="1978"/>
          <ac:cxnSpMkLst>
            <pc:docMk/>
            <pc:sldMk cId="4044529143" sldId="399"/>
            <ac:cxnSpMk id="3" creationId="{5CAC9D60-E291-AA13-DCCD-8DCE10B90A18}"/>
          </ac:cxnSpMkLst>
        </pc:cxnChg>
        <pc:cxnChg chg="del">
          <ac:chgData name="Boukouvala Niki" userId="ecc517fc-7324-4a9c-84ab-82fcb6ccea8f" providerId="ADAL" clId="{4D58CBED-BF65-4A4C-A336-2AC2386DEB65}" dt="2023-10-03T11:08:00.167" v="1975" actId="21"/>
          <ac:cxnSpMkLst>
            <pc:docMk/>
            <pc:sldMk cId="4044529143" sldId="399"/>
            <ac:cxnSpMk id="27" creationId="{47FF6A01-F3A3-4E8F-93D6-4B1DC80A145B}"/>
          </ac:cxnSpMkLst>
        </pc:cxnChg>
      </pc:sldChg>
      <pc:sldChg chg="addSp delSp modSp add mod modNotesTx">
        <pc:chgData name="Boukouvala Niki" userId="ecc517fc-7324-4a9c-84ab-82fcb6ccea8f" providerId="ADAL" clId="{4D58CBED-BF65-4A4C-A336-2AC2386DEB65}" dt="2023-10-22T08:59:23.989" v="6675" actId="207"/>
        <pc:sldMkLst>
          <pc:docMk/>
          <pc:sldMk cId="416942381" sldId="400"/>
        </pc:sldMkLst>
        <pc:spChg chg="mod">
          <ac:chgData name="Boukouvala Niki" userId="ecc517fc-7324-4a9c-84ab-82fcb6ccea8f" providerId="ADAL" clId="{4D58CBED-BF65-4A4C-A336-2AC2386DEB65}" dt="2023-10-03T11:24:49.232" v="2110" actId="1076"/>
          <ac:spMkLst>
            <pc:docMk/>
            <pc:sldMk cId="416942381" sldId="400"/>
            <ac:spMk id="8" creationId="{DE0C6DE1-BE8E-46BD-A304-BC5ECD9BE487}"/>
          </ac:spMkLst>
        </pc:spChg>
        <pc:spChg chg="del">
          <ac:chgData name="Boukouvala Niki" userId="ecc517fc-7324-4a9c-84ab-82fcb6ccea8f" providerId="ADAL" clId="{4D58CBED-BF65-4A4C-A336-2AC2386DEB65}" dt="2023-10-03T11:24:03.600" v="2101" actId="478"/>
          <ac:spMkLst>
            <pc:docMk/>
            <pc:sldMk cId="416942381" sldId="400"/>
            <ac:spMk id="11" creationId="{623D4C99-0D7A-C7FD-81B1-31914B78336B}"/>
          </ac:spMkLst>
        </pc:spChg>
        <pc:spChg chg="mod">
          <ac:chgData name="Boukouvala Niki" userId="ecc517fc-7324-4a9c-84ab-82fcb6ccea8f" providerId="ADAL" clId="{4D58CBED-BF65-4A4C-A336-2AC2386DEB65}" dt="2023-10-03T14:07:41.680" v="2207" actId="20577"/>
          <ac:spMkLst>
            <pc:docMk/>
            <pc:sldMk cId="416942381" sldId="400"/>
            <ac:spMk id="12" creationId="{EDDBDDB4-9C9F-894E-7ACB-1804CE94AD73}"/>
          </ac:spMkLst>
        </pc:spChg>
        <pc:spChg chg="mod">
          <ac:chgData name="Boukouvala Niki" userId="ecc517fc-7324-4a9c-84ab-82fcb6ccea8f" providerId="ADAL" clId="{4D58CBED-BF65-4A4C-A336-2AC2386DEB65}" dt="2023-10-03T11:27:22.284" v="2141" actId="207"/>
          <ac:spMkLst>
            <pc:docMk/>
            <pc:sldMk cId="416942381" sldId="400"/>
            <ac:spMk id="15" creationId="{D4F825D8-26CD-CBC1-0622-1A2865C24780}"/>
          </ac:spMkLst>
        </pc:spChg>
        <pc:picChg chg="add del mod">
          <ac:chgData name="Boukouvala Niki" userId="ecc517fc-7324-4a9c-84ab-82fcb6ccea8f" providerId="ADAL" clId="{4D58CBED-BF65-4A4C-A336-2AC2386DEB65}" dt="2023-10-03T11:25:39.884" v="2112"/>
          <ac:picMkLst>
            <pc:docMk/>
            <pc:sldMk cId="416942381" sldId="400"/>
            <ac:picMk id="2" creationId="{F15849D7-B97F-6243-6CAC-8E67EAE715EA}"/>
          </ac:picMkLst>
        </pc:picChg>
        <pc:picChg chg="add del mod">
          <ac:chgData name="Boukouvala Niki" userId="ecc517fc-7324-4a9c-84ab-82fcb6ccea8f" providerId="ADAL" clId="{4D58CBED-BF65-4A4C-A336-2AC2386DEB65}" dt="2023-10-03T11:26:13.860" v="2117" actId="478"/>
          <ac:picMkLst>
            <pc:docMk/>
            <pc:sldMk cId="416942381" sldId="400"/>
            <ac:picMk id="5" creationId="{4CE601A7-D873-AC23-EBB1-D7127B1B423D}"/>
          </ac:picMkLst>
        </pc:picChg>
        <pc:picChg chg="add mod modCrop">
          <ac:chgData name="Boukouvala Niki" userId="ecc517fc-7324-4a9c-84ab-82fcb6ccea8f" providerId="ADAL" clId="{4D58CBED-BF65-4A4C-A336-2AC2386DEB65}" dt="2023-10-03T11:26:43.468" v="2127" actId="167"/>
          <ac:picMkLst>
            <pc:docMk/>
            <pc:sldMk cId="416942381" sldId="400"/>
            <ac:picMk id="6" creationId="{65E841B3-BEFB-09C5-A8A6-39FB7DCD537D}"/>
          </ac:picMkLst>
        </pc:picChg>
        <pc:picChg chg="del mod">
          <ac:chgData name="Boukouvala Niki" userId="ecc517fc-7324-4a9c-84ab-82fcb6ccea8f" providerId="ADAL" clId="{4D58CBED-BF65-4A4C-A336-2AC2386DEB65}" dt="2023-10-03T11:26:44.908" v="2128" actId="478"/>
          <ac:picMkLst>
            <pc:docMk/>
            <pc:sldMk cId="416942381" sldId="400"/>
            <ac:picMk id="7" creationId="{17FD0269-1306-7BDC-D8B9-3206D0CFECB4}"/>
          </ac:picMkLst>
        </pc:picChg>
        <pc:picChg chg="del">
          <ac:chgData name="Boukouvala Niki" userId="ecc517fc-7324-4a9c-84ab-82fcb6ccea8f" providerId="ADAL" clId="{4D58CBED-BF65-4A4C-A336-2AC2386DEB65}" dt="2023-10-03T11:24:03.600" v="2101" actId="478"/>
          <ac:picMkLst>
            <pc:docMk/>
            <pc:sldMk cId="416942381" sldId="400"/>
            <ac:picMk id="8194" creationId="{CD714500-8458-BEDE-92F7-34770D2745E4}"/>
          </ac:picMkLst>
        </pc:picChg>
        <pc:picChg chg="del mod">
          <ac:chgData name="Boukouvala Niki" userId="ecc517fc-7324-4a9c-84ab-82fcb6ccea8f" providerId="ADAL" clId="{4D58CBED-BF65-4A4C-A336-2AC2386DEB65}" dt="2023-10-03T11:28:41.620" v="2149" actId="478"/>
          <ac:picMkLst>
            <pc:docMk/>
            <pc:sldMk cId="416942381" sldId="400"/>
            <ac:picMk id="8196" creationId="{1397A7A9-4D41-AEBC-AE0C-AA5A5738CEE9}"/>
          </ac:picMkLst>
        </pc:picChg>
        <pc:picChg chg="add mod">
          <ac:chgData name="Boukouvala Niki" userId="ecc517fc-7324-4a9c-84ab-82fcb6ccea8f" providerId="ADAL" clId="{4D58CBED-BF65-4A4C-A336-2AC2386DEB65}" dt="2023-10-03T11:28:50.285" v="2150" actId="18131"/>
          <ac:picMkLst>
            <pc:docMk/>
            <pc:sldMk cId="416942381" sldId="400"/>
            <ac:picMk id="10242" creationId="{194D5442-D201-8999-0EFC-7E7C85D7ED6D}"/>
          </ac:picMkLst>
        </pc:picChg>
      </pc:sldChg>
      <pc:sldChg chg="addSp delSp modSp add mod ord modNotesTx">
        <pc:chgData name="Boukouvala Niki" userId="ecc517fc-7324-4a9c-84ab-82fcb6ccea8f" providerId="ADAL" clId="{4D58CBED-BF65-4A4C-A336-2AC2386DEB65}" dt="2023-10-22T08:59:30.704" v="6678" actId="20577"/>
        <pc:sldMkLst>
          <pc:docMk/>
          <pc:sldMk cId="1248944767" sldId="401"/>
        </pc:sldMkLst>
        <pc:spChg chg="add mod">
          <ac:chgData name="Boukouvala Niki" userId="ecc517fc-7324-4a9c-84ab-82fcb6ccea8f" providerId="ADAL" clId="{4D58CBED-BF65-4A4C-A336-2AC2386DEB65}" dt="2023-10-20T20:27:35.242" v="6105" actId="207"/>
          <ac:spMkLst>
            <pc:docMk/>
            <pc:sldMk cId="1248944767" sldId="401"/>
            <ac:spMk id="2" creationId="{C148C754-6417-E800-4234-9301D5C8AC80}"/>
          </ac:spMkLst>
        </pc:spChg>
        <pc:spChg chg="del">
          <ac:chgData name="Boukouvala Niki" userId="ecc517fc-7324-4a9c-84ab-82fcb6ccea8f" providerId="ADAL" clId="{4D58CBED-BF65-4A4C-A336-2AC2386DEB65}" dt="2023-10-03T12:00:24.728" v="2166" actId="478"/>
          <ac:spMkLst>
            <pc:docMk/>
            <pc:sldMk cId="1248944767" sldId="401"/>
            <ac:spMk id="4" creationId="{D801AC4B-274F-4FB6-0573-1400BBAFE379}"/>
          </ac:spMkLst>
        </pc:spChg>
        <pc:spChg chg="del">
          <ac:chgData name="Boukouvala Niki" userId="ecc517fc-7324-4a9c-84ab-82fcb6ccea8f" providerId="ADAL" clId="{4D58CBED-BF65-4A4C-A336-2AC2386DEB65}" dt="2023-10-03T12:00:24.728" v="2166" actId="478"/>
          <ac:spMkLst>
            <pc:docMk/>
            <pc:sldMk cId="1248944767" sldId="401"/>
            <ac:spMk id="5" creationId="{71289D61-3B23-64F4-B3F2-41C9457BC60E}"/>
          </ac:spMkLst>
        </pc:spChg>
        <pc:spChg chg="add mod">
          <ac:chgData name="Boukouvala Niki" userId="ecc517fc-7324-4a9c-84ab-82fcb6ccea8f" providerId="ADAL" clId="{4D58CBED-BF65-4A4C-A336-2AC2386DEB65}" dt="2023-10-03T14:39:35.224" v="2273" actId="1076"/>
          <ac:spMkLst>
            <pc:docMk/>
            <pc:sldMk cId="1248944767" sldId="401"/>
            <ac:spMk id="6" creationId="{90978096-5802-1A02-BDC0-A8B95670C7A6}"/>
          </ac:spMkLst>
        </pc:spChg>
        <pc:spChg chg="add del mod">
          <ac:chgData name="Boukouvala Niki" userId="ecc517fc-7324-4a9c-84ab-82fcb6ccea8f" providerId="ADAL" clId="{4D58CBED-BF65-4A4C-A336-2AC2386DEB65}" dt="2023-10-03T14:38:44.512" v="2240" actId="478"/>
          <ac:spMkLst>
            <pc:docMk/>
            <pc:sldMk cId="1248944767" sldId="401"/>
            <ac:spMk id="7" creationId="{554BDBB4-2DE5-B530-30FD-D9C1854B3E6F}"/>
          </ac:spMkLst>
        </pc:spChg>
        <pc:spChg chg="mod">
          <ac:chgData name="Boukouvala Niki" userId="ecc517fc-7324-4a9c-84ab-82fcb6ccea8f" providerId="ADAL" clId="{4D58CBED-BF65-4A4C-A336-2AC2386DEB65}" dt="2023-10-03T12:00:07.448" v="2158" actId="20577"/>
          <ac:spMkLst>
            <pc:docMk/>
            <pc:sldMk cId="1248944767" sldId="401"/>
            <ac:spMk id="14" creationId="{6312BCC0-1460-5A91-1BE5-D8463EE427FE}"/>
          </ac:spMkLst>
        </pc:spChg>
        <pc:spChg chg="mod">
          <ac:chgData name="Boukouvala Niki" userId="ecc517fc-7324-4a9c-84ab-82fcb6ccea8f" providerId="ADAL" clId="{4D58CBED-BF65-4A4C-A336-2AC2386DEB65}" dt="2023-10-20T20:28:38.774" v="6127" actId="20577"/>
          <ac:spMkLst>
            <pc:docMk/>
            <pc:sldMk cId="1248944767" sldId="401"/>
            <ac:spMk id="30" creationId="{025A7157-7487-FC05-D1EE-8A8946A2EF28}"/>
          </ac:spMkLst>
        </pc:spChg>
        <pc:picChg chg="del">
          <ac:chgData name="Boukouvala Niki" userId="ecc517fc-7324-4a9c-84ab-82fcb6ccea8f" providerId="ADAL" clId="{4D58CBED-BF65-4A4C-A336-2AC2386DEB65}" dt="2023-10-03T12:00:24.728" v="2166" actId="478"/>
          <ac:picMkLst>
            <pc:docMk/>
            <pc:sldMk cId="1248944767" sldId="401"/>
            <ac:picMk id="3" creationId="{28096EC5-14A8-C219-E3CC-C326AFE1F367}"/>
          </ac:picMkLst>
        </pc:picChg>
        <pc:picChg chg="del">
          <ac:chgData name="Boukouvala Niki" userId="ecc517fc-7324-4a9c-84ab-82fcb6ccea8f" providerId="ADAL" clId="{4D58CBED-BF65-4A4C-A336-2AC2386DEB65}" dt="2023-10-03T12:00:24.728" v="2166" actId="478"/>
          <ac:picMkLst>
            <pc:docMk/>
            <pc:sldMk cId="1248944767" sldId="401"/>
            <ac:picMk id="3078" creationId="{AC274C63-ECC0-798D-2C36-BC529595B33D}"/>
          </ac:picMkLst>
        </pc:picChg>
      </pc:sldChg>
      <pc:sldChg chg="add del">
        <pc:chgData name="Boukouvala Niki" userId="ecc517fc-7324-4a9c-84ab-82fcb6ccea8f" providerId="ADAL" clId="{4D58CBED-BF65-4A4C-A336-2AC2386DEB65}" dt="2023-10-03T11:59:51.348" v="2152" actId="2890"/>
        <pc:sldMkLst>
          <pc:docMk/>
          <pc:sldMk cId="2240976830" sldId="401"/>
        </pc:sldMkLst>
      </pc:sldChg>
      <pc:sldChg chg="addSp delSp modSp add mod modNotesTx">
        <pc:chgData name="Boukouvala Niki" userId="ecc517fc-7324-4a9c-84ab-82fcb6ccea8f" providerId="ADAL" clId="{4D58CBED-BF65-4A4C-A336-2AC2386DEB65}" dt="2023-10-22T08:59:36.463" v="6681" actId="207"/>
        <pc:sldMkLst>
          <pc:docMk/>
          <pc:sldMk cId="1612354900" sldId="402"/>
        </pc:sldMkLst>
        <pc:spChg chg="del">
          <ac:chgData name="Boukouvala Niki" userId="ecc517fc-7324-4a9c-84ab-82fcb6ccea8f" providerId="ADAL" clId="{4D58CBED-BF65-4A4C-A336-2AC2386DEB65}" dt="2023-10-03T14:40:42.312" v="2283" actId="478"/>
          <ac:spMkLst>
            <pc:docMk/>
            <pc:sldMk cId="1612354900" sldId="402"/>
            <ac:spMk id="2" creationId="{C148C754-6417-E800-4234-9301D5C8AC80}"/>
          </ac:spMkLst>
        </pc:spChg>
        <pc:spChg chg="add mod">
          <ac:chgData name="Boukouvala Niki" userId="ecc517fc-7324-4a9c-84ab-82fcb6ccea8f" providerId="ADAL" clId="{4D58CBED-BF65-4A4C-A336-2AC2386DEB65}" dt="2023-10-03T14:51:12.174" v="2804" actId="20577"/>
          <ac:spMkLst>
            <pc:docMk/>
            <pc:sldMk cId="1612354900" sldId="402"/>
            <ac:spMk id="3" creationId="{807CB4CC-F2D6-9DD8-26C3-DE2BF53D43CA}"/>
          </ac:spMkLst>
        </pc:spChg>
        <pc:spChg chg="add mod">
          <ac:chgData name="Boukouvala Niki" userId="ecc517fc-7324-4a9c-84ab-82fcb6ccea8f" providerId="ADAL" clId="{4D58CBED-BF65-4A4C-A336-2AC2386DEB65}" dt="2023-10-03T14:49:57.424" v="2629" actId="20577"/>
          <ac:spMkLst>
            <pc:docMk/>
            <pc:sldMk cId="1612354900" sldId="402"/>
            <ac:spMk id="4" creationId="{0EEDA017-F900-5E07-F19E-2F5ED90021FE}"/>
          </ac:spMkLst>
        </pc:spChg>
        <pc:spChg chg="add mod">
          <ac:chgData name="Boukouvala Niki" userId="ecc517fc-7324-4a9c-84ab-82fcb6ccea8f" providerId="ADAL" clId="{4D58CBED-BF65-4A4C-A336-2AC2386DEB65}" dt="2023-10-03T14:52:51.834" v="2991" actId="20577"/>
          <ac:spMkLst>
            <pc:docMk/>
            <pc:sldMk cId="1612354900" sldId="402"/>
            <ac:spMk id="5" creationId="{0AD23B57-EF6D-4B4D-FF90-906A687434E1}"/>
          </ac:spMkLst>
        </pc:spChg>
        <pc:spChg chg="del">
          <ac:chgData name="Boukouvala Niki" userId="ecc517fc-7324-4a9c-84ab-82fcb6ccea8f" providerId="ADAL" clId="{4D58CBED-BF65-4A4C-A336-2AC2386DEB65}" dt="2023-10-03T14:40:42.312" v="2283" actId="478"/>
          <ac:spMkLst>
            <pc:docMk/>
            <pc:sldMk cId="1612354900" sldId="402"/>
            <ac:spMk id="6" creationId="{90978096-5802-1A02-BDC0-A8B95670C7A6}"/>
          </ac:spMkLst>
        </pc:spChg>
        <pc:spChg chg="add mod">
          <ac:chgData name="Boukouvala Niki" userId="ecc517fc-7324-4a9c-84ab-82fcb6ccea8f" providerId="ADAL" clId="{4D58CBED-BF65-4A4C-A336-2AC2386DEB65}" dt="2023-10-03T14:52:47.713" v="2989" actId="113"/>
          <ac:spMkLst>
            <pc:docMk/>
            <pc:sldMk cId="1612354900" sldId="402"/>
            <ac:spMk id="7" creationId="{1008CC53-921B-C354-A6E4-6A1E7C65939F}"/>
          </ac:spMkLst>
        </pc:spChg>
        <pc:spChg chg="add mod">
          <ac:chgData name="Boukouvala Niki" userId="ecc517fc-7324-4a9c-84ab-82fcb6ccea8f" providerId="ADAL" clId="{4D58CBED-BF65-4A4C-A336-2AC2386DEB65}" dt="2023-10-03T14:48:01.704" v="2403" actId="20577"/>
          <ac:spMkLst>
            <pc:docMk/>
            <pc:sldMk cId="1612354900" sldId="402"/>
            <ac:spMk id="8" creationId="{38330604-4EE9-9EFC-9C67-09CE57C79288}"/>
          </ac:spMkLst>
        </pc:spChg>
        <pc:spChg chg="add mod">
          <ac:chgData name="Boukouvala Niki" userId="ecc517fc-7324-4a9c-84ab-82fcb6ccea8f" providerId="ADAL" clId="{4D58CBED-BF65-4A4C-A336-2AC2386DEB65}" dt="2023-10-03T14:48:34.269" v="2449" actId="1076"/>
          <ac:spMkLst>
            <pc:docMk/>
            <pc:sldMk cId="1612354900" sldId="402"/>
            <ac:spMk id="9" creationId="{4966B2F1-B0AF-CE7A-7630-8BC1E32FB235}"/>
          </ac:spMkLst>
        </pc:spChg>
        <pc:spChg chg="add mod">
          <ac:chgData name="Boukouvala Niki" userId="ecc517fc-7324-4a9c-84ab-82fcb6ccea8f" providerId="ADAL" clId="{4D58CBED-BF65-4A4C-A336-2AC2386DEB65}" dt="2023-10-03T14:50:10.501" v="2648" actId="20577"/>
          <ac:spMkLst>
            <pc:docMk/>
            <pc:sldMk cId="1612354900" sldId="402"/>
            <ac:spMk id="10" creationId="{407C1484-F74C-FC87-E8C1-A690DB91AAD2}"/>
          </ac:spMkLst>
        </pc:spChg>
        <pc:spChg chg="add del mod">
          <ac:chgData name="Boukouvala Niki" userId="ecc517fc-7324-4a9c-84ab-82fcb6ccea8f" providerId="ADAL" clId="{4D58CBED-BF65-4A4C-A336-2AC2386DEB65}" dt="2023-10-03T14:51:17.712" v="2805" actId="478"/>
          <ac:spMkLst>
            <pc:docMk/>
            <pc:sldMk cId="1612354900" sldId="402"/>
            <ac:spMk id="11" creationId="{3910F02C-69AB-CAFE-A733-AC8CB892CD00}"/>
          </ac:spMkLst>
        </pc:spChg>
        <pc:spChg chg="add mod">
          <ac:chgData name="Boukouvala Niki" userId="ecc517fc-7324-4a9c-84ab-82fcb6ccea8f" providerId="ADAL" clId="{4D58CBED-BF65-4A4C-A336-2AC2386DEB65}" dt="2023-10-03T14:51:42.673" v="2849" actId="20577"/>
          <ac:spMkLst>
            <pc:docMk/>
            <pc:sldMk cId="1612354900" sldId="402"/>
            <ac:spMk id="17" creationId="{2BC98EE4-D471-9751-A3D7-5995A8132732}"/>
          </ac:spMkLst>
        </pc:spChg>
        <pc:spChg chg="mod">
          <ac:chgData name="Boukouvala Niki" userId="ecc517fc-7324-4a9c-84ab-82fcb6ccea8f" providerId="ADAL" clId="{4D58CBED-BF65-4A4C-A336-2AC2386DEB65}" dt="2023-10-03T14:40:07.255" v="2281" actId="20577"/>
          <ac:spMkLst>
            <pc:docMk/>
            <pc:sldMk cId="1612354900" sldId="402"/>
            <ac:spMk id="30" creationId="{025A7157-7487-FC05-D1EE-8A8946A2EF28}"/>
          </ac:spMkLst>
        </pc:spChg>
        <pc:cxnChg chg="add mod">
          <ac:chgData name="Boukouvala Niki" userId="ecc517fc-7324-4a9c-84ab-82fcb6ccea8f" providerId="ADAL" clId="{4D58CBED-BF65-4A4C-A336-2AC2386DEB65}" dt="2023-10-03T14:40:42.561" v="2284"/>
          <ac:cxnSpMkLst>
            <pc:docMk/>
            <pc:sldMk cId="1612354900" sldId="402"/>
            <ac:cxnSpMk id="12" creationId="{27384A5F-0A13-9E38-5F54-92E1461863A6}"/>
          </ac:cxnSpMkLst>
        </pc:cxnChg>
        <pc:cxnChg chg="add mod">
          <ac:chgData name="Boukouvala Niki" userId="ecc517fc-7324-4a9c-84ab-82fcb6ccea8f" providerId="ADAL" clId="{4D58CBED-BF65-4A4C-A336-2AC2386DEB65}" dt="2023-10-03T14:40:42.561" v="2284"/>
          <ac:cxnSpMkLst>
            <pc:docMk/>
            <pc:sldMk cId="1612354900" sldId="402"/>
            <ac:cxnSpMk id="13" creationId="{448E4D0B-2A32-68A3-5519-A06CBA73739E}"/>
          </ac:cxnSpMkLst>
        </pc:cxnChg>
        <pc:cxnChg chg="add mod">
          <ac:chgData name="Boukouvala Niki" userId="ecc517fc-7324-4a9c-84ab-82fcb6ccea8f" providerId="ADAL" clId="{4D58CBED-BF65-4A4C-A336-2AC2386DEB65}" dt="2023-10-03T14:40:42.561" v="2284"/>
          <ac:cxnSpMkLst>
            <pc:docMk/>
            <pc:sldMk cId="1612354900" sldId="402"/>
            <ac:cxnSpMk id="15" creationId="{2028D7FA-8B64-04A6-C216-61751DCDDCD8}"/>
          </ac:cxnSpMkLst>
        </pc:cxnChg>
        <pc:cxnChg chg="add mod">
          <ac:chgData name="Boukouvala Niki" userId="ecc517fc-7324-4a9c-84ab-82fcb6ccea8f" providerId="ADAL" clId="{4D58CBED-BF65-4A4C-A336-2AC2386DEB65}" dt="2023-10-03T14:40:42.561" v="2284"/>
          <ac:cxnSpMkLst>
            <pc:docMk/>
            <pc:sldMk cId="1612354900" sldId="402"/>
            <ac:cxnSpMk id="16" creationId="{B15E232C-6A63-1BE3-118B-A50A0C68E2F7}"/>
          </ac:cxnSpMkLst>
        </pc:cxnChg>
      </pc:sldChg>
      <pc:sldChg chg="add del modNotesTx">
        <pc:chgData name="Boukouvala Niki" userId="ecc517fc-7324-4a9c-84ab-82fcb6ccea8f" providerId="ADAL" clId="{4D58CBED-BF65-4A4C-A336-2AC2386DEB65}" dt="2023-10-03T14:36:38.098" v="2215" actId="2890"/>
        <pc:sldMkLst>
          <pc:docMk/>
          <pc:sldMk cId="3401739309" sldId="402"/>
        </pc:sldMkLst>
      </pc:sldChg>
      <pc:sldChg chg="addSp delSp modSp add mod modNotesTx">
        <pc:chgData name="Boukouvala Niki" userId="ecc517fc-7324-4a9c-84ab-82fcb6ccea8f" providerId="ADAL" clId="{4D58CBED-BF65-4A4C-A336-2AC2386DEB65}" dt="2023-10-22T08:59:42.089" v="6684" actId="207"/>
        <pc:sldMkLst>
          <pc:docMk/>
          <pc:sldMk cId="375767468" sldId="403"/>
        </pc:sldMkLst>
        <pc:spChg chg="del">
          <ac:chgData name="Boukouvala Niki" userId="ecc517fc-7324-4a9c-84ab-82fcb6ccea8f" providerId="ADAL" clId="{4D58CBED-BF65-4A4C-A336-2AC2386DEB65}" dt="2023-10-03T14:54:13.117" v="2997" actId="478"/>
          <ac:spMkLst>
            <pc:docMk/>
            <pc:sldMk cId="375767468" sldId="403"/>
            <ac:spMk id="3" creationId="{807CB4CC-F2D6-9DD8-26C3-DE2BF53D43CA}"/>
          </ac:spMkLst>
        </pc:spChg>
        <pc:spChg chg="del">
          <ac:chgData name="Boukouvala Niki" userId="ecc517fc-7324-4a9c-84ab-82fcb6ccea8f" providerId="ADAL" clId="{4D58CBED-BF65-4A4C-A336-2AC2386DEB65}" dt="2023-10-03T14:54:13.117" v="2997" actId="478"/>
          <ac:spMkLst>
            <pc:docMk/>
            <pc:sldMk cId="375767468" sldId="403"/>
            <ac:spMk id="4" creationId="{0EEDA017-F900-5E07-F19E-2F5ED90021FE}"/>
          </ac:spMkLst>
        </pc:spChg>
        <pc:spChg chg="del">
          <ac:chgData name="Boukouvala Niki" userId="ecc517fc-7324-4a9c-84ab-82fcb6ccea8f" providerId="ADAL" clId="{4D58CBED-BF65-4A4C-A336-2AC2386DEB65}" dt="2023-10-03T14:54:13.117" v="2997" actId="478"/>
          <ac:spMkLst>
            <pc:docMk/>
            <pc:sldMk cId="375767468" sldId="403"/>
            <ac:spMk id="5" creationId="{0AD23B57-EF6D-4B4D-FF90-906A687434E1}"/>
          </ac:spMkLst>
        </pc:spChg>
        <pc:spChg chg="del">
          <ac:chgData name="Boukouvala Niki" userId="ecc517fc-7324-4a9c-84ab-82fcb6ccea8f" providerId="ADAL" clId="{4D58CBED-BF65-4A4C-A336-2AC2386DEB65}" dt="2023-10-03T14:54:13.117" v="2997" actId="478"/>
          <ac:spMkLst>
            <pc:docMk/>
            <pc:sldMk cId="375767468" sldId="403"/>
            <ac:spMk id="7" creationId="{1008CC53-921B-C354-A6E4-6A1E7C65939F}"/>
          </ac:spMkLst>
        </pc:spChg>
        <pc:spChg chg="del">
          <ac:chgData name="Boukouvala Niki" userId="ecc517fc-7324-4a9c-84ab-82fcb6ccea8f" providerId="ADAL" clId="{4D58CBED-BF65-4A4C-A336-2AC2386DEB65}" dt="2023-10-03T14:54:13.117" v="2997" actId="478"/>
          <ac:spMkLst>
            <pc:docMk/>
            <pc:sldMk cId="375767468" sldId="403"/>
            <ac:spMk id="8" creationId="{38330604-4EE9-9EFC-9C67-09CE57C79288}"/>
          </ac:spMkLst>
        </pc:spChg>
        <pc:spChg chg="del">
          <ac:chgData name="Boukouvala Niki" userId="ecc517fc-7324-4a9c-84ab-82fcb6ccea8f" providerId="ADAL" clId="{4D58CBED-BF65-4A4C-A336-2AC2386DEB65}" dt="2023-10-03T14:54:13.117" v="2997" actId="478"/>
          <ac:spMkLst>
            <pc:docMk/>
            <pc:sldMk cId="375767468" sldId="403"/>
            <ac:spMk id="9" creationId="{4966B2F1-B0AF-CE7A-7630-8BC1E32FB235}"/>
          </ac:spMkLst>
        </pc:spChg>
        <pc:spChg chg="del">
          <ac:chgData name="Boukouvala Niki" userId="ecc517fc-7324-4a9c-84ab-82fcb6ccea8f" providerId="ADAL" clId="{4D58CBED-BF65-4A4C-A336-2AC2386DEB65}" dt="2023-10-03T14:54:13.117" v="2997" actId="478"/>
          <ac:spMkLst>
            <pc:docMk/>
            <pc:sldMk cId="375767468" sldId="403"/>
            <ac:spMk id="10" creationId="{407C1484-F74C-FC87-E8C1-A690DB91AAD2}"/>
          </ac:spMkLst>
        </pc:spChg>
        <pc:spChg chg="del">
          <ac:chgData name="Boukouvala Niki" userId="ecc517fc-7324-4a9c-84ab-82fcb6ccea8f" providerId="ADAL" clId="{4D58CBED-BF65-4A4C-A336-2AC2386DEB65}" dt="2023-10-03T14:54:13.117" v="2997" actId="478"/>
          <ac:spMkLst>
            <pc:docMk/>
            <pc:sldMk cId="375767468" sldId="403"/>
            <ac:spMk id="17" creationId="{2BC98EE4-D471-9751-A3D7-5995A8132732}"/>
          </ac:spMkLst>
        </pc:spChg>
        <pc:spChg chg="mod">
          <ac:chgData name="Boukouvala Niki" userId="ecc517fc-7324-4a9c-84ab-82fcb6ccea8f" providerId="ADAL" clId="{4D58CBED-BF65-4A4C-A336-2AC2386DEB65}" dt="2023-10-03T14:57:48.686" v="3342" actId="207"/>
          <ac:spMkLst>
            <pc:docMk/>
            <pc:sldMk cId="375767468" sldId="403"/>
            <ac:spMk id="21" creationId="{ECF35A5D-5704-5ED9-7BC6-F76B09822EC1}"/>
          </ac:spMkLst>
        </pc:spChg>
        <pc:spChg chg="mod">
          <ac:chgData name="Boukouvala Niki" userId="ecc517fc-7324-4a9c-84ab-82fcb6ccea8f" providerId="ADAL" clId="{4D58CBED-BF65-4A4C-A336-2AC2386DEB65}" dt="2023-10-03T14:56:58.883" v="3264" actId="113"/>
          <ac:spMkLst>
            <pc:docMk/>
            <pc:sldMk cId="375767468" sldId="403"/>
            <ac:spMk id="22" creationId="{E0965815-7E0F-9A70-AD5B-96607D777A46}"/>
          </ac:spMkLst>
        </pc:spChg>
        <pc:spChg chg="mod">
          <ac:chgData name="Boukouvala Niki" userId="ecc517fc-7324-4a9c-84ab-82fcb6ccea8f" providerId="ADAL" clId="{4D58CBED-BF65-4A4C-A336-2AC2386DEB65}" dt="2023-10-03T14:57:42.626" v="3340" actId="113"/>
          <ac:spMkLst>
            <pc:docMk/>
            <pc:sldMk cId="375767468" sldId="403"/>
            <ac:spMk id="23" creationId="{3EDCD354-E1D2-B4DD-FF2F-89B841A0F0D6}"/>
          </ac:spMkLst>
        </pc:spChg>
        <pc:spChg chg="mod">
          <ac:chgData name="Boukouvala Niki" userId="ecc517fc-7324-4a9c-84ab-82fcb6ccea8f" providerId="ADAL" clId="{4D58CBED-BF65-4A4C-A336-2AC2386DEB65}" dt="2023-10-03T14:58:40.751" v="3437" actId="113"/>
          <ac:spMkLst>
            <pc:docMk/>
            <pc:sldMk cId="375767468" sldId="403"/>
            <ac:spMk id="24" creationId="{B67189D8-2F01-42F7-9662-033A999C5543}"/>
          </ac:spMkLst>
        </pc:spChg>
        <pc:spChg chg="mod">
          <ac:chgData name="Boukouvala Niki" userId="ecc517fc-7324-4a9c-84ab-82fcb6ccea8f" providerId="ADAL" clId="{4D58CBED-BF65-4A4C-A336-2AC2386DEB65}" dt="2023-10-03T14:59:22.136" v="3520" actId="113"/>
          <ac:spMkLst>
            <pc:docMk/>
            <pc:sldMk cId="375767468" sldId="403"/>
            <ac:spMk id="25" creationId="{4281EF24-07BC-C991-7FFA-56FD12BE91B6}"/>
          </ac:spMkLst>
        </pc:spChg>
        <pc:spChg chg="del mod">
          <ac:chgData name="Boukouvala Niki" userId="ecc517fc-7324-4a9c-84ab-82fcb6ccea8f" providerId="ADAL" clId="{4D58CBED-BF65-4A4C-A336-2AC2386DEB65}" dt="2023-10-03T14:55:23.579" v="3132" actId="478"/>
          <ac:spMkLst>
            <pc:docMk/>
            <pc:sldMk cId="375767468" sldId="403"/>
            <ac:spMk id="26" creationId="{240F6B81-6AFC-3BC8-EB1F-276DB05CFA73}"/>
          </ac:spMkLst>
        </pc:spChg>
        <pc:spChg chg="mod">
          <ac:chgData name="Boukouvala Niki" userId="ecc517fc-7324-4a9c-84ab-82fcb6ccea8f" providerId="ADAL" clId="{4D58CBED-BF65-4A4C-A336-2AC2386DEB65}" dt="2023-10-03T14:53:09.460" v="2995" actId="20577"/>
          <ac:spMkLst>
            <pc:docMk/>
            <pc:sldMk cId="375767468" sldId="403"/>
            <ac:spMk id="30" creationId="{025A7157-7487-FC05-D1EE-8A8946A2EF28}"/>
          </ac:spMkLst>
        </pc:spChg>
        <pc:grpChg chg="add mod">
          <ac:chgData name="Boukouvala Niki" userId="ecc517fc-7324-4a9c-84ab-82fcb6ccea8f" providerId="ADAL" clId="{4D58CBED-BF65-4A4C-A336-2AC2386DEB65}" dt="2023-10-03T14:55:49.179" v="3138" actId="1076"/>
          <ac:grpSpMkLst>
            <pc:docMk/>
            <pc:sldMk cId="375767468" sldId="403"/>
            <ac:grpSpMk id="6" creationId="{9015E57D-0287-1222-7207-B632D8A9E0F4}"/>
          </ac:grpSpMkLst>
        </pc:grpChg>
        <pc:picChg chg="add mod modCrop">
          <ac:chgData name="Boukouvala Niki" userId="ecc517fc-7324-4a9c-84ab-82fcb6ccea8f" providerId="ADAL" clId="{4D58CBED-BF65-4A4C-A336-2AC2386DEB65}" dt="2023-10-03T14:58:43.475" v="3438" actId="14100"/>
          <ac:picMkLst>
            <pc:docMk/>
            <pc:sldMk cId="375767468" sldId="403"/>
            <ac:picMk id="2" creationId="{3AB4FA30-4047-91B0-C13A-9FC6FB14D1E8}"/>
          </ac:picMkLst>
        </pc:picChg>
        <pc:picChg chg="mod modCrop">
          <ac:chgData name="Boukouvala Niki" userId="ecc517fc-7324-4a9c-84ab-82fcb6ccea8f" providerId="ADAL" clId="{4D58CBED-BF65-4A4C-A336-2AC2386DEB65}" dt="2023-10-03T14:55:29.149" v="3133" actId="732"/>
          <ac:picMkLst>
            <pc:docMk/>
            <pc:sldMk cId="375767468" sldId="403"/>
            <ac:picMk id="11" creationId="{238B1996-5FE5-0FBB-3CB4-C9D50E40348F}"/>
          </ac:picMkLst>
        </pc:picChg>
        <pc:cxnChg chg="del">
          <ac:chgData name="Boukouvala Niki" userId="ecc517fc-7324-4a9c-84ab-82fcb6ccea8f" providerId="ADAL" clId="{4D58CBED-BF65-4A4C-A336-2AC2386DEB65}" dt="2023-10-03T14:54:13.117" v="2997" actId="478"/>
          <ac:cxnSpMkLst>
            <pc:docMk/>
            <pc:sldMk cId="375767468" sldId="403"/>
            <ac:cxnSpMk id="12" creationId="{27384A5F-0A13-9E38-5F54-92E1461863A6}"/>
          </ac:cxnSpMkLst>
        </pc:cxnChg>
        <pc:cxnChg chg="del">
          <ac:chgData name="Boukouvala Niki" userId="ecc517fc-7324-4a9c-84ab-82fcb6ccea8f" providerId="ADAL" clId="{4D58CBED-BF65-4A4C-A336-2AC2386DEB65}" dt="2023-10-03T14:54:13.117" v="2997" actId="478"/>
          <ac:cxnSpMkLst>
            <pc:docMk/>
            <pc:sldMk cId="375767468" sldId="403"/>
            <ac:cxnSpMk id="13" creationId="{448E4D0B-2A32-68A3-5519-A06CBA73739E}"/>
          </ac:cxnSpMkLst>
        </pc:cxnChg>
        <pc:cxnChg chg="del">
          <ac:chgData name="Boukouvala Niki" userId="ecc517fc-7324-4a9c-84ab-82fcb6ccea8f" providerId="ADAL" clId="{4D58CBED-BF65-4A4C-A336-2AC2386DEB65}" dt="2023-10-03T14:54:13.117" v="2997" actId="478"/>
          <ac:cxnSpMkLst>
            <pc:docMk/>
            <pc:sldMk cId="375767468" sldId="403"/>
            <ac:cxnSpMk id="15" creationId="{2028D7FA-8B64-04A6-C216-61751DCDDCD8}"/>
          </ac:cxnSpMkLst>
        </pc:cxnChg>
        <pc:cxnChg chg="del">
          <ac:chgData name="Boukouvala Niki" userId="ecc517fc-7324-4a9c-84ab-82fcb6ccea8f" providerId="ADAL" clId="{4D58CBED-BF65-4A4C-A336-2AC2386DEB65}" dt="2023-10-03T14:54:13.117" v="2997" actId="478"/>
          <ac:cxnSpMkLst>
            <pc:docMk/>
            <pc:sldMk cId="375767468" sldId="403"/>
            <ac:cxnSpMk id="16" creationId="{B15E232C-6A63-1BE3-118B-A50A0C68E2F7}"/>
          </ac:cxnSpMkLst>
        </pc:cxnChg>
      </pc:sldChg>
      <pc:sldChg chg="add">
        <pc:chgData name="Boukouvala Niki" userId="ecc517fc-7324-4a9c-84ab-82fcb6ccea8f" providerId="ADAL" clId="{4D58CBED-BF65-4A4C-A336-2AC2386DEB65}" dt="2023-10-20T18:40:57.084" v="3830"/>
        <pc:sldMkLst>
          <pc:docMk/>
          <pc:sldMk cId="4051285895" sldId="404"/>
        </pc:sldMkLst>
      </pc:sldChg>
      <pc:sldChg chg="addSp delSp modSp add del modNotesTx">
        <pc:chgData name="Boukouvala Niki" userId="ecc517fc-7324-4a9c-84ab-82fcb6ccea8f" providerId="ADAL" clId="{4D58CBED-BF65-4A4C-A336-2AC2386DEB65}" dt="2023-10-22T08:59:47.124" v="6685" actId="2696"/>
        <pc:sldMkLst>
          <pc:docMk/>
          <pc:sldMk cId="4205600958" sldId="405"/>
        </pc:sldMkLst>
        <pc:spChg chg="add del mod">
          <ac:chgData name="Boukouvala Niki" userId="ecc517fc-7324-4a9c-84ab-82fcb6ccea8f" providerId="ADAL" clId="{4D58CBED-BF65-4A4C-A336-2AC2386DEB65}" dt="2023-10-20T20:42:28.945" v="6533"/>
          <ac:spMkLst>
            <pc:docMk/>
            <pc:sldMk cId="4205600958" sldId="405"/>
            <ac:spMk id="3" creationId="{B957173F-BDC8-76B8-EAEA-07520177D0F6}"/>
          </ac:spMkLst>
        </pc:spChg>
        <pc:spChg chg="add del mod">
          <ac:chgData name="Boukouvala Niki" userId="ecc517fc-7324-4a9c-84ab-82fcb6ccea8f" providerId="ADAL" clId="{4D58CBED-BF65-4A4C-A336-2AC2386DEB65}" dt="2023-10-20T20:42:28.945" v="6533"/>
          <ac:spMkLst>
            <pc:docMk/>
            <pc:sldMk cId="4205600958" sldId="405"/>
            <ac:spMk id="4" creationId="{01D8D6BE-95DB-85B2-6160-8A7EE71931F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7CA7D-3B98-44BD-8123-78EC05AD755E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9D874-D2D9-4365-960D-3C3150287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80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Ders 1.3,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Eko-etiket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İzi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Yeşil Kamu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Alımları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Hammadde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Girişimi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REACH, ECO-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İnovasyon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araçları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enstrümanlarına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odaklanmaktadır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4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etkisinin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kapsamlı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değerlendirmesidir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geniş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faktör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yelpazesini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göz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önünde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bulundurarak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geleneksel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eko-etiketlemenin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ötesine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geçer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ham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çıkarma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dağıtım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işlemi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yaşamının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aşamalarını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hesaba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katar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nicelleştirerek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sürdürülebilirliğine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bütünsel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görünüm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işletmelerin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bilinçli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kararlar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almasına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yardımcı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kavramı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verimliliğini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üst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düzeye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çıkarırken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olumsuz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indirmeyi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amaçladığı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ekonominin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ilkeleriyle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mükemmel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uyumludur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değerlendirilmesi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iyi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tanımlanmış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metodoloji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göstergeler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amaç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yaygın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metodolojidir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her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aşamasındaki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farklı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performansları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açısından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karşılaştırılmasına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yaygın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göstergelerden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karbon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sera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emisyonlarını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ölçer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CO2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eşdeğeri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birimlerle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ifade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iklim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değişikliğine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katkısını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belirlemeye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var.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ölçüm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hem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hem 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dolaylı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dikkate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kirletilen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tatlı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miktarını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niceliksel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edersek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kullanımımız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var. 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gösterge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gereken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alanını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buna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bertarafı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dahildir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Dördüncü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göstergemiz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tükenmesi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fosil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yakıtlar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mineraller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yenilenemeyen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ölçer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toksisite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potansiyelimiz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var. 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insan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sağlığına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verebileceği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potansiyel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zararı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547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Şimdi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dünyamızın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her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etkileyen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kararlara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gösterici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ışık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örnekleri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inceleyebiliriz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l"/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başlayalım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Şirketler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zararlı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belirleyebilir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alternatiflerin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öncelik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İşletmeler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düşük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azaltabilirler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313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örnek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eko-tasarımdır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alanlarını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değerlendirmelerinden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yararlanabilirler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optimize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yaratabilirler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64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Sırada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Farkındalığı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var.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Şeffaf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bilinçli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seçimler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bilincine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olasılığı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yeşil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637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Kurumsal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Şirketler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iddialı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hedefleri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belirleyebilirler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bilgiler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kurumsal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taahhütleriyle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uyumludur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704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Kamu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Politikası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Düzenlemelerinin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rolü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çok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önemlidir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Hükümetler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düzenleyici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kurumlar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ekonomiyi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destekleyen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politikaları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düzenlemeleri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şekillendirmek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verilerini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kullanabilirler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Sonuç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boyunca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etkisinin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kapsamlı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değerlendirmesini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İşletmeler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verileri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karar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alma,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politika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oluşturmada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kullanarak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ekonomiye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katkıda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bulunabilir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ekolojik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izlerini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azaltabilir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korumayı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edebilirler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26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Yeşil Kamu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Alımları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hükümetler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kamu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kurumları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kamu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otoritelerinin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hususları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GPP'nin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hizmetleri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tercih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Kamu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satın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alma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gücünden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yararlanarak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GPP,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hizmetlere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pazar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talebini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yönlendirmede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hayati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oynar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böylece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ilerletir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079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Yeşil Kamu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Alımları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geçişi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şekillerde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destekler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GPP,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kriterlerin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sürecine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entegre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edilmesiyle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hizmetlere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artırır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işletmeleri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Eko-Tasarım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GPP,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tedarikçileri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sıkı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standartlarını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karşılayan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geliştirmeye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tamir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dönüştürülebilirliği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önceliklendiren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eko-tasarım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ilkelerini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Pazar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Kamu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otoriteleri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yeşil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alternatifleri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tercih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ettikçe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pazar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talebinin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sinyalini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pazarda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Azaltılmış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GPP,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düşük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karbon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azaltılmış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hizmetleri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kamu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faaliyetlerinin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696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Yeşil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kriterler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kılavuzlar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bölgeye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sürecinin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hedeflerine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bağlı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Genellikle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kadar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dizi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hususu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kapsarlar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Yeşil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yaygın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kriterler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şunlardır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sertifikasyonu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merkez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sahnededir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Yeşil Kamu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tanınmış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eko-etiketli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sertifikalı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tercih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sertifikalar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standartlarına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uygunluğunu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kriter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GPP,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sera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emisyonlarını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hizmetlere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öncelik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var.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Burada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uzattığı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oluşumunu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azalttığı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onarılabilirlik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tasarlanmış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tercih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GPP,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düşük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toksisite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standartlarıyla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insan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sağlığını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satın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alınan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tehlikeli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indirmeyi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hedefler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Modelleri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vardır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süreçleri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tedarikçileri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kiralama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alma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planları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modellerini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11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ayrılmıştır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aşağıdaki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yapılandırılmıştır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Etiket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İzi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Yeşil Kamu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Alımları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Hammadde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Girişimi</a:t>
            </a:r>
            <a:endParaRPr lang="en-GR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573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GPP'nin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bölgelerde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sektörlerde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başarılı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hedeflerini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ilerletmedeki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etkinliğinin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kanıtıdır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GPP'nin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başarılı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uygulanmasını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örnekler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...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Hollanda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Hollanda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hükümeti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inşaat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ulaşım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ofis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sektörlerde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GPP'yi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başarıyla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uyguladı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kriterlerini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politikalarına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açısından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binaların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ulaşım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seçeneklerinin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benimsenmesini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Danimarka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Kopenhag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Şehri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Kopenhag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yerel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kamusal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hizmetlerinde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GPP'yi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uyguladı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girişim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şehrin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yerel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çiftçileri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destekledi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Avrupa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kalkınma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stratejisinin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parçası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GPP'yi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benimsedi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GPP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kriterleri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bilgisayarlar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araçlar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temizlik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gruplarına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uygulandı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pazarın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yeşil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206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Avrupa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Birliği'nin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Girişimi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AB'nin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endüstriyel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ihtiyaçları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istikrarlı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amaçlayan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çerçevedir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2008'de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başlatılan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girişim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AB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ekonomisinde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oynadığı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kritik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rolü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bunların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bulunabilirliği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erişimi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ilgili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zorlukları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alma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ihtiyacını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kabul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RMI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sütuna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odaklanır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Erişim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Avrupa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Birliği'nin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hem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yerel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hem 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ülkelerle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ticaret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yoluyla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güvenilir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engelsiz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erişim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amaçlamasını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sağlamakla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ilgilidir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RMI,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bunların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çıkarılması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işlenmesiyle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sosyal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Birincil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bağımlılığı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RMI,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verimliliğini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ömürlerinin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kazanmak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teknolojilerinin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geliştirilmesini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430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temini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ham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ekonominin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bileşenleridir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birden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fazla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faydaya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katkıda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bulunur</a:t>
            </a:r>
            <a:endParaRPr lang="en-GB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Öncelikle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Korumayı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ele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alalım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Sürdürülemez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çıkarma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ormansızlaşmaya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habitat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tahribatına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artan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sera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gazı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emisyonlarına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açabilir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temini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ekosistemlerin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korunmasına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ham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çıkarma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işleminin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etkisini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İklim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Değişikliğinin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Azaltılmasına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geçerken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ham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çıkarma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işlemi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sırasında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yoğun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süreçleri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ele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alıyoruz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süreçler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genellikle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miktarda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sera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gazı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salımına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neden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kullanarak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yenilenebilir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geçiş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yaparak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iklim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değişikliğinin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etkisini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azaltabiliriz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838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Kaynak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var.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ömürlerini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uzatır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oluşumunu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gelecek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nesiller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Sosyal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Faydalar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konusu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olduğunda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sadece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değildir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adil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işgücü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sağlayarak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madencilik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faaliyetleriyle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olumsuz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sosyal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yerel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toplulukları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destekler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Güvenlik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çeşitlendirilmesini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AB'nin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kesintilerine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dayanıklılığını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artıracak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politik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istikrarsız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bölgelerden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yenilenemeyen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bağımlılığı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azaltacaktır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046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Avrupa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Girişimi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vurgulayarak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istikrarlı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amaçlamaktadır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girişimleri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AB,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sosyal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geleceğe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geçişi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desteklemeye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çalışmaktadır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Girişimlere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örnekler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şunlardır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Çatışma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Mineralleri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Yönetmeliği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silahlı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çatışmaları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ihlallerini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finanse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kalay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tantal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tungsten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çatışma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mineralleri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sorununu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uyguladığı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ilgilidir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Yönetmelik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zincirleri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göstermelerini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Ardından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Avrupa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Teknoloji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Enstitüsü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EIT,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yenilikçiliği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akademi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araştırma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kurumlarını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getiren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Topluluğu'nu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yönetmektedir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AB'nin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Ekonomi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Eylem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önlemeyi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önlemleri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hatlarıyla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açıklamaktadır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tasarlanmasını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ikincil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destekler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kentsel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madenciliğe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odaklanan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Girişimler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şehirlerdeki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dolmuş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akışlarından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kazanılmasını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birincil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160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sz="1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312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Kaydı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Yetkilendirilmesi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anlamına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REACH,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sağlığını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2007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yılında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Avrupa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tarafından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kabul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Birincil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hedefleri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özelliklerinin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anlaşılmasını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gerektiğinde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Avrupa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oynar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aracılığıyla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değiştirilmesine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şeffaflığının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sağlığının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korunmasının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iyileştirilmesine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açmıştır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241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REACH'in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ne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geldiğini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anlayalım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anlamına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gelir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ithalatçıları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yılda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miktarlarda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AB'ye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ithal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Avrupa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Ajansı'na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(ECHA)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dosyası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sunarak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kaydetmelidir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özellikleri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talimatları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hakkında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toplayarak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iyi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nasıl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yönettiklerini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göstermelidir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81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anlamına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gelir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ECHA ve AB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Devletleri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makamlar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REACH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gerekliliklerine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sunulan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dosyalarını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hakkında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endişeler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çıkarsa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örneğin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risk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önlemlerinin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başlatılması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durumunda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ek bilgi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taleplerine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düzenleyici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eylemlere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930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Aracı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Kanserojenler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mutajenler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toksinleri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çok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endişe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SVHC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tanımlanıp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Aday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Listesinde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listelenmişse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AB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Pazarında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SVHC'lerin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kademeli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değiştirilmesini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amaçlamaktadır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isteyen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kontrol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edildiğini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sosyo-ekonomik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faydalarının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ağır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bastığını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bulunmadığını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göstermelidir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080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kısım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şunlardan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oluşur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tr-T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Font typeface="+mj-lt"/>
              <a:buNone/>
            </a:pPr>
            <a:endParaRPr lang="tr-T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Font typeface="+mj-lt"/>
              <a:buNone/>
            </a:pPr>
            <a:r>
              <a:rPr lang="tr-T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</a:p>
          <a:p>
            <a:pPr marL="0" indent="0" algn="l">
              <a:buFont typeface="+mj-lt"/>
              <a:buNone/>
            </a:pPr>
            <a:r>
              <a:rPr lang="tr-T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ECO-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İnovasyon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Font typeface="+mj-lt"/>
              <a:buNone/>
            </a:pPr>
            <a:r>
              <a:rPr lang="tr-T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Araçlarının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Uygulanması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Zorluklar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En İyi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Uygulamalar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Font typeface="+mj-lt"/>
              <a:buNone/>
            </a:pPr>
            <a:r>
              <a:rPr lang="tr-T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Perspektifleri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Ortaya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Çıkan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Trendler</a:t>
            </a:r>
            <a:endParaRPr lang="tr-T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tr-T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başlayalım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G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673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 CH,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kabul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edilemez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oluşturduğunda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kontrol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edilemediğinde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karışımların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kısıtlanmasını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yasaklanmasını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düzeyde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risk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sosyo-ekonomik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134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Şimdi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REACH'i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takiben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adımları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göreceğiz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Ftalat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olumsuz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nedeniyle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ftalatlara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kısıtlamalar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getirmiştir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oyuncaklar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kozmetikler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tıbbi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cihazlar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geliştirilmesine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açmıştır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İkamesi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SVHC'ler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geliştirilmesine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açmıştır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Örneğin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elektronikteki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SVHC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alev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geciktiriciler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seçeneklerle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değiştirilmiştir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Veri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Kullanılabilirliğinin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İyileştirilmesi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\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kapsamındaki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kullanılabilirliğini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ölçüde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artırmıştır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bilgi,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düzenleyicilerin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hakkında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bilinçli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kararlar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sağlamıştır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endişelerini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gidermek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araştırma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kurumları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düzenleyici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kurumlar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işbirliğini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97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Eko-inovasyon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yeni,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yararlı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hizmetler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benimsemekle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ilgilidir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bağlamında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faaliyetlerin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İşletmeleri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geçiş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yalnızca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korumakla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kalmaz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zamanda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yaratmayı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pazar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rekabet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gücünü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Eko-inovatif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geliştirilmesini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benimsenmesini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geçiş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nihayetinde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yeşil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geleceğe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katkıda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516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Şimdi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kavramı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örneklendiren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eko-yenilikçi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inceleyelim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None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Eko-yenilikçi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tamir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tasarlamaya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+mj-lt"/>
              <a:buNone/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yaklaşım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ömürlerinin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uzamasını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sökülüp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kullanılabilmesini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+mj-lt"/>
              <a:buNone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Yenilenebilir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Eko-yenilik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güneş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rüzgar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jeotermal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yenilenebilir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geliştirilmesini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uygulanmasını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yönlendirir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+mj-lt"/>
              <a:buNone/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karbondan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arındırılmasına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sera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gazı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azaltılmasına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iklim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değişikliği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hafifletilmesine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+mj-lt"/>
              <a:buNone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Geri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Eko-yenilik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tarafından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yönetimindeki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çeşitli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iyileştirilmiş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içerir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+mj-lt"/>
              <a:buNone/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akışlarından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kazanılmasına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katkıda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çöplüklerdeki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+mj-lt"/>
              <a:buNone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None/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Eko-yenilikçi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hammadde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indirmek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optimize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+mj-lt"/>
              <a:buNone/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yalın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teknikler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verimliliğini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+mj-lt"/>
              <a:buNone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Akıllı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Ulaşım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>
              <a:buFont typeface="+mj-lt"/>
              <a:buNone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Eko-yenilik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ulaşım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elektrikli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alternatif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yakıtlar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akıllı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mobilite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ulaşım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geliştirilmesini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1414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endüstrilerdeki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gerçek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dünya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örneklerine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bakalım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endüstrisinde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Eko-inovasyon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girişimleri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dönüştürülmüş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polyester ve Tencel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bitki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lifler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biyo-bazlı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içerir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sökülüp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dönüştürülebilen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giysiler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ilkeleri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Gıda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endüstrisindeki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eko-inovasyonlar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ambalaj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gıda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bitki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laboratuvarda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yetiştirilen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alternatif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proteinlerin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geliştirilmesi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İnşaat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yeşil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açısından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binaları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optimum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tasarlayarak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eko-inovatif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754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Elektronik endüstrisindeki eko-inovasyon, daha uzun ömürlü ürünler, daha kolay onarımlar için modüler bileşenler ve tehlikeli maddelerden arındırılmış çevre dostu malzemeler geliştirmeyi içerir.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tr-T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tr-T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Güneş panelleri ve rüzgar türbinleri gibi yenilenebilir enerji teknolojilerinin devam eden gelişimi ve dağıtımı, daha temiz enerji kaynaklarına geçişe katkıda bulunan başarılı eko-inovasyon girişimlerini sergiliyor.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845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önce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bahsedilenler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uygulanması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çeşitli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zorluklarla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birlikte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Birincisi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Farkındalık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Anlayış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Eksikliğidir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ilkeleri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çığır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açıcıdır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bunların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benimsenmesi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işletmeler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üzere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paydaşlar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sınırlı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farkındalık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nedeniyle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engellenmektedir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anlayış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eksikliği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aktif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katılım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haline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İkinci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zorluk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Düzenleyici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Engellerle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ilgilidir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Mevcut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düzenlemeler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uyumlu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olmayabilir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uyumsuzluk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yönetimi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standartları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alanlarda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engellere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diğer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zorluk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Uygulanabilirliktir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geçiş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altyapı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yatırımlar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gerektirebilir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işletmeleri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yatırım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yapmaktan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caydırır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özellikle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kısa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vadede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riskli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kârsız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algılarlarsa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Zinciri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Karmaşıklıkları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zorluk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uygulanması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zinciri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yönetiminde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değişiklikler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karmaşık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zinciri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sistemlerinde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karmaşık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olabilen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paydaşın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işbirliğini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gerektirebilir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Davranışı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zorluk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teşkil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kalıplarını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isteğine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bağlıdır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hizmetlere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talebi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274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Şimdi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zorlukların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üstesinden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gelmemizi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sağlayacak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inceleyelim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Öncelikle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eğitim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farkındalık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Hükümetler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işletmeler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STK'lar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eğitim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kampanyaları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atölyeler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yürütmek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paydaşları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faydaları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potansiyeli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hakkında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bilgilendirmek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diğer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vergi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genişletilmiş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sorumluluğu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sıkı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düzenlemeleri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destekleyici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uygulayarak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düzenleyici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engellerin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üstesinden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vazgeçilmezdir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Hükümetler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finans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kuruluşları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benimseyen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işletmelere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hibe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faizli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krediler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yatırımları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sübvansiyonlar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üzere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zinciri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karmaşıklıklarını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ortaklıklar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esastır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zinciri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karmaşıklıklarını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çeşitli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paydaşlar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ortaklıklar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gerektirir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hükümetler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kolaylaştırabilir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zinciri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şeffaflığını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bilgi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paylaşımını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davranışını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faydalarını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vurgulayan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alışkanlıklarını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hedefli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kampanyalar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yoluyla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gerçekleştirilebilir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4860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Şimdi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dikkat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çekici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hikayelerinden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ilham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alalım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Ünlü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giyim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Patagonia,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Worn Wear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programını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başlattı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Program,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müşterileri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Patagonia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giysilerini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takas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ömürlerini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uzatıyor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etkiyi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Ekonomi 100 (CE100)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işletmeleri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hükümetleri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şehirleri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getirerek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bilgi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paylaşımında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bulunmalarını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girişimlerinde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yapmalarını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sağlıyor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iyi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paylaşımını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mümkün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kılıyor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inovasyonu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şirketi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Philips,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aydınlatma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ilkelerini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benimsedi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Philips, "Pay-Per-Lux"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modeliyle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aydınlatma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hizmet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sunuyor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açısından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bakım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hizmetlerini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758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BMW,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odaklanarak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uyguladı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Amsterdam,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inşaatı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önlemleri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benimsedi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Şehir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vatandaşları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işletmeleri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aktif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03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sz="1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242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ayakkabıların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prensipleri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tarafından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yönlendirilen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geleceği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umut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verici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görünüyor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gelişmiş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desteği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kullanılarak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açısından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hale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gelebilir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Ayakkabılarda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gelecek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sürekli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adaptasyon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öğrenme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Ayakkabılardaki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ortaya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çıkan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trendler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şunlardır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Sökülmeye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Uygun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kolayca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sökülüp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onarılabilen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konseptini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benimsiyor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Modüler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bileşenler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yıpranmış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parçaları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değiştirmeyi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ürünün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uzatmayı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kolaylaştırıyor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üreticileri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biyo-bazlı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polimerler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dönüştürülmüş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tekstiller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bitki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alternatifleri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yöneliyor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değişim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yenilenemeyen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bağımlılığı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üretiminin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izini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küçültüyor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Ürün-Hizmet-Olarak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(PaaS)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Modelleri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modeller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sektöründe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araştırılıyor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doğrudan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almak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yerine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kiralamalarına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abone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olmalarına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olanak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tanıyor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yaklaşım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üreticileri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ömürlü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üretmeye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İzlenebilirliği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ilkeleri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atığı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azaltmaya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tam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izlenebilirliğini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sağlamaya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vurgu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yaparak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yaratımına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rehberlik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Blockchain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şeffaf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zincirleri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menşei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sağlıyor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Özelleştirme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talep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üzerine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özelleştirmeyi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mümkün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kılarak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üretiminde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devrim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yaratıyor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müşteri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ihtiyaçlarına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ölçülerine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üreterek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atığı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5365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Teknolojik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Gelişmeler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Ekonominin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Uygulanması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İçin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Değişiklikleri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Bazı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Yaratabilir</a:t>
            </a:r>
            <a:endParaRPr lang="en-GB" sz="1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Geri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Kimyasal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ayırma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yöntemleri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teknolojilerindeki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yenilikler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dolmuş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yeni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kaliteli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döngüyü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kapatmaya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Genişletilmiş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Sorumluluğu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EPR: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zorunlu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değişiklikleri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Standartları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standartlarının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geliştirilmesi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uygulanması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standartlar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pazar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talebini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geliştirmede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Dijital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Platformlar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paylaşımını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satışını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kolaylaştıran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dijital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platformlar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platformlara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katılımını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7753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Dinamik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sürekli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öğrenme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adaptasyon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şunları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yapmalıdır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entegre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trendleri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hakkında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bilgi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Ortaklar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tedarikçiler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uzmanlarıyla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bilgi,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iyi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paylaşın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ekosistemindeki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zorlukları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sahip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ilke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metodolojileri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benimseyerek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düşüncesini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benimseyin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zinciri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yönetimini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optimize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izlenebilirliğini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girişimlerine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dijital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analizlerinden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yararlanın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savunuculuk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endüstrisinde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düzenlemeleri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genişletilmiş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sorumluluğu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desteklemek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yapıcılarla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çalışın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8109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geleceği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umut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vericidir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destekleyici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yaklaşıma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itiyor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Sürekli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öğrenme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adaptasyon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gelecekte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rolünü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garanti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anahtarlarıdır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2809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848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ekonomiyi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hizmetlerin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hakkında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bilgilendiren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gönüllü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sertifikalardır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Amaçları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bilinçli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seçimler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yapmasını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işletmeleri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yeşil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etmektir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hammaddeler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taşıma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bertaraf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faktörleri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bulundurarak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Güvenilir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bilgiler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sahip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seçmesine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78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sertifikasyon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gösterir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AB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ENERGY STAR ve Blue Angel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programların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kendine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özgü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kriterleri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Örneğin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sera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gazı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faktörlere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ENERGY STAR,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özellikle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elektronik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cihazlar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verimliliğine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odaklanırken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Mavi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tehlikeli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minimum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vurgu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şemalar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kriterler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minimum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kriterler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bilimsel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bilgideki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gelişmelerle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uyumlu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zamanla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07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çeşitli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sektörlerde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seçimler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yapmasını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nasıl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yarattığına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gerçek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dünya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örneklerini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inceleyelim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Öncelikle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tekstil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atalım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Tekstil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Standardı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tekstil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ölçüde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etkilemiştir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Tekstillerin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hammaddelerin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yetiştirilmesinden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sosyal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kadar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üretilmesini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GOTS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sertifikalı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yaygın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tanınır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bilinçli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ilgi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görmüştür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8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noktamızı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elektronik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aletleri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kaydırdığımızda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ENERGY STAR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oyunun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kurallarını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olmuştur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tasarruflu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etiketleyerek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tasarrufu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alternatifleri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sera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gazı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azalmasına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16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inşaat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sektöründe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Tasarımda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Liderlik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LEED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sertifikası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yaygın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benimsenmiştir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hava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kalitesi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unsurları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göz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önünde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bulundurarak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binaların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performansını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değerlendirir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LEED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sertifikalı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binalar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küçük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karbon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ilişkilendirilir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86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4A8F6A0-7CF6-FEBE-4132-85B7BB25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40B1B44F-884C-B6FE-600E-59D86C35A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26FEECFB-5A19-6346-CC8C-1FE2390B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1993146-3A26-AC04-3663-FCC7F15E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5DD0DB8-320E-5676-4B37-10CA496E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1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3C95B2B-1E00-8996-6D72-D73215CD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D5FBCB5D-05B8-53F2-0046-857A58772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4AFDA19-2A79-66CA-F2E0-6948B343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B4DCD60-4ECF-D8AB-8962-335B4EBD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E2C54F9-A4B0-2F11-C448-300D4A01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3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81DF5753-43BD-FFBA-D51D-6361C3848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50A1F99B-B3B3-1177-26D0-471AB5BAA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A4AF3A2D-8089-15A2-AAE9-2DA6D59F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ED2A8F3-AA39-5485-E8CF-3EEBE758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27D9F56-7C95-1D53-AB46-C8002FA8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6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1B240E8-C8A1-0F84-0E1E-C48B6482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9CC3A21-55DC-464F-AE35-11DF0FB84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3A0FD5ED-23AA-61BF-B3EA-FCEE2017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D505BC4-5AC2-CFC4-FCCD-CD2DB974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6E776B8-A8E8-5388-CDA5-2E86D111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29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1D07411-E855-5A66-DB49-432BA8F79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E803EB-A5EA-18FA-6B6B-F401BF603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446DCF2-D620-0563-16C2-6F73BB2C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7021D3C-57DC-DDE6-63BD-BE742749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E6137E9-75D7-D552-70CC-0DA355AB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3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C0B90C5-41DD-5975-31BF-800CF6C1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01F207C-BE21-C3C8-B31F-8391C6B04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5495012C-2ACD-0BE7-63FB-3B5B41CD8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6C08CEC-04AC-AAB2-7EE9-D3E17816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39AC4284-69BC-8B93-BE65-55232919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99C36532-C710-9784-6BA5-F7A11961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4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714DE57-36AB-146E-D39B-16F8B29D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4A621E76-0AF1-2E68-8132-793A5058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D5C1C07-FC96-B78E-6C60-D73FE8F82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738FE645-397C-B397-BEFB-3B1C3A222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E0C838C3-9DF8-3879-3B59-671664FE7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DBF8A89D-3674-7E54-4DF1-01B97E48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A241DBA5-EEB5-00EA-601A-F59848F6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B7528812-75C9-1B14-2994-E8122186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48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0B501E3-AE65-64D7-7488-3A8863D4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2864FEAE-8BD7-38DA-EE5A-98B85F68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83C2C6E8-61C0-2668-05C5-39427FBF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CF794F9C-7CDE-2203-B1B6-BB741498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4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30AFFEDE-5F82-4CF9-C5AF-2AF90ACC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60D2BAEB-76CF-5F86-A875-A1306BE9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A89888DD-E01E-BEDE-FBDA-E0B077D0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17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A43A084-6299-88E6-20EB-755DD625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E533339-6ACC-9CE6-1362-CE34D2DF7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45CF7ECC-2321-879B-2A37-8876F73D0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BE0CDF3-E2D1-A0C6-8717-B3F95D6A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26C0209E-834D-F305-66C6-3E8ECC8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62A0561-8BCE-0FDE-6CB1-1AC0E6A2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1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E1DE477-E979-3336-ECAD-125CABB9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A22FA9A5-F25C-5554-9C7B-8F8EF0E83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5B3CC94E-9411-CD84-5FF2-B56B2C4F5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899A625B-A852-9CD8-CF5D-26B83C32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B51DBCE-5F5F-EAB5-4E4E-3D658E32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EC26EE31-420C-EC47-C1A7-17462AE0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4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9D9F43DF-6436-BA14-3429-B73F6343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5D411D-420B-4E9F-224B-9D6D12885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5B3DAA4-5A9A-878B-BAD8-3A7E29172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385F1F3-56E1-46BC-928F-EBB58E713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FFD6740-FE9A-FE98-7FB0-D798F2FB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8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eu.patagonia.com/gr/en/wornwear/" TargetMode="External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8.png"/><Relationship Id="rId9" Type="http://schemas.openxmlformats.org/officeDocument/2006/relationships/hyperlink" Target="https://www.philips.com/a-w/about/news/archive/blogs/innovation-matters/2023/20230914-innovating-for-patients-and-planet-driving-equitable-and-sustainable-healthcare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hyperlink" Target="https://www.bmw.com/en/magazine/sustainability/circularity-at-bmw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ine 26">
            <a:extLst>
              <a:ext uri="{FF2B5EF4-FFF2-40B4-BE49-F238E27FC236}">
                <a16:creationId xmlns:a16="http://schemas.microsoft.com/office/drawing/2014/main" id="{1665CBF3-E1DB-CC7C-EF90-ADEE0B49E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5" t="856" r="29321" b="-856"/>
          <a:stretch/>
        </p:blipFill>
        <p:spPr>
          <a:xfrm>
            <a:off x="1" y="-1"/>
            <a:ext cx="5254752" cy="6968689"/>
          </a:xfrm>
          <a:prstGeom prst="rect">
            <a:avLst/>
          </a:prstGeom>
        </p:spPr>
      </p:pic>
      <p:sp>
        <p:nvSpPr>
          <p:cNvPr id="9" name="CasetăText 8">
            <a:extLst>
              <a:ext uri="{FF2B5EF4-FFF2-40B4-BE49-F238E27FC236}">
                <a16:creationId xmlns:a16="http://schemas.microsoft.com/office/drawing/2014/main" id="{A76F7DDE-B3D7-6534-F085-F22CEBAA630C}"/>
              </a:ext>
            </a:extLst>
          </p:cNvPr>
          <p:cNvSpPr txBox="1"/>
          <p:nvPr/>
        </p:nvSpPr>
        <p:spPr>
          <a:xfrm>
            <a:off x="5711735" y="195382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SHO</a:t>
            </a:r>
            <a:r>
              <a:rPr lang="tr-TR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DES –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Döngüsel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ekonominin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ortaya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çıkan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taleplerine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uygun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sürdürülebilir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ürünler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için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yeni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ayakkabı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tasarımcısı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yeterlilikleri</a:t>
            </a:r>
            <a:endParaRPr lang="en-GB" sz="1600" dirty="0">
              <a:solidFill>
                <a:srgbClr val="2D5693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622B4E98-CEC1-4092-223D-8C968E827602}"/>
              </a:ext>
            </a:extLst>
          </p:cNvPr>
          <p:cNvSpPr txBox="1"/>
          <p:nvPr/>
        </p:nvSpPr>
        <p:spPr>
          <a:xfrm>
            <a:off x="5518484" y="1524063"/>
            <a:ext cx="6290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ULO 1. DÖNGÜSEL EKONOMİ İÇİN AYAKKABI ÜRÜN TASARIMI</a:t>
            </a:r>
            <a:endParaRPr lang="ro-RO" sz="3200" b="1" i="0" u="none" strike="noStrike" dirty="0">
              <a:solidFill>
                <a:srgbClr val="000000"/>
              </a:solidFill>
              <a:effectLst/>
              <a:latin typeface="Josefin Sans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CasetăText 14">
            <a:extLst>
              <a:ext uri="{FF2B5EF4-FFF2-40B4-BE49-F238E27FC236}">
                <a16:creationId xmlns:a16="http://schemas.microsoft.com/office/drawing/2014/main" id="{C21C2A64-5F18-D0CE-A5DC-9F5CB511AC13}"/>
              </a:ext>
            </a:extLst>
          </p:cNvPr>
          <p:cNvSpPr txBox="1"/>
          <p:nvPr/>
        </p:nvSpPr>
        <p:spPr>
          <a:xfrm>
            <a:off x="5711735" y="6209914"/>
            <a:ext cx="650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GELİŞTİRİCİ ORTAK: 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UAEGEAN</a:t>
            </a:r>
            <a:endParaRPr lang="en-GB" dirty="0">
              <a:latin typeface="Josefin Sans Bold" pitchFamily="2" charset="0"/>
            </a:endParaRPr>
          </a:p>
        </p:txBody>
      </p:sp>
      <p:sp>
        <p:nvSpPr>
          <p:cNvPr id="17" name="CasetăText 16">
            <a:extLst>
              <a:ext uri="{FF2B5EF4-FFF2-40B4-BE49-F238E27FC236}">
                <a16:creationId xmlns:a16="http://schemas.microsoft.com/office/drawing/2014/main" id="{709BB0E2-7A9B-238D-71F0-BF3D0FE5F6B7}"/>
              </a:ext>
            </a:extLst>
          </p:cNvPr>
          <p:cNvSpPr txBox="1"/>
          <p:nvPr/>
        </p:nvSpPr>
        <p:spPr>
          <a:xfrm>
            <a:off x="382711" y="207884"/>
            <a:ext cx="4578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Proje </a:t>
            </a:r>
            <a:r>
              <a:rPr lang="en-GB" sz="1400" b="0" i="0" u="none" strike="noStrike" dirty="0" err="1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numarası</a:t>
            </a:r>
            <a:r>
              <a:rPr lang="en-GB" sz="1400" b="0" i="0" u="none" strike="noStrike" dirty="0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2021-1-TR01-KA220-VET-000028186</a:t>
            </a:r>
            <a:endParaRPr lang="en-GB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219422F-A079-FB51-DA08-6781E9392D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318955" y="6164163"/>
            <a:ext cx="2706042" cy="627578"/>
          </a:xfrm>
          <a:prstGeom prst="rect">
            <a:avLst/>
          </a:prstGeom>
        </p:spPr>
      </p:pic>
      <p:sp>
        <p:nvSpPr>
          <p:cNvPr id="3" name="CasetăText 27">
            <a:extLst>
              <a:ext uri="{FF2B5EF4-FFF2-40B4-BE49-F238E27FC236}">
                <a16:creationId xmlns:a16="http://schemas.microsoft.com/office/drawing/2014/main" id="{76542C7F-7823-548B-6DEC-5A41955A8A80}"/>
              </a:ext>
            </a:extLst>
          </p:cNvPr>
          <p:cNvSpPr txBox="1"/>
          <p:nvPr/>
        </p:nvSpPr>
        <p:spPr>
          <a:xfrm>
            <a:off x="5254753" y="3727487"/>
            <a:ext cx="65545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Ders 1.3</a:t>
            </a:r>
          </a:p>
          <a:p>
            <a:pPr algn="r"/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Döngüsel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Ekonomi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araçları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ve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enstrümanları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: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Eko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etiket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,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Ürün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Çevresel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Ayak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İzi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, Yeşil Kamu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Alımları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,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Hammadde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Girişimi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, REACH, ECO-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İnovasyon</a:t>
            </a:r>
            <a:endParaRPr lang="en-US" sz="2400" b="1" i="0" u="none" strike="noStrike" dirty="0">
              <a:solidFill>
                <a:srgbClr val="2A4C8C"/>
              </a:solidFill>
              <a:effectLst/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9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6" name="CasetăText 38">
            <a:extLst>
              <a:ext uri="{FF2B5EF4-FFF2-40B4-BE49-F238E27FC236}">
                <a16:creationId xmlns:a16="http://schemas.microsoft.com/office/drawing/2014/main" id="{E10DE184-AFBD-C863-3538-821E0E88E792}"/>
              </a:ext>
            </a:extLst>
          </p:cNvPr>
          <p:cNvSpPr txBox="1"/>
          <p:nvPr/>
        </p:nvSpPr>
        <p:spPr>
          <a:xfrm>
            <a:off x="985501" y="1560542"/>
            <a:ext cx="9689322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İzi</a:t>
            </a:r>
            <a:endParaRPr lang="en-GR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43A2DBB6-83E8-6C7D-A7C3-D922F15122D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tr-TR" sz="3200" dirty="0">
                <a:solidFill>
                  <a:srgbClr val="2D5693"/>
                </a:solidFill>
                <a:latin typeface="Josefin Sans Bold" pitchFamily="2" charset="0"/>
              </a:rPr>
              <a:t>2. Ürünün Çevresel Ayak İzi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2" name="CasetăText 23">
            <a:extLst>
              <a:ext uri="{FF2B5EF4-FFF2-40B4-BE49-F238E27FC236}">
                <a16:creationId xmlns:a16="http://schemas.microsoft.com/office/drawing/2014/main" id="{72B0A519-26A6-C421-3C7B-4900462B50CD}"/>
              </a:ext>
            </a:extLst>
          </p:cNvPr>
          <p:cNvSpPr txBox="1"/>
          <p:nvPr/>
        </p:nvSpPr>
        <p:spPr>
          <a:xfrm>
            <a:off x="933794" y="2443614"/>
            <a:ext cx="10261858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Geleneksel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eko-etiketlemenin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ötesine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geçerek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geniş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yelpazedeki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faktörleri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göz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önünde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bulundurarak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etkisinin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kapsamlı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CasetăText 23">
            <a:extLst>
              <a:ext uri="{FF2B5EF4-FFF2-40B4-BE49-F238E27FC236}">
                <a16:creationId xmlns:a16="http://schemas.microsoft.com/office/drawing/2014/main" id="{3B8F6B43-3320-1EE5-DF4F-5FAF5CB735E9}"/>
              </a:ext>
            </a:extLst>
          </p:cNvPr>
          <p:cNvSpPr txBox="1"/>
          <p:nvPr/>
        </p:nvSpPr>
        <p:spPr>
          <a:xfrm>
            <a:off x="811129" y="5177104"/>
            <a:ext cx="10853045" cy="4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Çıkarımı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Dağıtım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Sonu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İşlemi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349178DB-A281-E61E-E253-6B7D9CBF9CE2}"/>
              </a:ext>
            </a:extLst>
          </p:cNvPr>
          <p:cNvSpPr txBox="1"/>
          <p:nvPr/>
        </p:nvSpPr>
        <p:spPr>
          <a:xfrm>
            <a:off x="933794" y="5694267"/>
            <a:ext cx="9872248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niceliksel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belirlenmesi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sürdürülebilirliğine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bütünsel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bakış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lang="en-GB" sz="2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01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66EB1EC-9953-BA9C-0D7F-51B1DEA71146}"/>
              </a:ext>
            </a:extLst>
          </p:cNvPr>
          <p:cNvSpPr txBox="1"/>
          <p:nvPr/>
        </p:nvSpPr>
        <p:spPr>
          <a:xfrm>
            <a:off x="933793" y="2295745"/>
            <a:ext cx="9772307" cy="1690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(LCA),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her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aşamasındaki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etkisini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değerlendiren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yaygın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metodolojidir</a:t>
            </a:r>
            <a:endParaRPr lang="en-GR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E13DD1-84C1-56C4-8B07-342815F48910}"/>
              </a:ext>
            </a:extLst>
          </p:cNvPr>
          <p:cNvCxnSpPr/>
          <p:nvPr/>
        </p:nvCxnSpPr>
        <p:spPr>
          <a:xfrm>
            <a:off x="438912" y="5229167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are 2">
            <a:extLst>
              <a:ext uri="{FF2B5EF4-FFF2-40B4-BE49-F238E27FC236}">
                <a16:creationId xmlns:a16="http://schemas.microsoft.com/office/drawing/2014/main" id="{FB647141-87C1-2102-B0FC-9F1E62471A8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4" name="Imagine 7">
              <a:extLst>
                <a:ext uri="{FF2B5EF4-FFF2-40B4-BE49-F238E27FC236}">
                  <a16:creationId xmlns:a16="http://schemas.microsoft.com/office/drawing/2014/main" id="{7C0DA74C-6C1B-3FC7-6D34-B4093042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5" name="CasetăText 8">
              <a:extLst>
                <a:ext uri="{FF2B5EF4-FFF2-40B4-BE49-F238E27FC236}">
                  <a16:creationId xmlns:a16="http://schemas.microsoft.com/office/drawing/2014/main" id="{86418671-EBAF-70B7-7E36-5D8AE9C7263D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2AFE598D-0DA7-8657-B82B-805C5CCCFF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97A11CA-2C90-D555-F350-1F3FD67E7C6C}"/>
              </a:ext>
            </a:extLst>
          </p:cNvPr>
          <p:cNvGrpSpPr/>
          <p:nvPr/>
        </p:nvGrpSpPr>
        <p:grpSpPr>
          <a:xfrm>
            <a:off x="784280" y="4472121"/>
            <a:ext cx="10604250" cy="1508897"/>
            <a:chOff x="784280" y="3278628"/>
            <a:chExt cx="10604250" cy="15088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1F93C6-0A20-C69B-5B55-21DE08142AF3}"/>
                </a:ext>
              </a:extLst>
            </p:cNvPr>
            <p:cNvSpPr/>
            <p:nvPr/>
          </p:nvSpPr>
          <p:spPr>
            <a:xfrm>
              <a:off x="9883733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3F73F2-ADBB-F43F-99A0-B84DF0E070E2}"/>
                </a:ext>
              </a:extLst>
            </p:cNvPr>
            <p:cNvSpPr/>
            <p:nvPr/>
          </p:nvSpPr>
          <p:spPr>
            <a:xfrm>
              <a:off x="7611832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D9742E-C307-7BCB-8855-EFD78320B4CE}"/>
                </a:ext>
              </a:extLst>
            </p:cNvPr>
            <p:cNvSpPr/>
            <p:nvPr/>
          </p:nvSpPr>
          <p:spPr>
            <a:xfrm>
              <a:off x="5339931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993D3EC-1124-F582-E05D-C66BDC45F1AF}"/>
                </a:ext>
              </a:extLst>
            </p:cNvPr>
            <p:cNvSpPr/>
            <p:nvPr/>
          </p:nvSpPr>
          <p:spPr>
            <a:xfrm>
              <a:off x="3087093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B53F310-9D56-4452-9985-E5E2B09BFFF0}"/>
                </a:ext>
              </a:extLst>
            </p:cNvPr>
            <p:cNvSpPr/>
            <p:nvPr/>
          </p:nvSpPr>
          <p:spPr>
            <a:xfrm>
              <a:off x="784280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A9C24E54-A2DC-87AC-C748-7DD38547ED9D}"/>
                </a:ext>
              </a:extLst>
            </p:cNvPr>
            <p:cNvSpPr txBox="1"/>
            <p:nvPr/>
          </p:nvSpPr>
          <p:spPr>
            <a:xfrm>
              <a:off x="3097433" y="3676791"/>
              <a:ext cx="1475391" cy="69338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Su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Ayak</a:t>
              </a:r>
              <a:r>
                <a:rPr lang="en-GB" sz="2000" dirty="0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izleri</a:t>
              </a:r>
              <a:endParaRPr lang="en-GB" sz="20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A4D40AC6-F306-80AE-A92D-BE836DD1390E}"/>
                </a:ext>
              </a:extLst>
            </p:cNvPr>
            <p:cNvSpPr txBox="1"/>
            <p:nvPr/>
          </p:nvSpPr>
          <p:spPr>
            <a:xfrm>
              <a:off x="5334503" y="3676790"/>
              <a:ext cx="1522993" cy="42325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Arazi</a:t>
              </a:r>
              <a:r>
                <a:rPr lang="en-GB" sz="2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Kullanımı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D7213446-E8AD-00F4-0490-677A32F3EB51}"/>
                </a:ext>
              </a:extLst>
            </p:cNvPr>
            <p:cNvSpPr txBox="1"/>
            <p:nvPr/>
          </p:nvSpPr>
          <p:spPr>
            <a:xfrm>
              <a:off x="803469" y="3676791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Karbon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Ayak</a:t>
              </a:r>
              <a:r>
                <a:rPr lang="en-GB" sz="2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izi</a:t>
              </a:r>
              <a:endPara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DCFA7D07-125D-23DB-EBBD-1A799EF0B0F0}"/>
                </a:ext>
              </a:extLst>
            </p:cNvPr>
            <p:cNvSpPr txBox="1"/>
            <p:nvPr/>
          </p:nvSpPr>
          <p:spPr>
            <a:xfrm>
              <a:off x="7636237" y="3676791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Kaynak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Tükenmesi</a:t>
              </a:r>
              <a:endPara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7E09D395-6CF3-AEF8-7613-403F5F774B17}"/>
                </a:ext>
              </a:extLst>
            </p:cNvPr>
            <p:cNvSpPr txBox="1"/>
            <p:nvPr/>
          </p:nvSpPr>
          <p:spPr>
            <a:xfrm>
              <a:off x="9899934" y="3676790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Toksisite</a:t>
              </a:r>
              <a:endPara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Potansiyel</a:t>
              </a:r>
              <a:endPara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2" name="CasetăText 38">
            <a:extLst>
              <a:ext uri="{FF2B5EF4-FFF2-40B4-BE49-F238E27FC236}">
                <a16:creationId xmlns:a16="http://schemas.microsoft.com/office/drawing/2014/main" id="{D9E6C8D8-4E81-1CD2-AAE9-A6C1A29A5816}"/>
              </a:ext>
            </a:extLst>
          </p:cNvPr>
          <p:cNvSpPr txBox="1"/>
          <p:nvPr/>
        </p:nvSpPr>
        <p:spPr>
          <a:xfrm>
            <a:off x="984063" y="1560542"/>
            <a:ext cx="10206681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Etkinin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Değerlendirilmesinde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Kullanılan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Metodoloji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Göstergelere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Bakış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AAAEBACC-1845-D466-ACFF-8E609944906B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tr-TR" sz="3200" dirty="0">
                <a:solidFill>
                  <a:srgbClr val="2D5693"/>
                </a:solidFill>
                <a:latin typeface="Josefin Sans Bold" pitchFamily="2" charset="0"/>
              </a:rPr>
              <a:t>2. Ürünün Çevresel Ayak İzi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9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760871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Kaynak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660283"/>
            <a:ext cx="8477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İşletmeler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seçerek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ekolojik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izlerini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azaltabilirler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sp>
        <p:nvSpPr>
          <p:cNvPr id="2" name="CasetăText 38">
            <a:extLst>
              <a:ext uri="{FF2B5EF4-FFF2-40B4-BE49-F238E27FC236}">
                <a16:creationId xmlns:a16="http://schemas.microsoft.com/office/drawing/2014/main" id="{E1D89E30-9FB7-A748-C1DA-7175D78F0CE7}"/>
              </a:ext>
            </a:extLst>
          </p:cNvPr>
          <p:cNvSpPr txBox="1"/>
          <p:nvPr/>
        </p:nvSpPr>
        <p:spPr>
          <a:xfrm>
            <a:off x="970811" y="1560542"/>
            <a:ext cx="9755719" cy="70788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İzinin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Nasıl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Kullanıldığına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İlişkin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Örnekler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CD60757-651D-59DC-B45A-18745589A477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tr-TR" sz="3200" dirty="0">
                <a:solidFill>
                  <a:srgbClr val="2D5693"/>
                </a:solidFill>
                <a:latin typeface="Josefin Sans Bold" pitchFamily="2" charset="0"/>
              </a:rPr>
              <a:t>2. Ürünün Çevresel Ayak İzi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D60B05-E6A4-05B2-16CB-04A12446C4EF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15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760871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Eko-Tasarım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660283"/>
            <a:ext cx="8477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optimize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ederek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azaltılmış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yaratabilirler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CD60757-651D-59DC-B45A-18745589A477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tr-TR" sz="3200" dirty="0">
                <a:solidFill>
                  <a:srgbClr val="2D5693"/>
                </a:solidFill>
                <a:latin typeface="Josefin Sans Bold" pitchFamily="2" charset="0"/>
              </a:rPr>
              <a:t>2. Ürünün Çevresel Ayak İzi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C396D9-1ED5-9EFC-980D-BC188BBB72B6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tăText 38">
            <a:extLst>
              <a:ext uri="{FF2B5EF4-FFF2-40B4-BE49-F238E27FC236}">
                <a16:creationId xmlns:a16="http://schemas.microsoft.com/office/drawing/2014/main" id="{DC1BB46A-208A-3ECE-87DC-D5E9E5F8CB9A}"/>
              </a:ext>
            </a:extLst>
          </p:cNvPr>
          <p:cNvSpPr txBox="1"/>
          <p:nvPr/>
        </p:nvSpPr>
        <p:spPr>
          <a:xfrm>
            <a:off x="970811" y="1560542"/>
            <a:ext cx="9755719" cy="70788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İzinin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Nasıl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Kullanıldığına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İlişkin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Örnekler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74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760871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Farkındalığı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660283"/>
            <a:ext cx="84772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Çevreye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duyarlı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izlerine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seçme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olasılığı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yüksektir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durum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yeşil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üretmeye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yönlendirir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CD60757-651D-59DC-B45A-18745589A477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tr-TR" sz="3200" dirty="0">
                <a:solidFill>
                  <a:srgbClr val="2D5693"/>
                </a:solidFill>
                <a:latin typeface="Josefin Sans Bold" pitchFamily="2" charset="0"/>
              </a:rPr>
              <a:t>2. Ürünün Çevresel Ayak İzi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1D5DC9-80E7-F611-045C-2A3FD1BB2A8E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tăText 38">
            <a:extLst>
              <a:ext uri="{FF2B5EF4-FFF2-40B4-BE49-F238E27FC236}">
                <a16:creationId xmlns:a16="http://schemas.microsoft.com/office/drawing/2014/main" id="{5DBC5175-9B99-80BF-298B-C952ED4F5A59}"/>
              </a:ext>
            </a:extLst>
          </p:cNvPr>
          <p:cNvSpPr txBox="1"/>
          <p:nvPr/>
        </p:nvSpPr>
        <p:spPr>
          <a:xfrm>
            <a:off x="970811" y="1560542"/>
            <a:ext cx="9755719" cy="70788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İzinin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Nasıl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Kullanıldığına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İlişkin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Örnekler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18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760871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Kurumsal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Stratejileri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660283"/>
            <a:ext cx="8581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azaltmaya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yönelik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geliştirmeye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yardımcı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kurumsal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taahhütleriyle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uyumludur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1FD973-4443-60B0-D777-2CEA802504A9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7CD60757-651D-59DC-B45A-18745589A477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tr-TR" sz="3200" dirty="0">
                <a:solidFill>
                  <a:srgbClr val="2D5693"/>
                </a:solidFill>
                <a:latin typeface="Josefin Sans Bold" pitchFamily="2" charset="0"/>
              </a:rPr>
              <a:t>2. Ürünün Çevresel Ayak İzi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7" name="CasetăText 38">
            <a:extLst>
              <a:ext uri="{FF2B5EF4-FFF2-40B4-BE49-F238E27FC236}">
                <a16:creationId xmlns:a16="http://schemas.microsoft.com/office/drawing/2014/main" id="{5AB5F3CB-8ACB-F45A-0BCA-CFC9F456AD59}"/>
              </a:ext>
            </a:extLst>
          </p:cNvPr>
          <p:cNvSpPr txBox="1"/>
          <p:nvPr/>
        </p:nvSpPr>
        <p:spPr>
          <a:xfrm>
            <a:off x="970811" y="1560542"/>
            <a:ext cx="9755719" cy="70788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İzinin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Nasıl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Kullanıldığına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İlişkin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Örnekler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11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760871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Kamu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Politikası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345007"/>
            <a:ext cx="82140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Hükümetler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düzenleyici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kurumlar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ekonomiyi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destekleyen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politikaları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şekillendirmek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verilerini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kullanabilirler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1FD973-4443-60B0-D777-2CEA802504A9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7CD60757-651D-59DC-B45A-18745589A477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tr-TR" sz="3200" dirty="0">
                <a:solidFill>
                  <a:srgbClr val="2D5693"/>
                </a:solidFill>
                <a:latin typeface="Josefin Sans Bold" pitchFamily="2" charset="0"/>
              </a:rPr>
              <a:t>2. Ürünün Çevresel Ayak İzi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7" name="CasetăText 38">
            <a:extLst>
              <a:ext uri="{FF2B5EF4-FFF2-40B4-BE49-F238E27FC236}">
                <a16:creationId xmlns:a16="http://schemas.microsoft.com/office/drawing/2014/main" id="{F0502453-E069-64A6-80F1-A140D23BE970}"/>
              </a:ext>
            </a:extLst>
          </p:cNvPr>
          <p:cNvSpPr txBox="1"/>
          <p:nvPr/>
        </p:nvSpPr>
        <p:spPr>
          <a:xfrm>
            <a:off x="970811" y="1560542"/>
            <a:ext cx="9755719" cy="70788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İzinin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Nasıl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Kullanıldığına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İlişkin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Örnekler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962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CasetăText 38">
            <a:extLst>
              <a:ext uri="{FF2B5EF4-FFF2-40B4-BE49-F238E27FC236}">
                <a16:creationId xmlns:a16="http://schemas.microsoft.com/office/drawing/2014/main" id="{249EEB41-8DEA-1381-DE41-BFB886745F90}"/>
              </a:ext>
            </a:extLst>
          </p:cNvPr>
          <p:cNvSpPr txBox="1"/>
          <p:nvPr/>
        </p:nvSpPr>
        <p:spPr>
          <a:xfrm>
            <a:off x="984062" y="1560542"/>
            <a:ext cx="9755719" cy="70788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 Yeşil Kamu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Alımlarına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Giriş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İlkelerinin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Edilmesindeki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5E148106-833A-5661-B1EE-70E773A30464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Yeşil Kamu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Alımları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A4D87-EE6B-E17E-7689-33F84CB45475}"/>
              </a:ext>
            </a:extLst>
          </p:cNvPr>
          <p:cNvSpPr txBox="1"/>
          <p:nvPr/>
        </p:nvSpPr>
        <p:spPr>
          <a:xfrm>
            <a:off x="1050323" y="3047293"/>
            <a:ext cx="6098058" cy="54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Yeşil Kamu </a:t>
            </a:r>
            <a:r>
              <a:rPr lang="en-GB" sz="28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Alımları</a:t>
            </a:r>
            <a:r>
              <a:rPr lang="en-GB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tr-TR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YKA</a:t>
            </a:r>
            <a:r>
              <a:rPr lang="en-GB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</a:t>
            </a:r>
            <a:endParaRPr lang="en-GR" sz="2800" dirty="0">
              <a:solidFill>
                <a:srgbClr val="F1CB2F"/>
              </a:solidFill>
              <a:highlight>
                <a:srgbClr val="F1CB2F"/>
              </a:highlight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01504D1A-BEEE-104C-FF06-223FA03C022E}"/>
              </a:ext>
            </a:extLst>
          </p:cNvPr>
          <p:cNvSpPr txBox="1"/>
          <p:nvPr/>
        </p:nvSpPr>
        <p:spPr>
          <a:xfrm>
            <a:off x="1050323" y="3767987"/>
            <a:ext cx="10261858" cy="18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tr-TR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YKA’nın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amacı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etkiye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mal,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hizmet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işleri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tercih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ederek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etmektir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589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6371445" y="3378613"/>
            <a:ext cx="2244540" cy="264754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ürünlere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yönelik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pazar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talebi</a:t>
            </a:r>
            <a:br>
              <a:rPr lang="en-US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pazarda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bir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değişim</a:t>
            </a:r>
            <a:endParaRPr lang="tr-T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tr-TR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Döngüsel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ve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daha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sürdürülebilir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uygulamalar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7213446-E8AD-00F4-0490-677A32F3EB51}"/>
              </a:ext>
            </a:extLst>
          </p:cNvPr>
          <p:cNvSpPr txBox="1"/>
          <p:nvPr/>
        </p:nvSpPr>
        <p:spPr>
          <a:xfrm>
            <a:off x="3436473" y="3378613"/>
            <a:ext cx="2400537" cy="264754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sıkı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standartlarını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karşılayan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geliştirilmesi</a:t>
            </a:r>
            <a:endParaRPr lang="en-G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eko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tasarım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ilkeleri</a:t>
            </a: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dayanıklılık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onarılabilirlik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geri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dönüştürülebilirlik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73332DA7-EFCC-152F-2A18-7FD1C9510FCC}"/>
              </a:ext>
            </a:extLst>
          </p:cNvPr>
          <p:cNvSpPr txBox="1"/>
          <p:nvPr/>
        </p:nvSpPr>
        <p:spPr>
          <a:xfrm>
            <a:off x="9151979" y="3378613"/>
            <a:ext cx="2400536" cy="264754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CO2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emisyonları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+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azaltılmış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</a:t>
            </a:r>
            <a:endParaRPr lang="en-GB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  <a:endParaRPr lang="en-GB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kamu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faaliyetlerinin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etkisinin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F5249466-D3ED-A7DB-5974-A6DDDB7C67F9}"/>
              </a:ext>
            </a:extLst>
          </p:cNvPr>
          <p:cNvSpPr txBox="1"/>
          <p:nvPr/>
        </p:nvSpPr>
        <p:spPr>
          <a:xfrm>
            <a:off x="512517" y="3378613"/>
            <a:ext cx="2386404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kriterlerin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edilmesi</a:t>
            </a:r>
            <a:endParaRPr lang="el-GR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çevre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dostu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ürün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ve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hizmetlere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olan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talebin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artması</a:t>
            </a:r>
            <a:endParaRPr lang="tr-T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yenilik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uygulamaların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uyarlanması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tăText 22">
            <a:extLst>
              <a:ext uri="{FF2B5EF4-FFF2-40B4-BE49-F238E27FC236}">
                <a16:creationId xmlns:a16="http://schemas.microsoft.com/office/drawing/2014/main" id="{C4561AF3-4558-8B9C-7413-4C3F390CF173}"/>
              </a:ext>
            </a:extLst>
          </p:cNvPr>
          <p:cNvSpPr txBox="1"/>
          <p:nvPr/>
        </p:nvSpPr>
        <p:spPr>
          <a:xfrm>
            <a:off x="577580" y="2619494"/>
            <a:ext cx="23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Talebi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Etmek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1" name="CasetăText 22">
            <a:extLst>
              <a:ext uri="{FF2B5EF4-FFF2-40B4-BE49-F238E27FC236}">
                <a16:creationId xmlns:a16="http://schemas.microsoft.com/office/drawing/2014/main" id="{670EA51A-0950-2669-93A3-113164BF1F9B}"/>
              </a:ext>
            </a:extLst>
          </p:cNvPr>
          <p:cNvSpPr txBox="1"/>
          <p:nvPr/>
        </p:nvSpPr>
        <p:spPr>
          <a:xfrm>
            <a:off x="3513147" y="2619494"/>
            <a:ext cx="23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Eko-Tasarım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Teşviki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2" name="CasetăText 22">
            <a:extLst>
              <a:ext uri="{FF2B5EF4-FFF2-40B4-BE49-F238E27FC236}">
                <a16:creationId xmlns:a16="http://schemas.microsoft.com/office/drawing/2014/main" id="{0550483D-4853-8E67-BF82-0D993BBF8A06}"/>
              </a:ext>
            </a:extLst>
          </p:cNvPr>
          <p:cNvSpPr txBox="1"/>
          <p:nvPr/>
        </p:nvSpPr>
        <p:spPr>
          <a:xfrm>
            <a:off x="6181525" y="2619494"/>
            <a:ext cx="262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Pazar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Dönüşümü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0189771E-6BFC-D677-82E1-BC8F11911E4E}"/>
              </a:ext>
            </a:extLst>
          </p:cNvPr>
          <p:cNvSpPr txBox="1"/>
          <p:nvPr/>
        </p:nvSpPr>
        <p:spPr>
          <a:xfrm>
            <a:off x="8973904" y="2622862"/>
            <a:ext cx="279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Etkiyi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0FF784-F0BD-E0D7-8E66-79BEEC46A076}"/>
              </a:ext>
            </a:extLst>
          </p:cNvPr>
          <p:cNvCxnSpPr>
            <a:cxnSpLocks/>
          </p:cNvCxnSpPr>
          <p:nvPr/>
        </p:nvCxnSpPr>
        <p:spPr>
          <a:xfrm>
            <a:off x="369446" y="3178380"/>
            <a:ext cx="11453109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6ED073-E3F0-2CED-DCEE-B21326E93CB5}"/>
              </a:ext>
            </a:extLst>
          </p:cNvPr>
          <p:cNvCxnSpPr/>
          <p:nvPr/>
        </p:nvCxnSpPr>
        <p:spPr>
          <a:xfrm>
            <a:off x="3174905" y="2500909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52F53-98F7-BB7D-6A7A-39A88FAF1C1A}"/>
              </a:ext>
            </a:extLst>
          </p:cNvPr>
          <p:cNvCxnSpPr/>
          <p:nvPr/>
        </p:nvCxnSpPr>
        <p:spPr>
          <a:xfrm>
            <a:off x="6098578" y="2500909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49FF61-9DF6-7190-BE52-1CFBBF830B87}"/>
              </a:ext>
            </a:extLst>
          </p:cNvPr>
          <p:cNvCxnSpPr/>
          <p:nvPr/>
        </p:nvCxnSpPr>
        <p:spPr>
          <a:xfrm>
            <a:off x="8889904" y="2500909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5E148106-833A-5661-B1EE-70E773A30464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Yeşil Kamu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Alımları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4" name="CasetăText 38">
            <a:extLst>
              <a:ext uri="{FF2B5EF4-FFF2-40B4-BE49-F238E27FC236}">
                <a16:creationId xmlns:a16="http://schemas.microsoft.com/office/drawing/2014/main" id="{00269D48-F1F7-B044-564A-C7A669AE91F0}"/>
              </a:ext>
            </a:extLst>
          </p:cNvPr>
          <p:cNvSpPr txBox="1"/>
          <p:nvPr/>
        </p:nvSpPr>
        <p:spPr>
          <a:xfrm>
            <a:off x="984062" y="1560542"/>
            <a:ext cx="9755719" cy="70788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3.1 Yeşil Kamu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Alımlarına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Giriş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İlkelerinin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Edilmesindeki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CasetăText 23">
            <a:extLst>
              <a:ext uri="{FF2B5EF4-FFF2-40B4-BE49-F238E27FC236}">
                <a16:creationId xmlns:a16="http://schemas.microsoft.com/office/drawing/2014/main" id="{72B0A519-26A6-C421-3C7B-4900462B50CD}"/>
              </a:ext>
            </a:extLst>
          </p:cNvPr>
          <p:cNvSpPr txBox="1"/>
          <p:nvPr/>
        </p:nvSpPr>
        <p:spPr>
          <a:xfrm>
            <a:off x="933793" y="2443614"/>
            <a:ext cx="10842196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sz="20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Sertifikasyonu</a:t>
            </a:r>
            <a:r>
              <a:rPr lang="en-GB" sz="20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standartlarına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uygunluğunun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doğrulanması</a:t>
            </a:r>
            <a:endParaRPr lang="tr-TR" sz="2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aşamasında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tüketen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hizmetlere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öncelik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verilmesi</a:t>
            </a:r>
            <a:endParaRPr lang="tr-TR" sz="2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sz="20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 </a:t>
            </a:r>
            <a:r>
              <a:rPr lang="en-GB" sz="20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20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: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Dayanıklılık</a:t>
            </a:r>
            <a:r>
              <a:rPr lang="en-GB" sz="2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tamir</a:t>
            </a:r>
            <a:r>
              <a:rPr lang="en-GB" sz="2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edilebilirlik</a:t>
            </a:r>
            <a:r>
              <a:rPr lang="en-GB" sz="2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2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dönüştürülebilirlik</a:t>
            </a:r>
            <a:r>
              <a:rPr lang="en-GB" sz="2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2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tasarlanmış</a:t>
            </a:r>
            <a:r>
              <a:rPr lang="en-GB" sz="2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</a:t>
            </a:r>
            <a:r>
              <a:rPr lang="en-GB" sz="2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tercih</a:t>
            </a:r>
            <a:r>
              <a:rPr lang="en-GB" sz="2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edilmesi</a:t>
            </a:r>
            <a:endParaRPr lang="tr-TR" sz="20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GB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Toksisite</a:t>
            </a:r>
            <a:r>
              <a:rPr lang="en-GB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İnsan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indirilmesi</a:t>
            </a:r>
            <a:endParaRPr lang="tr-TR" sz="2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sz="20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20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</a:t>
            </a:r>
            <a:r>
              <a:rPr lang="en-GB" sz="20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Modeli</a:t>
            </a:r>
            <a:r>
              <a:rPr lang="en-GB" sz="20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tedarikçilerin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modellerini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benimsemeleri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edilmesi</a:t>
            </a:r>
            <a:endParaRPr lang="en-GB" sz="2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CasetăText 38">
            <a:extLst>
              <a:ext uri="{FF2B5EF4-FFF2-40B4-BE49-F238E27FC236}">
                <a16:creationId xmlns:a16="http://schemas.microsoft.com/office/drawing/2014/main" id="{7DF1CE55-7E1B-4144-FCD8-7F4D94D3203E}"/>
              </a:ext>
            </a:extLst>
          </p:cNvPr>
          <p:cNvSpPr txBox="1"/>
          <p:nvPr/>
        </p:nvSpPr>
        <p:spPr>
          <a:xfrm>
            <a:off x="933793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Yeşil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Kriterleri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Yönergeleri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EA4E33A0-1812-64E7-DB58-9E86AFA640A8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Yeşil Kamu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Alımları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0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-107379" y="0"/>
            <a:ext cx="3414409" cy="6875423"/>
          </a:xfrm>
          <a:prstGeom prst="rect">
            <a:avLst/>
          </a:prstGeom>
        </p:spPr>
      </p:pic>
      <p:sp>
        <p:nvSpPr>
          <p:cNvPr id="28" name="Dreptunghi 27">
            <a:extLst>
              <a:ext uri="{FF2B5EF4-FFF2-40B4-BE49-F238E27FC236}">
                <a16:creationId xmlns:a16="http://schemas.microsoft.com/office/drawing/2014/main" id="{5578EF17-46D2-3AAD-F516-9E74DE3C9D53}"/>
              </a:ext>
            </a:extLst>
          </p:cNvPr>
          <p:cNvSpPr/>
          <p:nvPr/>
        </p:nvSpPr>
        <p:spPr>
          <a:xfrm>
            <a:off x="-118530" y="0"/>
            <a:ext cx="3428315" cy="6858000"/>
          </a:xfrm>
          <a:prstGeom prst="rect">
            <a:avLst/>
          </a:prstGeom>
          <a:solidFill>
            <a:srgbClr val="F1CB2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14" name="Grupare 13">
            <a:extLst>
              <a:ext uri="{FF2B5EF4-FFF2-40B4-BE49-F238E27FC236}">
                <a16:creationId xmlns:a16="http://schemas.microsoft.com/office/drawing/2014/main" id="{CCBF3BA3-DBD1-5F3F-579A-527741436706}"/>
              </a:ext>
            </a:extLst>
          </p:cNvPr>
          <p:cNvGrpSpPr/>
          <p:nvPr/>
        </p:nvGrpSpPr>
        <p:grpSpPr>
          <a:xfrm>
            <a:off x="3496535" y="43911"/>
            <a:ext cx="8439814" cy="890747"/>
            <a:chOff x="2977130" y="297492"/>
            <a:chExt cx="8439814" cy="890747"/>
          </a:xfrm>
        </p:grpSpPr>
        <p:pic>
          <p:nvPicPr>
            <p:cNvPr id="11" name="Imagine 10">
              <a:extLst>
                <a:ext uri="{FF2B5EF4-FFF2-40B4-BE49-F238E27FC236}">
                  <a16:creationId xmlns:a16="http://schemas.microsoft.com/office/drawing/2014/main" id="{E67A0657-7530-1431-662E-BAC5C2AAE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2" name="CasetăText 11">
              <a:extLst>
                <a:ext uri="{FF2B5EF4-FFF2-40B4-BE49-F238E27FC236}">
                  <a16:creationId xmlns:a16="http://schemas.microsoft.com/office/drawing/2014/main" id="{36FAB9B7-A81A-274F-A658-F4E5E7A14426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7" name="Grupare 26">
            <a:extLst>
              <a:ext uri="{FF2B5EF4-FFF2-40B4-BE49-F238E27FC236}">
                <a16:creationId xmlns:a16="http://schemas.microsoft.com/office/drawing/2014/main" id="{CFF90A9C-58C6-6C8B-3A24-92A2B1929C4F}"/>
              </a:ext>
            </a:extLst>
          </p:cNvPr>
          <p:cNvGrpSpPr/>
          <p:nvPr/>
        </p:nvGrpSpPr>
        <p:grpSpPr>
          <a:xfrm>
            <a:off x="186382" y="1084726"/>
            <a:ext cx="3369574" cy="1330190"/>
            <a:chOff x="-2200699" y="555628"/>
            <a:chExt cx="3369574" cy="1330190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2326D8B-FC54-D2AA-CBC9-ECE00576C09A}"/>
                </a:ext>
              </a:extLst>
            </p:cNvPr>
            <p:cNvSpPr txBox="1"/>
            <p:nvPr/>
          </p:nvSpPr>
          <p:spPr>
            <a:xfrm>
              <a:off x="-1798061" y="555628"/>
              <a:ext cx="2966936" cy="1188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0560"/>
                </a:lnSpc>
                <a:spcBef>
                  <a:spcPct val="0"/>
                </a:spcBef>
              </a:pPr>
              <a:r>
                <a:rPr lang="tr-TR" sz="3600" dirty="0">
                  <a:solidFill>
                    <a:srgbClr val="2D5693"/>
                  </a:solidFill>
                  <a:latin typeface="Josefin Sans Bold" pitchFamily="2" charset="0"/>
                </a:rPr>
                <a:t>İçerik</a:t>
              </a:r>
              <a:endParaRPr lang="en-US" sz="3600" dirty="0">
                <a:solidFill>
                  <a:srgbClr val="B2101F"/>
                </a:solidFill>
                <a:latin typeface="Josefin Sans Bold" pitchFamily="2" charset="0"/>
              </a:endParaRPr>
            </a:p>
          </p:txBody>
        </p:sp>
        <p:sp>
          <p:nvSpPr>
            <p:cNvPr id="24" name="Dreptunghi 23">
              <a:extLst>
                <a:ext uri="{FF2B5EF4-FFF2-40B4-BE49-F238E27FC236}">
                  <a16:creationId xmlns:a16="http://schemas.microsoft.com/office/drawing/2014/main" id="{77E31915-B1B2-6C63-1878-6AEAEB1DDCFA}"/>
                </a:ext>
              </a:extLst>
            </p:cNvPr>
            <p:cNvSpPr/>
            <p:nvPr/>
          </p:nvSpPr>
          <p:spPr>
            <a:xfrm>
              <a:off x="-2200699" y="697030"/>
              <a:ext cx="2966936" cy="1188788"/>
            </a:xfrm>
            <a:prstGeom prst="rect">
              <a:avLst/>
            </a:prstGeom>
            <a:noFill/>
            <a:ln w="57150">
              <a:solidFill>
                <a:srgbClr val="2A4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34">
            <a:extLst>
              <a:ext uri="{FF2B5EF4-FFF2-40B4-BE49-F238E27FC236}">
                <a16:creationId xmlns:a16="http://schemas.microsoft.com/office/drawing/2014/main" id="{27D7E185-9117-DD0D-5C15-87F51F64BB7B}"/>
              </a:ext>
            </a:extLst>
          </p:cNvPr>
          <p:cNvGrpSpPr/>
          <p:nvPr/>
        </p:nvGrpSpPr>
        <p:grpSpPr>
          <a:xfrm rot="-4463838">
            <a:off x="10423046" y="1219782"/>
            <a:ext cx="6562906" cy="7925488"/>
            <a:chOff x="0" y="0"/>
            <a:chExt cx="7881735" cy="3836223"/>
          </a:xfrm>
        </p:grpSpPr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590EDF1C-CBF7-D98F-B9A0-86CE0C38F395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51" name="Freeform 35">
            <a:extLst>
              <a:ext uri="{FF2B5EF4-FFF2-40B4-BE49-F238E27FC236}">
                <a16:creationId xmlns:a16="http://schemas.microsoft.com/office/drawing/2014/main" id="{86D37D63-AB08-F0AC-792C-3D8C3598DFCB}"/>
              </a:ext>
            </a:extLst>
          </p:cNvPr>
          <p:cNvSpPr/>
          <p:nvPr/>
        </p:nvSpPr>
        <p:spPr>
          <a:xfrm rot="17136162">
            <a:off x="8554324" y="3016488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  <p:txBody>
          <a:bodyPr/>
          <a:lstStyle/>
          <a:p>
            <a:endParaRPr lang="en-GR"/>
          </a:p>
        </p:txBody>
      </p:sp>
      <p:sp>
        <p:nvSpPr>
          <p:cNvPr id="52" name="Triunghi dreptunghic 51">
            <a:extLst>
              <a:ext uri="{FF2B5EF4-FFF2-40B4-BE49-F238E27FC236}">
                <a16:creationId xmlns:a16="http://schemas.microsoft.com/office/drawing/2014/main" id="{1E7F1301-40D4-1566-A1F0-67216818E83E}"/>
              </a:ext>
            </a:extLst>
          </p:cNvPr>
          <p:cNvSpPr/>
          <p:nvPr/>
        </p:nvSpPr>
        <p:spPr>
          <a:xfrm rot="19788209">
            <a:off x="9549492" y="3410968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183BD-5D96-E44F-94E3-791AC190483E}"/>
              </a:ext>
            </a:extLst>
          </p:cNvPr>
          <p:cNvSpPr txBox="1"/>
          <p:nvPr/>
        </p:nvSpPr>
        <p:spPr>
          <a:xfrm>
            <a:off x="3764964" y="2414916"/>
            <a:ext cx="61131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Eko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Etiket</a:t>
            </a:r>
            <a:b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</a:br>
            <a:endParaRPr lang="en-US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Çevresel</a:t>
            </a:r>
            <a:endParaRPr lang="en-US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Ayak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İzi</a:t>
            </a:r>
            <a:b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</a:br>
            <a:endParaRPr lang="en-US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3. Yeşil Kamu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Alımları</a:t>
            </a:r>
            <a:b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</a:br>
            <a:endParaRPr lang="en-US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4.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Hammadde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Girişimi</a:t>
            </a:r>
            <a:endParaRPr lang="en-GR" sz="28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6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2" name="Picture 20" descr="white red and blue striped slide sandal on dried leaves">
            <a:extLst>
              <a:ext uri="{FF2B5EF4-FFF2-40B4-BE49-F238E27FC236}">
                <a16:creationId xmlns:a16="http://schemas.microsoft.com/office/drawing/2014/main" id="{5727F20D-E00D-6B36-EE61-0239AC29C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33567" r="14092" b="24076"/>
          <a:stretch/>
        </p:blipFill>
        <p:spPr bwMode="auto">
          <a:xfrm>
            <a:off x="361659" y="2558501"/>
            <a:ext cx="3490570" cy="3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Free A Wooden Dummy Holding a Denmark Flag Stock Photo">
            <a:extLst>
              <a:ext uri="{FF2B5EF4-FFF2-40B4-BE49-F238E27FC236}">
                <a16:creationId xmlns:a16="http://schemas.microsoft.com/office/drawing/2014/main" id="{6C5FEB7C-4153-83E7-3A92-8DE8C8E4B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4421" r="11098" b="32599"/>
          <a:stretch/>
        </p:blipFill>
        <p:spPr bwMode="auto">
          <a:xfrm>
            <a:off x="4350715" y="2558502"/>
            <a:ext cx="3490570" cy="3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9" name="CasetăText 23">
            <a:extLst>
              <a:ext uri="{FF2B5EF4-FFF2-40B4-BE49-F238E27FC236}">
                <a16:creationId xmlns:a16="http://schemas.microsoft.com/office/drawing/2014/main" id="{235A2BBD-9F73-FAD1-1D38-AE92E91C1F13}"/>
              </a:ext>
            </a:extLst>
          </p:cNvPr>
          <p:cNvSpPr txBox="1"/>
          <p:nvPr/>
        </p:nvSpPr>
        <p:spPr>
          <a:xfrm>
            <a:off x="648975" y="2351523"/>
            <a:ext cx="291593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Hollanda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CasetăText 38">
            <a:extLst>
              <a:ext uri="{FF2B5EF4-FFF2-40B4-BE49-F238E27FC236}">
                <a16:creationId xmlns:a16="http://schemas.microsoft.com/office/drawing/2014/main" id="{C0D610CF-4CE7-CE45-C8F3-B0F498AD50BE}"/>
              </a:ext>
            </a:extLst>
          </p:cNvPr>
          <p:cNvSpPr txBox="1"/>
          <p:nvPr/>
        </p:nvSpPr>
        <p:spPr>
          <a:xfrm>
            <a:off x="931053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 Yeşil Kamu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Alımlarının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Başarılı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Bir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Şekilde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Uygulanmasını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Gösteren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Çalışmaları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6C597A55-5D4A-F0E1-1724-288E62962C7C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3. Yeşil Kamu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Alımları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10" name="CasetăText 23">
            <a:extLst>
              <a:ext uri="{FF2B5EF4-FFF2-40B4-BE49-F238E27FC236}">
                <a16:creationId xmlns:a16="http://schemas.microsoft.com/office/drawing/2014/main" id="{9FA80C6A-31F6-4947-6E70-B49682E131B3}"/>
              </a:ext>
            </a:extLst>
          </p:cNvPr>
          <p:cNvSpPr txBox="1"/>
          <p:nvPr/>
        </p:nvSpPr>
        <p:spPr>
          <a:xfrm>
            <a:off x="4638031" y="2351523"/>
            <a:ext cx="291593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 </a:t>
            </a:r>
            <a:r>
              <a:rPr lang="tr-TR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Kopenhag</a:t>
            </a:r>
            <a:r>
              <a:rPr lang="en-GB" sz="20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34" name="Picture 22" descr="Free From above of crop banknote of European Union placed on table with dollars Stock Photo">
            <a:extLst>
              <a:ext uri="{FF2B5EF4-FFF2-40B4-BE49-F238E27FC236}">
                <a16:creationId xmlns:a16="http://schemas.microsoft.com/office/drawing/2014/main" id="{3722287B-BC1B-89F3-2902-C95DE55A6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r="22906" b="17503"/>
          <a:stretch/>
        </p:blipFill>
        <p:spPr bwMode="auto">
          <a:xfrm>
            <a:off x="8339770" y="2563519"/>
            <a:ext cx="3490571" cy="354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tăText 23">
            <a:extLst>
              <a:ext uri="{FF2B5EF4-FFF2-40B4-BE49-F238E27FC236}">
                <a16:creationId xmlns:a16="http://schemas.microsoft.com/office/drawing/2014/main" id="{90613ED6-7707-4C61-7DB7-E2C580DCCDF8}"/>
              </a:ext>
            </a:extLst>
          </p:cNvPr>
          <p:cNvSpPr txBox="1"/>
          <p:nvPr/>
        </p:nvSpPr>
        <p:spPr>
          <a:xfrm>
            <a:off x="8627086" y="2366246"/>
            <a:ext cx="291593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Avrupa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57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3527015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03CCB-812C-FDC2-A529-9525829F57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9" name="CasetăText 23">
            <a:extLst>
              <a:ext uri="{FF2B5EF4-FFF2-40B4-BE49-F238E27FC236}">
                <a16:creationId xmlns:a16="http://schemas.microsoft.com/office/drawing/2014/main" id="{1518CF4A-8EFA-7326-EB85-1A0C23070EC7}"/>
              </a:ext>
            </a:extLst>
          </p:cNvPr>
          <p:cNvSpPr txBox="1"/>
          <p:nvPr/>
        </p:nvSpPr>
        <p:spPr>
          <a:xfrm>
            <a:off x="856305" y="5528741"/>
            <a:ext cx="10261857" cy="81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Hammaddelere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Erişim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Temini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Kaynak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Geri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CasetăText 38">
            <a:extLst>
              <a:ext uri="{FF2B5EF4-FFF2-40B4-BE49-F238E27FC236}">
                <a16:creationId xmlns:a16="http://schemas.microsoft.com/office/drawing/2014/main" id="{83219ECB-C15A-B4B0-81BE-570EAB774E81}"/>
              </a:ext>
            </a:extLst>
          </p:cNvPr>
          <p:cNvSpPr txBox="1"/>
          <p:nvPr/>
        </p:nvSpPr>
        <p:spPr>
          <a:xfrm>
            <a:off x="948983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Avrupa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Birliği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Hammadde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Girişimine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Genel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Bakış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8E3A6B47-DF4D-B185-4A99-743F59DD225D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4.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Hammadde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Girişimi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12" name="CasetăText 23">
            <a:extLst>
              <a:ext uri="{FF2B5EF4-FFF2-40B4-BE49-F238E27FC236}">
                <a16:creationId xmlns:a16="http://schemas.microsoft.com/office/drawing/2014/main" id="{E667074D-66B0-692C-5FD9-A200889DE649}"/>
              </a:ext>
            </a:extLst>
          </p:cNvPr>
          <p:cNvSpPr txBox="1"/>
          <p:nvPr/>
        </p:nvSpPr>
        <p:spPr>
          <a:xfrm>
            <a:off x="933794" y="2443614"/>
            <a:ext cx="9619906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AB'nin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endüstriyel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ihtiyaçları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istikrarlı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tedarikini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sağlamayı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amaçlayan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hammaddelerin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AB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ekonomisinde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oynadığı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kritik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rolü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kabul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eden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stratejik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çerçeve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" name="CasetăText 23">
            <a:extLst>
              <a:ext uri="{FF2B5EF4-FFF2-40B4-BE49-F238E27FC236}">
                <a16:creationId xmlns:a16="http://schemas.microsoft.com/office/drawing/2014/main" id="{DFA1F898-110A-2252-C454-CC4E5C7806F8}"/>
              </a:ext>
            </a:extLst>
          </p:cNvPr>
          <p:cNvSpPr txBox="1"/>
          <p:nvPr/>
        </p:nvSpPr>
        <p:spPr>
          <a:xfrm>
            <a:off x="933794" y="4984264"/>
            <a:ext cx="987224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bunların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kullanılabilirliği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erişilebilirliği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kullanımıyla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ilgili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zorlukları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alır</a:t>
            </a:r>
            <a:endParaRPr lang="en-GB" sz="2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27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428CE6F6-31AC-B57F-0221-A4EAEDE1095A}"/>
              </a:ext>
            </a:extLst>
          </p:cNvPr>
          <p:cNvSpPr/>
          <p:nvPr/>
        </p:nvSpPr>
        <p:spPr>
          <a:xfrm>
            <a:off x="4226070" y="2274149"/>
            <a:ext cx="3598221" cy="359822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52439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Grupare 2">
            <a:extLst>
              <a:ext uri="{FF2B5EF4-FFF2-40B4-BE49-F238E27FC236}">
                <a16:creationId xmlns:a16="http://schemas.microsoft.com/office/drawing/2014/main" id="{FB647141-87C1-2102-B0FC-9F1E62471A8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4" name="Imagine 7">
              <a:extLst>
                <a:ext uri="{FF2B5EF4-FFF2-40B4-BE49-F238E27FC236}">
                  <a16:creationId xmlns:a16="http://schemas.microsoft.com/office/drawing/2014/main" id="{7C0DA74C-6C1B-3FC7-6D34-B4093042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5" name="CasetăText 8">
              <a:extLst>
                <a:ext uri="{FF2B5EF4-FFF2-40B4-BE49-F238E27FC236}">
                  <a16:creationId xmlns:a16="http://schemas.microsoft.com/office/drawing/2014/main" id="{86418671-EBAF-70B7-7E36-5D8AE9C7263D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2AFE598D-0DA7-8657-B82B-805C5CCCFF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5" name="CasetăText 38">
            <a:extLst>
              <a:ext uri="{FF2B5EF4-FFF2-40B4-BE49-F238E27FC236}">
                <a16:creationId xmlns:a16="http://schemas.microsoft.com/office/drawing/2014/main" id="{D23BF484-BBD6-1247-A7B7-3E911A4D19B0}"/>
              </a:ext>
            </a:extLst>
          </p:cNvPr>
          <p:cNvSpPr txBox="1"/>
          <p:nvPr/>
        </p:nvSpPr>
        <p:spPr>
          <a:xfrm>
            <a:off x="957558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Kaynak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Kullanımının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Hammaddelerin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Kullanımının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950E3DC-E8E9-A803-DED9-80D4CF9FA075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4.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Hammadde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Girişimi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2FF24-A306-713B-843F-D3BD3BC5EB32}"/>
              </a:ext>
            </a:extLst>
          </p:cNvPr>
          <p:cNvSpPr txBox="1"/>
          <p:nvPr/>
        </p:nvSpPr>
        <p:spPr>
          <a:xfrm>
            <a:off x="1050394" y="2647966"/>
            <a:ext cx="3131406" cy="331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temini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hammaddelerin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şu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faydaları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en-GR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AC7C51B1-5621-D5DF-EDBA-8CBAE88F35C0}"/>
              </a:ext>
            </a:extLst>
          </p:cNvPr>
          <p:cNvSpPr txBox="1"/>
          <p:nvPr/>
        </p:nvSpPr>
        <p:spPr>
          <a:xfrm>
            <a:off x="4815091" y="3610329"/>
            <a:ext cx="2420178" cy="92585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6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US" sz="26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Koruma</a:t>
            </a:r>
            <a:endParaRPr lang="en-GB" sz="2600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92FFEB-6DD4-4BDE-205F-9336CF9F6656}"/>
              </a:ext>
            </a:extLst>
          </p:cNvPr>
          <p:cNvSpPr/>
          <p:nvPr/>
        </p:nvSpPr>
        <p:spPr>
          <a:xfrm>
            <a:off x="7965930" y="2274149"/>
            <a:ext cx="3598221" cy="3598221"/>
          </a:xfrm>
          <a:prstGeom prst="ellipse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F0ECB920-9DD9-DA79-C256-AFF26A3CA1D1}"/>
              </a:ext>
            </a:extLst>
          </p:cNvPr>
          <p:cNvSpPr txBox="1"/>
          <p:nvPr/>
        </p:nvSpPr>
        <p:spPr>
          <a:xfrm>
            <a:off x="8520502" y="3610329"/>
            <a:ext cx="2489076" cy="92585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İklim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Değişikliğinin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10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re 2">
            <a:extLst>
              <a:ext uri="{FF2B5EF4-FFF2-40B4-BE49-F238E27FC236}">
                <a16:creationId xmlns:a16="http://schemas.microsoft.com/office/drawing/2014/main" id="{FB647141-87C1-2102-B0FC-9F1E62471A8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4" name="Imagine 7">
              <a:extLst>
                <a:ext uri="{FF2B5EF4-FFF2-40B4-BE49-F238E27FC236}">
                  <a16:creationId xmlns:a16="http://schemas.microsoft.com/office/drawing/2014/main" id="{7C0DA74C-6C1B-3FC7-6D34-B4093042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5" name="CasetăText 8">
              <a:extLst>
                <a:ext uri="{FF2B5EF4-FFF2-40B4-BE49-F238E27FC236}">
                  <a16:creationId xmlns:a16="http://schemas.microsoft.com/office/drawing/2014/main" id="{86418671-EBAF-70B7-7E36-5D8AE9C7263D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2AFE598D-0DA7-8657-B82B-805C5CCCFF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E950E3DC-E8E9-A803-DED9-80D4CF9FA075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4.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Hammadde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Girişimi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2DFC16-B2E1-9922-E3B1-FBA12491890A}"/>
              </a:ext>
            </a:extLst>
          </p:cNvPr>
          <p:cNvSpPr/>
          <p:nvPr/>
        </p:nvSpPr>
        <p:spPr>
          <a:xfrm>
            <a:off x="4226070" y="2274149"/>
            <a:ext cx="3598221" cy="3598221"/>
          </a:xfrm>
          <a:prstGeom prst="ellipse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30000"/>
                      </a14:imgEffect>
                    </a14:imgLayer>
                  </a14:imgProps>
                </a:ext>
              </a:extLst>
            </a:blip>
            <a:srcRect/>
            <a:stretch>
              <a:fillRect l="-31000" r="-4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226257C-1DC5-8900-B739-D2FDADF70855}"/>
              </a:ext>
            </a:extLst>
          </p:cNvPr>
          <p:cNvSpPr txBox="1"/>
          <p:nvPr/>
        </p:nvSpPr>
        <p:spPr>
          <a:xfrm>
            <a:off x="4584070" y="3610329"/>
            <a:ext cx="2882219" cy="92585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Sosyal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Ekonomik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Faydalar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2AF0EA-5939-4092-4DAD-AAD4D09F9276}"/>
              </a:ext>
            </a:extLst>
          </p:cNvPr>
          <p:cNvSpPr/>
          <p:nvPr/>
        </p:nvSpPr>
        <p:spPr>
          <a:xfrm>
            <a:off x="7965930" y="2274149"/>
            <a:ext cx="3598221" cy="3598221"/>
          </a:xfrm>
          <a:prstGeom prst="ellipse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1718CA19-24C5-92AF-DF57-C148B4A45ED8}"/>
              </a:ext>
            </a:extLst>
          </p:cNvPr>
          <p:cNvSpPr txBox="1"/>
          <p:nvPr/>
        </p:nvSpPr>
        <p:spPr>
          <a:xfrm>
            <a:off x="8520502" y="3610329"/>
            <a:ext cx="2489076" cy="92585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Dayanıklılık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Güvenlik</a:t>
            </a:r>
            <a:endParaRPr lang="en-GB" sz="26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7FD823-3D65-BCA5-E3AC-93909D2FDFC7}"/>
              </a:ext>
            </a:extLst>
          </p:cNvPr>
          <p:cNvSpPr/>
          <p:nvPr/>
        </p:nvSpPr>
        <p:spPr>
          <a:xfrm>
            <a:off x="486210" y="2274149"/>
            <a:ext cx="3598221" cy="359822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5C08BF49-60F4-24F9-6D23-5BDC5A386E39}"/>
              </a:ext>
            </a:extLst>
          </p:cNvPr>
          <p:cNvSpPr txBox="1"/>
          <p:nvPr/>
        </p:nvSpPr>
        <p:spPr>
          <a:xfrm>
            <a:off x="1075231" y="3610329"/>
            <a:ext cx="2420178" cy="92585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6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6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Koruma</a:t>
            </a:r>
            <a:endParaRPr lang="en-GB" sz="2600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" name="CasetăText 38">
            <a:extLst>
              <a:ext uri="{FF2B5EF4-FFF2-40B4-BE49-F238E27FC236}">
                <a16:creationId xmlns:a16="http://schemas.microsoft.com/office/drawing/2014/main" id="{85CE5C65-8B22-EC37-0BAF-65C0E156E16D}"/>
              </a:ext>
            </a:extLst>
          </p:cNvPr>
          <p:cNvSpPr txBox="1"/>
          <p:nvPr/>
        </p:nvSpPr>
        <p:spPr>
          <a:xfrm>
            <a:off x="957558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Kaynak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Kullanımının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Hammaddelerin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Kullanımının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1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" name="CasetăText 38">
            <a:extLst>
              <a:ext uri="{FF2B5EF4-FFF2-40B4-BE49-F238E27FC236}">
                <a16:creationId xmlns:a16="http://schemas.microsoft.com/office/drawing/2014/main" id="{4D0FBE42-C4BC-9E7A-693B-E1D76D898549}"/>
              </a:ext>
            </a:extLst>
          </p:cNvPr>
          <p:cNvSpPr txBox="1"/>
          <p:nvPr/>
        </p:nvSpPr>
        <p:spPr>
          <a:xfrm>
            <a:off x="959150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Sorumlu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Hammadde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Çıkarımı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Kullanımını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Eden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Girişimlere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Örnekler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E06CD177-B1D1-B1A3-4CCC-A86E0486A6C1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4.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Hammadde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Girişimi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E08F1371-02C8-C0E6-5BEC-C8AE6912AC87}"/>
              </a:ext>
            </a:extLst>
          </p:cNvPr>
          <p:cNvSpPr txBox="1"/>
          <p:nvPr/>
        </p:nvSpPr>
        <p:spPr>
          <a:xfrm>
            <a:off x="6293973" y="3259956"/>
            <a:ext cx="2400536" cy="264754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tasarımda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Döngüsellik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süreçlerinde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ikincil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ham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</a:t>
            </a: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önleme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8B2C50D-73A5-3DE0-D55D-D843FD97B8B0}"/>
              </a:ext>
            </a:extLst>
          </p:cNvPr>
          <p:cNvSpPr txBox="1"/>
          <p:nvPr/>
        </p:nvSpPr>
        <p:spPr>
          <a:xfrm>
            <a:off x="3436473" y="3259956"/>
            <a:ext cx="2400537" cy="264754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akademi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araştırma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kurumları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yenilik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uygulamalar</a:t>
            </a: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9C7B010-6183-2348-0A14-E312944B7F39}"/>
              </a:ext>
            </a:extLst>
          </p:cNvPr>
          <p:cNvSpPr txBox="1"/>
          <p:nvPr/>
        </p:nvSpPr>
        <p:spPr>
          <a:xfrm>
            <a:off x="9151979" y="3259956"/>
            <a:ext cx="2400536" cy="264754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kazanılması</a:t>
            </a: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birincil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hammaddelere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talebin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azalması</a:t>
            </a: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8EFF09AF-B05A-9816-802F-E802ED8934BE}"/>
              </a:ext>
            </a:extLst>
          </p:cNvPr>
          <p:cNvSpPr txBox="1"/>
          <p:nvPr/>
        </p:nvSpPr>
        <p:spPr>
          <a:xfrm>
            <a:off x="512517" y="3259956"/>
            <a:ext cx="2386404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kalay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tantal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tungsten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altın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silahlı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çatışmalar</a:t>
            </a:r>
            <a:endParaRPr lang="en-GB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insan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hakları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ihlalleri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tăText 22">
            <a:extLst>
              <a:ext uri="{FF2B5EF4-FFF2-40B4-BE49-F238E27FC236}">
                <a16:creationId xmlns:a16="http://schemas.microsoft.com/office/drawing/2014/main" id="{9A4FC3E4-A70D-382D-9529-4B02BDDDD161}"/>
              </a:ext>
            </a:extLst>
          </p:cNvPr>
          <p:cNvSpPr txBox="1"/>
          <p:nvPr/>
        </p:nvSpPr>
        <p:spPr>
          <a:xfrm>
            <a:off x="512518" y="2382776"/>
            <a:ext cx="2386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Çatışma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Mineralleri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Yönetmeliği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1" name="CasetăText 22">
            <a:extLst>
              <a:ext uri="{FF2B5EF4-FFF2-40B4-BE49-F238E27FC236}">
                <a16:creationId xmlns:a16="http://schemas.microsoft.com/office/drawing/2014/main" id="{B0008BD0-5353-6F77-7991-AED81030798F}"/>
              </a:ext>
            </a:extLst>
          </p:cNvPr>
          <p:cNvSpPr txBox="1"/>
          <p:nvPr/>
        </p:nvSpPr>
        <p:spPr>
          <a:xfrm>
            <a:off x="3478829" y="2500837"/>
            <a:ext cx="23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EIT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Hammaddeleri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2" name="CasetăText 22">
            <a:extLst>
              <a:ext uri="{FF2B5EF4-FFF2-40B4-BE49-F238E27FC236}">
                <a16:creationId xmlns:a16="http://schemas.microsoft.com/office/drawing/2014/main" id="{11DDB27A-C996-6BB7-6721-693B43166A95}"/>
              </a:ext>
            </a:extLst>
          </p:cNvPr>
          <p:cNvSpPr txBox="1"/>
          <p:nvPr/>
        </p:nvSpPr>
        <p:spPr>
          <a:xfrm>
            <a:off x="6336571" y="2383300"/>
            <a:ext cx="2308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Ekonomi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Eylem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Planı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5" name="CasetăText 22">
            <a:extLst>
              <a:ext uri="{FF2B5EF4-FFF2-40B4-BE49-F238E27FC236}">
                <a16:creationId xmlns:a16="http://schemas.microsoft.com/office/drawing/2014/main" id="{0B8BD805-BCAA-7A1E-2C32-B4A11484FDC7}"/>
              </a:ext>
            </a:extLst>
          </p:cNvPr>
          <p:cNvSpPr txBox="1"/>
          <p:nvPr/>
        </p:nvSpPr>
        <p:spPr>
          <a:xfrm>
            <a:off x="8960955" y="2500837"/>
            <a:ext cx="279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Kentsel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Madencilik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13E5D3-AF50-CB26-275F-A09492B1DCD2}"/>
              </a:ext>
            </a:extLst>
          </p:cNvPr>
          <p:cNvCxnSpPr>
            <a:cxnSpLocks/>
          </p:cNvCxnSpPr>
          <p:nvPr/>
        </p:nvCxnSpPr>
        <p:spPr>
          <a:xfrm>
            <a:off x="369446" y="3059723"/>
            <a:ext cx="11453109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C0A9A6-BD0C-6ED8-3B7B-045B9CB55EC3}"/>
              </a:ext>
            </a:extLst>
          </p:cNvPr>
          <p:cNvCxnSpPr/>
          <p:nvPr/>
        </p:nvCxnSpPr>
        <p:spPr>
          <a:xfrm>
            <a:off x="3174905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0EDA58B-75B9-3905-0621-7D8B37C7FA8A}"/>
              </a:ext>
            </a:extLst>
          </p:cNvPr>
          <p:cNvCxnSpPr/>
          <p:nvPr/>
        </p:nvCxnSpPr>
        <p:spPr>
          <a:xfrm>
            <a:off x="6098578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46B7DB-7A8C-58ED-898F-32B227D65B9D}"/>
              </a:ext>
            </a:extLst>
          </p:cNvPr>
          <p:cNvCxnSpPr/>
          <p:nvPr/>
        </p:nvCxnSpPr>
        <p:spPr>
          <a:xfrm>
            <a:off x="8889904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240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428" r="127" b="17195"/>
          <a:stretch/>
        </p:blipFill>
        <p:spPr>
          <a:xfrm>
            <a:off x="0" y="1194157"/>
            <a:ext cx="12192000" cy="566384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2" name="Grupare 2">
            <a:extLst>
              <a:ext uri="{FF2B5EF4-FFF2-40B4-BE49-F238E27FC236}">
                <a16:creationId xmlns:a16="http://schemas.microsoft.com/office/drawing/2014/main" id="{FC33728A-4950-A7BA-2EAE-35E30AD5C3FC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4" name="Imagine 7">
              <a:extLst>
                <a:ext uri="{FF2B5EF4-FFF2-40B4-BE49-F238E27FC236}">
                  <a16:creationId xmlns:a16="http://schemas.microsoft.com/office/drawing/2014/main" id="{D0C48F7C-17E8-C88F-2D5D-55349537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8">
              <a:extLst>
                <a:ext uri="{FF2B5EF4-FFF2-40B4-BE49-F238E27FC236}">
                  <a16:creationId xmlns:a16="http://schemas.microsoft.com/office/drawing/2014/main" id="{914415C6-62BC-5F2D-2766-259F36196E1E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F6186B-F2AF-C162-5070-BC058BE69C02}"/>
              </a:ext>
            </a:extLst>
          </p:cNvPr>
          <p:cNvSpPr txBox="1"/>
          <p:nvPr/>
        </p:nvSpPr>
        <p:spPr>
          <a:xfrm>
            <a:off x="3268134" y="2844979"/>
            <a:ext cx="5655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dirty="0">
                <a:solidFill>
                  <a:srgbClr val="F1CB2F"/>
                </a:solidFill>
                <a:latin typeface="Josefin Sans Bold" pitchFamily="2" charset="0"/>
              </a:rPr>
              <a:t>Bölüm 2</a:t>
            </a:r>
            <a:endParaRPr lang="en-GR" sz="9600" dirty="0">
              <a:solidFill>
                <a:srgbClr val="F1CB2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85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" name="CasetăText 38">
            <a:extLst>
              <a:ext uri="{FF2B5EF4-FFF2-40B4-BE49-F238E27FC236}">
                <a16:creationId xmlns:a16="http://schemas.microsoft.com/office/drawing/2014/main" id="{4D0FBE42-C4BC-9E7A-693B-E1D76D898549}"/>
              </a:ext>
            </a:extLst>
          </p:cNvPr>
          <p:cNvSpPr txBox="1"/>
          <p:nvPr/>
        </p:nvSpPr>
        <p:spPr>
          <a:xfrm>
            <a:off x="986802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5.1 REACH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Tüzüğüne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Giriş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Amaçları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E06CD177-B1D1-B1A3-4CCC-A86E0486A6C1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5. REACH (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Kimyasalların</a:t>
            </a:r>
            <a:r>
              <a:rPr lang="en-US" sz="20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Kaydı</a:t>
            </a:r>
            <a:r>
              <a:rPr lang="en-US" sz="2000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Değerlendirilmesi</a:t>
            </a:r>
            <a:r>
              <a:rPr lang="en-US" sz="2000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Yetkilendirilmesi</a:t>
            </a:r>
            <a:r>
              <a:rPr lang="en-US" sz="20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Kısıtlanması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)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2" name="CasetăText 23">
            <a:extLst>
              <a:ext uri="{FF2B5EF4-FFF2-40B4-BE49-F238E27FC236}">
                <a16:creationId xmlns:a16="http://schemas.microsoft.com/office/drawing/2014/main" id="{9C3392B6-CFF2-519E-E9F0-D903B8145BD2}"/>
              </a:ext>
            </a:extLst>
          </p:cNvPr>
          <p:cNvSpPr txBox="1"/>
          <p:nvPr/>
        </p:nvSpPr>
        <p:spPr>
          <a:xfrm>
            <a:off x="933794" y="2443614"/>
            <a:ext cx="9872248" cy="1690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Avrupa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(AB)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tarafından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2007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yılında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sağlamak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sağlığını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çevreyi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korumak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kabul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kapsamlı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CasetăText 23">
            <a:extLst>
              <a:ext uri="{FF2B5EF4-FFF2-40B4-BE49-F238E27FC236}">
                <a16:creationId xmlns:a16="http://schemas.microsoft.com/office/drawing/2014/main" id="{833ED371-26E6-817A-0B12-A1A202BEB566}"/>
              </a:ext>
            </a:extLst>
          </p:cNvPr>
          <p:cNvSpPr txBox="1"/>
          <p:nvPr/>
        </p:nvSpPr>
        <p:spPr>
          <a:xfrm>
            <a:off x="840722" y="5343817"/>
            <a:ext cx="10853045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Kısıtlama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CasetăText 23">
            <a:extLst>
              <a:ext uri="{FF2B5EF4-FFF2-40B4-BE49-F238E27FC236}">
                <a16:creationId xmlns:a16="http://schemas.microsoft.com/office/drawing/2014/main" id="{289FFA9E-AD2D-FE11-5AFB-2A4C8ED1994A}"/>
              </a:ext>
            </a:extLst>
          </p:cNvPr>
          <p:cNvSpPr txBox="1"/>
          <p:nvPr/>
        </p:nvSpPr>
        <p:spPr>
          <a:xfrm>
            <a:off x="992058" y="4425060"/>
            <a:ext cx="9872248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özelliklerinin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iyi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anlaşılmasını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sağlamak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risklerini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değerlendirmek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gerektiğinde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1366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" name="CasetăText 38">
            <a:extLst>
              <a:ext uri="{FF2B5EF4-FFF2-40B4-BE49-F238E27FC236}">
                <a16:creationId xmlns:a16="http://schemas.microsoft.com/office/drawing/2014/main" id="{4D0FBE42-C4BC-9E7A-693B-E1D76D898549}"/>
              </a:ext>
            </a:extLst>
          </p:cNvPr>
          <p:cNvSpPr txBox="1"/>
          <p:nvPr/>
        </p:nvSpPr>
        <p:spPr>
          <a:xfrm>
            <a:off x="984061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Kayıt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Değerlendirme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Yetkilendirme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Kısıtlama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Süreçlerinin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Açıklanması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E06CD177-B1D1-B1A3-4CCC-A86E0486A6C1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5. REACH (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Kimyasalların</a:t>
            </a:r>
            <a:r>
              <a:rPr lang="en-US" sz="20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Kaydı</a:t>
            </a:r>
            <a:r>
              <a:rPr lang="en-US" sz="2000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Değerlendirilmesi</a:t>
            </a:r>
            <a:r>
              <a:rPr lang="en-US" sz="2000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Yetkilendirilmesi</a:t>
            </a:r>
            <a:r>
              <a:rPr lang="en-US" sz="20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2000" dirty="0" err="1">
                <a:solidFill>
                  <a:srgbClr val="2D5693"/>
                </a:solidFill>
                <a:latin typeface="Josefin Sans Bold" pitchFamily="2" charset="0"/>
              </a:rPr>
              <a:t>Kısıtlanması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)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pic>
        <p:nvPicPr>
          <p:cNvPr id="5" name="Imagine 21">
            <a:extLst>
              <a:ext uri="{FF2B5EF4-FFF2-40B4-BE49-F238E27FC236}">
                <a16:creationId xmlns:a16="http://schemas.microsoft.com/office/drawing/2014/main" id="{2748D474-8FE5-CBFB-7023-98B98F9A9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6" name="CasetăText 22">
            <a:extLst>
              <a:ext uri="{FF2B5EF4-FFF2-40B4-BE49-F238E27FC236}">
                <a16:creationId xmlns:a16="http://schemas.microsoft.com/office/drawing/2014/main" id="{DC0340D4-A932-A734-1B05-4F4E49F875D4}"/>
              </a:ext>
            </a:extLst>
          </p:cNvPr>
          <p:cNvSpPr txBox="1"/>
          <p:nvPr/>
        </p:nvSpPr>
        <p:spPr>
          <a:xfrm>
            <a:off x="1674493" y="2539154"/>
            <a:ext cx="616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endParaRPr lang="en-GB" sz="2800" b="1" dirty="0">
              <a:solidFill>
                <a:srgbClr val="F1CB2F"/>
              </a:solidFill>
            </a:endParaRP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C3E127A2-A06F-5558-3181-56429CCA5D22}"/>
              </a:ext>
            </a:extLst>
          </p:cNvPr>
          <p:cNvSpPr txBox="1"/>
          <p:nvPr/>
        </p:nvSpPr>
        <p:spPr>
          <a:xfrm>
            <a:off x="1674491" y="3660283"/>
            <a:ext cx="8477215" cy="324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ithalatçıları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Avrupa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Ajansı'na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(ECHA)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aşağıdakilerle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ilgili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dosyası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sunmalıdır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özellikler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kullanımlar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tehlikeler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talimatları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6DBCE6-96A6-98BC-01CD-1D82A951420F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411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E06CD177-B1D1-B1A3-4CCC-A86E0486A6C1}"/>
              </a:ext>
            </a:extLst>
          </p:cNvPr>
          <p:cNvSpPr txBox="1"/>
          <p:nvPr/>
        </p:nvSpPr>
        <p:spPr>
          <a:xfrm>
            <a:off x="643362" y="1068099"/>
            <a:ext cx="1124776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4400" dirty="0">
                <a:solidFill>
                  <a:srgbClr val="2D5693"/>
                </a:solidFill>
                <a:latin typeface="Josefin Sans Bold" pitchFamily="2" charset="0"/>
              </a:rPr>
              <a:t>5. REACH (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Kimyasalların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Kaydı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Değerlendirilmesi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Yetkilendirilmesi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Kısıtlanması</a:t>
            </a:r>
            <a:r>
              <a:rPr lang="en-US" sz="4400" dirty="0">
                <a:solidFill>
                  <a:srgbClr val="2D5693"/>
                </a:solidFill>
                <a:latin typeface="Josefin Sans Bold" pitchFamily="2" charset="0"/>
              </a:rPr>
              <a:t>)</a:t>
            </a:r>
            <a:endParaRPr lang="en-US" sz="44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pic>
        <p:nvPicPr>
          <p:cNvPr id="5" name="Imagine 21">
            <a:extLst>
              <a:ext uri="{FF2B5EF4-FFF2-40B4-BE49-F238E27FC236}">
                <a16:creationId xmlns:a16="http://schemas.microsoft.com/office/drawing/2014/main" id="{2748D474-8FE5-CBFB-7023-98B98F9A9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6" name="CasetăText 22">
            <a:extLst>
              <a:ext uri="{FF2B5EF4-FFF2-40B4-BE49-F238E27FC236}">
                <a16:creationId xmlns:a16="http://schemas.microsoft.com/office/drawing/2014/main" id="{DC0340D4-A932-A734-1B05-4F4E49F875D4}"/>
              </a:ext>
            </a:extLst>
          </p:cNvPr>
          <p:cNvSpPr txBox="1"/>
          <p:nvPr/>
        </p:nvSpPr>
        <p:spPr>
          <a:xfrm>
            <a:off x="1674493" y="2539154"/>
            <a:ext cx="616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</a:t>
            </a:r>
            <a:endParaRPr lang="en-GB" sz="2800" b="1" dirty="0">
              <a:solidFill>
                <a:srgbClr val="F1CB2F"/>
              </a:solidFill>
            </a:endParaRP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C3E127A2-A06F-5558-3181-56429CCA5D22}"/>
              </a:ext>
            </a:extLst>
          </p:cNvPr>
          <p:cNvSpPr txBox="1"/>
          <p:nvPr/>
        </p:nvSpPr>
        <p:spPr>
          <a:xfrm>
            <a:off x="1674491" y="3660283"/>
            <a:ext cx="8581617" cy="151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ECHA ve AB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Üye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Devletleri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gereksinimlere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uygunluklarını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değerlendirmek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sunulan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dosyalarını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	 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 bilgi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talepleri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risk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önlemlerinin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başlatılması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6DBCE6-96A6-98BC-01CD-1D82A951420F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tăText 38">
            <a:extLst>
              <a:ext uri="{FF2B5EF4-FFF2-40B4-BE49-F238E27FC236}">
                <a16:creationId xmlns:a16="http://schemas.microsoft.com/office/drawing/2014/main" id="{C3442437-4346-64F9-DB88-F879001AA183}"/>
              </a:ext>
            </a:extLst>
          </p:cNvPr>
          <p:cNvSpPr txBox="1"/>
          <p:nvPr/>
        </p:nvSpPr>
        <p:spPr>
          <a:xfrm>
            <a:off x="1050323" y="1803558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tr-TR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 Kayıt, Değerlendirme, Yetkilendirme ve Kısıtlama Süreçlerinin Açıklanması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37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E06CD177-B1D1-B1A3-4CCC-A86E0486A6C1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5. REACH (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Kimyasalların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Kaydı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Değerlendirilmesi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Yetkilendirilmesi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Kısıtlanması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)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pic>
        <p:nvPicPr>
          <p:cNvPr id="5" name="Imagine 21">
            <a:extLst>
              <a:ext uri="{FF2B5EF4-FFF2-40B4-BE49-F238E27FC236}">
                <a16:creationId xmlns:a16="http://schemas.microsoft.com/office/drawing/2014/main" id="{2748D474-8FE5-CBFB-7023-98B98F9A9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6" name="CasetăText 22">
            <a:extLst>
              <a:ext uri="{FF2B5EF4-FFF2-40B4-BE49-F238E27FC236}">
                <a16:creationId xmlns:a16="http://schemas.microsoft.com/office/drawing/2014/main" id="{DC0340D4-A932-A734-1B05-4F4E49F875D4}"/>
              </a:ext>
            </a:extLst>
          </p:cNvPr>
          <p:cNvSpPr txBox="1"/>
          <p:nvPr/>
        </p:nvSpPr>
        <p:spPr>
          <a:xfrm>
            <a:off x="1674493" y="2539154"/>
            <a:ext cx="616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Yetkilendirme</a:t>
            </a:r>
            <a:endParaRPr lang="en-GB" sz="2800" b="1" dirty="0">
              <a:solidFill>
                <a:srgbClr val="F1CB2F"/>
              </a:solidFill>
            </a:endParaRP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C3E127A2-A06F-5558-3181-56429CCA5D22}"/>
              </a:ext>
            </a:extLst>
          </p:cNvPr>
          <p:cNvSpPr txBox="1"/>
          <p:nvPr/>
        </p:nvSpPr>
        <p:spPr>
          <a:xfrm>
            <a:off x="1674491" y="3660283"/>
            <a:ext cx="8581617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SVHC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tanımlanan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Aday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Listesi'nde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listelenen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kullanımları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gerektirebilir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Yetki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isteyen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maddeyle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ilişkili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risklerin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yeterince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kontrol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edildiğini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sosyoekonomik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faydalarının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risklerden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ağır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bastığını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bulunmadığını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göstermelidir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6DBCE6-96A6-98BC-01CD-1D82A951420F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tăText 38">
            <a:extLst>
              <a:ext uri="{FF2B5EF4-FFF2-40B4-BE49-F238E27FC236}">
                <a16:creationId xmlns:a16="http://schemas.microsoft.com/office/drawing/2014/main" id="{E27532BE-044A-551E-AFDC-8D943D0D8E42}"/>
              </a:ext>
            </a:extLst>
          </p:cNvPr>
          <p:cNvSpPr txBox="1"/>
          <p:nvPr/>
        </p:nvSpPr>
        <p:spPr>
          <a:xfrm>
            <a:off x="984061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Kayıt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Değerlendirme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Yetkilendirme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Kısıtlama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Süreçlerinin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Açıklanması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22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-107379" y="0"/>
            <a:ext cx="3414409" cy="6875423"/>
          </a:xfrm>
          <a:prstGeom prst="rect">
            <a:avLst/>
          </a:prstGeom>
        </p:spPr>
      </p:pic>
      <p:sp>
        <p:nvSpPr>
          <p:cNvPr id="28" name="Dreptunghi 27">
            <a:extLst>
              <a:ext uri="{FF2B5EF4-FFF2-40B4-BE49-F238E27FC236}">
                <a16:creationId xmlns:a16="http://schemas.microsoft.com/office/drawing/2014/main" id="{5578EF17-46D2-3AAD-F516-9E74DE3C9D53}"/>
              </a:ext>
            </a:extLst>
          </p:cNvPr>
          <p:cNvSpPr/>
          <p:nvPr/>
        </p:nvSpPr>
        <p:spPr>
          <a:xfrm>
            <a:off x="-107379" y="0"/>
            <a:ext cx="3428315" cy="6858000"/>
          </a:xfrm>
          <a:prstGeom prst="rect">
            <a:avLst/>
          </a:prstGeom>
          <a:solidFill>
            <a:srgbClr val="F1CB2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14" name="Grupare 13">
            <a:extLst>
              <a:ext uri="{FF2B5EF4-FFF2-40B4-BE49-F238E27FC236}">
                <a16:creationId xmlns:a16="http://schemas.microsoft.com/office/drawing/2014/main" id="{CCBF3BA3-DBD1-5F3F-579A-527741436706}"/>
              </a:ext>
            </a:extLst>
          </p:cNvPr>
          <p:cNvGrpSpPr/>
          <p:nvPr/>
        </p:nvGrpSpPr>
        <p:grpSpPr>
          <a:xfrm>
            <a:off x="3496535" y="43911"/>
            <a:ext cx="8439814" cy="890747"/>
            <a:chOff x="2977130" y="297492"/>
            <a:chExt cx="8439814" cy="890747"/>
          </a:xfrm>
        </p:grpSpPr>
        <p:pic>
          <p:nvPicPr>
            <p:cNvPr id="11" name="Imagine 10">
              <a:extLst>
                <a:ext uri="{FF2B5EF4-FFF2-40B4-BE49-F238E27FC236}">
                  <a16:creationId xmlns:a16="http://schemas.microsoft.com/office/drawing/2014/main" id="{E67A0657-7530-1431-662E-BAC5C2AAE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2" name="CasetăText 11">
              <a:extLst>
                <a:ext uri="{FF2B5EF4-FFF2-40B4-BE49-F238E27FC236}">
                  <a16:creationId xmlns:a16="http://schemas.microsoft.com/office/drawing/2014/main" id="{36FAB9B7-A81A-274F-A658-F4E5E7A14426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7" name="Grupare 26">
            <a:extLst>
              <a:ext uri="{FF2B5EF4-FFF2-40B4-BE49-F238E27FC236}">
                <a16:creationId xmlns:a16="http://schemas.microsoft.com/office/drawing/2014/main" id="{CFF90A9C-58C6-6C8B-3A24-92A2B1929C4F}"/>
              </a:ext>
            </a:extLst>
          </p:cNvPr>
          <p:cNvGrpSpPr/>
          <p:nvPr/>
        </p:nvGrpSpPr>
        <p:grpSpPr>
          <a:xfrm>
            <a:off x="186382" y="1084726"/>
            <a:ext cx="3369574" cy="1330190"/>
            <a:chOff x="-2200699" y="555628"/>
            <a:chExt cx="3369574" cy="1330190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2326D8B-FC54-D2AA-CBC9-ECE00576C09A}"/>
                </a:ext>
              </a:extLst>
            </p:cNvPr>
            <p:cNvSpPr txBox="1"/>
            <p:nvPr/>
          </p:nvSpPr>
          <p:spPr>
            <a:xfrm>
              <a:off x="-1798061" y="555628"/>
              <a:ext cx="2966936" cy="1188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0560"/>
                </a:lnSpc>
                <a:spcBef>
                  <a:spcPct val="0"/>
                </a:spcBef>
              </a:pPr>
              <a:r>
                <a:rPr lang="tr-TR" sz="3600" dirty="0">
                  <a:solidFill>
                    <a:srgbClr val="2D5693"/>
                  </a:solidFill>
                  <a:latin typeface="Josefin Sans Bold" pitchFamily="2" charset="0"/>
                </a:rPr>
                <a:t>İçerik</a:t>
              </a:r>
              <a:endParaRPr lang="en-US" sz="3600" dirty="0">
                <a:solidFill>
                  <a:srgbClr val="B2101F"/>
                </a:solidFill>
                <a:latin typeface="Josefin Sans Bold" pitchFamily="2" charset="0"/>
              </a:endParaRPr>
            </a:p>
          </p:txBody>
        </p:sp>
        <p:sp>
          <p:nvSpPr>
            <p:cNvPr id="24" name="Dreptunghi 23">
              <a:extLst>
                <a:ext uri="{FF2B5EF4-FFF2-40B4-BE49-F238E27FC236}">
                  <a16:creationId xmlns:a16="http://schemas.microsoft.com/office/drawing/2014/main" id="{77E31915-B1B2-6C63-1878-6AEAEB1DDCFA}"/>
                </a:ext>
              </a:extLst>
            </p:cNvPr>
            <p:cNvSpPr/>
            <p:nvPr/>
          </p:nvSpPr>
          <p:spPr>
            <a:xfrm>
              <a:off x="-2200699" y="697030"/>
              <a:ext cx="2966936" cy="1188788"/>
            </a:xfrm>
            <a:prstGeom prst="rect">
              <a:avLst/>
            </a:prstGeom>
            <a:noFill/>
            <a:ln w="57150">
              <a:solidFill>
                <a:srgbClr val="2A4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34">
            <a:extLst>
              <a:ext uri="{FF2B5EF4-FFF2-40B4-BE49-F238E27FC236}">
                <a16:creationId xmlns:a16="http://schemas.microsoft.com/office/drawing/2014/main" id="{27D7E185-9117-DD0D-5C15-87F51F64BB7B}"/>
              </a:ext>
            </a:extLst>
          </p:cNvPr>
          <p:cNvGrpSpPr/>
          <p:nvPr/>
        </p:nvGrpSpPr>
        <p:grpSpPr>
          <a:xfrm rot="-4463838">
            <a:off x="10423046" y="1219782"/>
            <a:ext cx="6562906" cy="7925488"/>
            <a:chOff x="0" y="0"/>
            <a:chExt cx="7881735" cy="3836223"/>
          </a:xfrm>
        </p:grpSpPr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590EDF1C-CBF7-D98F-B9A0-86CE0C38F395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51" name="Freeform 35">
            <a:extLst>
              <a:ext uri="{FF2B5EF4-FFF2-40B4-BE49-F238E27FC236}">
                <a16:creationId xmlns:a16="http://schemas.microsoft.com/office/drawing/2014/main" id="{86D37D63-AB08-F0AC-792C-3D8C3598DFCB}"/>
              </a:ext>
            </a:extLst>
          </p:cNvPr>
          <p:cNvSpPr/>
          <p:nvPr/>
        </p:nvSpPr>
        <p:spPr>
          <a:xfrm rot="17136162">
            <a:off x="8554324" y="3016488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  <p:txBody>
          <a:bodyPr/>
          <a:lstStyle/>
          <a:p>
            <a:endParaRPr lang="en-GR"/>
          </a:p>
        </p:txBody>
      </p:sp>
      <p:sp>
        <p:nvSpPr>
          <p:cNvPr id="52" name="Triunghi dreptunghic 51">
            <a:extLst>
              <a:ext uri="{FF2B5EF4-FFF2-40B4-BE49-F238E27FC236}">
                <a16:creationId xmlns:a16="http://schemas.microsoft.com/office/drawing/2014/main" id="{1E7F1301-40D4-1566-A1F0-67216818E83E}"/>
              </a:ext>
            </a:extLst>
          </p:cNvPr>
          <p:cNvSpPr/>
          <p:nvPr/>
        </p:nvSpPr>
        <p:spPr>
          <a:xfrm rot="19788209">
            <a:off x="9549492" y="3410968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183BD-5D96-E44F-94E3-791AC190483E}"/>
              </a:ext>
            </a:extLst>
          </p:cNvPr>
          <p:cNvSpPr txBox="1"/>
          <p:nvPr/>
        </p:nvSpPr>
        <p:spPr>
          <a:xfrm>
            <a:off x="3793067" y="1679119"/>
            <a:ext cx="56557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5. REACH</a:t>
            </a:r>
          </a:p>
          <a:p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6. ECO-İnovasyon</a:t>
            </a:r>
          </a:p>
          <a:p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7. Döngüsel Ekonomi Araçlarının Uygulanması: Zorluklar ve En İyi Uygulamalar</a:t>
            </a:r>
          </a:p>
          <a:p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8. Gelecek Perspektifleri ve Ortaya Çıkan Trendler</a:t>
            </a:r>
            <a:endParaRPr lang="en-GR" sz="2800" b="1" i="1" dirty="0">
              <a:solidFill>
                <a:srgbClr val="2D5693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6225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E06CD177-B1D1-B1A3-4CCC-A86E0486A6C1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5. REACH (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Kimyasalların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Kaydı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Değerlendirilmesi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Yetkilendirilmesi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Kısıtlanması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)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pic>
        <p:nvPicPr>
          <p:cNvPr id="5" name="Imagine 21">
            <a:extLst>
              <a:ext uri="{FF2B5EF4-FFF2-40B4-BE49-F238E27FC236}">
                <a16:creationId xmlns:a16="http://schemas.microsoft.com/office/drawing/2014/main" id="{2748D474-8FE5-CBFB-7023-98B98F9A9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6" name="CasetăText 22">
            <a:extLst>
              <a:ext uri="{FF2B5EF4-FFF2-40B4-BE49-F238E27FC236}">
                <a16:creationId xmlns:a16="http://schemas.microsoft.com/office/drawing/2014/main" id="{DC0340D4-A932-A734-1B05-4F4E49F875D4}"/>
              </a:ext>
            </a:extLst>
          </p:cNvPr>
          <p:cNvSpPr txBox="1"/>
          <p:nvPr/>
        </p:nvSpPr>
        <p:spPr>
          <a:xfrm>
            <a:off x="1674493" y="2539154"/>
            <a:ext cx="616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Kısıtlama</a:t>
            </a:r>
            <a:endParaRPr lang="en-GB" sz="2800" b="1" dirty="0">
              <a:solidFill>
                <a:srgbClr val="F1CB2F"/>
              </a:solidFill>
            </a:endParaRP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C3E127A2-A06F-5558-3181-56429CCA5D22}"/>
              </a:ext>
            </a:extLst>
          </p:cNvPr>
          <p:cNvSpPr txBox="1"/>
          <p:nvPr/>
        </p:nvSpPr>
        <p:spPr>
          <a:xfrm>
            <a:off x="1674491" y="3660283"/>
            <a:ext cx="8581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Kullanımları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sağlığı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açısından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kabul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edilemez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riskler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oluşturduğunda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REACH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aşağıdakilerin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kısıtlanmasına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olanak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tanır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1257300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</a:t>
            </a:r>
            <a:endParaRPr lang="en-GB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1257300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karışımlar</a:t>
            </a:r>
            <a:endParaRPr lang="en-GB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1257300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</a:t>
            </a:r>
            <a:endParaRPr lang="tr-TR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lvl="2" algn="just"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kapsamlı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risk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sosyoekonomik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6DBCE6-96A6-98BC-01CD-1D82A951420F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tăText 38">
            <a:extLst>
              <a:ext uri="{FF2B5EF4-FFF2-40B4-BE49-F238E27FC236}">
                <a16:creationId xmlns:a16="http://schemas.microsoft.com/office/drawing/2014/main" id="{44934140-98F3-114A-F748-2ABC2B01DAC2}"/>
              </a:ext>
            </a:extLst>
          </p:cNvPr>
          <p:cNvSpPr txBox="1"/>
          <p:nvPr/>
        </p:nvSpPr>
        <p:spPr>
          <a:xfrm>
            <a:off x="984061" y="1560542"/>
            <a:ext cx="9755719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Kayıt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Değerlendirme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Yetkilendirme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Kısıtlama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Süreçlerinin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Açıklanması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4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8667A2-1B44-BA98-E77B-F428AB2CFA6C}"/>
              </a:ext>
            </a:extLst>
          </p:cNvPr>
          <p:cNvSpPr txBox="1"/>
          <p:nvPr/>
        </p:nvSpPr>
        <p:spPr>
          <a:xfrm>
            <a:off x="973549" y="1563607"/>
            <a:ext cx="1028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REACH'in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Kimyasal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Güvenlik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Üzerindeki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Etkisini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Vurgulayan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5. REACH (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Kimyasalların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Kaydı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Değerlendirilmesi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,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Yetkilendirilmesi</a:t>
            </a:r>
            <a:r>
              <a:rPr lang="en-US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dirty="0" err="1">
                <a:solidFill>
                  <a:srgbClr val="2D5693"/>
                </a:solidFill>
                <a:latin typeface="Josefin Sans Bold" pitchFamily="2" charset="0"/>
              </a:rPr>
              <a:t>Kısıtlanması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)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E5B43D6-7FCB-807D-2809-6030B975933E}"/>
              </a:ext>
            </a:extLst>
          </p:cNvPr>
          <p:cNvCxnSpPr/>
          <p:nvPr/>
        </p:nvCxnSpPr>
        <p:spPr>
          <a:xfrm>
            <a:off x="438912" y="3695059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1A64E5-F1EF-7861-1E5F-3F803E475448}"/>
              </a:ext>
            </a:extLst>
          </p:cNvPr>
          <p:cNvGrpSpPr/>
          <p:nvPr/>
        </p:nvGrpSpPr>
        <p:grpSpPr>
          <a:xfrm>
            <a:off x="784278" y="2697759"/>
            <a:ext cx="10623441" cy="1964684"/>
            <a:chOff x="784280" y="3586927"/>
            <a:chExt cx="8158909" cy="15088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2D01699-62D3-DD22-EED5-16D2BCBD778D}"/>
                </a:ext>
              </a:extLst>
            </p:cNvPr>
            <p:cNvSpPr/>
            <p:nvPr/>
          </p:nvSpPr>
          <p:spPr>
            <a:xfrm>
              <a:off x="7438392" y="3591027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8DE781-E67C-46D9-2B8A-0D168340E115}"/>
                </a:ext>
              </a:extLst>
            </p:cNvPr>
            <p:cNvSpPr/>
            <p:nvPr/>
          </p:nvSpPr>
          <p:spPr>
            <a:xfrm>
              <a:off x="5220355" y="3586927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147DD4F-3C2C-BA7F-615C-CF5A3DCCAC90}"/>
                </a:ext>
              </a:extLst>
            </p:cNvPr>
            <p:cNvSpPr/>
            <p:nvPr/>
          </p:nvSpPr>
          <p:spPr>
            <a:xfrm>
              <a:off x="3002317" y="3586927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5BED03-7134-FFE8-3210-047CF843658D}"/>
                </a:ext>
              </a:extLst>
            </p:cNvPr>
            <p:cNvSpPr/>
            <p:nvPr/>
          </p:nvSpPr>
          <p:spPr>
            <a:xfrm>
              <a:off x="784280" y="3586927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FA4051CB-F975-FBFE-96E0-9C5569B57C11}"/>
                </a:ext>
              </a:extLst>
            </p:cNvPr>
            <p:cNvSpPr txBox="1"/>
            <p:nvPr/>
          </p:nvSpPr>
          <p:spPr>
            <a:xfrm>
              <a:off x="791314" y="4103600"/>
              <a:ext cx="1481511" cy="51980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Ftalatlar</a:t>
              </a:r>
              <a:endPara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Kısıtlamalar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F49C4EF1-6642-45E0-1CCA-96F75F537170}"/>
                </a:ext>
              </a:extLst>
            </p:cNvPr>
            <p:cNvSpPr txBox="1"/>
            <p:nvPr/>
          </p:nvSpPr>
          <p:spPr>
            <a:xfrm>
              <a:off x="3015762" y="3999380"/>
              <a:ext cx="1481511" cy="70696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Tehlikeli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Maddelerin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İkamesi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CE920316-FDC6-B067-71D6-7C11F7795C8C}"/>
                </a:ext>
              </a:extLst>
            </p:cNvPr>
            <p:cNvSpPr txBox="1"/>
            <p:nvPr/>
          </p:nvSpPr>
          <p:spPr>
            <a:xfrm>
              <a:off x="5225841" y="3999380"/>
              <a:ext cx="1481511" cy="70696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Geliştirilmiş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Kimyasal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Veri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Kullanılabilirliği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39A9107E-BBA7-BECE-62BB-F98DF58C47FB}"/>
                </a:ext>
              </a:extLst>
            </p:cNvPr>
            <p:cNvSpPr txBox="1"/>
            <p:nvPr/>
          </p:nvSpPr>
          <p:spPr>
            <a:xfrm>
              <a:off x="7449691" y="4088411"/>
              <a:ext cx="1481511" cy="52890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Gelişmiş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İşbirliği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">
            <a:extLst>
              <a:ext uri="{FF2B5EF4-FFF2-40B4-BE49-F238E27FC236}">
                <a16:creationId xmlns:a16="http://schemas.microsoft.com/office/drawing/2014/main" id="{01A4E3F1-17E0-5DBB-41C9-7B20C56EDE6E}"/>
              </a:ext>
            </a:extLst>
          </p:cNvPr>
          <p:cNvSpPr txBox="1"/>
          <p:nvPr/>
        </p:nvSpPr>
        <p:spPr>
          <a:xfrm>
            <a:off x="967093" y="4859503"/>
            <a:ext cx="1593715" cy="140788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oyuncaklar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kozmetikler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tıbbi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cihazlar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ürünlerde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06D0D912-C376-D442-C650-73D805BC372E}"/>
              </a:ext>
            </a:extLst>
          </p:cNvPr>
          <p:cNvSpPr txBox="1"/>
          <p:nvPr/>
        </p:nvSpPr>
        <p:spPr>
          <a:xfrm>
            <a:off x="3961137" y="4859503"/>
            <a:ext cx="1381689" cy="140788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geliştirilmesi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81CF6C4E-9B47-7D3E-7AAF-BF6E2F3F1CFA}"/>
              </a:ext>
            </a:extLst>
          </p:cNvPr>
          <p:cNvSpPr txBox="1"/>
          <p:nvPr/>
        </p:nvSpPr>
        <p:spPr>
          <a:xfrm>
            <a:off x="6844037" y="4859503"/>
            <a:ext cx="1381689" cy="122116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güvenlik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hakkında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bilinçli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kararlar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1DF28F1B-FC0C-6644-0E0D-1701108E1DC6}"/>
              </a:ext>
            </a:extLst>
          </p:cNvPr>
          <p:cNvSpPr txBox="1"/>
          <p:nvPr/>
        </p:nvSpPr>
        <p:spPr>
          <a:xfrm>
            <a:off x="9739637" y="4859503"/>
            <a:ext cx="1480297" cy="96502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güvenlik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endişeleri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yenilikçi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US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30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Eko-İnovasyon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8AA5A-17C7-2F42-BA3B-B3A988F8C014}"/>
              </a:ext>
            </a:extLst>
          </p:cNvPr>
          <p:cNvSpPr txBox="1"/>
          <p:nvPr/>
        </p:nvSpPr>
        <p:spPr>
          <a:xfrm>
            <a:off x="1149263" y="2657621"/>
            <a:ext cx="8739271" cy="203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Yeni, </a:t>
            </a:r>
            <a:r>
              <a:rPr lang="en-GB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çevreye</a:t>
            </a:r>
            <a:r>
              <a:rPr lang="en-GB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yararlı</a:t>
            </a:r>
            <a:r>
              <a:rPr lang="en-GB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</a:t>
            </a:r>
            <a:r>
              <a:rPr lang="en-GB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</a:t>
            </a:r>
            <a:r>
              <a:rPr lang="en-GB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hizmetler</a:t>
            </a:r>
            <a:r>
              <a:rPr lang="en-GB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yaratmak</a:t>
            </a:r>
            <a:r>
              <a:rPr lang="en-GB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benimsemek</a:t>
            </a:r>
            <a:r>
              <a:rPr lang="en-GB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üretmek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elzem</a:t>
            </a:r>
            <a:endParaRPr lang="en-GB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atıkları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azaltmak</a:t>
            </a:r>
            <a:endParaRPr lang="en-GB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ekonomik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faaliyetlerin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azaltmak</a:t>
            </a:r>
            <a:endParaRPr lang="en-GB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EB2F7-AC77-31CA-B448-3EAEBDB18022}"/>
              </a:ext>
            </a:extLst>
          </p:cNvPr>
          <p:cNvSpPr txBox="1"/>
          <p:nvPr/>
        </p:nvSpPr>
        <p:spPr>
          <a:xfrm>
            <a:off x="1149263" y="5314001"/>
            <a:ext cx="8100754" cy="47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400" b="0" i="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doğrusal</a:t>
            </a:r>
            <a:r>
              <a:rPr lang="en-GB" sz="2400" b="0" i="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tüketim</a:t>
            </a:r>
            <a:r>
              <a:rPr lang="en-GB" sz="2400" b="0" i="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modeli</a:t>
            </a:r>
            <a:r>
              <a:rPr lang="en-GB" sz="2400" b="0" i="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GB" sz="2400" b="0" i="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2400" b="0" i="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tüketim</a:t>
            </a:r>
            <a:r>
              <a:rPr lang="en-GB" sz="2400" b="0" i="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modeli</a:t>
            </a:r>
            <a:r>
              <a:rPr lang="en-GB" sz="2400" b="0" i="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6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3DB8E-8F9C-7C08-6BB6-AD391D0F645A}"/>
              </a:ext>
            </a:extLst>
          </p:cNvPr>
          <p:cNvSpPr txBox="1"/>
          <p:nvPr/>
        </p:nvSpPr>
        <p:spPr>
          <a:xfrm>
            <a:off x="933793" y="1563607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Ekonomi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Bağlamında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Eko-İnovasyonun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Tanımı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79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Eko-İnovasyon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E8D9184-DF9D-92E7-01FD-65CB24094726}"/>
              </a:ext>
            </a:extLst>
          </p:cNvPr>
          <p:cNvSpPr txBox="1"/>
          <p:nvPr/>
        </p:nvSpPr>
        <p:spPr>
          <a:xfrm>
            <a:off x="512517" y="3259956"/>
            <a:ext cx="1814794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dayanıklılık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onarılabilirlik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dönüştürülebilirlik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uzatılmış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ömür</a:t>
            </a:r>
            <a:endParaRPr lang="en-GB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Kolay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sökme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+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yeniden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kullanım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tăText 22">
            <a:extLst>
              <a:ext uri="{FF2B5EF4-FFF2-40B4-BE49-F238E27FC236}">
                <a16:creationId xmlns:a16="http://schemas.microsoft.com/office/drawing/2014/main" id="{79F3F7B1-940A-DEC0-AAED-0A46B591943F}"/>
              </a:ext>
            </a:extLst>
          </p:cNvPr>
          <p:cNvSpPr txBox="1"/>
          <p:nvPr/>
        </p:nvSpPr>
        <p:spPr>
          <a:xfrm>
            <a:off x="443721" y="2382776"/>
            <a:ext cx="1952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2D5693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b="1" dirty="0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r>
              <a:rPr lang="tr-TR" b="1" dirty="0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+</a:t>
            </a:r>
            <a:endParaRPr lang="en-GB" b="1" dirty="0">
              <a:solidFill>
                <a:schemeClr val="bg1"/>
              </a:solidFill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E7FDEA-522B-8AD4-CC1B-75D2BB5CEE5D}"/>
              </a:ext>
            </a:extLst>
          </p:cNvPr>
          <p:cNvCxnSpPr>
            <a:cxnSpLocks/>
          </p:cNvCxnSpPr>
          <p:nvPr/>
        </p:nvCxnSpPr>
        <p:spPr>
          <a:xfrm>
            <a:off x="369446" y="3059723"/>
            <a:ext cx="11453109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EE8828-46E3-6BBE-C3AA-42DF3345E26F}"/>
              </a:ext>
            </a:extLst>
          </p:cNvPr>
          <p:cNvCxnSpPr/>
          <p:nvPr/>
        </p:nvCxnSpPr>
        <p:spPr>
          <a:xfrm>
            <a:off x="2565305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AF7015-3085-8B02-42F5-334BBCE1B64C}"/>
              </a:ext>
            </a:extLst>
          </p:cNvPr>
          <p:cNvCxnSpPr/>
          <p:nvPr/>
        </p:nvCxnSpPr>
        <p:spPr>
          <a:xfrm>
            <a:off x="7274959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077AF7-29A4-F915-3A42-82288B7A429F}"/>
              </a:ext>
            </a:extLst>
          </p:cNvPr>
          <p:cNvCxnSpPr/>
          <p:nvPr/>
        </p:nvCxnSpPr>
        <p:spPr>
          <a:xfrm>
            <a:off x="9629786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9C15B54-109E-B08E-CE98-2AF2519C11C4}"/>
              </a:ext>
            </a:extLst>
          </p:cNvPr>
          <p:cNvCxnSpPr/>
          <p:nvPr/>
        </p:nvCxnSpPr>
        <p:spPr>
          <a:xfrm>
            <a:off x="4920132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">
            <a:extLst>
              <a:ext uri="{FF2B5EF4-FFF2-40B4-BE49-F238E27FC236}">
                <a16:creationId xmlns:a16="http://schemas.microsoft.com/office/drawing/2014/main" id="{2FA3AAF6-7B61-0D61-EA8C-0DEC0ADDA7EE}"/>
              </a:ext>
            </a:extLst>
          </p:cNvPr>
          <p:cNvSpPr txBox="1"/>
          <p:nvPr/>
        </p:nvSpPr>
        <p:spPr>
          <a:xfrm>
            <a:off x="2673382" y="3275998"/>
            <a:ext cx="2130112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güneş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rüzgar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jeotermal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karbonsuzlaştırılmış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üretim</a:t>
            </a: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daha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düşük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emisyonlar</a:t>
            </a: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iklim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değişikliğinin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azaltılması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4CAE35AA-759B-95C3-9149-637C0165AA28}"/>
              </a:ext>
            </a:extLst>
          </p:cNvPr>
          <p:cNvSpPr txBox="1"/>
          <p:nvPr/>
        </p:nvSpPr>
        <p:spPr>
          <a:xfrm>
            <a:off x="2668214" y="2382776"/>
            <a:ext cx="21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Yenilenebilir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Teknolojileri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1B0975B9-67ED-A9AD-F039-2FAA47BC7708}"/>
              </a:ext>
            </a:extLst>
          </p:cNvPr>
          <p:cNvSpPr txBox="1"/>
          <p:nvPr/>
        </p:nvSpPr>
        <p:spPr>
          <a:xfrm>
            <a:off x="5102661" y="3259955"/>
            <a:ext cx="1989770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teknolojileri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metal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prosesleri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atık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akışlarından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değerli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kaynaklar</a:t>
            </a:r>
            <a:endParaRPr lang="en-GB" sz="1400" b="1" i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çöp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sahası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yükünü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azaltmak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asetăText 22">
            <a:extLst>
              <a:ext uri="{FF2B5EF4-FFF2-40B4-BE49-F238E27FC236}">
                <a16:creationId xmlns:a16="http://schemas.microsoft.com/office/drawing/2014/main" id="{584FE9C5-ADB0-5DD2-4DD4-F9E5F1E63A68}"/>
              </a:ext>
            </a:extLst>
          </p:cNvPr>
          <p:cNvSpPr txBox="1"/>
          <p:nvPr/>
        </p:nvSpPr>
        <p:spPr>
          <a:xfrm>
            <a:off x="5017875" y="2382776"/>
            <a:ext cx="21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Azaltma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+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6" name="CasetăText 22">
            <a:extLst>
              <a:ext uri="{FF2B5EF4-FFF2-40B4-BE49-F238E27FC236}">
                <a16:creationId xmlns:a16="http://schemas.microsoft.com/office/drawing/2014/main" id="{E5379CAF-D20A-5F78-9D7D-3C584796CE3B}"/>
              </a:ext>
            </a:extLst>
          </p:cNvPr>
          <p:cNvSpPr txBox="1"/>
          <p:nvPr/>
        </p:nvSpPr>
        <p:spPr>
          <a:xfrm>
            <a:off x="7379111" y="2382776"/>
            <a:ext cx="21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</a:t>
            </a:r>
            <a:endParaRPr lang="en-GB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</a:t>
            </a:r>
            <a:r>
              <a:rPr lang="tr-TR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7" name="CasetăText 22">
            <a:extLst>
              <a:ext uri="{FF2B5EF4-FFF2-40B4-BE49-F238E27FC236}">
                <a16:creationId xmlns:a16="http://schemas.microsoft.com/office/drawing/2014/main" id="{02459B8D-9B0E-85EC-F2CE-848D9601204E}"/>
              </a:ext>
            </a:extLst>
          </p:cNvPr>
          <p:cNvSpPr txBox="1"/>
          <p:nvPr/>
        </p:nvSpPr>
        <p:spPr>
          <a:xfrm>
            <a:off x="9692024" y="2382252"/>
            <a:ext cx="2373587" cy="64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Akıllı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+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Ulaşım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1D3B8072-3754-3532-D06D-A7E3893975FF}"/>
              </a:ext>
            </a:extLst>
          </p:cNvPr>
          <p:cNvSpPr txBox="1"/>
          <p:nvPr/>
        </p:nvSpPr>
        <p:spPr>
          <a:xfrm>
            <a:off x="7364378" y="3267424"/>
            <a:ext cx="2187851" cy="2844003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ham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madde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tüketimi</a:t>
            </a:r>
            <a:endParaRPr lang="en-GB" sz="1400" b="1" i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enerji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kullanımı</a:t>
            </a:r>
            <a:endParaRPr lang="en-GB" sz="1400" b="1" i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atık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üretimi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Kaynak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verimliliği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sürdürülebilirlik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B112A921-C22E-A608-D76E-60266EFFC23B}"/>
              </a:ext>
            </a:extLst>
          </p:cNvPr>
          <p:cNvSpPr txBox="1"/>
          <p:nvPr/>
        </p:nvSpPr>
        <p:spPr>
          <a:xfrm>
            <a:off x="9835844" y="3267424"/>
            <a:ext cx="2089450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elektrikli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araçlar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yakıtlar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akıllı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mobilite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sistemleri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ulaşımın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azaltılmış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çevresel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etkisi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7157-7487-FC05-D1EE-8A8946A2EF28}"/>
              </a:ext>
            </a:extLst>
          </p:cNvPr>
          <p:cNvSpPr txBox="1"/>
          <p:nvPr/>
        </p:nvSpPr>
        <p:spPr>
          <a:xfrm>
            <a:off x="933793" y="1563607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Eko-Yenilikçi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Çözümler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Teknolojilere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Genel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Bakış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51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erson holding green and red bird on orange carrot">
            <a:extLst>
              <a:ext uri="{FF2B5EF4-FFF2-40B4-BE49-F238E27FC236}">
                <a16:creationId xmlns:a16="http://schemas.microsoft.com/office/drawing/2014/main" id="{54F28973-0D99-BF77-5E09-7D5FC56B6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0" b="18546"/>
          <a:stretch/>
        </p:blipFill>
        <p:spPr bwMode="auto">
          <a:xfrm>
            <a:off x="4350712" y="2558500"/>
            <a:ext cx="3490571" cy="3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erson wearing grey knit sweater">
            <a:extLst>
              <a:ext uri="{FF2B5EF4-FFF2-40B4-BE49-F238E27FC236}">
                <a16:creationId xmlns:a16="http://schemas.microsoft.com/office/drawing/2014/main" id="{C5158820-AEBA-98E0-FDB1-AE25557BE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3" b="8549"/>
          <a:stretch/>
        </p:blipFill>
        <p:spPr bwMode="auto">
          <a:xfrm>
            <a:off x="361659" y="2558501"/>
            <a:ext cx="3490570" cy="3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Eko-İnovasyon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7157-7487-FC05-D1EE-8A8946A2EF28}"/>
              </a:ext>
            </a:extLst>
          </p:cNvPr>
          <p:cNvSpPr txBox="1"/>
          <p:nvPr/>
        </p:nvSpPr>
        <p:spPr>
          <a:xfrm>
            <a:off x="933793" y="1563607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Farklı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Endüstrilerde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Başarılı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Eko-İnovasyon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Girişimlerine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Örnekler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CasetăText 23">
            <a:extLst>
              <a:ext uri="{FF2B5EF4-FFF2-40B4-BE49-F238E27FC236}">
                <a16:creationId xmlns:a16="http://schemas.microsoft.com/office/drawing/2014/main" id="{D801AC4B-274F-4FB6-0573-1400BBAFE379}"/>
              </a:ext>
            </a:extLst>
          </p:cNvPr>
          <p:cNvSpPr txBox="1"/>
          <p:nvPr/>
        </p:nvSpPr>
        <p:spPr>
          <a:xfrm>
            <a:off x="648975" y="2351523"/>
            <a:ext cx="291593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oda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000" dirty="0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ndüstrisi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CasetăText 23">
            <a:extLst>
              <a:ext uri="{FF2B5EF4-FFF2-40B4-BE49-F238E27FC236}">
                <a16:creationId xmlns:a16="http://schemas.microsoft.com/office/drawing/2014/main" id="{71289D61-3B23-64F4-B3F2-41C9457BC60E}"/>
              </a:ext>
            </a:extLst>
          </p:cNvPr>
          <p:cNvSpPr txBox="1"/>
          <p:nvPr/>
        </p:nvSpPr>
        <p:spPr>
          <a:xfrm>
            <a:off x="4638031" y="2351523"/>
            <a:ext cx="291593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Gıda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Tarım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1" name="Picture 8" descr="gray metal building frame near tower crane during daytime">
            <a:extLst>
              <a:ext uri="{FF2B5EF4-FFF2-40B4-BE49-F238E27FC236}">
                <a16:creationId xmlns:a16="http://schemas.microsoft.com/office/drawing/2014/main" id="{4FF2285A-FBB1-30E3-E157-B6193250B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 b="14816"/>
          <a:stretch/>
        </p:blipFill>
        <p:spPr bwMode="auto">
          <a:xfrm>
            <a:off x="8339765" y="2558500"/>
            <a:ext cx="3490575" cy="354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tăText 23">
            <a:extLst>
              <a:ext uri="{FF2B5EF4-FFF2-40B4-BE49-F238E27FC236}">
                <a16:creationId xmlns:a16="http://schemas.microsoft.com/office/drawing/2014/main" id="{233F0335-97A5-EF65-38BD-745AEF41AB85}"/>
              </a:ext>
            </a:extLst>
          </p:cNvPr>
          <p:cNvSpPr txBox="1"/>
          <p:nvPr/>
        </p:nvSpPr>
        <p:spPr>
          <a:xfrm>
            <a:off x="8627082" y="2351523"/>
            <a:ext cx="291593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İnşaat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Binalar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12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white wind turbine under white sky during daytime">
            <a:extLst>
              <a:ext uri="{FF2B5EF4-FFF2-40B4-BE49-F238E27FC236}">
                <a16:creationId xmlns:a16="http://schemas.microsoft.com/office/drawing/2014/main" id="{28096EC5-14A8-C219-E3CC-C326AFE1F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9"/>
          <a:stretch/>
        </p:blipFill>
        <p:spPr bwMode="auto">
          <a:xfrm>
            <a:off x="6267245" y="2581174"/>
            <a:ext cx="3490571" cy="35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lack and white magnetic card">
            <a:extLst>
              <a:ext uri="{FF2B5EF4-FFF2-40B4-BE49-F238E27FC236}">
                <a16:creationId xmlns:a16="http://schemas.microsoft.com/office/drawing/2014/main" id="{AC274C63-ECC0-798D-2C36-BC529595B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1" b="25271"/>
          <a:stretch/>
        </p:blipFill>
        <p:spPr bwMode="auto">
          <a:xfrm>
            <a:off x="2255518" y="2581174"/>
            <a:ext cx="3535918" cy="34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Eko-İnovasyon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7157-7487-FC05-D1EE-8A8946A2EF28}"/>
              </a:ext>
            </a:extLst>
          </p:cNvPr>
          <p:cNvSpPr txBox="1"/>
          <p:nvPr/>
        </p:nvSpPr>
        <p:spPr>
          <a:xfrm>
            <a:off x="933793" y="1563607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Farklı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Endüstrilerde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Başarılı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Eko-İnovasyon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Girişimlerine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Örnekler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CasetăText 23">
            <a:extLst>
              <a:ext uri="{FF2B5EF4-FFF2-40B4-BE49-F238E27FC236}">
                <a16:creationId xmlns:a16="http://schemas.microsoft.com/office/drawing/2014/main" id="{D801AC4B-274F-4FB6-0573-1400BBAFE379}"/>
              </a:ext>
            </a:extLst>
          </p:cNvPr>
          <p:cNvSpPr txBox="1"/>
          <p:nvPr/>
        </p:nvSpPr>
        <p:spPr>
          <a:xfrm>
            <a:off x="2565508" y="2351523"/>
            <a:ext cx="291593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Elektronik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CasetăText 23">
            <a:extLst>
              <a:ext uri="{FF2B5EF4-FFF2-40B4-BE49-F238E27FC236}">
                <a16:creationId xmlns:a16="http://schemas.microsoft.com/office/drawing/2014/main" id="{71289D61-3B23-64F4-B3F2-41C9457BC60E}"/>
              </a:ext>
            </a:extLst>
          </p:cNvPr>
          <p:cNvSpPr txBox="1"/>
          <p:nvPr/>
        </p:nvSpPr>
        <p:spPr>
          <a:xfrm>
            <a:off x="6554564" y="2351523"/>
            <a:ext cx="291593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Yenilenebilir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81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Ekonomi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Araçlarını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Uygulamak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En İyi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Uygulamalar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7157-7487-FC05-D1EE-8A8946A2EF28}"/>
              </a:ext>
            </a:extLst>
          </p:cNvPr>
          <p:cNvSpPr txBox="1"/>
          <p:nvPr/>
        </p:nvSpPr>
        <p:spPr>
          <a:xfrm>
            <a:off x="933793" y="2067942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Ekonomi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Araçlarının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Uygulanmasında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Ortak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Zorlukların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Belirlenmesi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D90193C-C853-D164-44DA-F9876DC7B19F}"/>
              </a:ext>
            </a:extLst>
          </p:cNvPr>
          <p:cNvCxnSpPr/>
          <p:nvPr/>
        </p:nvCxnSpPr>
        <p:spPr>
          <a:xfrm>
            <a:off x="429370" y="4335648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EA8C391-2F1D-8283-A30E-843FB21BD069}"/>
              </a:ext>
            </a:extLst>
          </p:cNvPr>
          <p:cNvGrpSpPr/>
          <p:nvPr/>
        </p:nvGrpSpPr>
        <p:grpSpPr>
          <a:xfrm>
            <a:off x="774738" y="3578602"/>
            <a:ext cx="10604250" cy="1508897"/>
            <a:chOff x="784280" y="3278628"/>
            <a:chExt cx="10604250" cy="15088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4AEC0AD-67F0-8006-3DE2-5B9F2494A5B9}"/>
                </a:ext>
              </a:extLst>
            </p:cNvPr>
            <p:cNvSpPr/>
            <p:nvPr/>
          </p:nvSpPr>
          <p:spPr>
            <a:xfrm>
              <a:off x="9883733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CB4E385-F4C4-17D0-7FF6-469B138954E9}"/>
                </a:ext>
              </a:extLst>
            </p:cNvPr>
            <p:cNvSpPr/>
            <p:nvPr/>
          </p:nvSpPr>
          <p:spPr>
            <a:xfrm>
              <a:off x="7611832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A52F79C-C8A7-6F9A-49F6-A7E19388EF74}"/>
                </a:ext>
              </a:extLst>
            </p:cNvPr>
            <p:cNvSpPr/>
            <p:nvPr/>
          </p:nvSpPr>
          <p:spPr>
            <a:xfrm>
              <a:off x="5339931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AD81FB-D9B5-A287-65A7-6CEF962ECC62}"/>
                </a:ext>
              </a:extLst>
            </p:cNvPr>
            <p:cNvSpPr/>
            <p:nvPr/>
          </p:nvSpPr>
          <p:spPr>
            <a:xfrm>
              <a:off x="3087093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44268F1-3C4D-A24F-F390-D7E42554BD50}"/>
                </a:ext>
              </a:extLst>
            </p:cNvPr>
            <p:cNvSpPr/>
            <p:nvPr/>
          </p:nvSpPr>
          <p:spPr>
            <a:xfrm>
              <a:off x="784280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AB9A7BE4-5CF5-4007-D7C7-7C4A5085F861}"/>
                </a:ext>
              </a:extLst>
            </p:cNvPr>
            <p:cNvSpPr txBox="1"/>
            <p:nvPr/>
          </p:nvSpPr>
          <p:spPr>
            <a:xfrm>
              <a:off x="803470" y="3608636"/>
              <a:ext cx="1481511" cy="85407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Farkındalık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ve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Anlayış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Eksikliği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13E44766-A047-6D51-746F-E3DD00997C02}"/>
                </a:ext>
              </a:extLst>
            </p:cNvPr>
            <p:cNvSpPr txBox="1"/>
            <p:nvPr/>
          </p:nvSpPr>
          <p:spPr>
            <a:xfrm>
              <a:off x="3095114" y="3727955"/>
              <a:ext cx="1481511" cy="60614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Düzenleyici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Engeller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F146E488-D34A-9FF6-3300-9A065CD00581}"/>
                </a:ext>
              </a:extLst>
            </p:cNvPr>
            <p:cNvSpPr txBox="1"/>
            <p:nvPr/>
          </p:nvSpPr>
          <p:spPr>
            <a:xfrm>
              <a:off x="5352891" y="3727955"/>
              <a:ext cx="1481511" cy="60614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Ekonomik</a:t>
              </a:r>
              <a:endPara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Uygunluk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F2D59D71-1F9D-877B-77BC-50448462A4A4}"/>
                </a:ext>
              </a:extLst>
            </p:cNvPr>
            <p:cNvSpPr txBox="1"/>
            <p:nvPr/>
          </p:nvSpPr>
          <p:spPr>
            <a:xfrm>
              <a:off x="7621958" y="3727955"/>
              <a:ext cx="1481511" cy="60614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Tedarik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Zinciri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Karmaşıklıkları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57739ABB-864F-ED6C-5D63-91D78A5E4B84}"/>
                </a:ext>
              </a:extLst>
            </p:cNvPr>
            <p:cNvSpPr txBox="1"/>
            <p:nvPr/>
          </p:nvSpPr>
          <p:spPr>
            <a:xfrm>
              <a:off x="9891025" y="3727955"/>
              <a:ext cx="1481511" cy="60614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Tüketici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Davranışı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94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Ekonomi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Araçlarını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Uygulamak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En İyi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Uygulamalar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7157-7487-FC05-D1EE-8A8946A2EF28}"/>
              </a:ext>
            </a:extLst>
          </p:cNvPr>
          <p:cNvSpPr txBox="1"/>
          <p:nvPr/>
        </p:nvSpPr>
        <p:spPr>
          <a:xfrm>
            <a:off x="933793" y="2067942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Zorlukların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Üstesinden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Gelmek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Stratejiler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AC9D60-E291-AA13-DCCD-8DCE10B90A18}"/>
              </a:ext>
            </a:extLst>
          </p:cNvPr>
          <p:cNvCxnSpPr/>
          <p:nvPr/>
        </p:nvCxnSpPr>
        <p:spPr>
          <a:xfrm>
            <a:off x="429370" y="4335648"/>
            <a:ext cx="11277600" cy="0"/>
          </a:xfrm>
          <a:prstGeom prst="line">
            <a:avLst/>
          </a:prstGeom>
          <a:ln w="1143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BF6651A-5671-405D-CB01-4708E59459F6}"/>
              </a:ext>
            </a:extLst>
          </p:cNvPr>
          <p:cNvGrpSpPr/>
          <p:nvPr/>
        </p:nvGrpSpPr>
        <p:grpSpPr>
          <a:xfrm>
            <a:off x="774738" y="3578602"/>
            <a:ext cx="10604250" cy="1508897"/>
            <a:chOff x="784280" y="3278628"/>
            <a:chExt cx="10604250" cy="15088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47F4F9A-69B9-4038-BD3C-B967E7412516}"/>
                </a:ext>
              </a:extLst>
            </p:cNvPr>
            <p:cNvSpPr/>
            <p:nvPr/>
          </p:nvSpPr>
          <p:spPr>
            <a:xfrm>
              <a:off x="9883733" y="3282728"/>
              <a:ext cx="1504797" cy="1504797"/>
            </a:xfrm>
            <a:prstGeom prst="ellipse">
              <a:avLst/>
            </a:prstGeom>
            <a:solidFill>
              <a:srgbClr val="2D56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C9490B1-6AD7-73BF-29AF-8EF1B24C4AD9}"/>
                </a:ext>
              </a:extLst>
            </p:cNvPr>
            <p:cNvSpPr/>
            <p:nvPr/>
          </p:nvSpPr>
          <p:spPr>
            <a:xfrm>
              <a:off x="7611832" y="3282728"/>
              <a:ext cx="1504797" cy="1504797"/>
            </a:xfrm>
            <a:prstGeom prst="ellipse">
              <a:avLst/>
            </a:prstGeom>
            <a:solidFill>
              <a:srgbClr val="2D56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078B813-1AA2-737F-38FA-08BCEB0C4ACE}"/>
                </a:ext>
              </a:extLst>
            </p:cNvPr>
            <p:cNvSpPr/>
            <p:nvPr/>
          </p:nvSpPr>
          <p:spPr>
            <a:xfrm>
              <a:off x="5339931" y="3278628"/>
              <a:ext cx="1504797" cy="1504797"/>
            </a:xfrm>
            <a:prstGeom prst="ellipse">
              <a:avLst/>
            </a:prstGeom>
            <a:solidFill>
              <a:srgbClr val="2D56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479BA3E-1843-9311-CA28-3406FF06A84A}"/>
                </a:ext>
              </a:extLst>
            </p:cNvPr>
            <p:cNvSpPr/>
            <p:nvPr/>
          </p:nvSpPr>
          <p:spPr>
            <a:xfrm>
              <a:off x="3087093" y="3278628"/>
              <a:ext cx="1504797" cy="1504797"/>
            </a:xfrm>
            <a:prstGeom prst="ellipse">
              <a:avLst/>
            </a:prstGeom>
            <a:solidFill>
              <a:srgbClr val="2D56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8BBE15-ABAE-A851-6D83-EAE72B2241D5}"/>
                </a:ext>
              </a:extLst>
            </p:cNvPr>
            <p:cNvSpPr/>
            <p:nvPr/>
          </p:nvSpPr>
          <p:spPr>
            <a:xfrm>
              <a:off x="784280" y="3278628"/>
              <a:ext cx="1504797" cy="1504797"/>
            </a:xfrm>
            <a:prstGeom prst="ellipse">
              <a:avLst/>
            </a:prstGeom>
            <a:solidFill>
              <a:srgbClr val="2D56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F0B7F70A-B82D-4A81-0D0C-38EBE3C59002}"/>
                </a:ext>
              </a:extLst>
            </p:cNvPr>
            <p:cNvSpPr txBox="1"/>
            <p:nvPr/>
          </p:nvSpPr>
          <p:spPr>
            <a:xfrm>
              <a:off x="803470" y="3734391"/>
              <a:ext cx="1481511" cy="593269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b="0" i="0" dirty="0" err="1">
                  <a:solidFill>
                    <a:schemeClr val="bg1"/>
                  </a:solidFill>
                  <a:effectLst/>
                  <a:latin typeface="Söhne"/>
                </a:rPr>
                <a:t>Eğitim</a:t>
              </a:r>
              <a:r>
                <a:rPr lang="en-GB" sz="1600" b="0" i="0" dirty="0">
                  <a:solidFill>
                    <a:schemeClr val="bg1"/>
                  </a:solidFill>
                  <a:effectLst/>
                  <a:latin typeface="Söhne"/>
                </a:rPr>
                <a:t> ve </a:t>
              </a:r>
              <a:r>
                <a:rPr lang="en-GB" sz="1600" b="0" i="0" dirty="0" err="1">
                  <a:solidFill>
                    <a:schemeClr val="bg1"/>
                  </a:solidFill>
                  <a:effectLst/>
                  <a:latin typeface="Söhne"/>
                </a:rPr>
                <a:t>Farkındalık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72FC1E29-B48D-1260-C517-2DA9D4130CDA}"/>
                </a:ext>
              </a:extLst>
            </p:cNvPr>
            <p:cNvSpPr txBox="1"/>
            <p:nvPr/>
          </p:nvSpPr>
          <p:spPr>
            <a:xfrm>
              <a:off x="3095114" y="3857474"/>
              <a:ext cx="1481511" cy="34859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b="0" i="0" dirty="0" err="1">
                  <a:solidFill>
                    <a:schemeClr val="bg1"/>
                  </a:solidFill>
                  <a:effectLst/>
                  <a:latin typeface="Söhne"/>
                </a:rPr>
                <a:t>Politika</a:t>
              </a:r>
              <a:r>
                <a:rPr lang="en-GB" sz="1600" b="0" i="0" dirty="0">
                  <a:solidFill>
                    <a:schemeClr val="bg1"/>
                  </a:solidFill>
                  <a:effectLst/>
                  <a:latin typeface="Söhne"/>
                </a:rPr>
                <a:t> </a:t>
              </a:r>
              <a:r>
                <a:rPr lang="en-GB" sz="1600" b="0" i="0" dirty="0" err="1">
                  <a:solidFill>
                    <a:schemeClr val="bg1"/>
                  </a:solidFill>
                  <a:effectLst/>
                  <a:latin typeface="Söhne"/>
                </a:rPr>
                <a:t>Desteği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41" name="TextBox 2">
              <a:extLst>
                <a:ext uri="{FF2B5EF4-FFF2-40B4-BE49-F238E27FC236}">
                  <a16:creationId xmlns:a16="http://schemas.microsoft.com/office/drawing/2014/main" id="{FBD25CE1-A638-5560-A01E-E1B56BE64AAB}"/>
                </a:ext>
              </a:extLst>
            </p:cNvPr>
            <p:cNvSpPr txBox="1"/>
            <p:nvPr/>
          </p:nvSpPr>
          <p:spPr>
            <a:xfrm>
              <a:off x="5352891" y="3618225"/>
              <a:ext cx="1481511" cy="82560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Mali Destek ve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Teşvikler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42" name="TextBox 2">
              <a:extLst>
                <a:ext uri="{FF2B5EF4-FFF2-40B4-BE49-F238E27FC236}">
                  <a16:creationId xmlns:a16="http://schemas.microsoft.com/office/drawing/2014/main" id="{49755878-C7CC-3429-4846-EA4E20A309C7}"/>
                </a:ext>
              </a:extLst>
            </p:cNvPr>
            <p:cNvSpPr txBox="1"/>
            <p:nvPr/>
          </p:nvSpPr>
          <p:spPr>
            <a:xfrm>
              <a:off x="7621958" y="3727955"/>
              <a:ext cx="1481511" cy="60614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İş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Birliği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ve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Ortaklıklar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43" name="TextBox 2">
              <a:extLst>
                <a:ext uri="{FF2B5EF4-FFF2-40B4-BE49-F238E27FC236}">
                  <a16:creationId xmlns:a16="http://schemas.microsoft.com/office/drawing/2014/main" id="{612B356C-B1D7-F649-0D4B-C69D4B00FBE3}"/>
                </a:ext>
              </a:extLst>
            </p:cNvPr>
            <p:cNvSpPr txBox="1"/>
            <p:nvPr/>
          </p:nvSpPr>
          <p:spPr>
            <a:xfrm>
              <a:off x="9891025" y="3600295"/>
              <a:ext cx="1481511" cy="881369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Davranış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Değişikliği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Kampanyaları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529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ircular economy">
            <a:extLst>
              <a:ext uri="{FF2B5EF4-FFF2-40B4-BE49-F238E27FC236}">
                <a16:creationId xmlns:a16="http://schemas.microsoft.com/office/drawing/2014/main" id="{1397A7A9-4D41-AEBC-AE0C-AA5A5738C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r="1"/>
          <a:stretch/>
        </p:blipFill>
        <p:spPr bwMode="auto">
          <a:xfrm>
            <a:off x="7985787" y="3022812"/>
            <a:ext cx="4203700" cy="29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D0269-1306-7BDC-D8B9-3206D0CFE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4" t="17802" b="6936"/>
          <a:stretch/>
        </p:blipFill>
        <p:spPr>
          <a:xfrm>
            <a:off x="0" y="3022813"/>
            <a:ext cx="4213888" cy="2933487"/>
          </a:xfrm>
          <a:prstGeom prst="rect">
            <a:avLst/>
          </a:prstGeom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08BFCF1E-D671-1565-88AF-A050F210CAAB}"/>
              </a:ext>
            </a:extLst>
          </p:cNvPr>
          <p:cNvSpPr txBox="1"/>
          <p:nvPr/>
        </p:nvSpPr>
        <p:spPr>
          <a:xfrm>
            <a:off x="643362" y="1068099"/>
            <a:ext cx="1124776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Ekonomi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Araçlarını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Uygulamak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En İyi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Uygulamalar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CD1AFC-F0DD-8971-4FA7-5481136E19BA}"/>
              </a:ext>
            </a:extLst>
          </p:cNvPr>
          <p:cNvSpPr txBox="1"/>
          <p:nvPr/>
        </p:nvSpPr>
        <p:spPr>
          <a:xfrm>
            <a:off x="933793" y="2067942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Ekonomi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Araçlarının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Uygulanmasında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Ortak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Zorlukların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Belirlenmesi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DE0C6DE1-BE8E-46BD-A304-BC5ECD9BE487}"/>
              </a:ext>
            </a:extLst>
          </p:cNvPr>
          <p:cNvSpPr txBox="1"/>
          <p:nvPr/>
        </p:nvSpPr>
        <p:spPr>
          <a:xfrm>
            <a:off x="648975" y="2815833"/>
            <a:ext cx="2915938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Patagonia'nın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Aşınmış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Giysileri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194" name="Picture 2" descr="A2A entra a far parte del network “Circular Economy 100 (CE100)” della ...">
            <a:extLst>
              <a:ext uri="{FF2B5EF4-FFF2-40B4-BE49-F238E27FC236}">
                <a16:creationId xmlns:a16="http://schemas.microsoft.com/office/drawing/2014/main" id="{CD714500-8458-BEDE-92F7-34770D274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1" r="15401" b="8987"/>
          <a:stretch/>
        </p:blipFill>
        <p:spPr bwMode="auto">
          <a:xfrm>
            <a:off x="4641869" y="3022812"/>
            <a:ext cx="2915938" cy="38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tăText 23">
            <a:extLst>
              <a:ext uri="{FF2B5EF4-FFF2-40B4-BE49-F238E27FC236}">
                <a16:creationId xmlns:a16="http://schemas.microsoft.com/office/drawing/2014/main" id="{623D4C99-0D7A-C7FD-81B1-31914B78336B}"/>
              </a:ext>
            </a:extLst>
          </p:cNvPr>
          <p:cNvSpPr txBox="1"/>
          <p:nvPr/>
        </p:nvSpPr>
        <p:spPr>
          <a:xfrm>
            <a:off x="4322475" y="2815833"/>
            <a:ext cx="3554725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Ellen MacArthur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Vakfı'nın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tr-TR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CE100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Ağı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Casetă text 1">
            <a:extLst>
              <a:ext uri="{FF2B5EF4-FFF2-40B4-BE49-F238E27FC236}">
                <a16:creationId xmlns:a16="http://schemas.microsoft.com/office/drawing/2014/main" id="{EDDBDDB4-9C9F-894E-7ACB-1804CE94AD73}"/>
              </a:ext>
            </a:extLst>
          </p:cNvPr>
          <p:cNvSpPr txBox="1"/>
          <p:nvPr/>
        </p:nvSpPr>
        <p:spPr>
          <a:xfrm>
            <a:off x="255651" y="6065726"/>
            <a:ext cx="3826036" cy="61555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Kaynak: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https://eu.patagonia.com/gr/en/wornwear/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i="1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https://www.philips.com/a-w/about/news/archive/blogs/innovation-matters/2023/20230914-innovating-for-patients-and-planet-driving-equitable-and-sustainable-healthcare.html</a:t>
            </a:r>
            <a:endParaRPr lang="en-GB" sz="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tăText 23">
            <a:extLst>
              <a:ext uri="{FF2B5EF4-FFF2-40B4-BE49-F238E27FC236}">
                <a16:creationId xmlns:a16="http://schemas.microsoft.com/office/drawing/2014/main" id="{D4F825D8-26CD-CBC1-0622-1A2865C24780}"/>
              </a:ext>
            </a:extLst>
          </p:cNvPr>
          <p:cNvSpPr txBox="1"/>
          <p:nvPr/>
        </p:nvSpPr>
        <p:spPr>
          <a:xfrm>
            <a:off x="8091191" y="2815833"/>
            <a:ext cx="399289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Philips'in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Ekonomi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Girişimleri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55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rown and white concrete building near body of water during daytime">
            <a:extLst>
              <a:ext uri="{FF2B5EF4-FFF2-40B4-BE49-F238E27FC236}">
                <a16:creationId xmlns:a16="http://schemas.microsoft.com/office/drawing/2014/main" id="{194D5442-D201-8999-0EFC-7E7C85D7E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" b="40233"/>
          <a:stretch/>
        </p:blipFill>
        <p:spPr bwMode="auto">
          <a:xfrm>
            <a:off x="6370135" y="3022812"/>
            <a:ext cx="4203700" cy="29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E841B3-BEFB-09C5-A8A6-39FB7DCD53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96"/>
          <a:stretch/>
        </p:blipFill>
        <p:spPr>
          <a:xfrm>
            <a:off x="1586131" y="3022812"/>
            <a:ext cx="4235736" cy="2933487"/>
          </a:xfrm>
          <a:prstGeom prst="rect">
            <a:avLst/>
          </a:prstGeom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08BFCF1E-D671-1565-88AF-A050F210CAAB}"/>
              </a:ext>
            </a:extLst>
          </p:cNvPr>
          <p:cNvSpPr txBox="1"/>
          <p:nvPr/>
        </p:nvSpPr>
        <p:spPr>
          <a:xfrm>
            <a:off x="643362" y="1068099"/>
            <a:ext cx="1124776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Ekonomi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Araçlarını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Uygulamak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En İyi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Uygulamalar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CD1AFC-F0DD-8971-4FA7-5481136E19BA}"/>
              </a:ext>
            </a:extLst>
          </p:cNvPr>
          <p:cNvSpPr txBox="1"/>
          <p:nvPr/>
        </p:nvSpPr>
        <p:spPr>
          <a:xfrm>
            <a:off x="933793" y="2067942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Ekonomi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Araçlarının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Uygulanmasında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Ortak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Zorlukların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Belirlenmesi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DE0C6DE1-BE8E-46BD-A304-BC5ECD9BE487}"/>
              </a:ext>
            </a:extLst>
          </p:cNvPr>
          <p:cNvSpPr txBox="1"/>
          <p:nvPr/>
        </p:nvSpPr>
        <p:spPr>
          <a:xfrm>
            <a:off x="1652827" y="2815833"/>
            <a:ext cx="4118686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BMW'nin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Ekonomi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Yaklaşımı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Casetă text 1">
            <a:extLst>
              <a:ext uri="{FF2B5EF4-FFF2-40B4-BE49-F238E27FC236}">
                <a16:creationId xmlns:a16="http://schemas.microsoft.com/office/drawing/2014/main" id="{EDDBDDB4-9C9F-894E-7ACB-1804CE94AD73}"/>
              </a:ext>
            </a:extLst>
          </p:cNvPr>
          <p:cNvSpPr txBox="1"/>
          <p:nvPr/>
        </p:nvSpPr>
        <p:spPr>
          <a:xfrm>
            <a:off x="255651" y="6065726"/>
            <a:ext cx="3826036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Kaynak: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https://www.bmw.com/en/magazine/sustainability/circularity-at-bmw.html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tăText 23">
            <a:extLst>
              <a:ext uri="{FF2B5EF4-FFF2-40B4-BE49-F238E27FC236}">
                <a16:creationId xmlns:a16="http://schemas.microsoft.com/office/drawing/2014/main" id="{D4F825D8-26CD-CBC1-0622-1A2865C24780}"/>
              </a:ext>
            </a:extLst>
          </p:cNvPr>
          <p:cNvSpPr txBox="1"/>
          <p:nvPr/>
        </p:nvSpPr>
        <p:spPr>
          <a:xfrm>
            <a:off x="6478291" y="2815833"/>
            <a:ext cx="3992892" cy="82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Amsterdam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Şehri'nin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endParaRPr lang="en-GB" sz="2000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Stratejisi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ine 52">
            <a:extLst>
              <a:ext uri="{FF2B5EF4-FFF2-40B4-BE49-F238E27FC236}">
                <a16:creationId xmlns:a16="http://schemas.microsoft.com/office/drawing/2014/main" id="{9442C8EA-874A-2E61-3382-86FD193DD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428" r="127" b="17195"/>
          <a:stretch/>
        </p:blipFill>
        <p:spPr>
          <a:xfrm>
            <a:off x="0" y="1194157"/>
            <a:ext cx="12192000" cy="566384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2" name="Grupare 2">
            <a:extLst>
              <a:ext uri="{FF2B5EF4-FFF2-40B4-BE49-F238E27FC236}">
                <a16:creationId xmlns:a16="http://schemas.microsoft.com/office/drawing/2014/main" id="{FC33728A-4950-A7BA-2EAE-35E30AD5C3FC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4" name="Imagine 7">
              <a:extLst>
                <a:ext uri="{FF2B5EF4-FFF2-40B4-BE49-F238E27FC236}">
                  <a16:creationId xmlns:a16="http://schemas.microsoft.com/office/drawing/2014/main" id="{D0C48F7C-17E8-C88F-2D5D-55349537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8">
              <a:extLst>
                <a:ext uri="{FF2B5EF4-FFF2-40B4-BE49-F238E27FC236}">
                  <a16:creationId xmlns:a16="http://schemas.microsoft.com/office/drawing/2014/main" id="{914415C6-62BC-5F2D-2766-259F36196E1E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F6186B-F2AF-C162-5070-BC058BE69C02}"/>
              </a:ext>
            </a:extLst>
          </p:cNvPr>
          <p:cNvSpPr txBox="1"/>
          <p:nvPr/>
        </p:nvSpPr>
        <p:spPr>
          <a:xfrm>
            <a:off x="3268134" y="2844979"/>
            <a:ext cx="5655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dirty="0">
                <a:solidFill>
                  <a:srgbClr val="F1CB2F"/>
                </a:solidFill>
                <a:latin typeface="Josefin Sans Bold" pitchFamily="2" charset="0"/>
              </a:rPr>
              <a:t>Bölüm 1</a:t>
            </a:r>
            <a:endParaRPr lang="en-GR" sz="9600" dirty="0">
              <a:solidFill>
                <a:srgbClr val="F1CB2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601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8.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Gelecek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Perspektifleri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Ortaya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Çıkan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7157-7487-FC05-D1EE-8A8946A2EF28}"/>
              </a:ext>
            </a:extLst>
          </p:cNvPr>
          <p:cNvSpPr txBox="1"/>
          <p:nvPr/>
        </p:nvSpPr>
        <p:spPr>
          <a:xfrm>
            <a:off x="933793" y="1563607"/>
            <a:ext cx="1028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8.1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Sektöründe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Ekonomideki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Ortaya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Çıkan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Trendlere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Gelişmelere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Genel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Bakış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CasetăText 23">
            <a:extLst>
              <a:ext uri="{FF2B5EF4-FFF2-40B4-BE49-F238E27FC236}">
                <a16:creationId xmlns:a16="http://schemas.microsoft.com/office/drawing/2014/main" id="{C148C754-6417-E800-4234-9301D5C8AC80}"/>
              </a:ext>
            </a:extLst>
          </p:cNvPr>
          <p:cNvSpPr txBox="1"/>
          <p:nvPr/>
        </p:nvSpPr>
        <p:spPr>
          <a:xfrm>
            <a:off x="933794" y="2347909"/>
            <a:ext cx="9872248" cy="1690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ileri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desteği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kullanılarak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açısından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hale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getirilebilir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90978096-5802-1A02-BDC0-A8B95670C7A6}"/>
              </a:ext>
            </a:extLst>
          </p:cNvPr>
          <p:cNvSpPr txBox="1"/>
          <p:nvPr/>
        </p:nvSpPr>
        <p:spPr>
          <a:xfrm>
            <a:off x="933793" y="4169342"/>
            <a:ext cx="5064778" cy="2615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İçin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endParaRPr lang="en-GB" sz="2200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GB" sz="2200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Ürün-hizmet-olarak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(PaaS)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</a:t>
            </a:r>
            <a:endParaRPr lang="en-GB" sz="2200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İzlenebilirliği</a:t>
            </a:r>
            <a:endParaRPr lang="en-GB" sz="2200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3D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Baskı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Özelleştirme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44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8.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Gelecek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Perspektifleri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Ortaya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Çıkan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7157-7487-FC05-D1EE-8A8946A2EF28}"/>
              </a:ext>
            </a:extLst>
          </p:cNvPr>
          <p:cNvSpPr txBox="1"/>
          <p:nvPr/>
        </p:nvSpPr>
        <p:spPr>
          <a:xfrm>
            <a:off x="933793" y="1563607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8.2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Teknolojik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Gelişmelerin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Politika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Değişikliklerinin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Potansiyel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Etkileri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CB4CC-F2D6-9DD8-26C3-DE2BF53D43CA}"/>
              </a:ext>
            </a:extLst>
          </p:cNvPr>
          <p:cNvSpPr txBox="1"/>
          <p:nvPr/>
        </p:nvSpPr>
        <p:spPr>
          <a:xfrm>
            <a:off x="6293973" y="3259956"/>
            <a:ext cx="2400536" cy="264754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malzemelere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yönelik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pazar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talebinin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artması</a:t>
            </a:r>
            <a:endParaRPr lang="tr-TR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geliştirmede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yeniliğin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edilmesi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EEDA017-F900-5E07-F19E-2F5ED90021FE}"/>
              </a:ext>
            </a:extLst>
          </p:cNvPr>
          <p:cNvSpPr txBox="1"/>
          <p:nvPr/>
        </p:nvSpPr>
        <p:spPr>
          <a:xfrm>
            <a:off x="3436473" y="3259956"/>
            <a:ext cx="2400537" cy="264754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tüm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döngüsünün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sorumluluğu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dayanıklılık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dönüştürülebilirlik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uygulamalar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sz="1400" b="1" i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AD23B57-EF6D-4B4D-FF90-906A687434E1}"/>
              </a:ext>
            </a:extLst>
          </p:cNvPr>
          <p:cNvSpPr txBox="1"/>
          <p:nvPr/>
        </p:nvSpPr>
        <p:spPr>
          <a:xfrm>
            <a:off x="9151979" y="3259956"/>
            <a:ext cx="2400536" cy="264754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paylaşımı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takas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tekrar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satış</a:t>
            </a: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uzatılmış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</a:t>
            </a: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azaltılmış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</a:t>
            </a:r>
            <a:endParaRPr lang="tr-TR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katılımı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</a:t>
            </a:r>
            <a:endParaRPr lang="en-US" sz="1400" b="1" i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008CC53-921B-C354-A6E4-6A1E7C65939F}"/>
              </a:ext>
            </a:extLst>
          </p:cNvPr>
          <p:cNvSpPr txBox="1"/>
          <p:nvPr/>
        </p:nvSpPr>
        <p:spPr>
          <a:xfrm>
            <a:off x="512517" y="3259956"/>
            <a:ext cx="2386404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da-DK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 Geri Dönüşüm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a-DK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 ayırma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ömrünü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tamamlamış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ayakkabılar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yüksek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kaliteli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malzemelerden</a:t>
            </a:r>
            <a:r>
              <a:rPr lang="en-GB" sz="1400" b="1" i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yapılmıştır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kapalı</a:t>
            </a:r>
            <a:r>
              <a:rPr lang="en-GB" sz="1400" b="1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devre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tăText 22">
            <a:extLst>
              <a:ext uri="{FF2B5EF4-FFF2-40B4-BE49-F238E27FC236}">
                <a16:creationId xmlns:a16="http://schemas.microsoft.com/office/drawing/2014/main" id="{38330604-4EE9-9EFC-9C67-09CE57C79288}"/>
              </a:ext>
            </a:extLst>
          </p:cNvPr>
          <p:cNvSpPr txBox="1"/>
          <p:nvPr/>
        </p:nvSpPr>
        <p:spPr>
          <a:xfrm>
            <a:off x="512518" y="2382776"/>
            <a:ext cx="2386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İleri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Geri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Teknolojileri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9" name="CasetăText 22">
            <a:extLst>
              <a:ext uri="{FF2B5EF4-FFF2-40B4-BE49-F238E27FC236}">
                <a16:creationId xmlns:a16="http://schemas.microsoft.com/office/drawing/2014/main" id="{4966B2F1-B0AF-CE7A-7630-8BC1E32FB235}"/>
              </a:ext>
            </a:extLst>
          </p:cNvPr>
          <p:cNvSpPr txBox="1"/>
          <p:nvPr/>
        </p:nvSpPr>
        <p:spPr>
          <a:xfrm>
            <a:off x="3435001" y="2376904"/>
            <a:ext cx="2308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Genişletilmiş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Üretici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Sorumluluğu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0" name="CasetăText 22">
            <a:extLst>
              <a:ext uri="{FF2B5EF4-FFF2-40B4-BE49-F238E27FC236}">
                <a16:creationId xmlns:a16="http://schemas.microsoft.com/office/drawing/2014/main" id="{407C1484-F74C-FC87-E8C1-A690DB91AAD2}"/>
              </a:ext>
            </a:extLst>
          </p:cNvPr>
          <p:cNvSpPr txBox="1"/>
          <p:nvPr/>
        </p:nvSpPr>
        <p:spPr>
          <a:xfrm>
            <a:off x="6336571" y="2383300"/>
            <a:ext cx="2308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Standartları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384A5F-0A13-9E38-5F54-92E1461863A6}"/>
              </a:ext>
            </a:extLst>
          </p:cNvPr>
          <p:cNvCxnSpPr>
            <a:cxnSpLocks/>
          </p:cNvCxnSpPr>
          <p:nvPr/>
        </p:nvCxnSpPr>
        <p:spPr>
          <a:xfrm>
            <a:off x="369446" y="3059723"/>
            <a:ext cx="11453109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8E4D0B-2A32-68A3-5519-A06CBA73739E}"/>
              </a:ext>
            </a:extLst>
          </p:cNvPr>
          <p:cNvCxnSpPr/>
          <p:nvPr/>
        </p:nvCxnSpPr>
        <p:spPr>
          <a:xfrm>
            <a:off x="3174905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28D7FA-8B64-04A6-C216-61751DCDDCD8}"/>
              </a:ext>
            </a:extLst>
          </p:cNvPr>
          <p:cNvCxnSpPr/>
          <p:nvPr/>
        </p:nvCxnSpPr>
        <p:spPr>
          <a:xfrm>
            <a:off x="6098578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5E232C-6A63-1BE3-118B-A50A0C68E2F7}"/>
              </a:ext>
            </a:extLst>
          </p:cNvPr>
          <p:cNvCxnSpPr/>
          <p:nvPr/>
        </p:nvCxnSpPr>
        <p:spPr>
          <a:xfrm>
            <a:off x="8889904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tăText 22">
            <a:extLst>
              <a:ext uri="{FF2B5EF4-FFF2-40B4-BE49-F238E27FC236}">
                <a16:creationId xmlns:a16="http://schemas.microsoft.com/office/drawing/2014/main" id="{2BC98EE4-D471-9751-A3D7-5995A8132732}"/>
              </a:ext>
            </a:extLst>
          </p:cNvPr>
          <p:cNvSpPr txBox="1"/>
          <p:nvPr/>
        </p:nvSpPr>
        <p:spPr>
          <a:xfrm>
            <a:off x="9193044" y="2083426"/>
            <a:ext cx="230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Giyim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Dijital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Platformlar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54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6312BCC0-1460-5A91-1BE5-D8463EE427FE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8.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Gelecek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Perspektifleri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Ortaya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Çıkan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7157-7487-FC05-D1EE-8A8946A2EF28}"/>
              </a:ext>
            </a:extLst>
          </p:cNvPr>
          <p:cNvSpPr txBox="1"/>
          <p:nvPr/>
        </p:nvSpPr>
        <p:spPr>
          <a:xfrm>
            <a:off x="933793" y="1563607"/>
            <a:ext cx="10286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8.3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Dinamik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Bir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Alanda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Sürekli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Öğrenme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Uyumun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Öneminin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Vurgulanması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Imagine 21">
            <a:extLst>
              <a:ext uri="{FF2B5EF4-FFF2-40B4-BE49-F238E27FC236}">
                <a16:creationId xmlns:a16="http://schemas.microsoft.com/office/drawing/2014/main" id="{3AB4FA30-4047-91B0-C13A-9FC6FB14D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18" r="10164" b="36165"/>
          <a:stretch/>
        </p:blipFill>
        <p:spPr>
          <a:xfrm>
            <a:off x="1705967" y="2699344"/>
            <a:ext cx="9546052" cy="3275945"/>
          </a:xfrm>
          <a:prstGeom prst="rect">
            <a:avLst/>
          </a:prstGeom>
        </p:spPr>
      </p:pic>
      <p:grpSp>
        <p:nvGrpSpPr>
          <p:cNvPr id="6" name="Grupare 36">
            <a:extLst>
              <a:ext uri="{FF2B5EF4-FFF2-40B4-BE49-F238E27FC236}">
                <a16:creationId xmlns:a16="http://schemas.microsoft.com/office/drawing/2014/main" id="{9015E57D-0287-1222-7207-B632D8A9E0F4}"/>
              </a:ext>
            </a:extLst>
          </p:cNvPr>
          <p:cNvGrpSpPr/>
          <p:nvPr/>
        </p:nvGrpSpPr>
        <p:grpSpPr>
          <a:xfrm>
            <a:off x="938955" y="2670656"/>
            <a:ext cx="11332733" cy="3401151"/>
            <a:chOff x="900757" y="2115936"/>
            <a:chExt cx="11332733" cy="3401151"/>
          </a:xfrm>
        </p:grpSpPr>
        <p:pic>
          <p:nvPicPr>
            <p:cNvPr id="11" name="Imagine 21">
              <a:extLst>
                <a:ext uri="{FF2B5EF4-FFF2-40B4-BE49-F238E27FC236}">
                  <a16:creationId xmlns:a16="http://schemas.microsoft.com/office/drawing/2014/main" id="{238B1996-5FE5-0FBB-3CB4-C9D50E403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77" r="77705" b="33726"/>
            <a:stretch/>
          </p:blipFill>
          <p:spPr>
            <a:xfrm>
              <a:off x="900757" y="2115936"/>
              <a:ext cx="734927" cy="3401151"/>
            </a:xfrm>
            <a:prstGeom prst="rect">
              <a:avLst/>
            </a:prstGeom>
          </p:spPr>
        </p:pic>
        <p:sp>
          <p:nvSpPr>
            <p:cNvPr id="21" name="CasetăText 22">
              <a:extLst>
                <a:ext uri="{FF2B5EF4-FFF2-40B4-BE49-F238E27FC236}">
                  <a16:creationId xmlns:a16="http://schemas.microsoft.com/office/drawing/2014/main" id="{ECF35A5D-5704-5ED9-7BC6-F76B09822EC1}"/>
                </a:ext>
              </a:extLst>
            </p:cNvPr>
            <p:cNvSpPr txBox="1"/>
            <p:nvPr/>
          </p:nvSpPr>
          <p:spPr>
            <a:xfrm>
              <a:off x="1636295" y="2256774"/>
              <a:ext cx="6167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Trendler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US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malzemeler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US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teknolojiler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hakkında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bilgi </a:t>
              </a:r>
              <a:r>
                <a:rPr lang="en-US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sahibi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olun</a:t>
              </a:r>
              <a:endParaRPr lang="en-GB" sz="1400" dirty="0"/>
            </a:p>
          </p:txBody>
        </p:sp>
        <p:sp>
          <p:nvSpPr>
            <p:cNvPr id="22" name="CasetăText 23">
              <a:extLst>
                <a:ext uri="{FF2B5EF4-FFF2-40B4-BE49-F238E27FC236}">
                  <a16:creationId xmlns:a16="http://schemas.microsoft.com/office/drawing/2014/main" id="{E0965815-7E0F-9A70-AD5B-96607D777A46}"/>
                </a:ext>
              </a:extLst>
            </p:cNvPr>
            <p:cNvSpPr txBox="1"/>
            <p:nvPr/>
          </p:nvSpPr>
          <p:spPr>
            <a:xfrm>
              <a:off x="1636294" y="3039266"/>
              <a:ext cx="9387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Tedarikçiler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endüstri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paydaşları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Döngüsel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ekonomi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uzmanları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gibi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ortaklarla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iş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birliği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yapın</a:t>
              </a:r>
              <a:endPara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CasetăText 26">
              <a:extLst>
                <a:ext uri="{FF2B5EF4-FFF2-40B4-BE49-F238E27FC236}">
                  <a16:creationId xmlns:a16="http://schemas.microsoft.com/office/drawing/2014/main" id="{3EDCD354-E1D2-B4DD-FF2F-89B841A0F0D6}"/>
                </a:ext>
              </a:extLst>
            </p:cNvPr>
            <p:cNvSpPr txBox="1"/>
            <p:nvPr/>
          </p:nvSpPr>
          <p:spPr>
            <a:xfrm>
              <a:off x="1635684" y="3718589"/>
              <a:ext cx="93872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Döngüsel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tasarım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ilkeleri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metodolojileri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ile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ilgili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Döngüsel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Tasarım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Düşüncesini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benimseyin</a:t>
              </a:r>
              <a:endParaRPr lang="en-GB" dirty="0"/>
            </a:p>
          </p:txBody>
        </p:sp>
        <p:sp>
          <p:nvSpPr>
            <p:cNvPr id="24" name="CasetăText 28">
              <a:extLst>
                <a:ext uri="{FF2B5EF4-FFF2-40B4-BE49-F238E27FC236}">
                  <a16:creationId xmlns:a16="http://schemas.microsoft.com/office/drawing/2014/main" id="{B67189D8-2F01-42F7-9662-033A999C5543}"/>
                </a:ext>
              </a:extLst>
            </p:cNvPr>
            <p:cNvSpPr txBox="1"/>
            <p:nvPr/>
          </p:nvSpPr>
          <p:spPr>
            <a:xfrm>
              <a:off x="1635684" y="4362758"/>
              <a:ext cx="105978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Tedarik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zinciri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yönetimini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malzeme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izlenebilirliğini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etkileşimi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optimize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etmek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için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Dijital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Araçları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kullanın</a:t>
              </a:r>
              <a:endParaRPr lang="en-GB" b="1" baseline="30000" dirty="0"/>
            </a:p>
          </p:txBody>
        </p:sp>
        <p:sp>
          <p:nvSpPr>
            <p:cNvPr id="25" name="CasetăText 31">
              <a:extLst>
                <a:ext uri="{FF2B5EF4-FFF2-40B4-BE49-F238E27FC236}">
                  <a16:creationId xmlns:a16="http://schemas.microsoft.com/office/drawing/2014/main" id="{4281EF24-07BC-C991-7FFA-56FD12BE91B6}"/>
                </a:ext>
              </a:extLst>
            </p:cNvPr>
            <p:cNvSpPr txBox="1"/>
            <p:nvPr/>
          </p:nvSpPr>
          <p:spPr>
            <a:xfrm>
              <a:off x="1635684" y="5068500"/>
              <a:ext cx="9857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Düzenlemeler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teşvikler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üretici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sorumluluk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planları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için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Politika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Desteği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Savunucusu</a:t>
              </a:r>
              <a:endParaRPr lang="en-GB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767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ine 12">
            <a:extLst>
              <a:ext uri="{FF2B5EF4-FFF2-40B4-BE49-F238E27FC236}">
                <a16:creationId xmlns:a16="http://schemas.microsoft.com/office/drawing/2014/main" id="{FBEC7322-2A0F-DCBA-4B93-9BFFA153A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8777591" y="-17424"/>
            <a:ext cx="3414409" cy="6875423"/>
          </a:xfrm>
          <a:prstGeom prst="rect">
            <a:avLst/>
          </a:prstGeom>
        </p:spPr>
      </p:pic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173404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470647" y="3745755"/>
            <a:ext cx="7845328" cy="1902691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spcAft>
                <a:spcPts val="600"/>
              </a:spcAft>
              <a:buNone/>
            </a:pP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gelişmiş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teknolojileri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destekleyici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politikalar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yaklaşıma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itiyor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B5C385C-51F5-37D7-F65A-C091F69ECDF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470647" y="6290497"/>
            <a:ext cx="1784643" cy="413890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393F61E-341A-28F9-5F99-F19E4E56D756}"/>
              </a:ext>
            </a:extLst>
          </p:cNvPr>
          <p:cNvSpPr txBox="1"/>
          <p:nvPr/>
        </p:nvSpPr>
        <p:spPr>
          <a:xfrm>
            <a:off x="470648" y="1068099"/>
            <a:ext cx="830694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8.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Gelecek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Perspektifleri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Ortaya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Çıkan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Eğilimler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CD51D5-292A-8857-F06F-20D603D1C6A9}"/>
              </a:ext>
            </a:extLst>
          </p:cNvPr>
          <p:cNvSpPr txBox="1"/>
          <p:nvPr/>
        </p:nvSpPr>
        <p:spPr>
          <a:xfrm>
            <a:off x="761078" y="2052984"/>
            <a:ext cx="7852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8.3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Dinamik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Bir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Alanda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Sürekli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Öğrenme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Uyumun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Öneminin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Vurgulanması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48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eptunghi 9">
            <a:extLst>
              <a:ext uri="{FF2B5EF4-FFF2-40B4-BE49-F238E27FC236}">
                <a16:creationId xmlns:a16="http://schemas.microsoft.com/office/drawing/2014/main" id="{B8903DEB-D4A3-A8F4-C158-4E6813A05E51}"/>
              </a:ext>
            </a:extLst>
          </p:cNvPr>
          <p:cNvSpPr/>
          <p:nvPr/>
        </p:nvSpPr>
        <p:spPr>
          <a:xfrm>
            <a:off x="0" y="1"/>
            <a:ext cx="12192000" cy="4478693"/>
          </a:xfrm>
          <a:prstGeom prst="rect">
            <a:avLst/>
          </a:prstGeom>
          <a:solidFill>
            <a:srgbClr val="2A4C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7E388BA-AF47-7645-E786-7DE732833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5" r="33505"/>
          <a:stretch/>
        </p:blipFill>
        <p:spPr>
          <a:xfrm>
            <a:off x="1853184" y="4637314"/>
            <a:ext cx="9154084" cy="2220686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B5560F45-0D7B-8F78-8B33-11DE33638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28" y="67162"/>
            <a:ext cx="4151539" cy="3774544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26DC759D-4D7B-61A7-771D-3A3656BF87D2}"/>
              </a:ext>
            </a:extLst>
          </p:cNvPr>
          <p:cNvSpPr txBox="1"/>
          <p:nvPr/>
        </p:nvSpPr>
        <p:spPr>
          <a:xfrm>
            <a:off x="4175057" y="3025274"/>
            <a:ext cx="3841879" cy="1134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60"/>
              </a:lnSpc>
              <a:spcBef>
                <a:spcPct val="0"/>
              </a:spcBef>
            </a:pPr>
            <a:r>
              <a:rPr lang="ro-RO" sz="3000" dirty="0">
                <a:solidFill>
                  <a:srgbClr val="F1CB2F"/>
                </a:solidFill>
                <a:latin typeface="Josefin Sans Bold" pitchFamily="2" charset="0"/>
              </a:rPr>
              <a:t>WWW.SHOEDES.EU</a:t>
            </a:r>
            <a:endParaRPr lang="en-US" sz="3000" dirty="0">
              <a:solidFill>
                <a:srgbClr val="F1CB2F"/>
              </a:solidFill>
              <a:latin typeface="Josefin Sans Bold" pitchFamily="2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63833D1-FE4A-0A66-2B79-30ADF9CA57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1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Etiket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9A87E2F3-1F02-2A1E-7303-A37730206325}"/>
              </a:ext>
            </a:extLst>
          </p:cNvPr>
          <p:cNvSpPr txBox="1"/>
          <p:nvPr/>
        </p:nvSpPr>
        <p:spPr>
          <a:xfrm>
            <a:off x="933794" y="2443614"/>
            <a:ext cx="10261858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etiketler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ekonomiyi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araçlardır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hizmetlerin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hakkında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bilgilendiren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gönüllü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sertifikalardır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5A54F448-10FB-0ABA-EB55-D0F2F244FD71}"/>
              </a:ext>
            </a:extLst>
          </p:cNvPr>
          <p:cNvSpPr txBox="1"/>
          <p:nvPr/>
        </p:nvSpPr>
        <p:spPr>
          <a:xfrm>
            <a:off x="811129" y="5177104"/>
            <a:ext cx="10853045" cy="4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Hammaddeler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Taşıma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Bertaraf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24432-3BEB-2099-C14A-7460549FE915}"/>
              </a:ext>
            </a:extLst>
          </p:cNvPr>
          <p:cNvSpPr txBox="1"/>
          <p:nvPr/>
        </p:nvSpPr>
        <p:spPr>
          <a:xfrm>
            <a:off x="837633" y="1563607"/>
            <a:ext cx="921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Etiketlere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Giriş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Tüketimi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Teşvik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Etmedeki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Rolü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16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Etiket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24432-3BEB-2099-C14A-7460549FE915}"/>
              </a:ext>
            </a:extLst>
          </p:cNvPr>
          <p:cNvSpPr txBox="1"/>
          <p:nvPr/>
        </p:nvSpPr>
        <p:spPr>
          <a:xfrm>
            <a:off x="814525" y="1563607"/>
            <a:ext cx="921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Etiket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Sertifikasyon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Planları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Kriterleri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 descr="New ecological criteria for the EU Ecolabel award - Technofashion World">
            <a:extLst>
              <a:ext uri="{FF2B5EF4-FFF2-40B4-BE49-F238E27FC236}">
                <a16:creationId xmlns:a16="http://schemas.microsoft.com/office/drawing/2014/main" id="{1EABEA54-79A0-4AC7-9A77-C85AFCE2C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4" y="2950845"/>
            <a:ext cx="2437701" cy="24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 significa el sello Energy Star en la impresora | es.Rellenado">
            <a:extLst>
              <a:ext uri="{FF2B5EF4-FFF2-40B4-BE49-F238E27FC236}">
                <a16:creationId xmlns:a16="http://schemas.microsoft.com/office/drawing/2014/main" id="{1C35BFB1-0A6C-FFA1-5C9F-BC0EB5ACF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33" y="2950846"/>
            <a:ext cx="2437703" cy="2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structeurs de documents - Est Repro - Notre gamme de produits">
            <a:extLst>
              <a:ext uri="{FF2B5EF4-FFF2-40B4-BE49-F238E27FC236}">
                <a16:creationId xmlns:a16="http://schemas.microsoft.com/office/drawing/2014/main" id="{FDF9BE61-9142-43A9-3439-86C59B1B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83" y="2950845"/>
            <a:ext cx="2437701" cy="24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6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Etiket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24432-3BEB-2099-C14A-7460549FE915}"/>
              </a:ext>
            </a:extLst>
          </p:cNvPr>
          <p:cNvSpPr txBox="1"/>
          <p:nvPr/>
        </p:nvSpPr>
        <p:spPr>
          <a:xfrm>
            <a:off x="848427" y="1563607"/>
            <a:ext cx="921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Çeşitli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Sektörlerde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Başarılı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Etiket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Uygulamalarına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İlişkin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CasetăText 23">
            <a:extLst>
              <a:ext uri="{FF2B5EF4-FFF2-40B4-BE49-F238E27FC236}">
                <a16:creationId xmlns:a16="http://schemas.microsoft.com/office/drawing/2014/main" id="{5D38F9F5-F2BC-1808-A730-97BB3232CCCD}"/>
              </a:ext>
            </a:extLst>
          </p:cNvPr>
          <p:cNvSpPr txBox="1"/>
          <p:nvPr/>
        </p:nvSpPr>
        <p:spPr>
          <a:xfrm>
            <a:off x="5352567" y="4171938"/>
            <a:ext cx="5688012" cy="1444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2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2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</a:t>
            </a:r>
            <a:endParaRPr lang="en-GB" sz="2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hammaddelerin</a:t>
            </a:r>
            <a:r>
              <a:rPr lang="en-GB" sz="2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organik</a:t>
            </a:r>
            <a:r>
              <a:rPr lang="en-GB" sz="2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yetiştirilmesi</a:t>
            </a:r>
            <a:endParaRPr lang="en-GB" sz="2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sosyal</a:t>
            </a:r>
            <a:r>
              <a:rPr lang="en-GB" sz="2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sorumluluk</a:t>
            </a:r>
            <a:r>
              <a:rPr lang="en-GB" sz="2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taşıyan</a:t>
            </a:r>
            <a:r>
              <a:rPr lang="en-GB" sz="2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endParaRPr lang="en-GB" sz="2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5D76C-445D-AB6A-53E4-1E829DF3AC85}"/>
              </a:ext>
            </a:extLst>
          </p:cNvPr>
          <p:cNvCxnSpPr>
            <a:cxnSpLocks/>
          </p:cNvCxnSpPr>
          <p:nvPr/>
        </p:nvCxnSpPr>
        <p:spPr>
          <a:xfrm>
            <a:off x="5457383" y="3681981"/>
            <a:ext cx="5082931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Free Red White and Green Textile Stock Photo">
            <a:extLst>
              <a:ext uri="{FF2B5EF4-FFF2-40B4-BE49-F238E27FC236}">
                <a16:creationId xmlns:a16="http://schemas.microsoft.com/office/drawing/2014/main" id="{4C696641-717D-65B0-C236-EEE8FDD9E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3" b="11970"/>
          <a:stretch/>
        </p:blipFill>
        <p:spPr bwMode="auto">
          <a:xfrm>
            <a:off x="1" y="2565137"/>
            <a:ext cx="4213888" cy="389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tăText 23">
            <a:extLst>
              <a:ext uri="{FF2B5EF4-FFF2-40B4-BE49-F238E27FC236}">
                <a16:creationId xmlns:a16="http://schemas.microsoft.com/office/drawing/2014/main" id="{235A2BBD-9F73-FAD1-1D38-AE92E91C1F13}"/>
              </a:ext>
            </a:extLst>
          </p:cNvPr>
          <p:cNvSpPr txBox="1"/>
          <p:nvPr/>
        </p:nvSpPr>
        <p:spPr>
          <a:xfrm>
            <a:off x="648975" y="2351523"/>
            <a:ext cx="291593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Tekstiller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078" name="Picture 6" descr="Labels - Christliche Initiative Romero e.V. (CIR)">
            <a:extLst>
              <a:ext uri="{FF2B5EF4-FFF2-40B4-BE49-F238E27FC236}">
                <a16:creationId xmlns:a16="http://schemas.microsoft.com/office/drawing/2014/main" id="{5E1ABDCB-7765-0C15-6512-ABAA99FE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115" y="4900449"/>
            <a:ext cx="1523548" cy="15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tăText 22">
            <a:extLst>
              <a:ext uri="{FF2B5EF4-FFF2-40B4-BE49-F238E27FC236}">
                <a16:creationId xmlns:a16="http://schemas.microsoft.com/office/drawing/2014/main" id="{2067A8CE-45E3-37CE-2405-ED571A4ED2CA}"/>
              </a:ext>
            </a:extLst>
          </p:cNvPr>
          <p:cNvSpPr txBox="1"/>
          <p:nvPr/>
        </p:nvSpPr>
        <p:spPr>
          <a:xfrm>
            <a:off x="5457383" y="3151846"/>
            <a:ext cx="616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GOTS,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tekstil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ürünlerinin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aşağıdakiler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kullanılarak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üretilmesini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064322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ite front load washing machine on green grass field near body of water during daytime">
            <a:extLst>
              <a:ext uri="{FF2B5EF4-FFF2-40B4-BE49-F238E27FC236}">
                <a16:creationId xmlns:a16="http://schemas.microsoft.com/office/drawing/2014/main" id="{803B45C0-4265-3CF2-EC30-A3E6E1064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34055" r="5994" b="12170"/>
          <a:stretch/>
        </p:blipFill>
        <p:spPr bwMode="auto">
          <a:xfrm>
            <a:off x="0" y="2565137"/>
            <a:ext cx="4213889" cy="389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Etiket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2" name="CasetăText 23">
            <a:extLst>
              <a:ext uri="{FF2B5EF4-FFF2-40B4-BE49-F238E27FC236}">
                <a16:creationId xmlns:a16="http://schemas.microsoft.com/office/drawing/2014/main" id="{5D38F9F5-F2BC-1808-A730-97BB3232CCCD}"/>
              </a:ext>
            </a:extLst>
          </p:cNvPr>
          <p:cNvSpPr txBox="1"/>
          <p:nvPr/>
        </p:nvSpPr>
        <p:spPr>
          <a:xfrm>
            <a:off x="5352567" y="4171938"/>
            <a:ext cx="5688012" cy="1444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tasarrufu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</a:t>
            </a:r>
            <a:endParaRPr lang="en-GB" sz="24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azaltılmış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</a:t>
            </a:r>
            <a:endParaRPr lang="en-GB" sz="24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sera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gazı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emisyonları</a:t>
            </a:r>
            <a:endParaRPr lang="en-GB" sz="2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5D76C-445D-AB6A-53E4-1E829DF3AC85}"/>
              </a:ext>
            </a:extLst>
          </p:cNvPr>
          <p:cNvCxnSpPr>
            <a:cxnSpLocks/>
          </p:cNvCxnSpPr>
          <p:nvPr/>
        </p:nvCxnSpPr>
        <p:spPr>
          <a:xfrm>
            <a:off x="5457383" y="3681981"/>
            <a:ext cx="5082931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tăText 23">
            <a:extLst>
              <a:ext uri="{FF2B5EF4-FFF2-40B4-BE49-F238E27FC236}">
                <a16:creationId xmlns:a16="http://schemas.microsoft.com/office/drawing/2014/main" id="{235A2BBD-9F73-FAD1-1D38-AE92E91C1F13}"/>
              </a:ext>
            </a:extLst>
          </p:cNvPr>
          <p:cNvSpPr txBox="1"/>
          <p:nvPr/>
        </p:nvSpPr>
        <p:spPr>
          <a:xfrm>
            <a:off x="429638" y="2363515"/>
            <a:ext cx="3354614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Tasarruflu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Ev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Aletleri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CasetăText 22">
            <a:extLst>
              <a:ext uri="{FF2B5EF4-FFF2-40B4-BE49-F238E27FC236}">
                <a16:creationId xmlns:a16="http://schemas.microsoft.com/office/drawing/2014/main" id="{2067A8CE-45E3-37CE-2405-ED571A4ED2CA}"/>
              </a:ext>
            </a:extLst>
          </p:cNvPr>
          <p:cNvSpPr txBox="1"/>
          <p:nvPr/>
        </p:nvSpPr>
        <p:spPr>
          <a:xfrm>
            <a:off x="5457383" y="3151846"/>
            <a:ext cx="6167578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ENERGY STAR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tasarruflu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etiketliyor</a:t>
            </a:r>
            <a:endParaRPr lang="en-GB" sz="1400" b="1" dirty="0"/>
          </a:p>
        </p:txBody>
      </p:sp>
      <p:pic>
        <p:nvPicPr>
          <p:cNvPr id="6" name="Picture 4" descr="Que significa el sello Energy Star en la impresora | es.Rellenado">
            <a:extLst>
              <a:ext uri="{FF2B5EF4-FFF2-40B4-BE49-F238E27FC236}">
                <a16:creationId xmlns:a16="http://schemas.microsoft.com/office/drawing/2014/main" id="{BA4D91A9-2550-20DA-F29D-11344D74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94" y="5024443"/>
            <a:ext cx="1245442" cy="12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70314B-5F0A-3433-ACFD-1ACFC4C40AF1}"/>
              </a:ext>
            </a:extLst>
          </p:cNvPr>
          <p:cNvSpPr txBox="1"/>
          <p:nvPr/>
        </p:nvSpPr>
        <p:spPr>
          <a:xfrm>
            <a:off x="848427" y="1563607"/>
            <a:ext cx="921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Çeşitli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Sektörlerde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Başarılı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Etiket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Uygulamalarına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İlişkin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0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skyscraper building">
            <a:extLst>
              <a:ext uri="{FF2B5EF4-FFF2-40B4-BE49-F238E27FC236}">
                <a16:creationId xmlns:a16="http://schemas.microsoft.com/office/drawing/2014/main" id="{FC2A18BE-CA59-8384-0C5B-02D3B6B07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-71" r="8209" b="48529"/>
          <a:stretch/>
        </p:blipFill>
        <p:spPr bwMode="auto">
          <a:xfrm>
            <a:off x="0" y="2565130"/>
            <a:ext cx="4213888" cy="389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Etiket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2" name="CasetăText 23">
            <a:extLst>
              <a:ext uri="{FF2B5EF4-FFF2-40B4-BE49-F238E27FC236}">
                <a16:creationId xmlns:a16="http://schemas.microsoft.com/office/drawing/2014/main" id="{5D38F9F5-F2BC-1808-A730-97BB3232CCCD}"/>
              </a:ext>
            </a:extLst>
          </p:cNvPr>
          <p:cNvSpPr txBox="1"/>
          <p:nvPr/>
        </p:nvSpPr>
        <p:spPr>
          <a:xfrm>
            <a:off x="5352567" y="4171938"/>
            <a:ext cx="5688012" cy="192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endParaRPr lang="en-GB" sz="24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</a:t>
            </a:r>
            <a:endParaRPr lang="en-GB" sz="24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GB" sz="24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hava</a:t>
            </a:r>
            <a:r>
              <a:rPr lang="en-GB" sz="2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kalitesi</a:t>
            </a:r>
            <a:endParaRPr lang="en-GB" sz="2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5D76C-445D-AB6A-53E4-1E829DF3AC85}"/>
              </a:ext>
            </a:extLst>
          </p:cNvPr>
          <p:cNvCxnSpPr>
            <a:cxnSpLocks/>
          </p:cNvCxnSpPr>
          <p:nvPr/>
        </p:nvCxnSpPr>
        <p:spPr>
          <a:xfrm>
            <a:off x="5457383" y="3681981"/>
            <a:ext cx="5762552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tăText 23">
            <a:extLst>
              <a:ext uri="{FF2B5EF4-FFF2-40B4-BE49-F238E27FC236}">
                <a16:creationId xmlns:a16="http://schemas.microsoft.com/office/drawing/2014/main" id="{235A2BBD-9F73-FAD1-1D38-AE92E91C1F13}"/>
              </a:ext>
            </a:extLst>
          </p:cNvPr>
          <p:cNvSpPr txBox="1"/>
          <p:nvPr/>
        </p:nvSpPr>
        <p:spPr>
          <a:xfrm>
            <a:off x="429638" y="2363515"/>
            <a:ext cx="3354614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Yeşil Bina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CasetăText 22">
            <a:extLst>
              <a:ext uri="{FF2B5EF4-FFF2-40B4-BE49-F238E27FC236}">
                <a16:creationId xmlns:a16="http://schemas.microsoft.com/office/drawing/2014/main" id="{2067A8CE-45E3-37CE-2405-ED571A4ED2CA}"/>
              </a:ext>
            </a:extLst>
          </p:cNvPr>
          <p:cNvSpPr txBox="1"/>
          <p:nvPr/>
        </p:nvSpPr>
        <p:spPr>
          <a:xfrm>
            <a:off x="5457383" y="3151846"/>
            <a:ext cx="6167578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nn-NO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LEED, binaların çevresel performansını değerlendirir</a:t>
            </a:r>
            <a:endParaRPr lang="en-GB" sz="1400" b="1" dirty="0"/>
          </a:p>
        </p:txBody>
      </p:sp>
      <p:pic>
        <p:nvPicPr>
          <p:cNvPr id="3" name="Picture 2" descr="Building - Energy Innovation Center Pittsburgh">
            <a:extLst>
              <a:ext uri="{FF2B5EF4-FFF2-40B4-BE49-F238E27FC236}">
                <a16:creationId xmlns:a16="http://schemas.microsoft.com/office/drawing/2014/main" id="{DF3A1A13-F59E-D545-3110-2EAD0D215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35" y="5024443"/>
            <a:ext cx="1275559" cy="12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8B4EC-BE58-89E6-1D73-244921370C98}"/>
              </a:ext>
            </a:extLst>
          </p:cNvPr>
          <p:cNvSpPr txBox="1"/>
          <p:nvPr/>
        </p:nvSpPr>
        <p:spPr>
          <a:xfrm>
            <a:off x="848427" y="1563607"/>
            <a:ext cx="921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Çeşitli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Sektörlerde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Başarılı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Etiket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Uygulamalarına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İlişkin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78081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16711</TotalTime>
  <Words>7038</Words>
  <Application>Microsoft Office PowerPoint</Application>
  <PresentationFormat>Geniş ekran</PresentationFormat>
  <Paragraphs>846</Paragraphs>
  <Slides>44</Slides>
  <Notes>44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51" baseType="lpstr">
      <vt:lpstr>Arial</vt:lpstr>
      <vt:lpstr>Arial Unicode MS</vt:lpstr>
      <vt:lpstr>Calibri</vt:lpstr>
      <vt:lpstr>Calibri Light</vt:lpstr>
      <vt:lpstr>Josefin Sans Bold</vt:lpstr>
      <vt:lpstr>Söhne</vt:lpstr>
      <vt:lpstr>Temă Office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Arina Seul</dc:creator>
  <cp:lastModifiedBy>TASEV Vakfı</cp:lastModifiedBy>
  <cp:revision>286</cp:revision>
  <dcterms:created xsi:type="dcterms:W3CDTF">2023-05-31T18:35:26Z</dcterms:created>
  <dcterms:modified xsi:type="dcterms:W3CDTF">2024-10-15T09:17:10Z</dcterms:modified>
</cp:coreProperties>
</file>