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5" r:id="rId2"/>
    <p:sldMasterId id="2147483767" r:id="rId3"/>
  </p:sldMasterIdLst>
  <p:notesMasterIdLst>
    <p:notesMasterId r:id="rId42"/>
  </p:notesMasterIdLst>
  <p:sldIdLst>
    <p:sldId id="609" r:id="rId4"/>
    <p:sldId id="610" r:id="rId5"/>
    <p:sldId id="611" r:id="rId6"/>
    <p:sldId id="608" r:id="rId7"/>
    <p:sldId id="606" r:id="rId8"/>
    <p:sldId id="573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581" r:id="rId17"/>
    <p:sldId id="582" r:id="rId18"/>
    <p:sldId id="607" r:id="rId19"/>
    <p:sldId id="584" r:id="rId20"/>
    <p:sldId id="585" r:id="rId21"/>
    <p:sldId id="586" r:id="rId22"/>
    <p:sldId id="587" r:id="rId23"/>
    <p:sldId id="588" r:id="rId24"/>
    <p:sldId id="589" r:id="rId25"/>
    <p:sldId id="590" r:id="rId26"/>
    <p:sldId id="591" r:id="rId27"/>
    <p:sldId id="592" r:id="rId28"/>
    <p:sldId id="593" r:id="rId29"/>
    <p:sldId id="594" r:id="rId30"/>
    <p:sldId id="595" r:id="rId31"/>
    <p:sldId id="596" r:id="rId32"/>
    <p:sldId id="597" r:id="rId33"/>
    <p:sldId id="598" r:id="rId34"/>
    <p:sldId id="599" r:id="rId35"/>
    <p:sldId id="600" r:id="rId36"/>
    <p:sldId id="601" r:id="rId37"/>
    <p:sldId id="602" r:id="rId38"/>
    <p:sldId id="603" r:id="rId39"/>
    <p:sldId id="604" r:id="rId40"/>
    <p:sldId id="60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47B"/>
    <a:srgbClr val="E1691F"/>
    <a:srgbClr val="00FF00"/>
    <a:srgbClr val="FFFF00"/>
    <a:srgbClr val="FF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1152"/>
        <p:guide orient="horz" pos="1008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ER%20Disk%20D\&#932;&#945;%20&#941;&#947;&#947;&#961;&#945;&#966;&#940;%20&#956;&#959;&#965;\TED%2028%20nov%2009+\UNIVERSITY\NEWCASTLE\Newcastle%202008\COURSE\lectures\indic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ER%20Disk%20D\&#932;&#945;%20&#941;&#947;&#947;&#961;&#945;&#966;&#940;%20&#956;&#959;&#965;\TED%2028%20nov%2009+\UNIVERSITY\NEWCASTLE\Newcastle%202008\COURSE\lectures\indic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ED-1.12.10+\UNIVERSITY\Other%20Intrnl%20Unis\WMU\clarksea%20inde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>
                <a:solidFill>
                  <a:schemeClr val="tx2"/>
                </a:solidFill>
              </a:rPr>
              <a:t>BALTIC DRY </a:t>
            </a:r>
            <a:r>
              <a:rPr lang="en-US" sz="1400" dirty="0" smtClean="0">
                <a:solidFill>
                  <a:schemeClr val="tx2"/>
                </a:solidFill>
              </a:rPr>
              <a:t>INDEX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before - after</a:t>
            </a:r>
            <a:r>
              <a:rPr lang="en-US" sz="1400" baseline="0" dirty="0" smtClean="0">
                <a:solidFill>
                  <a:schemeClr val="tx2"/>
                </a:solidFill>
              </a:rPr>
              <a:t> global financial crisis</a:t>
            </a:r>
            <a:endParaRPr lang="en-US" sz="14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9327502608655567"/>
          <c:y val="5.056590842811318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32249058755483"/>
          <c:y val="0.15659792024994873"/>
          <c:w val="0.80462060220001841"/>
          <c:h val="0.62564309721807321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FF66FF"/>
              </a:solidFill>
              <a:prstDash val="solid"/>
            </a:ln>
          </c:spPr>
          <c:marker>
            <c:symbol val="square"/>
            <c:size val="3"/>
            <c:spPr>
              <a:noFill/>
              <a:ln>
                <a:solidFill>
                  <a:srgbClr val="003366"/>
                </a:solidFill>
                <a:prstDash val="solid"/>
              </a:ln>
            </c:spPr>
          </c:marker>
          <c:cat>
            <c:numRef>
              <c:f>Φύλλο1!$AO$4:$AO$1028</c:f>
              <c:numCache>
                <c:formatCode>d/m/yyyy</c:formatCode>
                <c:ptCount val="1025"/>
                <c:pt idx="0">
                  <c:v>38720</c:v>
                </c:pt>
                <c:pt idx="1">
                  <c:v>38721</c:v>
                </c:pt>
                <c:pt idx="2">
                  <c:v>38722</c:v>
                </c:pt>
                <c:pt idx="3">
                  <c:v>38723</c:v>
                </c:pt>
                <c:pt idx="4">
                  <c:v>38726</c:v>
                </c:pt>
                <c:pt idx="5">
                  <c:v>38727</c:v>
                </c:pt>
                <c:pt idx="6">
                  <c:v>38728</c:v>
                </c:pt>
                <c:pt idx="7">
                  <c:v>38729</c:v>
                </c:pt>
                <c:pt idx="8">
                  <c:v>38730</c:v>
                </c:pt>
                <c:pt idx="9">
                  <c:v>38733</c:v>
                </c:pt>
                <c:pt idx="10">
                  <c:v>38734</c:v>
                </c:pt>
                <c:pt idx="11">
                  <c:v>38735</c:v>
                </c:pt>
                <c:pt idx="12">
                  <c:v>38736</c:v>
                </c:pt>
                <c:pt idx="13">
                  <c:v>38737</c:v>
                </c:pt>
                <c:pt idx="14">
                  <c:v>38740</c:v>
                </c:pt>
                <c:pt idx="15">
                  <c:v>38741</c:v>
                </c:pt>
                <c:pt idx="16">
                  <c:v>38742</c:v>
                </c:pt>
                <c:pt idx="17">
                  <c:v>38743</c:v>
                </c:pt>
                <c:pt idx="18">
                  <c:v>38744</c:v>
                </c:pt>
                <c:pt idx="19">
                  <c:v>38747</c:v>
                </c:pt>
                <c:pt idx="20">
                  <c:v>38748</c:v>
                </c:pt>
                <c:pt idx="21">
                  <c:v>38749</c:v>
                </c:pt>
                <c:pt idx="22">
                  <c:v>38750</c:v>
                </c:pt>
                <c:pt idx="23">
                  <c:v>38751</c:v>
                </c:pt>
                <c:pt idx="24">
                  <c:v>38754</c:v>
                </c:pt>
                <c:pt idx="25">
                  <c:v>38755</c:v>
                </c:pt>
                <c:pt idx="26">
                  <c:v>38756</c:v>
                </c:pt>
                <c:pt idx="27">
                  <c:v>38757</c:v>
                </c:pt>
                <c:pt idx="28">
                  <c:v>38758</c:v>
                </c:pt>
                <c:pt idx="29">
                  <c:v>38761</c:v>
                </c:pt>
                <c:pt idx="30">
                  <c:v>38762</c:v>
                </c:pt>
                <c:pt idx="31">
                  <c:v>38763</c:v>
                </c:pt>
                <c:pt idx="32">
                  <c:v>38764</c:v>
                </c:pt>
                <c:pt idx="33">
                  <c:v>38765</c:v>
                </c:pt>
                <c:pt idx="34">
                  <c:v>38768</c:v>
                </c:pt>
                <c:pt idx="35">
                  <c:v>38769</c:v>
                </c:pt>
                <c:pt idx="36">
                  <c:v>38770</c:v>
                </c:pt>
                <c:pt idx="37">
                  <c:v>38771</c:v>
                </c:pt>
                <c:pt idx="38">
                  <c:v>38772</c:v>
                </c:pt>
                <c:pt idx="39">
                  <c:v>38775</c:v>
                </c:pt>
                <c:pt idx="40">
                  <c:v>38776</c:v>
                </c:pt>
                <c:pt idx="41">
                  <c:v>38777</c:v>
                </c:pt>
                <c:pt idx="42">
                  <c:v>38778</c:v>
                </c:pt>
                <c:pt idx="43">
                  <c:v>38779</c:v>
                </c:pt>
                <c:pt idx="44">
                  <c:v>38782</c:v>
                </c:pt>
                <c:pt idx="45">
                  <c:v>38783</c:v>
                </c:pt>
                <c:pt idx="46">
                  <c:v>38784</c:v>
                </c:pt>
                <c:pt idx="47">
                  <c:v>38785</c:v>
                </c:pt>
                <c:pt idx="48">
                  <c:v>38786</c:v>
                </c:pt>
                <c:pt idx="49">
                  <c:v>38789</c:v>
                </c:pt>
                <c:pt idx="50">
                  <c:v>38790</c:v>
                </c:pt>
                <c:pt idx="51">
                  <c:v>38791</c:v>
                </c:pt>
                <c:pt idx="52">
                  <c:v>38792</c:v>
                </c:pt>
                <c:pt idx="53">
                  <c:v>38793</c:v>
                </c:pt>
                <c:pt idx="54">
                  <c:v>38796</c:v>
                </c:pt>
                <c:pt idx="55">
                  <c:v>38797</c:v>
                </c:pt>
                <c:pt idx="56">
                  <c:v>38798</c:v>
                </c:pt>
                <c:pt idx="57">
                  <c:v>38799</c:v>
                </c:pt>
                <c:pt idx="58">
                  <c:v>38800</c:v>
                </c:pt>
                <c:pt idx="59">
                  <c:v>38803</c:v>
                </c:pt>
                <c:pt idx="60">
                  <c:v>38804</c:v>
                </c:pt>
                <c:pt idx="61">
                  <c:v>38805</c:v>
                </c:pt>
                <c:pt idx="62">
                  <c:v>38806</c:v>
                </c:pt>
                <c:pt idx="63">
                  <c:v>38807</c:v>
                </c:pt>
                <c:pt idx="64">
                  <c:v>38810</c:v>
                </c:pt>
                <c:pt idx="65">
                  <c:v>38811</c:v>
                </c:pt>
                <c:pt idx="66">
                  <c:v>38812</c:v>
                </c:pt>
                <c:pt idx="67">
                  <c:v>38813</c:v>
                </c:pt>
                <c:pt idx="68">
                  <c:v>38814</c:v>
                </c:pt>
                <c:pt idx="69">
                  <c:v>38817</c:v>
                </c:pt>
                <c:pt idx="70">
                  <c:v>38818</c:v>
                </c:pt>
                <c:pt idx="71">
                  <c:v>38819</c:v>
                </c:pt>
                <c:pt idx="72">
                  <c:v>38820</c:v>
                </c:pt>
                <c:pt idx="73">
                  <c:v>38825</c:v>
                </c:pt>
                <c:pt idx="74">
                  <c:v>38826</c:v>
                </c:pt>
                <c:pt idx="75">
                  <c:v>38827</c:v>
                </c:pt>
                <c:pt idx="76">
                  <c:v>38828</c:v>
                </c:pt>
                <c:pt idx="77">
                  <c:v>38831</c:v>
                </c:pt>
                <c:pt idx="78">
                  <c:v>38832</c:v>
                </c:pt>
                <c:pt idx="79">
                  <c:v>38833</c:v>
                </c:pt>
                <c:pt idx="80">
                  <c:v>38834</c:v>
                </c:pt>
                <c:pt idx="81">
                  <c:v>38835</c:v>
                </c:pt>
                <c:pt idx="82">
                  <c:v>38839</c:v>
                </c:pt>
                <c:pt idx="83">
                  <c:v>38840</c:v>
                </c:pt>
                <c:pt idx="84">
                  <c:v>38841</c:v>
                </c:pt>
                <c:pt idx="85">
                  <c:v>38842</c:v>
                </c:pt>
                <c:pt idx="86">
                  <c:v>38845</c:v>
                </c:pt>
                <c:pt idx="87">
                  <c:v>38846</c:v>
                </c:pt>
                <c:pt idx="88">
                  <c:v>38847</c:v>
                </c:pt>
                <c:pt idx="89">
                  <c:v>38848</c:v>
                </c:pt>
                <c:pt idx="90">
                  <c:v>38849</c:v>
                </c:pt>
                <c:pt idx="91">
                  <c:v>38852</c:v>
                </c:pt>
                <c:pt idx="92">
                  <c:v>38853</c:v>
                </c:pt>
                <c:pt idx="93">
                  <c:v>38854</c:v>
                </c:pt>
                <c:pt idx="94">
                  <c:v>38855</c:v>
                </c:pt>
                <c:pt idx="95">
                  <c:v>38856</c:v>
                </c:pt>
                <c:pt idx="96">
                  <c:v>38859</c:v>
                </c:pt>
                <c:pt idx="97">
                  <c:v>38860</c:v>
                </c:pt>
                <c:pt idx="98">
                  <c:v>38861</c:v>
                </c:pt>
                <c:pt idx="99">
                  <c:v>38862</c:v>
                </c:pt>
                <c:pt idx="100">
                  <c:v>38863</c:v>
                </c:pt>
                <c:pt idx="101">
                  <c:v>38867</c:v>
                </c:pt>
                <c:pt idx="102">
                  <c:v>38868</c:v>
                </c:pt>
                <c:pt idx="103">
                  <c:v>38869</c:v>
                </c:pt>
                <c:pt idx="104">
                  <c:v>38870</c:v>
                </c:pt>
                <c:pt idx="105">
                  <c:v>38873</c:v>
                </c:pt>
                <c:pt idx="106">
                  <c:v>38874</c:v>
                </c:pt>
                <c:pt idx="107">
                  <c:v>38875</c:v>
                </c:pt>
                <c:pt idx="108">
                  <c:v>38876</c:v>
                </c:pt>
                <c:pt idx="109">
                  <c:v>38877</c:v>
                </c:pt>
                <c:pt idx="110">
                  <c:v>38880</c:v>
                </c:pt>
                <c:pt idx="111">
                  <c:v>38881</c:v>
                </c:pt>
                <c:pt idx="112">
                  <c:v>38882</c:v>
                </c:pt>
                <c:pt idx="113">
                  <c:v>38883</c:v>
                </c:pt>
                <c:pt idx="114">
                  <c:v>38884</c:v>
                </c:pt>
                <c:pt idx="115">
                  <c:v>38887</c:v>
                </c:pt>
                <c:pt idx="116">
                  <c:v>38888</c:v>
                </c:pt>
                <c:pt idx="117">
                  <c:v>38889</c:v>
                </c:pt>
                <c:pt idx="118">
                  <c:v>38890</c:v>
                </c:pt>
                <c:pt idx="119">
                  <c:v>38891</c:v>
                </c:pt>
                <c:pt idx="120">
                  <c:v>38894</c:v>
                </c:pt>
                <c:pt idx="121">
                  <c:v>38895</c:v>
                </c:pt>
                <c:pt idx="122">
                  <c:v>38896</c:v>
                </c:pt>
                <c:pt idx="123">
                  <c:v>38897</c:v>
                </c:pt>
                <c:pt idx="124">
                  <c:v>38898</c:v>
                </c:pt>
                <c:pt idx="125">
                  <c:v>38901</c:v>
                </c:pt>
                <c:pt idx="126">
                  <c:v>38902</c:v>
                </c:pt>
                <c:pt idx="127">
                  <c:v>38903</c:v>
                </c:pt>
                <c:pt idx="128">
                  <c:v>38904</c:v>
                </c:pt>
                <c:pt idx="129">
                  <c:v>38905</c:v>
                </c:pt>
                <c:pt idx="130">
                  <c:v>38908</c:v>
                </c:pt>
                <c:pt idx="131">
                  <c:v>38909</c:v>
                </c:pt>
                <c:pt idx="132">
                  <c:v>38910</c:v>
                </c:pt>
                <c:pt idx="133">
                  <c:v>38911</c:v>
                </c:pt>
                <c:pt idx="134">
                  <c:v>38912</c:v>
                </c:pt>
                <c:pt idx="135">
                  <c:v>38915</c:v>
                </c:pt>
                <c:pt idx="136">
                  <c:v>38916</c:v>
                </c:pt>
                <c:pt idx="137">
                  <c:v>38917</c:v>
                </c:pt>
                <c:pt idx="138">
                  <c:v>38918</c:v>
                </c:pt>
                <c:pt idx="139">
                  <c:v>38919</c:v>
                </c:pt>
                <c:pt idx="140">
                  <c:v>38922</c:v>
                </c:pt>
                <c:pt idx="141">
                  <c:v>38923</c:v>
                </c:pt>
                <c:pt idx="142">
                  <c:v>38924</c:v>
                </c:pt>
                <c:pt idx="143">
                  <c:v>38925</c:v>
                </c:pt>
                <c:pt idx="144">
                  <c:v>38926</c:v>
                </c:pt>
                <c:pt idx="145">
                  <c:v>38929</c:v>
                </c:pt>
                <c:pt idx="146">
                  <c:v>38930</c:v>
                </c:pt>
                <c:pt idx="147">
                  <c:v>38931</c:v>
                </c:pt>
                <c:pt idx="148">
                  <c:v>38932</c:v>
                </c:pt>
                <c:pt idx="149">
                  <c:v>38933</c:v>
                </c:pt>
                <c:pt idx="150">
                  <c:v>38936</c:v>
                </c:pt>
                <c:pt idx="151">
                  <c:v>38937</c:v>
                </c:pt>
                <c:pt idx="152">
                  <c:v>38938</c:v>
                </c:pt>
                <c:pt idx="153">
                  <c:v>38939</c:v>
                </c:pt>
                <c:pt idx="154">
                  <c:v>38940</c:v>
                </c:pt>
                <c:pt idx="155">
                  <c:v>38943</c:v>
                </c:pt>
                <c:pt idx="156">
                  <c:v>38944</c:v>
                </c:pt>
                <c:pt idx="157">
                  <c:v>38945</c:v>
                </c:pt>
                <c:pt idx="158">
                  <c:v>38946</c:v>
                </c:pt>
                <c:pt idx="159">
                  <c:v>38947</c:v>
                </c:pt>
                <c:pt idx="160">
                  <c:v>38950</c:v>
                </c:pt>
                <c:pt idx="161">
                  <c:v>38951</c:v>
                </c:pt>
                <c:pt idx="162">
                  <c:v>38952</c:v>
                </c:pt>
                <c:pt idx="163">
                  <c:v>38953</c:v>
                </c:pt>
                <c:pt idx="164">
                  <c:v>38954</c:v>
                </c:pt>
                <c:pt idx="165">
                  <c:v>38958</c:v>
                </c:pt>
                <c:pt idx="166">
                  <c:v>38959</c:v>
                </c:pt>
                <c:pt idx="167">
                  <c:v>38960</c:v>
                </c:pt>
                <c:pt idx="168">
                  <c:v>38961</c:v>
                </c:pt>
                <c:pt idx="169">
                  <c:v>38964</c:v>
                </c:pt>
                <c:pt idx="170">
                  <c:v>38965</c:v>
                </c:pt>
                <c:pt idx="171">
                  <c:v>38966</c:v>
                </c:pt>
                <c:pt idx="172">
                  <c:v>38967</c:v>
                </c:pt>
                <c:pt idx="173">
                  <c:v>38968</c:v>
                </c:pt>
                <c:pt idx="174">
                  <c:v>38971</c:v>
                </c:pt>
                <c:pt idx="175">
                  <c:v>38972</c:v>
                </c:pt>
                <c:pt idx="176">
                  <c:v>38973</c:v>
                </c:pt>
                <c:pt idx="177">
                  <c:v>38974</c:v>
                </c:pt>
                <c:pt idx="178">
                  <c:v>38975</c:v>
                </c:pt>
                <c:pt idx="179">
                  <c:v>38978</c:v>
                </c:pt>
                <c:pt idx="180">
                  <c:v>38979</c:v>
                </c:pt>
                <c:pt idx="181">
                  <c:v>38980</c:v>
                </c:pt>
                <c:pt idx="182">
                  <c:v>38981</c:v>
                </c:pt>
                <c:pt idx="183">
                  <c:v>38982</c:v>
                </c:pt>
                <c:pt idx="184">
                  <c:v>38985</c:v>
                </c:pt>
                <c:pt idx="185">
                  <c:v>38986</c:v>
                </c:pt>
                <c:pt idx="186">
                  <c:v>38987</c:v>
                </c:pt>
                <c:pt idx="187">
                  <c:v>38988</c:v>
                </c:pt>
                <c:pt idx="188">
                  <c:v>38989</c:v>
                </c:pt>
                <c:pt idx="189">
                  <c:v>38992</c:v>
                </c:pt>
                <c:pt idx="190">
                  <c:v>38993</c:v>
                </c:pt>
                <c:pt idx="191">
                  <c:v>38994</c:v>
                </c:pt>
                <c:pt idx="192">
                  <c:v>38995</c:v>
                </c:pt>
                <c:pt idx="193">
                  <c:v>38996</c:v>
                </c:pt>
                <c:pt idx="194">
                  <c:v>38999</c:v>
                </c:pt>
                <c:pt idx="195">
                  <c:v>39000</c:v>
                </c:pt>
                <c:pt idx="196">
                  <c:v>39001</c:v>
                </c:pt>
                <c:pt idx="197">
                  <c:v>39002</c:v>
                </c:pt>
                <c:pt idx="198">
                  <c:v>39003</c:v>
                </c:pt>
                <c:pt idx="199">
                  <c:v>39006</c:v>
                </c:pt>
                <c:pt idx="200">
                  <c:v>39007</c:v>
                </c:pt>
                <c:pt idx="201">
                  <c:v>39008</c:v>
                </c:pt>
                <c:pt idx="202">
                  <c:v>39009</c:v>
                </c:pt>
                <c:pt idx="203">
                  <c:v>39010</c:v>
                </c:pt>
                <c:pt idx="204">
                  <c:v>39013</c:v>
                </c:pt>
                <c:pt idx="205">
                  <c:v>39014</c:v>
                </c:pt>
                <c:pt idx="206">
                  <c:v>39015</c:v>
                </c:pt>
                <c:pt idx="207">
                  <c:v>39016</c:v>
                </c:pt>
                <c:pt idx="208">
                  <c:v>39017</c:v>
                </c:pt>
                <c:pt idx="209">
                  <c:v>39020</c:v>
                </c:pt>
                <c:pt idx="210">
                  <c:v>39021</c:v>
                </c:pt>
                <c:pt idx="211">
                  <c:v>39022</c:v>
                </c:pt>
                <c:pt idx="212">
                  <c:v>39023</c:v>
                </c:pt>
                <c:pt idx="213">
                  <c:v>39024</c:v>
                </c:pt>
                <c:pt idx="214">
                  <c:v>39027</c:v>
                </c:pt>
                <c:pt idx="215">
                  <c:v>39028</c:v>
                </c:pt>
                <c:pt idx="216">
                  <c:v>39029</c:v>
                </c:pt>
                <c:pt idx="217">
                  <c:v>39030</c:v>
                </c:pt>
                <c:pt idx="218">
                  <c:v>39031</c:v>
                </c:pt>
                <c:pt idx="219">
                  <c:v>39034</c:v>
                </c:pt>
                <c:pt idx="220">
                  <c:v>39035</c:v>
                </c:pt>
                <c:pt idx="221">
                  <c:v>39036</c:v>
                </c:pt>
                <c:pt idx="222">
                  <c:v>39037</c:v>
                </c:pt>
                <c:pt idx="223">
                  <c:v>39038</c:v>
                </c:pt>
                <c:pt idx="224">
                  <c:v>39041</c:v>
                </c:pt>
                <c:pt idx="225">
                  <c:v>39042</c:v>
                </c:pt>
                <c:pt idx="226">
                  <c:v>39043</c:v>
                </c:pt>
                <c:pt idx="227">
                  <c:v>39044</c:v>
                </c:pt>
                <c:pt idx="228">
                  <c:v>39045</c:v>
                </c:pt>
                <c:pt idx="229">
                  <c:v>39048</c:v>
                </c:pt>
                <c:pt idx="230">
                  <c:v>39049</c:v>
                </c:pt>
                <c:pt idx="231">
                  <c:v>39050</c:v>
                </c:pt>
                <c:pt idx="232">
                  <c:v>39051</c:v>
                </c:pt>
                <c:pt idx="233">
                  <c:v>39052</c:v>
                </c:pt>
                <c:pt idx="234">
                  <c:v>39055</c:v>
                </c:pt>
                <c:pt idx="235">
                  <c:v>39056</c:v>
                </c:pt>
                <c:pt idx="236">
                  <c:v>39057</c:v>
                </c:pt>
                <c:pt idx="237">
                  <c:v>39058</c:v>
                </c:pt>
                <c:pt idx="238">
                  <c:v>39059</c:v>
                </c:pt>
                <c:pt idx="239">
                  <c:v>39062</c:v>
                </c:pt>
                <c:pt idx="240">
                  <c:v>39063</c:v>
                </c:pt>
                <c:pt idx="241">
                  <c:v>39064</c:v>
                </c:pt>
                <c:pt idx="242">
                  <c:v>39065</c:v>
                </c:pt>
                <c:pt idx="243">
                  <c:v>39066</c:v>
                </c:pt>
                <c:pt idx="244">
                  <c:v>39069</c:v>
                </c:pt>
                <c:pt idx="245">
                  <c:v>39070</c:v>
                </c:pt>
                <c:pt idx="246">
                  <c:v>39071</c:v>
                </c:pt>
                <c:pt idx="247">
                  <c:v>39072</c:v>
                </c:pt>
                <c:pt idx="248">
                  <c:v>39073</c:v>
                </c:pt>
                <c:pt idx="249">
                  <c:v>39084</c:v>
                </c:pt>
                <c:pt idx="250">
                  <c:v>39085</c:v>
                </c:pt>
                <c:pt idx="251">
                  <c:v>39086</c:v>
                </c:pt>
                <c:pt idx="252">
                  <c:v>39087</c:v>
                </c:pt>
                <c:pt idx="253">
                  <c:v>39090</c:v>
                </c:pt>
                <c:pt idx="254">
                  <c:v>39091</c:v>
                </c:pt>
                <c:pt idx="255">
                  <c:v>39092</c:v>
                </c:pt>
                <c:pt idx="256">
                  <c:v>39093</c:v>
                </c:pt>
                <c:pt idx="257">
                  <c:v>39094</c:v>
                </c:pt>
                <c:pt idx="258">
                  <c:v>39097</c:v>
                </c:pt>
                <c:pt idx="259">
                  <c:v>39098</c:v>
                </c:pt>
                <c:pt idx="260">
                  <c:v>39099</c:v>
                </c:pt>
                <c:pt idx="261">
                  <c:v>39100</c:v>
                </c:pt>
                <c:pt idx="262">
                  <c:v>39101</c:v>
                </c:pt>
                <c:pt idx="263">
                  <c:v>39104</c:v>
                </c:pt>
                <c:pt idx="264">
                  <c:v>39105</c:v>
                </c:pt>
                <c:pt idx="265">
                  <c:v>39106</c:v>
                </c:pt>
                <c:pt idx="266">
                  <c:v>39107</c:v>
                </c:pt>
                <c:pt idx="267">
                  <c:v>39108</c:v>
                </c:pt>
                <c:pt idx="268">
                  <c:v>39111</c:v>
                </c:pt>
                <c:pt idx="269">
                  <c:v>39112</c:v>
                </c:pt>
                <c:pt idx="270">
                  <c:v>39113</c:v>
                </c:pt>
                <c:pt idx="271">
                  <c:v>39114</c:v>
                </c:pt>
                <c:pt idx="272">
                  <c:v>39115</c:v>
                </c:pt>
                <c:pt idx="273">
                  <c:v>39118</c:v>
                </c:pt>
                <c:pt idx="274">
                  <c:v>39119</c:v>
                </c:pt>
                <c:pt idx="275">
                  <c:v>39120</c:v>
                </c:pt>
                <c:pt idx="276">
                  <c:v>39121</c:v>
                </c:pt>
                <c:pt idx="277">
                  <c:v>39122</c:v>
                </c:pt>
                <c:pt idx="278">
                  <c:v>39125</c:v>
                </c:pt>
                <c:pt idx="279">
                  <c:v>39126</c:v>
                </c:pt>
                <c:pt idx="280">
                  <c:v>39127</c:v>
                </c:pt>
                <c:pt idx="281">
                  <c:v>39128</c:v>
                </c:pt>
                <c:pt idx="282">
                  <c:v>39129</c:v>
                </c:pt>
                <c:pt idx="283">
                  <c:v>39132</c:v>
                </c:pt>
                <c:pt idx="284">
                  <c:v>39133</c:v>
                </c:pt>
                <c:pt idx="285">
                  <c:v>39134</c:v>
                </c:pt>
                <c:pt idx="286">
                  <c:v>39135</c:v>
                </c:pt>
                <c:pt idx="287">
                  <c:v>39136</c:v>
                </c:pt>
                <c:pt idx="288">
                  <c:v>39139</c:v>
                </c:pt>
                <c:pt idx="289">
                  <c:v>39140</c:v>
                </c:pt>
                <c:pt idx="290">
                  <c:v>39141</c:v>
                </c:pt>
                <c:pt idx="291">
                  <c:v>39142</c:v>
                </c:pt>
                <c:pt idx="292">
                  <c:v>39143</c:v>
                </c:pt>
                <c:pt idx="293">
                  <c:v>39146</c:v>
                </c:pt>
                <c:pt idx="294">
                  <c:v>39147</c:v>
                </c:pt>
                <c:pt idx="295">
                  <c:v>39148</c:v>
                </c:pt>
                <c:pt idx="296">
                  <c:v>39149</c:v>
                </c:pt>
                <c:pt idx="297">
                  <c:v>39150</c:v>
                </c:pt>
                <c:pt idx="298">
                  <c:v>39153</c:v>
                </c:pt>
                <c:pt idx="299">
                  <c:v>39154</c:v>
                </c:pt>
                <c:pt idx="300">
                  <c:v>39155</c:v>
                </c:pt>
                <c:pt idx="301">
                  <c:v>39156</c:v>
                </c:pt>
                <c:pt idx="302">
                  <c:v>39157</c:v>
                </c:pt>
                <c:pt idx="303">
                  <c:v>39160</c:v>
                </c:pt>
                <c:pt idx="304">
                  <c:v>39161</c:v>
                </c:pt>
                <c:pt idx="305">
                  <c:v>39162</c:v>
                </c:pt>
                <c:pt idx="306">
                  <c:v>39163</c:v>
                </c:pt>
                <c:pt idx="307">
                  <c:v>39164</c:v>
                </c:pt>
                <c:pt idx="308">
                  <c:v>39167</c:v>
                </c:pt>
                <c:pt idx="309">
                  <c:v>39168</c:v>
                </c:pt>
                <c:pt idx="310">
                  <c:v>39169</c:v>
                </c:pt>
                <c:pt idx="311">
                  <c:v>39170</c:v>
                </c:pt>
                <c:pt idx="312">
                  <c:v>39171</c:v>
                </c:pt>
                <c:pt idx="313">
                  <c:v>39174</c:v>
                </c:pt>
                <c:pt idx="314">
                  <c:v>39175</c:v>
                </c:pt>
                <c:pt idx="315">
                  <c:v>39176</c:v>
                </c:pt>
                <c:pt idx="316">
                  <c:v>39177</c:v>
                </c:pt>
                <c:pt idx="317">
                  <c:v>39182</c:v>
                </c:pt>
                <c:pt idx="318">
                  <c:v>39183</c:v>
                </c:pt>
                <c:pt idx="319">
                  <c:v>39184</c:v>
                </c:pt>
                <c:pt idx="320">
                  <c:v>39185</c:v>
                </c:pt>
                <c:pt idx="321">
                  <c:v>39188</c:v>
                </c:pt>
                <c:pt idx="322">
                  <c:v>39189</c:v>
                </c:pt>
                <c:pt idx="323">
                  <c:v>39190</c:v>
                </c:pt>
                <c:pt idx="324">
                  <c:v>39191</c:v>
                </c:pt>
                <c:pt idx="325">
                  <c:v>39192</c:v>
                </c:pt>
                <c:pt idx="326">
                  <c:v>39195</c:v>
                </c:pt>
                <c:pt idx="327">
                  <c:v>39196</c:v>
                </c:pt>
                <c:pt idx="328">
                  <c:v>39197</c:v>
                </c:pt>
                <c:pt idx="329">
                  <c:v>39198</c:v>
                </c:pt>
                <c:pt idx="330">
                  <c:v>39199</c:v>
                </c:pt>
                <c:pt idx="331">
                  <c:v>39202</c:v>
                </c:pt>
                <c:pt idx="332">
                  <c:v>39203</c:v>
                </c:pt>
                <c:pt idx="333">
                  <c:v>39204</c:v>
                </c:pt>
                <c:pt idx="334">
                  <c:v>39205</c:v>
                </c:pt>
                <c:pt idx="335">
                  <c:v>39206</c:v>
                </c:pt>
                <c:pt idx="336">
                  <c:v>39210</c:v>
                </c:pt>
                <c:pt idx="337">
                  <c:v>39211</c:v>
                </c:pt>
                <c:pt idx="338">
                  <c:v>39212</c:v>
                </c:pt>
                <c:pt idx="339">
                  <c:v>39213</c:v>
                </c:pt>
                <c:pt idx="340">
                  <c:v>39216</c:v>
                </c:pt>
                <c:pt idx="341">
                  <c:v>39217</c:v>
                </c:pt>
                <c:pt idx="342">
                  <c:v>39218</c:v>
                </c:pt>
                <c:pt idx="343">
                  <c:v>39219</c:v>
                </c:pt>
                <c:pt idx="344">
                  <c:v>39220</c:v>
                </c:pt>
                <c:pt idx="345">
                  <c:v>39223</c:v>
                </c:pt>
                <c:pt idx="346">
                  <c:v>39224</c:v>
                </c:pt>
                <c:pt idx="347">
                  <c:v>39225</c:v>
                </c:pt>
                <c:pt idx="348">
                  <c:v>39226</c:v>
                </c:pt>
                <c:pt idx="349">
                  <c:v>39227</c:v>
                </c:pt>
                <c:pt idx="350">
                  <c:v>39231</c:v>
                </c:pt>
                <c:pt idx="351">
                  <c:v>39232</c:v>
                </c:pt>
                <c:pt idx="352">
                  <c:v>39233</c:v>
                </c:pt>
                <c:pt idx="353">
                  <c:v>39234</c:v>
                </c:pt>
                <c:pt idx="354">
                  <c:v>39237</c:v>
                </c:pt>
                <c:pt idx="355">
                  <c:v>39238</c:v>
                </c:pt>
                <c:pt idx="356">
                  <c:v>39239</c:v>
                </c:pt>
                <c:pt idx="357">
                  <c:v>39240</c:v>
                </c:pt>
                <c:pt idx="358">
                  <c:v>39241</c:v>
                </c:pt>
                <c:pt idx="359">
                  <c:v>39244</c:v>
                </c:pt>
                <c:pt idx="360">
                  <c:v>39245</c:v>
                </c:pt>
                <c:pt idx="361">
                  <c:v>39246</c:v>
                </c:pt>
                <c:pt idx="362">
                  <c:v>39247</c:v>
                </c:pt>
                <c:pt idx="363">
                  <c:v>39248</c:v>
                </c:pt>
                <c:pt idx="364">
                  <c:v>39251</c:v>
                </c:pt>
                <c:pt idx="365">
                  <c:v>39252</c:v>
                </c:pt>
                <c:pt idx="366">
                  <c:v>39253</c:v>
                </c:pt>
                <c:pt idx="367">
                  <c:v>39254</c:v>
                </c:pt>
                <c:pt idx="368">
                  <c:v>39255</c:v>
                </c:pt>
                <c:pt idx="369">
                  <c:v>39258</c:v>
                </c:pt>
                <c:pt idx="370">
                  <c:v>39259</c:v>
                </c:pt>
                <c:pt idx="371">
                  <c:v>39260</c:v>
                </c:pt>
                <c:pt idx="372">
                  <c:v>39261</c:v>
                </c:pt>
                <c:pt idx="373">
                  <c:v>39262</c:v>
                </c:pt>
                <c:pt idx="374">
                  <c:v>39265</c:v>
                </c:pt>
                <c:pt idx="375">
                  <c:v>39266</c:v>
                </c:pt>
                <c:pt idx="376">
                  <c:v>39267</c:v>
                </c:pt>
                <c:pt idx="377">
                  <c:v>39268</c:v>
                </c:pt>
                <c:pt idx="378">
                  <c:v>39269</c:v>
                </c:pt>
                <c:pt idx="379">
                  <c:v>39272</c:v>
                </c:pt>
                <c:pt idx="380">
                  <c:v>39273</c:v>
                </c:pt>
                <c:pt idx="381">
                  <c:v>39274</c:v>
                </c:pt>
                <c:pt idx="382">
                  <c:v>39275</c:v>
                </c:pt>
                <c:pt idx="383">
                  <c:v>39276</c:v>
                </c:pt>
                <c:pt idx="384">
                  <c:v>39279</c:v>
                </c:pt>
                <c:pt idx="385">
                  <c:v>39280</c:v>
                </c:pt>
                <c:pt idx="386">
                  <c:v>39281</c:v>
                </c:pt>
                <c:pt idx="387">
                  <c:v>39282</c:v>
                </c:pt>
                <c:pt idx="388">
                  <c:v>39283</c:v>
                </c:pt>
                <c:pt idx="389">
                  <c:v>39286</c:v>
                </c:pt>
                <c:pt idx="390">
                  <c:v>39287</c:v>
                </c:pt>
                <c:pt idx="391">
                  <c:v>39288</c:v>
                </c:pt>
                <c:pt idx="392">
                  <c:v>39289</c:v>
                </c:pt>
                <c:pt idx="393">
                  <c:v>39290</c:v>
                </c:pt>
                <c:pt idx="394">
                  <c:v>39293</c:v>
                </c:pt>
                <c:pt idx="395">
                  <c:v>39294</c:v>
                </c:pt>
                <c:pt idx="396">
                  <c:v>39295</c:v>
                </c:pt>
                <c:pt idx="397">
                  <c:v>39296</c:v>
                </c:pt>
                <c:pt idx="398">
                  <c:v>39297</c:v>
                </c:pt>
                <c:pt idx="399">
                  <c:v>39300</c:v>
                </c:pt>
                <c:pt idx="400">
                  <c:v>39301</c:v>
                </c:pt>
                <c:pt idx="401">
                  <c:v>39302</c:v>
                </c:pt>
                <c:pt idx="402">
                  <c:v>39303</c:v>
                </c:pt>
                <c:pt idx="403">
                  <c:v>39304</c:v>
                </c:pt>
                <c:pt idx="404">
                  <c:v>39307</c:v>
                </c:pt>
                <c:pt idx="405">
                  <c:v>39308</c:v>
                </c:pt>
                <c:pt idx="406">
                  <c:v>39309</c:v>
                </c:pt>
                <c:pt idx="407">
                  <c:v>39310</c:v>
                </c:pt>
                <c:pt idx="408">
                  <c:v>39311</c:v>
                </c:pt>
                <c:pt idx="409">
                  <c:v>39314</c:v>
                </c:pt>
                <c:pt idx="410">
                  <c:v>39315</c:v>
                </c:pt>
                <c:pt idx="411">
                  <c:v>39316</c:v>
                </c:pt>
                <c:pt idx="412">
                  <c:v>39317</c:v>
                </c:pt>
                <c:pt idx="413">
                  <c:v>39318</c:v>
                </c:pt>
                <c:pt idx="414">
                  <c:v>39322</c:v>
                </c:pt>
                <c:pt idx="415">
                  <c:v>39323</c:v>
                </c:pt>
                <c:pt idx="416">
                  <c:v>39324</c:v>
                </c:pt>
                <c:pt idx="417">
                  <c:v>39325</c:v>
                </c:pt>
                <c:pt idx="418">
                  <c:v>39328</c:v>
                </c:pt>
                <c:pt idx="419">
                  <c:v>39329</c:v>
                </c:pt>
                <c:pt idx="420">
                  <c:v>39330</c:v>
                </c:pt>
                <c:pt idx="421">
                  <c:v>39331</c:v>
                </c:pt>
                <c:pt idx="422">
                  <c:v>39332</c:v>
                </c:pt>
                <c:pt idx="423">
                  <c:v>39335</c:v>
                </c:pt>
                <c:pt idx="424">
                  <c:v>39336</c:v>
                </c:pt>
                <c:pt idx="425">
                  <c:v>39337</c:v>
                </c:pt>
                <c:pt idx="426">
                  <c:v>39338</c:v>
                </c:pt>
                <c:pt idx="427">
                  <c:v>39339</c:v>
                </c:pt>
                <c:pt idx="428">
                  <c:v>39342</c:v>
                </c:pt>
                <c:pt idx="429">
                  <c:v>39343</c:v>
                </c:pt>
                <c:pt idx="430">
                  <c:v>39344</c:v>
                </c:pt>
                <c:pt idx="431">
                  <c:v>39345</c:v>
                </c:pt>
                <c:pt idx="432">
                  <c:v>39346</c:v>
                </c:pt>
                <c:pt idx="433">
                  <c:v>39349</c:v>
                </c:pt>
                <c:pt idx="434">
                  <c:v>39350</c:v>
                </c:pt>
                <c:pt idx="435">
                  <c:v>39351</c:v>
                </c:pt>
                <c:pt idx="436">
                  <c:v>39352</c:v>
                </c:pt>
                <c:pt idx="437">
                  <c:v>39353</c:v>
                </c:pt>
                <c:pt idx="438">
                  <c:v>39356</c:v>
                </c:pt>
                <c:pt idx="439">
                  <c:v>39357</c:v>
                </c:pt>
                <c:pt idx="440">
                  <c:v>39358</c:v>
                </c:pt>
                <c:pt idx="441">
                  <c:v>39359</c:v>
                </c:pt>
                <c:pt idx="442">
                  <c:v>39360</c:v>
                </c:pt>
                <c:pt idx="443">
                  <c:v>39363</c:v>
                </c:pt>
                <c:pt idx="444">
                  <c:v>39364</c:v>
                </c:pt>
                <c:pt idx="445">
                  <c:v>39365</c:v>
                </c:pt>
                <c:pt idx="446">
                  <c:v>39366</c:v>
                </c:pt>
                <c:pt idx="447">
                  <c:v>39367</c:v>
                </c:pt>
                <c:pt idx="448">
                  <c:v>39370</c:v>
                </c:pt>
                <c:pt idx="449">
                  <c:v>39371</c:v>
                </c:pt>
                <c:pt idx="450">
                  <c:v>39372</c:v>
                </c:pt>
                <c:pt idx="451">
                  <c:v>39373</c:v>
                </c:pt>
                <c:pt idx="452">
                  <c:v>39374</c:v>
                </c:pt>
                <c:pt idx="453">
                  <c:v>39377</c:v>
                </c:pt>
                <c:pt idx="454">
                  <c:v>39378</c:v>
                </c:pt>
                <c:pt idx="455">
                  <c:v>39379</c:v>
                </c:pt>
                <c:pt idx="456">
                  <c:v>39380</c:v>
                </c:pt>
                <c:pt idx="457">
                  <c:v>39381</c:v>
                </c:pt>
                <c:pt idx="458">
                  <c:v>39384</c:v>
                </c:pt>
                <c:pt idx="459">
                  <c:v>39385</c:v>
                </c:pt>
                <c:pt idx="460">
                  <c:v>39386</c:v>
                </c:pt>
                <c:pt idx="461">
                  <c:v>39387</c:v>
                </c:pt>
                <c:pt idx="462">
                  <c:v>39388</c:v>
                </c:pt>
                <c:pt idx="463">
                  <c:v>39391</c:v>
                </c:pt>
                <c:pt idx="464">
                  <c:v>39392</c:v>
                </c:pt>
                <c:pt idx="465">
                  <c:v>39393</c:v>
                </c:pt>
                <c:pt idx="466">
                  <c:v>39394</c:v>
                </c:pt>
                <c:pt idx="467">
                  <c:v>39395</c:v>
                </c:pt>
                <c:pt idx="468">
                  <c:v>39398</c:v>
                </c:pt>
                <c:pt idx="469">
                  <c:v>39399</c:v>
                </c:pt>
                <c:pt idx="470">
                  <c:v>39400</c:v>
                </c:pt>
                <c:pt idx="471">
                  <c:v>39401</c:v>
                </c:pt>
                <c:pt idx="472">
                  <c:v>39402</c:v>
                </c:pt>
                <c:pt idx="473">
                  <c:v>39405</c:v>
                </c:pt>
                <c:pt idx="474">
                  <c:v>39406</c:v>
                </c:pt>
                <c:pt idx="475">
                  <c:v>39407</c:v>
                </c:pt>
                <c:pt idx="476">
                  <c:v>39408</c:v>
                </c:pt>
                <c:pt idx="477">
                  <c:v>39409</c:v>
                </c:pt>
                <c:pt idx="478">
                  <c:v>39412</c:v>
                </c:pt>
                <c:pt idx="479">
                  <c:v>39413</c:v>
                </c:pt>
                <c:pt idx="480">
                  <c:v>39414</c:v>
                </c:pt>
                <c:pt idx="481">
                  <c:v>39415</c:v>
                </c:pt>
                <c:pt idx="482">
                  <c:v>39416</c:v>
                </c:pt>
                <c:pt idx="483">
                  <c:v>39419</c:v>
                </c:pt>
                <c:pt idx="484">
                  <c:v>39420</c:v>
                </c:pt>
                <c:pt idx="485">
                  <c:v>39421</c:v>
                </c:pt>
                <c:pt idx="486">
                  <c:v>39422</c:v>
                </c:pt>
                <c:pt idx="487">
                  <c:v>39423</c:v>
                </c:pt>
                <c:pt idx="488">
                  <c:v>39426</c:v>
                </c:pt>
                <c:pt idx="489">
                  <c:v>39427</c:v>
                </c:pt>
                <c:pt idx="490">
                  <c:v>39428</c:v>
                </c:pt>
                <c:pt idx="491">
                  <c:v>39429</c:v>
                </c:pt>
                <c:pt idx="492">
                  <c:v>39430</c:v>
                </c:pt>
                <c:pt idx="493">
                  <c:v>39433</c:v>
                </c:pt>
                <c:pt idx="494">
                  <c:v>39434</c:v>
                </c:pt>
                <c:pt idx="495">
                  <c:v>39435</c:v>
                </c:pt>
                <c:pt idx="496">
                  <c:v>39436</c:v>
                </c:pt>
                <c:pt idx="497">
                  <c:v>39437</c:v>
                </c:pt>
                <c:pt idx="498">
                  <c:v>39440</c:v>
                </c:pt>
                <c:pt idx="499">
                  <c:v>39449</c:v>
                </c:pt>
                <c:pt idx="500">
                  <c:v>39450</c:v>
                </c:pt>
                <c:pt idx="501">
                  <c:v>39451</c:v>
                </c:pt>
                <c:pt idx="502">
                  <c:v>39454</c:v>
                </c:pt>
                <c:pt idx="503">
                  <c:v>39455</c:v>
                </c:pt>
                <c:pt idx="504">
                  <c:v>39456</c:v>
                </c:pt>
                <c:pt idx="505">
                  <c:v>39457</c:v>
                </c:pt>
                <c:pt idx="506">
                  <c:v>39458</c:v>
                </c:pt>
                <c:pt idx="507">
                  <c:v>39461</c:v>
                </c:pt>
                <c:pt idx="508">
                  <c:v>39462</c:v>
                </c:pt>
                <c:pt idx="509">
                  <c:v>39463</c:v>
                </c:pt>
                <c:pt idx="510">
                  <c:v>39464</c:v>
                </c:pt>
                <c:pt idx="511">
                  <c:v>39465</c:v>
                </c:pt>
                <c:pt idx="512">
                  <c:v>39468</c:v>
                </c:pt>
                <c:pt idx="513">
                  <c:v>39469</c:v>
                </c:pt>
                <c:pt idx="514">
                  <c:v>39470</c:v>
                </c:pt>
                <c:pt idx="515">
                  <c:v>39471</c:v>
                </c:pt>
                <c:pt idx="516">
                  <c:v>39472</c:v>
                </c:pt>
                <c:pt idx="517">
                  <c:v>39475</c:v>
                </c:pt>
                <c:pt idx="518">
                  <c:v>39476</c:v>
                </c:pt>
                <c:pt idx="519">
                  <c:v>39477</c:v>
                </c:pt>
                <c:pt idx="520">
                  <c:v>39478</c:v>
                </c:pt>
                <c:pt idx="521">
                  <c:v>39479</c:v>
                </c:pt>
                <c:pt idx="522">
                  <c:v>39482</c:v>
                </c:pt>
                <c:pt idx="523">
                  <c:v>39483</c:v>
                </c:pt>
                <c:pt idx="524">
                  <c:v>39484</c:v>
                </c:pt>
                <c:pt idx="525">
                  <c:v>39485</c:v>
                </c:pt>
                <c:pt idx="526">
                  <c:v>39486</c:v>
                </c:pt>
                <c:pt idx="527">
                  <c:v>39489</c:v>
                </c:pt>
                <c:pt idx="528">
                  <c:v>39490</c:v>
                </c:pt>
                <c:pt idx="529">
                  <c:v>39491</c:v>
                </c:pt>
                <c:pt idx="530">
                  <c:v>39492</c:v>
                </c:pt>
                <c:pt idx="531">
                  <c:v>39493</c:v>
                </c:pt>
                <c:pt idx="532">
                  <c:v>39496</c:v>
                </c:pt>
                <c:pt idx="533">
                  <c:v>39497</c:v>
                </c:pt>
                <c:pt idx="534">
                  <c:v>39498</c:v>
                </c:pt>
                <c:pt idx="535">
                  <c:v>39499</c:v>
                </c:pt>
                <c:pt idx="536">
                  <c:v>39500</c:v>
                </c:pt>
                <c:pt idx="537">
                  <c:v>39503</c:v>
                </c:pt>
                <c:pt idx="538">
                  <c:v>39504</c:v>
                </c:pt>
                <c:pt idx="539">
                  <c:v>39505</c:v>
                </c:pt>
                <c:pt idx="540">
                  <c:v>39506</c:v>
                </c:pt>
                <c:pt idx="541">
                  <c:v>39507</c:v>
                </c:pt>
                <c:pt idx="542">
                  <c:v>39510</c:v>
                </c:pt>
                <c:pt idx="543">
                  <c:v>39511</c:v>
                </c:pt>
                <c:pt idx="544">
                  <c:v>39512</c:v>
                </c:pt>
                <c:pt idx="545">
                  <c:v>39513</c:v>
                </c:pt>
                <c:pt idx="546">
                  <c:v>39514</c:v>
                </c:pt>
                <c:pt idx="547">
                  <c:v>39517</c:v>
                </c:pt>
                <c:pt idx="548">
                  <c:v>39518</c:v>
                </c:pt>
                <c:pt idx="549">
                  <c:v>39519</c:v>
                </c:pt>
                <c:pt idx="550">
                  <c:v>39520</c:v>
                </c:pt>
                <c:pt idx="551">
                  <c:v>39521</c:v>
                </c:pt>
                <c:pt idx="552">
                  <c:v>39524</c:v>
                </c:pt>
                <c:pt idx="553">
                  <c:v>39525</c:v>
                </c:pt>
                <c:pt idx="554">
                  <c:v>39526</c:v>
                </c:pt>
                <c:pt idx="555">
                  <c:v>39527</c:v>
                </c:pt>
                <c:pt idx="556">
                  <c:v>39532</c:v>
                </c:pt>
                <c:pt idx="557">
                  <c:v>39533</c:v>
                </c:pt>
                <c:pt idx="558">
                  <c:v>39534</c:v>
                </c:pt>
                <c:pt idx="559">
                  <c:v>39535</c:v>
                </c:pt>
                <c:pt idx="560">
                  <c:v>39538</c:v>
                </c:pt>
                <c:pt idx="561">
                  <c:v>39539</c:v>
                </c:pt>
                <c:pt idx="562">
                  <c:v>39540</c:v>
                </c:pt>
                <c:pt idx="563">
                  <c:v>39541</c:v>
                </c:pt>
                <c:pt idx="564">
                  <c:v>39542</c:v>
                </c:pt>
                <c:pt idx="565">
                  <c:v>39545</c:v>
                </c:pt>
                <c:pt idx="566">
                  <c:v>39546</c:v>
                </c:pt>
                <c:pt idx="567">
                  <c:v>39547</c:v>
                </c:pt>
                <c:pt idx="568">
                  <c:v>39548</c:v>
                </c:pt>
                <c:pt idx="569">
                  <c:v>39549</c:v>
                </c:pt>
                <c:pt idx="570">
                  <c:v>39552</c:v>
                </c:pt>
                <c:pt idx="571">
                  <c:v>39553</c:v>
                </c:pt>
                <c:pt idx="572">
                  <c:v>39554</c:v>
                </c:pt>
                <c:pt idx="573">
                  <c:v>39555</c:v>
                </c:pt>
                <c:pt idx="574">
                  <c:v>39556</c:v>
                </c:pt>
                <c:pt idx="575">
                  <c:v>39559</c:v>
                </c:pt>
                <c:pt idx="576">
                  <c:v>39560</c:v>
                </c:pt>
                <c:pt idx="577">
                  <c:v>39561</c:v>
                </c:pt>
                <c:pt idx="578">
                  <c:v>39562</c:v>
                </c:pt>
                <c:pt idx="579">
                  <c:v>39563</c:v>
                </c:pt>
                <c:pt idx="580">
                  <c:v>39566</c:v>
                </c:pt>
                <c:pt idx="581">
                  <c:v>39567</c:v>
                </c:pt>
                <c:pt idx="582">
                  <c:v>39568</c:v>
                </c:pt>
                <c:pt idx="583">
                  <c:v>39569</c:v>
                </c:pt>
                <c:pt idx="584">
                  <c:v>39570</c:v>
                </c:pt>
                <c:pt idx="585">
                  <c:v>39574</c:v>
                </c:pt>
                <c:pt idx="586">
                  <c:v>39575</c:v>
                </c:pt>
                <c:pt idx="587">
                  <c:v>39576</c:v>
                </c:pt>
                <c:pt idx="588">
                  <c:v>39577</c:v>
                </c:pt>
                <c:pt idx="589">
                  <c:v>39580</c:v>
                </c:pt>
                <c:pt idx="590">
                  <c:v>39581</c:v>
                </c:pt>
                <c:pt idx="591">
                  <c:v>39582</c:v>
                </c:pt>
                <c:pt idx="592">
                  <c:v>39583</c:v>
                </c:pt>
                <c:pt idx="593">
                  <c:v>39584</c:v>
                </c:pt>
                <c:pt idx="594">
                  <c:v>39587</c:v>
                </c:pt>
                <c:pt idx="595">
                  <c:v>39588</c:v>
                </c:pt>
                <c:pt idx="596">
                  <c:v>39589</c:v>
                </c:pt>
                <c:pt idx="597">
                  <c:v>39590</c:v>
                </c:pt>
                <c:pt idx="598">
                  <c:v>39591</c:v>
                </c:pt>
                <c:pt idx="599">
                  <c:v>39595</c:v>
                </c:pt>
                <c:pt idx="600">
                  <c:v>39596</c:v>
                </c:pt>
                <c:pt idx="601">
                  <c:v>39597</c:v>
                </c:pt>
                <c:pt idx="602">
                  <c:v>39598</c:v>
                </c:pt>
                <c:pt idx="603">
                  <c:v>39601</c:v>
                </c:pt>
                <c:pt idx="604">
                  <c:v>39602</c:v>
                </c:pt>
                <c:pt idx="605">
                  <c:v>39603</c:v>
                </c:pt>
                <c:pt idx="606">
                  <c:v>39604</c:v>
                </c:pt>
                <c:pt idx="607">
                  <c:v>39605</c:v>
                </c:pt>
                <c:pt idx="608">
                  <c:v>39608</c:v>
                </c:pt>
                <c:pt idx="609">
                  <c:v>39609</c:v>
                </c:pt>
                <c:pt idx="610">
                  <c:v>39610</c:v>
                </c:pt>
                <c:pt idx="611">
                  <c:v>39611</c:v>
                </c:pt>
                <c:pt idx="612">
                  <c:v>39612</c:v>
                </c:pt>
                <c:pt idx="613">
                  <c:v>39615</c:v>
                </c:pt>
                <c:pt idx="614">
                  <c:v>39616</c:v>
                </c:pt>
                <c:pt idx="615">
                  <c:v>39617</c:v>
                </c:pt>
                <c:pt idx="616">
                  <c:v>39618</c:v>
                </c:pt>
                <c:pt idx="617">
                  <c:v>39619</c:v>
                </c:pt>
                <c:pt idx="618">
                  <c:v>39622</c:v>
                </c:pt>
                <c:pt idx="619">
                  <c:v>39623</c:v>
                </c:pt>
                <c:pt idx="620">
                  <c:v>39624</c:v>
                </c:pt>
                <c:pt idx="621">
                  <c:v>39625</c:v>
                </c:pt>
                <c:pt idx="622">
                  <c:v>39626</c:v>
                </c:pt>
                <c:pt idx="623">
                  <c:v>39629</c:v>
                </c:pt>
                <c:pt idx="624">
                  <c:v>39630</c:v>
                </c:pt>
                <c:pt idx="625">
                  <c:v>39631</c:v>
                </c:pt>
                <c:pt idx="626">
                  <c:v>39632</c:v>
                </c:pt>
                <c:pt idx="627">
                  <c:v>39633</c:v>
                </c:pt>
                <c:pt idx="628">
                  <c:v>39636</c:v>
                </c:pt>
                <c:pt idx="629">
                  <c:v>39637</c:v>
                </c:pt>
                <c:pt idx="630">
                  <c:v>39638</c:v>
                </c:pt>
                <c:pt idx="631">
                  <c:v>39639</c:v>
                </c:pt>
                <c:pt idx="632">
                  <c:v>39640</c:v>
                </c:pt>
                <c:pt idx="633">
                  <c:v>39643</c:v>
                </c:pt>
                <c:pt idx="634">
                  <c:v>39644</c:v>
                </c:pt>
                <c:pt idx="635">
                  <c:v>39645</c:v>
                </c:pt>
                <c:pt idx="636">
                  <c:v>39646</c:v>
                </c:pt>
                <c:pt idx="637">
                  <c:v>39647</c:v>
                </c:pt>
                <c:pt idx="638">
                  <c:v>39650</c:v>
                </c:pt>
                <c:pt idx="639">
                  <c:v>39651</c:v>
                </c:pt>
                <c:pt idx="640">
                  <c:v>39652</c:v>
                </c:pt>
                <c:pt idx="641">
                  <c:v>39653</c:v>
                </c:pt>
                <c:pt idx="642">
                  <c:v>39654</c:v>
                </c:pt>
                <c:pt idx="643">
                  <c:v>39657</c:v>
                </c:pt>
                <c:pt idx="644">
                  <c:v>39658</c:v>
                </c:pt>
                <c:pt idx="645">
                  <c:v>39659</c:v>
                </c:pt>
                <c:pt idx="646">
                  <c:v>39660</c:v>
                </c:pt>
                <c:pt idx="647">
                  <c:v>39661</c:v>
                </c:pt>
                <c:pt idx="648">
                  <c:v>39664</c:v>
                </c:pt>
                <c:pt idx="649">
                  <c:v>39665</c:v>
                </c:pt>
                <c:pt idx="650">
                  <c:v>39666</c:v>
                </c:pt>
                <c:pt idx="651">
                  <c:v>39667</c:v>
                </c:pt>
                <c:pt idx="652">
                  <c:v>39668</c:v>
                </c:pt>
                <c:pt idx="653">
                  <c:v>39671</c:v>
                </c:pt>
                <c:pt idx="654">
                  <c:v>39672</c:v>
                </c:pt>
                <c:pt idx="655">
                  <c:v>39673</c:v>
                </c:pt>
                <c:pt idx="656">
                  <c:v>39674</c:v>
                </c:pt>
                <c:pt idx="657">
                  <c:v>39675</c:v>
                </c:pt>
                <c:pt idx="658">
                  <c:v>39678</c:v>
                </c:pt>
                <c:pt idx="659">
                  <c:v>39679</c:v>
                </c:pt>
                <c:pt idx="660">
                  <c:v>39680</c:v>
                </c:pt>
                <c:pt idx="661">
                  <c:v>39681</c:v>
                </c:pt>
                <c:pt idx="662">
                  <c:v>39682</c:v>
                </c:pt>
                <c:pt idx="663">
                  <c:v>39686</c:v>
                </c:pt>
                <c:pt idx="664">
                  <c:v>39687</c:v>
                </c:pt>
                <c:pt idx="665">
                  <c:v>39688</c:v>
                </c:pt>
                <c:pt idx="666">
                  <c:v>39689</c:v>
                </c:pt>
                <c:pt idx="667">
                  <c:v>39692</c:v>
                </c:pt>
                <c:pt idx="668">
                  <c:v>39693</c:v>
                </c:pt>
                <c:pt idx="669">
                  <c:v>39694</c:v>
                </c:pt>
                <c:pt idx="670">
                  <c:v>39695</c:v>
                </c:pt>
                <c:pt idx="671">
                  <c:v>39696</c:v>
                </c:pt>
                <c:pt idx="672">
                  <c:v>39699</c:v>
                </c:pt>
                <c:pt idx="673">
                  <c:v>39700</c:v>
                </c:pt>
                <c:pt idx="674">
                  <c:v>39701</c:v>
                </c:pt>
                <c:pt idx="675">
                  <c:v>39702</c:v>
                </c:pt>
                <c:pt idx="676">
                  <c:v>39703</c:v>
                </c:pt>
                <c:pt idx="677">
                  <c:v>39706</c:v>
                </c:pt>
                <c:pt idx="678">
                  <c:v>39707</c:v>
                </c:pt>
                <c:pt idx="679">
                  <c:v>39708</c:v>
                </c:pt>
                <c:pt idx="680">
                  <c:v>39709</c:v>
                </c:pt>
                <c:pt idx="681">
                  <c:v>39710</c:v>
                </c:pt>
                <c:pt idx="682">
                  <c:v>39713</c:v>
                </c:pt>
                <c:pt idx="683">
                  <c:v>39714</c:v>
                </c:pt>
                <c:pt idx="684">
                  <c:v>39715</c:v>
                </c:pt>
                <c:pt idx="685">
                  <c:v>39716</c:v>
                </c:pt>
                <c:pt idx="686">
                  <c:v>39717</c:v>
                </c:pt>
                <c:pt idx="687">
                  <c:v>39720</c:v>
                </c:pt>
                <c:pt idx="688">
                  <c:v>39721</c:v>
                </c:pt>
                <c:pt idx="689">
                  <c:v>39722</c:v>
                </c:pt>
                <c:pt idx="690">
                  <c:v>39723</c:v>
                </c:pt>
                <c:pt idx="691">
                  <c:v>39724</c:v>
                </c:pt>
                <c:pt idx="692">
                  <c:v>39727</c:v>
                </c:pt>
                <c:pt idx="693">
                  <c:v>39728</c:v>
                </c:pt>
                <c:pt idx="694">
                  <c:v>39729</c:v>
                </c:pt>
                <c:pt idx="695">
                  <c:v>39730</c:v>
                </c:pt>
                <c:pt idx="696">
                  <c:v>39731</c:v>
                </c:pt>
                <c:pt idx="697">
                  <c:v>39734</c:v>
                </c:pt>
                <c:pt idx="698">
                  <c:v>39735</c:v>
                </c:pt>
                <c:pt idx="699">
                  <c:v>39736</c:v>
                </c:pt>
                <c:pt idx="700">
                  <c:v>39737</c:v>
                </c:pt>
                <c:pt idx="701">
                  <c:v>39738</c:v>
                </c:pt>
                <c:pt idx="702">
                  <c:v>39741</c:v>
                </c:pt>
                <c:pt idx="703">
                  <c:v>39742</c:v>
                </c:pt>
                <c:pt idx="704">
                  <c:v>39743</c:v>
                </c:pt>
                <c:pt idx="705">
                  <c:v>39744</c:v>
                </c:pt>
                <c:pt idx="706">
                  <c:v>39745</c:v>
                </c:pt>
                <c:pt idx="707">
                  <c:v>39748</c:v>
                </c:pt>
                <c:pt idx="708">
                  <c:v>39749</c:v>
                </c:pt>
                <c:pt idx="709">
                  <c:v>39750</c:v>
                </c:pt>
                <c:pt idx="710">
                  <c:v>39751</c:v>
                </c:pt>
                <c:pt idx="711">
                  <c:v>39752</c:v>
                </c:pt>
                <c:pt idx="712">
                  <c:v>39755</c:v>
                </c:pt>
                <c:pt idx="713">
                  <c:v>39756</c:v>
                </c:pt>
                <c:pt idx="714">
                  <c:v>39757</c:v>
                </c:pt>
                <c:pt idx="715">
                  <c:v>39758</c:v>
                </c:pt>
                <c:pt idx="716">
                  <c:v>39759</c:v>
                </c:pt>
                <c:pt idx="717">
                  <c:v>39762</c:v>
                </c:pt>
                <c:pt idx="718">
                  <c:v>39763</c:v>
                </c:pt>
                <c:pt idx="719">
                  <c:v>39764</c:v>
                </c:pt>
                <c:pt idx="720">
                  <c:v>39765</c:v>
                </c:pt>
                <c:pt idx="721">
                  <c:v>39766</c:v>
                </c:pt>
                <c:pt idx="722">
                  <c:v>39769</c:v>
                </c:pt>
                <c:pt idx="723">
                  <c:v>39770</c:v>
                </c:pt>
                <c:pt idx="724">
                  <c:v>39771</c:v>
                </c:pt>
                <c:pt idx="725">
                  <c:v>39772</c:v>
                </c:pt>
                <c:pt idx="726">
                  <c:v>39773</c:v>
                </c:pt>
                <c:pt idx="727">
                  <c:v>39776</c:v>
                </c:pt>
                <c:pt idx="728">
                  <c:v>39777</c:v>
                </c:pt>
                <c:pt idx="729">
                  <c:v>39778</c:v>
                </c:pt>
                <c:pt idx="730">
                  <c:v>39779</c:v>
                </c:pt>
                <c:pt idx="731">
                  <c:v>39780</c:v>
                </c:pt>
                <c:pt idx="732">
                  <c:v>39783</c:v>
                </c:pt>
                <c:pt idx="733">
                  <c:v>39784</c:v>
                </c:pt>
                <c:pt idx="734">
                  <c:v>39785</c:v>
                </c:pt>
                <c:pt idx="735">
                  <c:v>39786</c:v>
                </c:pt>
                <c:pt idx="736">
                  <c:v>39787</c:v>
                </c:pt>
                <c:pt idx="737">
                  <c:v>39790</c:v>
                </c:pt>
                <c:pt idx="738">
                  <c:v>39791</c:v>
                </c:pt>
                <c:pt idx="739">
                  <c:v>39792</c:v>
                </c:pt>
                <c:pt idx="740">
                  <c:v>39793</c:v>
                </c:pt>
                <c:pt idx="741">
                  <c:v>39794</c:v>
                </c:pt>
                <c:pt idx="742">
                  <c:v>39797</c:v>
                </c:pt>
                <c:pt idx="743">
                  <c:v>39798</c:v>
                </c:pt>
                <c:pt idx="744">
                  <c:v>39799</c:v>
                </c:pt>
                <c:pt idx="745">
                  <c:v>39800</c:v>
                </c:pt>
                <c:pt idx="746">
                  <c:v>39801</c:v>
                </c:pt>
                <c:pt idx="747">
                  <c:v>39804</c:v>
                </c:pt>
                <c:pt idx="748">
                  <c:v>39805</c:v>
                </c:pt>
                <c:pt idx="749">
                  <c:v>39806</c:v>
                </c:pt>
                <c:pt idx="750">
                  <c:v>39815</c:v>
                </c:pt>
                <c:pt idx="751">
                  <c:v>39818</c:v>
                </c:pt>
                <c:pt idx="752">
                  <c:v>39819</c:v>
                </c:pt>
                <c:pt idx="753">
                  <c:v>39820</c:v>
                </c:pt>
                <c:pt idx="754">
                  <c:v>39821</c:v>
                </c:pt>
                <c:pt idx="755">
                  <c:v>39822</c:v>
                </c:pt>
                <c:pt idx="756">
                  <c:v>39825</c:v>
                </c:pt>
                <c:pt idx="757">
                  <c:v>39826</c:v>
                </c:pt>
                <c:pt idx="758">
                  <c:v>39827</c:v>
                </c:pt>
                <c:pt idx="759">
                  <c:v>39828</c:v>
                </c:pt>
                <c:pt idx="760">
                  <c:v>39829</c:v>
                </c:pt>
                <c:pt idx="761">
                  <c:v>39832</c:v>
                </c:pt>
                <c:pt idx="762">
                  <c:v>39833</c:v>
                </c:pt>
                <c:pt idx="763">
                  <c:v>39834</c:v>
                </c:pt>
                <c:pt idx="764">
                  <c:v>39835</c:v>
                </c:pt>
                <c:pt idx="765">
                  <c:v>39836</c:v>
                </c:pt>
                <c:pt idx="766">
                  <c:v>39839</c:v>
                </c:pt>
                <c:pt idx="767">
                  <c:v>39840</c:v>
                </c:pt>
                <c:pt idx="768">
                  <c:v>39841</c:v>
                </c:pt>
                <c:pt idx="769">
                  <c:v>39842</c:v>
                </c:pt>
                <c:pt idx="770">
                  <c:v>39843</c:v>
                </c:pt>
                <c:pt idx="771">
                  <c:v>39846</c:v>
                </c:pt>
                <c:pt idx="772">
                  <c:v>39847</c:v>
                </c:pt>
                <c:pt idx="773">
                  <c:v>39848</c:v>
                </c:pt>
                <c:pt idx="774">
                  <c:v>39849</c:v>
                </c:pt>
                <c:pt idx="775">
                  <c:v>39850</c:v>
                </c:pt>
                <c:pt idx="776">
                  <c:v>39853</c:v>
                </c:pt>
                <c:pt idx="777">
                  <c:v>39854</c:v>
                </c:pt>
                <c:pt idx="778">
                  <c:v>39855</c:v>
                </c:pt>
                <c:pt idx="779">
                  <c:v>39856</c:v>
                </c:pt>
                <c:pt idx="780">
                  <c:v>39857</c:v>
                </c:pt>
                <c:pt idx="781">
                  <c:v>39860</c:v>
                </c:pt>
                <c:pt idx="782">
                  <c:v>39861</c:v>
                </c:pt>
                <c:pt idx="783">
                  <c:v>39862</c:v>
                </c:pt>
                <c:pt idx="784">
                  <c:v>39863</c:v>
                </c:pt>
                <c:pt idx="785">
                  <c:v>39864</c:v>
                </c:pt>
                <c:pt idx="786">
                  <c:v>39867</c:v>
                </c:pt>
                <c:pt idx="787">
                  <c:v>39868</c:v>
                </c:pt>
                <c:pt idx="788">
                  <c:v>39869</c:v>
                </c:pt>
                <c:pt idx="789">
                  <c:v>39870</c:v>
                </c:pt>
                <c:pt idx="790">
                  <c:v>39871</c:v>
                </c:pt>
                <c:pt idx="791">
                  <c:v>39874</c:v>
                </c:pt>
                <c:pt idx="792">
                  <c:v>39875</c:v>
                </c:pt>
                <c:pt idx="793">
                  <c:v>39876</c:v>
                </c:pt>
                <c:pt idx="794">
                  <c:v>39877</c:v>
                </c:pt>
                <c:pt idx="795">
                  <c:v>39878</c:v>
                </c:pt>
                <c:pt idx="796">
                  <c:v>39881</c:v>
                </c:pt>
                <c:pt idx="797">
                  <c:v>39882</c:v>
                </c:pt>
                <c:pt idx="798">
                  <c:v>39883</c:v>
                </c:pt>
                <c:pt idx="799">
                  <c:v>39884</c:v>
                </c:pt>
                <c:pt idx="800">
                  <c:v>39885</c:v>
                </c:pt>
                <c:pt idx="801">
                  <c:v>39888</c:v>
                </c:pt>
                <c:pt idx="802">
                  <c:v>39889</c:v>
                </c:pt>
                <c:pt idx="803">
                  <c:v>39890</c:v>
                </c:pt>
                <c:pt idx="804">
                  <c:v>39891</c:v>
                </c:pt>
                <c:pt idx="805">
                  <c:v>39892</c:v>
                </c:pt>
                <c:pt idx="806">
                  <c:v>39895</c:v>
                </c:pt>
                <c:pt idx="807">
                  <c:v>39896</c:v>
                </c:pt>
                <c:pt idx="808">
                  <c:v>39897</c:v>
                </c:pt>
                <c:pt idx="809">
                  <c:v>39898</c:v>
                </c:pt>
                <c:pt idx="810">
                  <c:v>39899</c:v>
                </c:pt>
                <c:pt idx="811">
                  <c:v>39902</c:v>
                </c:pt>
                <c:pt idx="812">
                  <c:v>39903</c:v>
                </c:pt>
                <c:pt idx="813">
                  <c:v>39904</c:v>
                </c:pt>
                <c:pt idx="814">
                  <c:v>39905</c:v>
                </c:pt>
                <c:pt idx="815">
                  <c:v>39906</c:v>
                </c:pt>
                <c:pt idx="816">
                  <c:v>39909</c:v>
                </c:pt>
                <c:pt idx="817">
                  <c:v>39910</c:v>
                </c:pt>
                <c:pt idx="818">
                  <c:v>39911</c:v>
                </c:pt>
                <c:pt idx="819">
                  <c:v>39912</c:v>
                </c:pt>
                <c:pt idx="820">
                  <c:v>39917</c:v>
                </c:pt>
                <c:pt idx="821">
                  <c:v>39918</c:v>
                </c:pt>
                <c:pt idx="822">
                  <c:v>39919</c:v>
                </c:pt>
                <c:pt idx="823">
                  <c:v>39920</c:v>
                </c:pt>
                <c:pt idx="824">
                  <c:v>39923</c:v>
                </c:pt>
                <c:pt idx="825">
                  <c:v>39924</c:v>
                </c:pt>
                <c:pt idx="826">
                  <c:v>39925</c:v>
                </c:pt>
                <c:pt idx="827">
                  <c:v>39926</c:v>
                </c:pt>
                <c:pt idx="828">
                  <c:v>39927</c:v>
                </c:pt>
                <c:pt idx="829">
                  <c:v>39930</c:v>
                </c:pt>
                <c:pt idx="830">
                  <c:v>39931</c:v>
                </c:pt>
                <c:pt idx="831">
                  <c:v>39932</c:v>
                </c:pt>
                <c:pt idx="832">
                  <c:v>39933</c:v>
                </c:pt>
                <c:pt idx="833">
                  <c:v>39934</c:v>
                </c:pt>
                <c:pt idx="834">
                  <c:v>39938</c:v>
                </c:pt>
                <c:pt idx="835">
                  <c:v>39939</c:v>
                </c:pt>
                <c:pt idx="836">
                  <c:v>39940</c:v>
                </c:pt>
                <c:pt idx="837">
                  <c:v>39941</c:v>
                </c:pt>
                <c:pt idx="838">
                  <c:v>39944</c:v>
                </c:pt>
                <c:pt idx="839">
                  <c:v>39945</c:v>
                </c:pt>
                <c:pt idx="840">
                  <c:v>39946</c:v>
                </c:pt>
                <c:pt idx="841">
                  <c:v>39947</c:v>
                </c:pt>
                <c:pt idx="842">
                  <c:v>39948</c:v>
                </c:pt>
                <c:pt idx="843">
                  <c:v>39951</c:v>
                </c:pt>
                <c:pt idx="844">
                  <c:v>39952</c:v>
                </c:pt>
                <c:pt idx="845">
                  <c:v>39953</c:v>
                </c:pt>
                <c:pt idx="846">
                  <c:v>39954</c:v>
                </c:pt>
                <c:pt idx="847">
                  <c:v>39955</c:v>
                </c:pt>
                <c:pt idx="848">
                  <c:v>39959</c:v>
                </c:pt>
                <c:pt idx="849">
                  <c:v>39960</c:v>
                </c:pt>
                <c:pt idx="850">
                  <c:v>39961</c:v>
                </c:pt>
                <c:pt idx="851">
                  <c:v>39962</c:v>
                </c:pt>
                <c:pt idx="852">
                  <c:v>39965</c:v>
                </c:pt>
                <c:pt idx="853">
                  <c:v>39966</c:v>
                </c:pt>
                <c:pt idx="854">
                  <c:v>39967</c:v>
                </c:pt>
                <c:pt idx="855">
                  <c:v>39968</c:v>
                </c:pt>
                <c:pt idx="856">
                  <c:v>39969</c:v>
                </c:pt>
                <c:pt idx="857">
                  <c:v>39972</c:v>
                </c:pt>
                <c:pt idx="858">
                  <c:v>39973</c:v>
                </c:pt>
                <c:pt idx="859">
                  <c:v>39974</c:v>
                </c:pt>
                <c:pt idx="860">
                  <c:v>39975</c:v>
                </c:pt>
                <c:pt idx="861">
                  <c:v>39976</c:v>
                </c:pt>
                <c:pt idx="862">
                  <c:v>39979</c:v>
                </c:pt>
                <c:pt idx="863">
                  <c:v>39980</c:v>
                </c:pt>
                <c:pt idx="864">
                  <c:v>39981</c:v>
                </c:pt>
                <c:pt idx="865">
                  <c:v>39982</c:v>
                </c:pt>
                <c:pt idx="866">
                  <c:v>39983</c:v>
                </c:pt>
                <c:pt idx="867">
                  <c:v>39986</c:v>
                </c:pt>
                <c:pt idx="868">
                  <c:v>39987</c:v>
                </c:pt>
                <c:pt idx="869">
                  <c:v>39988</c:v>
                </c:pt>
                <c:pt idx="870">
                  <c:v>39989</c:v>
                </c:pt>
                <c:pt idx="871">
                  <c:v>39990</c:v>
                </c:pt>
                <c:pt idx="872">
                  <c:v>39993</c:v>
                </c:pt>
                <c:pt idx="873">
                  <c:v>39994</c:v>
                </c:pt>
                <c:pt idx="874">
                  <c:v>39995</c:v>
                </c:pt>
                <c:pt idx="875">
                  <c:v>39996</c:v>
                </c:pt>
                <c:pt idx="876">
                  <c:v>39997</c:v>
                </c:pt>
                <c:pt idx="877">
                  <c:v>40000</c:v>
                </c:pt>
                <c:pt idx="878">
                  <c:v>40001</c:v>
                </c:pt>
                <c:pt idx="879">
                  <c:v>40002</c:v>
                </c:pt>
                <c:pt idx="880">
                  <c:v>40003</c:v>
                </c:pt>
                <c:pt idx="881">
                  <c:v>40004</c:v>
                </c:pt>
                <c:pt idx="882">
                  <c:v>40007</c:v>
                </c:pt>
                <c:pt idx="883">
                  <c:v>40008</c:v>
                </c:pt>
                <c:pt idx="884">
                  <c:v>40009</c:v>
                </c:pt>
                <c:pt idx="885">
                  <c:v>40010</c:v>
                </c:pt>
                <c:pt idx="886">
                  <c:v>40011</c:v>
                </c:pt>
                <c:pt idx="887">
                  <c:v>40014</c:v>
                </c:pt>
                <c:pt idx="888">
                  <c:v>40015</c:v>
                </c:pt>
                <c:pt idx="889">
                  <c:v>40016</c:v>
                </c:pt>
                <c:pt idx="890">
                  <c:v>40017</c:v>
                </c:pt>
                <c:pt idx="891">
                  <c:v>40018</c:v>
                </c:pt>
                <c:pt idx="892">
                  <c:v>40021</c:v>
                </c:pt>
                <c:pt idx="893">
                  <c:v>40022</c:v>
                </c:pt>
                <c:pt idx="894">
                  <c:v>40023</c:v>
                </c:pt>
                <c:pt idx="895">
                  <c:v>40024</c:v>
                </c:pt>
                <c:pt idx="896">
                  <c:v>40025</c:v>
                </c:pt>
                <c:pt idx="897">
                  <c:v>40028</c:v>
                </c:pt>
                <c:pt idx="898">
                  <c:v>40029</c:v>
                </c:pt>
                <c:pt idx="899">
                  <c:v>40030</c:v>
                </c:pt>
                <c:pt idx="900">
                  <c:v>40031</c:v>
                </c:pt>
                <c:pt idx="901">
                  <c:v>40032</c:v>
                </c:pt>
                <c:pt idx="902">
                  <c:v>40035</c:v>
                </c:pt>
                <c:pt idx="903">
                  <c:v>40036</c:v>
                </c:pt>
                <c:pt idx="904">
                  <c:v>40037</c:v>
                </c:pt>
                <c:pt idx="905">
                  <c:v>40038</c:v>
                </c:pt>
                <c:pt idx="906">
                  <c:v>40039</c:v>
                </c:pt>
                <c:pt idx="907">
                  <c:v>40042</c:v>
                </c:pt>
                <c:pt idx="908">
                  <c:v>40043</c:v>
                </c:pt>
                <c:pt idx="909">
                  <c:v>40044</c:v>
                </c:pt>
                <c:pt idx="910">
                  <c:v>40045</c:v>
                </c:pt>
                <c:pt idx="911">
                  <c:v>40046</c:v>
                </c:pt>
                <c:pt idx="912">
                  <c:v>40049</c:v>
                </c:pt>
                <c:pt idx="913">
                  <c:v>40050</c:v>
                </c:pt>
                <c:pt idx="914">
                  <c:v>40051</c:v>
                </c:pt>
                <c:pt idx="915">
                  <c:v>40052</c:v>
                </c:pt>
                <c:pt idx="916">
                  <c:v>40053</c:v>
                </c:pt>
                <c:pt idx="917">
                  <c:v>40057</c:v>
                </c:pt>
                <c:pt idx="918">
                  <c:v>40058</c:v>
                </c:pt>
                <c:pt idx="919">
                  <c:v>40059</c:v>
                </c:pt>
                <c:pt idx="920">
                  <c:v>40060</c:v>
                </c:pt>
                <c:pt idx="921">
                  <c:v>40063</c:v>
                </c:pt>
                <c:pt idx="922">
                  <c:v>40064</c:v>
                </c:pt>
                <c:pt idx="923">
                  <c:v>40065</c:v>
                </c:pt>
                <c:pt idx="924">
                  <c:v>40066</c:v>
                </c:pt>
                <c:pt idx="925">
                  <c:v>40067</c:v>
                </c:pt>
                <c:pt idx="926">
                  <c:v>40070</c:v>
                </c:pt>
                <c:pt idx="927">
                  <c:v>40071</c:v>
                </c:pt>
                <c:pt idx="928">
                  <c:v>40072</c:v>
                </c:pt>
                <c:pt idx="929">
                  <c:v>40073</c:v>
                </c:pt>
                <c:pt idx="930">
                  <c:v>40074</c:v>
                </c:pt>
                <c:pt idx="931">
                  <c:v>40077</c:v>
                </c:pt>
                <c:pt idx="932">
                  <c:v>40078</c:v>
                </c:pt>
                <c:pt idx="933">
                  <c:v>40079</c:v>
                </c:pt>
                <c:pt idx="934">
                  <c:v>40080</c:v>
                </c:pt>
                <c:pt idx="935">
                  <c:v>40081</c:v>
                </c:pt>
                <c:pt idx="936">
                  <c:v>40084</c:v>
                </c:pt>
                <c:pt idx="937">
                  <c:v>40085</c:v>
                </c:pt>
                <c:pt idx="938">
                  <c:v>40086</c:v>
                </c:pt>
                <c:pt idx="939">
                  <c:v>40087</c:v>
                </c:pt>
                <c:pt idx="940">
                  <c:v>40088</c:v>
                </c:pt>
                <c:pt idx="941">
                  <c:v>40091</c:v>
                </c:pt>
                <c:pt idx="942">
                  <c:v>40092</c:v>
                </c:pt>
                <c:pt idx="943">
                  <c:v>40093</c:v>
                </c:pt>
                <c:pt idx="944">
                  <c:v>40094</c:v>
                </c:pt>
                <c:pt idx="945">
                  <c:v>40095</c:v>
                </c:pt>
                <c:pt idx="946">
                  <c:v>40098</c:v>
                </c:pt>
                <c:pt idx="947">
                  <c:v>40099</c:v>
                </c:pt>
                <c:pt idx="948">
                  <c:v>40100</c:v>
                </c:pt>
                <c:pt idx="949">
                  <c:v>40101</c:v>
                </c:pt>
                <c:pt idx="950">
                  <c:v>40102</c:v>
                </c:pt>
                <c:pt idx="951">
                  <c:v>40105</c:v>
                </c:pt>
                <c:pt idx="952">
                  <c:v>40106</c:v>
                </c:pt>
                <c:pt idx="953">
                  <c:v>40107</c:v>
                </c:pt>
                <c:pt idx="954">
                  <c:v>40108</c:v>
                </c:pt>
                <c:pt idx="955">
                  <c:v>40109</c:v>
                </c:pt>
                <c:pt idx="956">
                  <c:v>40112</c:v>
                </c:pt>
                <c:pt idx="957">
                  <c:v>40113</c:v>
                </c:pt>
                <c:pt idx="958">
                  <c:v>40114</c:v>
                </c:pt>
                <c:pt idx="959">
                  <c:v>40115</c:v>
                </c:pt>
                <c:pt idx="960">
                  <c:v>40116</c:v>
                </c:pt>
                <c:pt idx="961">
                  <c:v>40119</c:v>
                </c:pt>
                <c:pt idx="962">
                  <c:v>40120</c:v>
                </c:pt>
                <c:pt idx="963">
                  <c:v>40121</c:v>
                </c:pt>
                <c:pt idx="964">
                  <c:v>40122</c:v>
                </c:pt>
                <c:pt idx="965">
                  <c:v>40123</c:v>
                </c:pt>
                <c:pt idx="966">
                  <c:v>40126</c:v>
                </c:pt>
                <c:pt idx="967">
                  <c:v>40127</c:v>
                </c:pt>
                <c:pt idx="968">
                  <c:v>40128</c:v>
                </c:pt>
                <c:pt idx="969">
                  <c:v>40129</c:v>
                </c:pt>
                <c:pt idx="970">
                  <c:v>40130</c:v>
                </c:pt>
                <c:pt idx="971">
                  <c:v>40133</c:v>
                </c:pt>
                <c:pt idx="972">
                  <c:v>40134</c:v>
                </c:pt>
                <c:pt idx="973">
                  <c:v>40135</c:v>
                </c:pt>
                <c:pt idx="974">
                  <c:v>40136</c:v>
                </c:pt>
                <c:pt idx="975">
                  <c:v>40137</c:v>
                </c:pt>
                <c:pt idx="976">
                  <c:v>40140</c:v>
                </c:pt>
                <c:pt idx="977">
                  <c:v>40141</c:v>
                </c:pt>
                <c:pt idx="978">
                  <c:v>40142</c:v>
                </c:pt>
                <c:pt idx="979">
                  <c:v>40143</c:v>
                </c:pt>
                <c:pt idx="980">
                  <c:v>40144</c:v>
                </c:pt>
                <c:pt idx="981">
                  <c:v>40147</c:v>
                </c:pt>
                <c:pt idx="982">
                  <c:v>40148</c:v>
                </c:pt>
                <c:pt idx="983">
                  <c:v>40149</c:v>
                </c:pt>
                <c:pt idx="984">
                  <c:v>40150</c:v>
                </c:pt>
                <c:pt idx="985">
                  <c:v>40151</c:v>
                </c:pt>
                <c:pt idx="986">
                  <c:v>40154</c:v>
                </c:pt>
                <c:pt idx="987">
                  <c:v>40155</c:v>
                </c:pt>
                <c:pt idx="988">
                  <c:v>40156</c:v>
                </c:pt>
                <c:pt idx="989">
                  <c:v>40157</c:v>
                </c:pt>
                <c:pt idx="990">
                  <c:v>40158</c:v>
                </c:pt>
                <c:pt idx="991">
                  <c:v>40161</c:v>
                </c:pt>
                <c:pt idx="992">
                  <c:v>40162</c:v>
                </c:pt>
                <c:pt idx="993">
                  <c:v>40163</c:v>
                </c:pt>
                <c:pt idx="994">
                  <c:v>40164</c:v>
                </c:pt>
                <c:pt idx="995">
                  <c:v>40165</c:v>
                </c:pt>
                <c:pt idx="996">
                  <c:v>40168</c:v>
                </c:pt>
                <c:pt idx="997">
                  <c:v>40169</c:v>
                </c:pt>
                <c:pt idx="998">
                  <c:v>40170</c:v>
                </c:pt>
                <c:pt idx="999">
                  <c:v>40171</c:v>
                </c:pt>
                <c:pt idx="1000">
                  <c:v>40182</c:v>
                </c:pt>
                <c:pt idx="1001">
                  <c:v>40183</c:v>
                </c:pt>
                <c:pt idx="1002">
                  <c:v>40184</c:v>
                </c:pt>
                <c:pt idx="1003">
                  <c:v>40185</c:v>
                </c:pt>
                <c:pt idx="1004">
                  <c:v>40186</c:v>
                </c:pt>
                <c:pt idx="1005">
                  <c:v>40189</c:v>
                </c:pt>
                <c:pt idx="1006">
                  <c:v>40190</c:v>
                </c:pt>
                <c:pt idx="1007">
                  <c:v>40191</c:v>
                </c:pt>
                <c:pt idx="1008">
                  <c:v>40192</c:v>
                </c:pt>
                <c:pt idx="1009">
                  <c:v>40193</c:v>
                </c:pt>
                <c:pt idx="1010">
                  <c:v>40196</c:v>
                </c:pt>
                <c:pt idx="1011">
                  <c:v>40197</c:v>
                </c:pt>
                <c:pt idx="1012">
                  <c:v>40198</c:v>
                </c:pt>
                <c:pt idx="1013">
                  <c:v>40199</c:v>
                </c:pt>
                <c:pt idx="1014">
                  <c:v>40200</c:v>
                </c:pt>
                <c:pt idx="1015">
                  <c:v>40203</c:v>
                </c:pt>
                <c:pt idx="1016">
                  <c:v>40204</c:v>
                </c:pt>
                <c:pt idx="1017">
                  <c:v>40205</c:v>
                </c:pt>
                <c:pt idx="1018">
                  <c:v>40206</c:v>
                </c:pt>
                <c:pt idx="1019">
                  <c:v>40207</c:v>
                </c:pt>
                <c:pt idx="1020">
                  <c:v>40210</c:v>
                </c:pt>
                <c:pt idx="1021">
                  <c:v>40211</c:v>
                </c:pt>
                <c:pt idx="1022">
                  <c:v>40212</c:v>
                </c:pt>
                <c:pt idx="1023">
                  <c:v>40213</c:v>
                </c:pt>
                <c:pt idx="1024">
                  <c:v>40214</c:v>
                </c:pt>
              </c:numCache>
            </c:numRef>
          </c:cat>
          <c:val>
            <c:numRef>
              <c:f>Φύλλο1!$AP$4:$AP$1028</c:f>
              <c:numCache>
                <c:formatCode>#,##0.00</c:formatCode>
                <c:ptCount val="1025"/>
                <c:pt idx="0">
                  <c:v>2438</c:v>
                </c:pt>
                <c:pt idx="1">
                  <c:v>2468</c:v>
                </c:pt>
                <c:pt idx="2">
                  <c:v>2495</c:v>
                </c:pt>
                <c:pt idx="3">
                  <c:v>2497</c:v>
                </c:pt>
                <c:pt idx="4">
                  <c:v>2493</c:v>
                </c:pt>
                <c:pt idx="5">
                  <c:v>2470</c:v>
                </c:pt>
                <c:pt idx="6">
                  <c:v>2428</c:v>
                </c:pt>
                <c:pt idx="7">
                  <c:v>2382</c:v>
                </c:pt>
                <c:pt idx="8">
                  <c:v>2341</c:v>
                </c:pt>
                <c:pt idx="9">
                  <c:v>2307</c:v>
                </c:pt>
                <c:pt idx="10">
                  <c:v>2263</c:v>
                </c:pt>
                <c:pt idx="11">
                  <c:v>2214</c:v>
                </c:pt>
                <c:pt idx="12">
                  <c:v>2169</c:v>
                </c:pt>
                <c:pt idx="13">
                  <c:v>2121</c:v>
                </c:pt>
                <c:pt idx="14">
                  <c:v>2084</c:v>
                </c:pt>
                <c:pt idx="15">
                  <c:v>2050</c:v>
                </c:pt>
                <c:pt idx="16">
                  <c:v>2033</c:v>
                </c:pt>
                <c:pt idx="17">
                  <c:v>2037</c:v>
                </c:pt>
                <c:pt idx="18">
                  <c:v>2057</c:v>
                </c:pt>
                <c:pt idx="19">
                  <c:v>2069</c:v>
                </c:pt>
                <c:pt idx="20">
                  <c:v>2081</c:v>
                </c:pt>
                <c:pt idx="21">
                  <c:v>2087</c:v>
                </c:pt>
                <c:pt idx="22">
                  <c:v>2115</c:v>
                </c:pt>
                <c:pt idx="23">
                  <c:v>2145</c:v>
                </c:pt>
                <c:pt idx="24">
                  <c:v>2167</c:v>
                </c:pt>
                <c:pt idx="25">
                  <c:v>2192</c:v>
                </c:pt>
                <c:pt idx="26">
                  <c:v>2223</c:v>
                </c:pt>
                <c:pt idx="27">
                  <c:v>2256</c:v>
                </c:pt>
                <c:pt idx="28">
                  <c:v>2297</c:v>
                </c:pt>
                <c:pt idx="29">
                  <c:v>2328</c:v>
                </c:pt>
                <c:pt idx="30">
                  <c:v>2389</c:v>
                </c:pt>
                <c:pt idx="31">
                  <c:v>2484</c:v>
                </c:pt>
                <c:pt idx="32">
                  <c:v>2621</c:v>
                </c:pt>
                <c:pt idx="33">
                  <c:v>2740</c:v>
                </c:pt>
                <c:pt idx="34">
                  <c:v>2798</c:v>
                </c:pt>
                <c:pt idx="35">
                  <c:v>2792</c:v>
                </c:pt>
                <c:pt idx="36">
                  <c:v>2668</c:v>
                </c:pt>
                <c:pt idx="37">
                  <c:v>2626</c:v>
                </c:pt>
                <c:pt idx="38">
                  <c:v>2622</c:v>
                </c:pt>
                <c:pt idx="39">
                  <c:v>2644</c:v>
                </c:pt>
                <c:pt idx="40">
                  <c:v>2680</c:v>
                </c:pt>
                <c:pt idx="41">
                  <c:v>2708</c:v>
                </c:pt>
                <c:pt idx="42">
                  <c:v>2698</c:v>
                </c:pt>
                <c:pt idx="43">
                  <c:v>2682</c:v>
                </c:pt>
                <c:pt idx="44">
                  <c:v>2674</c:v>
                </c:pt>
                <c:pt idx="45">
                  <c:v>2667</c:v>
                </c:pt>
                <c:pt idx="46">
                  <c:v>2682</c:v>
                </c:pt>
                <c:pt idx="47">
                  <c:v>2702</c:v>
                </c:pt>
                <c:pt idx="48">
                  <c:v>2704</c:v>
                </c:pt>
                <c:pt idx="49">
                  <c:v>2697</c:v>
                </c:pt>
                <c:pt idx="50">
                  <c:v>2666</c:v>
                </c:pt>
                <c:pt idx="51">
                  <c:v>2605</c:v>
                </c:pt>
                <c:pt idx="52">
                  <c:v>2537</c:v>
                </c:pt>
                <c:pt idx="53">
                  <c:v>2502</c:v>
                </c:pt>
                <c:pt idx="54">
                  <c:v>2493</c:v>
                </c:pt>
                <c:pt idx="55">
                  <c:v>2511</c:v>
                </c:pt>
                <c:pt idx="56">
                  <c:v>2526</c:v>
                </c:pt>
                <c:pt idx="57">
                  <c:v>2550</c:v>
                </c:pt>
                <c:pt idx="58">
                  <c:v>2565</c:v>
                </c:pt>
                <c:pt idx="59">
                  <c:v>2569</c:v>
                </c:pt>
                <c:pt idx="60">
                  <c:v>2533</c:v>
                </c:pt>
                <c:pt idx="61">
                  <c:v>2510</c:v>
                </c:pt>
                <c:pt idx="62">
                  <c:v>2496</c:v>
                </c:pt>
                <c:pt idx="63">
                  <c:v>2496</c:v>
                </c:pt>
                <c:pt idx="64">
                  <c:v>2508</c:v>
                </c:pt>
                <c:pt idx="65">
                  <c:v>2513</c:v>
                </c:pt>
                <c:pt idx="66">
                  <c:v>2508</c:v>
                </c:pt>
                <c:pt idx="67">
                  <c:v>2504</c:v>
                </c:pt>
                <c:pt idx="68">
                  <c:v>2514</c:v>
                </c:pt>
                <c:pt idx="69">
                  <c:v>2516</c:v>
                </c:pt>
                <c:pt idx="70">
                  <c:v>2515</c:v>
                </c:pt>
                <c:pt idx="71">
                  <c:v>2504</c:v>
                </c:pt>
                <c:pt idx="72">
                  <c:v>2503</c:v>
                </c:pt>
                <c:pt idx="73">
                  <c:v>2495</c:v>
                </c:pt>
                <c:pt idx="74">
                  <c:v>2479</c:v>
                </c:pt>
                <c:pt idx="75">
                  <c:v>2451</c:v>
                </c:pt>
                <c:pt idx="76">
                  <c:v>2434</c:v>
                </c:pt>
                <c:pt idx="77">
                  <c:v>2421</c:v>
                </c:pt>
                <c:pt idx="78">
                  <c:v>2397</c:v>
                </c:pt>
                <c:pt idx="79">
                  <c:v>2378</c:v>
                </c:pt>
                <c:pt idx="80">
                  <c:v>2370</c:v>
                </c:pt>
                <c:pt idx="81">
                  <c:v>2368</c:v>
                </c:pt>
                <c:pt idx="82">
                  <c:v>2364</c:v>
                </c:pt>
                <c:pt idx="83">
                  <c:v>2365</c:v>
                </c:pt>
                <c:pt idx="84">
                  <c:v>2372</c:v>
                </c:pt>
                <c:pt idx="85">
                  <c:v>2383</c:v>
                </c:pt>
                <c:pt idx="86">
                  <c:v>2399</c:v>
                </c:pt>
                <c:pt idx="87">
                  <c:v>2414</c:v>
                </c:pt>
                <c:pt idx="88">
                  <c:v>2440</c:v>
                </c:pt>
                <c:pt idx="89">
                  <c:v>2472</c:v>
                </c:pt>
                <c:pt idx="90">
                  <c:v>2491</c:v>
                </c:pt>
                <c:pt idx="91">
                  <c:v>2501</c:v>
                </c:pt>
                <c:pt idx="92">
                  <c:v>2502</c:v>
                </c:pt>
                <c:pt idx="93">
                  <c:v>2492</c:v>
                </c:pt>
                <c:pt idx="94">
                  <c:v>2482</c:v>
                </c:pt>
                <c:pt idx="95">
                  <c:v>2479</c:v>
                </c:pt>
                <c:pt idx="96">
                  <c:v>2476</c:v>
                </c:pt>
                <c:pt idx="97">
                  <c:v>2468</c:v>
                </c:pt>
                <c:pt idx="98">
                  <c:v>2453</c:v>
                </c:pt>
                <c:pt idx="99">
                  <c:v>2442</c:v>
                </c:pt>
                <c:pt idx="100">
                  <c:v>2432</c:v>
                </c:pt>
                <c:pt idx="101">
                  <c:v>2416</c:v>
                </c:pt>
                <c:pt idx="102">
                  <c:v>2436</c:v>
                </c:pt>
                <c:pt idx="103">
                  <c:v>2478</c:v>
                </c:pt>
                <c:pt idx="104">
                  <c:v>2514</c:v>
                </c:pt>
                <c:pt idx="105">
                  <c:v>2551</c:v>
                </c:pt>
                <c:pt idx="106">
                  <c:v>2580</c:v>
                </c:pt>
                <c:pt idx="107">
                  <c:v>2599</c:v>
                </c:pt>
                <c:pt idx="108">
                  <c:v>2631</c:v>
                </c:pt>
                <c:pt idx="109">
                  <c:v>2653</c:v>
                </c:pt>
                <c:pt idx="110">
                  <c:v>2672</c:v>
                </c:pt>
                <c:pt idx="111">
                  <c:v>2699</c:v>
                </c:pt>
                <c:pt idx="112">
                  <c:v>2715</c:v>
                </c:pt>
                <c:pt idx="113">
                  <c:v>2723</c:v>
                </c:pt>
                <c:pt idx="114">
                  <c:v>2725</c:v>
                </c:pt>
                <c:pt idx="115">
                  <c:v>2728</c:v>
                </c:pt>
                <c:pt idx="116">
                  <c:v>2729</c:v>
                </c:pt>
                <c:pt idx="117">
                  <c:v>2739</c:v>
                </c:pt>
                <c:pt idx="118">
                  <c:v>2774</c:v>
                </c:pt>
                <c:pt idx="119">
                  <c:v>2808</c:v>
                </c:pt>
                <c:pt idx="120">
                  <c:v>2829</c:v>
                </c:pt>
                <c:pt idx="121">
                  <c:v>2862</c:v>
                </c:pt>
                <c:pt idx="122">
                  <c:v>2898</c:v>
                </c:pt>
                <c:pt idx="123">
                  <c:v>2935</c:v>
                </c:pt>
                <c:pt idx="124">
                  <c:v>2964</c:v>
                </c:pt>
                <c:pt idx="125">
                  <c:v>2983</c:v>
                </c:pt>
                <c:pt idx="126">
                  <c:v>2965</c:v>
                </c:pt>
                <c:pt idx="127">
                  <c:v>2926</c:v>
                </c:pt>
                <c:pt idx="128">
                  <c:v>2894</c:v>
                </c:pt>
                <c:pt idx="129">
                  <c:v>2870</c:v>
                </c:pt>
                <c:pt idx="130">
                  <c:v>2864</c:v>
                </c:pt>
                <c:pt idx="131">
                  <c:v>2849</c:v>
                </c:pt>
                <c:pt idx="132">
                  <c:v>2865</c:v>
                </c:pt>
                <c:pt idx="133">
                  <c:v>2905</c:v>
                </c:pt>
                <c:pt idx="134">
                  <c:v>2968</c:v>
                </c:pt>
                <c:pt idx="135">
                  <c:v>3004</c:v>
                </c:pt>
                <c:pt idx="136">
                  <c:v>3053</c:v>
                </c:pt>
                <c:pt idx="137">
                  <c:v>3116</c:v>
                </c:pt>
                <c:pt idx="138">
                  <c:v>3162</c:v>
                </c:pt>
                <c:pt idx="139">
                  <c:v>3191</c:v>
                </c:pt>
                <c:pt idx="140">
                  <c:v>3202</c:v>
                </c:pt>
                <c:pt idx="141">
                  <c:v>3221</c:v>
                </c:pt>
                <c:pt idx="142">
                  <c:v>3227</c:v>
                </c:pt>
                <c:pt idx="143">
                  <c:v>3236</c:v>
                </c:pt>
                <c:pt idx="144">
                  <c:v>3260</c:v>
                </c:pt>
                <c:pt idx="145">
                  <c:v>3285</c:v>
                </c:pt>
                <c:pt idx="146">
                  <c:v>3337</c:v>
                </c:pt>
                <c:pt idx="147">
                  <c:v>3450</c:v>
                </c:pt>
                <c:pt idx="148">
                  <c:v>3560</c:v>
                </c:pt>
                <c:pt idx="149">
                  <c:v>3617</c:v>
                </c:pt>
                <c:pt idx="150">
                  <c:v>3654</c:v>
                </c:pt>
                <c:pt idx="151">
                  <c:v>3679</c:v>
                </c:pt>
                <c:pt idx="152">
                  <c:v>3678</c:v>
                </c:pt>
                <c:pt idx="153">
                  <c:v>3681</c:v>
                </c:pt>
                <c:pt idx="154">
                  <c:v>3714</c:v>
                </c:pt>
                <c:pt idx="155">
                  <c:v>3755</c:v>
                </c:pt>
                <c:pt idx="156">
                  <c:v>3824</c:v>
                </c:pt>
                <c:pt idx="157">
                  <c:v>3841</c:v>
                </c:pt>
                <c:pt idx="158">
                  <c:v>3812</c:v>
                </c:pt>
                <c:pt idx="159">
                  <c:v>3755</c:v>
                </c:pt>
                <c:pt idx="160">
                  <c:v>3720</c:v>
                </c:pt>
                <c:pt idx="161">
                  <c:v>3672</c:v>
                </c:pt>
                <c:pt idx="162">
                  <c:v>3633</c:v>
                </c:pt>
                <c:pt idx="163">
                  <c:v>3644</c:v>
                </c:pt>
                <c:pt idx="164">
                  <c:v>3690</c:v>
                </c:pt>
                <c:pt idx="165">
                  <c:v>3750</c:v>
                </c:pt>
                <c:pt idx="166">
                  <c:v>3795</c:v>
                </c:pt>
                <c:pt idx="167">
                  <c:v>3847</c:v>
                </c:pt>
                <c:pt idx="168">
                  <c:v>3875</c:v>
                </c:pt>
                <c:pt idx="169">
                  <c:v>3882</c:v>
                </c:pt>
                <c:pt idx="170">
                  <c:v>3882</c:v>
                </c:pt>
                <c:pt idx="171">
                  <c:v>3877</c:v>
                </c:pt>
                <c:pt idx="172">
                  <c:v>3888</c:v>
                </c:pt>
                <c:pt idx="173">
                  <c:v>3914</c:v>
                </c:pt>
                <c:pt idx="174">
                  <c:v>3948</c:v>
                </c:pt>
                <c:pt idx="175">
                  <c:v>4010</c:v>
                </c:pt>
                <c:pt idx="176">
                  <c:v>4129</c:v>
                </c:pt>
                <c:pt idx="177">
                  <c:v>4207</c:v>
                </c:pt>
                <c:pt idx="178">
                  <c:v>4258</c:v>
                </c:pt>
                <c:pt idx="179">
                  <c:v>4279</c:v>
                </c:pt>
                <c:pt idx="180">
                  <c:v>4275</c:v>
                </c:pt>
                <c:pt idx="181">
                  <c:v>4244</c:v>
                </c:pt>
                <c:pt idx="182">
                  <c:v>4200</c:v>
                </c:pt>
                <c:pt idx="183">
                  <c:v>4136</c:v>
                </c:pt>
                <c:pt idx="184">
                  <c:v>4069</c:v>
                </c:pt>
                <c:pt idx="185">
                  <c:v>3979</c:v>
                </c:pt>
                <c:pt idx="186">
                  <c:v>3915</c:v>
                </c:pt>
                <c:pt idx="187">
                  <c:v>3911</c:v>
                </c:pt>
                <c:pt idx="188">
                  <c:v>3944</c:v>
                </c:pt>
                <c:pt idx="189">
                  <c:v>3956</c:v>
                </c:pt>
                <c:pt idx="190">
                  <c:v>3960</c:v>
                </c:pt>
                <c:pt idx="191">
                  <c:v>3941</c:v>
                </c:pt>
                <c:pt idx="192">
                  <c:v>3931</c:v>
                </c:pt>
                <c:pt idx="193">
                  <c:v>3964</c:v>
                </c:pt>
                <c:pt idx="194">
                  <c:v>4015</c:v>
                </c:pt>
                <c:pt idx="195">
                  <c:v>4042</c:v>
                </c:pt>
                <c:pt idx="196">
                  <c:v>4070</c:v>
                </c:pt>
                <c:pt idx="197">
                  <c:v>4126</c:v>
                </c:pt>
                <c:pt idx="198">
                  <c:v>4169</c:v>
                </c:pt>
                <c:pt idx="199">
                  <c:v>4182</c:v>
                </c:pt>
                <c:pt idx="200">
                  <c:v>4159</c:v>
                </c:pt>
                <c:pt idx="201">
                  <c:v>4109</c:v>
                </c:pt>
                <c:pt idx="202">
                  <c:v>4053</c:v>
                </c:pt>
                <c:pt idx="203">
                  <c:v>4017</c:v>
                </c:pt>
                <c:pt idx="204">
                  <c:v>3996</c:v>
                </c:pt>
                <c:pt idx="205">
                  <c:v>3978</c:v>
                </c:pt>
                <c:pt idx="206">
                  <c:v>3960</c:v>
                </c:pt>
                <c:pt idx="207">
                  <c:v>3955</c:v>
                </c:pt>
                <c:pt idx="208">
                  <c:v>3982</c:v>
                </c:pt>
                <c:pt idx="209">
                  <c:v>4006</c:v>
                </c:pt>
                <c:pt idx="210">
                  <c:v>4037</c:v>
                </c:pt>
                <c:pt idx="211">
                  <c:v>4100</c:v>
                </c:pt>
                <c:pt idx="212">
                  <c:v>4146</c:v>
                </c:pt>
                <c:pt idx="213">
                  <c:v>4188</c:v>
                </c:pt>
                <c:pt idx="214">
                  <c:v>4214</c:v>
                </c:pt>
                <c:pt idx="215">
                  <c:v>4242</c:v>
                </c:pt>
                <c:pt idx="216">
                  <c:v>4256</c:v>
                </c:pt>
                <c:pt idx="217">
                  <c:v>4245</c:v>
                </c:pt>
                <c:pt idx="218">
                  <c:v>4210</c:v>
                </c:pt>
                <c:pt idx="219">
                  <c:v>4180</c:v>
                </c:pt>
                <c:pt idx="220">
                  <c:v>4153</c:v>
                </c:pt>
                <c:pt idx="221">
                  <c:v>4134</c:v>
                </c:pt>
                <c:pt idx="222">
                  <c:v>4121</c:v>
                </c:pt>
                <c:pt idx="223">
                  <c:v>4129</c:v>
                </c:pt>
                <c:pt idx="224">
                  <c:v>4137</c:v>
                </c:pt>
                <c:pt idx="225">
                  <c:v>4138</c:v>
                </c:pt>
                <c:pt idx="226">
                  <c:v>4144</c:v>
                </c:pt>
                <c:pt idx="227">
                  <c:v>4163</c:v>
                </c:pt>
                <c:pt idx="228">
                  <c:v>4185</c:v>
                </c:pt>
                <c:pt idx="229">
                  <c:v>4208</c:v>
                </c:pt>
                <c:pt idx="230">
                  <c:v>4255</c:v>
                </c:pt>
                <c:pt idx="231">
                  <c:v>4298</c:v>
                </c:pt>
                <c:pt idx="232">
                  <c:v>4336</c:v>
                </c:pt>
                <c:pt idx="233">
                  <c:v>4369</c:v>
                </c:pt>
                <c:pt idx="234">
                  <c:v>4400</c:v>
                </c:pt>
                <c:pt idx="235">
                  <c:v>4407</c:v>
                </c:pt>
                <c:pt idx="236">
                  <c:v>4367</c:v>
                </c:pt>
                <c:pt idx="237">
                  <c:v>4323</c:v>
                </c:pt>
                <c:pt idx="238">
                  <c:v>4294</c:v>
                </c:pt>
                <c:pt idx="239">
                  <c:v>4275</c:v>
                </c:pt>
                <c:pt idx="240">
                  <c:v>4270</c:v>
                </c:pt>
                <c:pt idx="241">
                  <c:v>4294</c:v>
                </c:pt>
                <c:pt idx="242">
                  <c:v>4307</c:v>
                </c:pt>
                <c:pt idx="243">
                  <c:v>4318</c:v>
                </c:pt>
                <c:pt idx="244">
                  <c:v>4324</c:v>
                </c:pt>
                <c:pt idx="245">
                  <c:v>4330</c:v>
                </c:pt>
                <c:pt idx="246">
                  <c:v>4336</c:v>
                </c:pt>
                <c:pt idx="247">
                  <c:v>4362</c:v>
                </c:pt>
                <c:pt idx="248">
                  <c:v>4397</c:v>
                </c:pt>
                <c:pt idx="249">
                  <c:v>4421</c:v>
                </c:pt>
                <c:pt idx="250">
                  <c:v>4452</c:v>
                </c:pt>
                <c:pt idx="251">
                  <c:v>4494</c:v>
                </c:pt>
                <c:pt idx="252">
                  <c:v>4539</c:v>
                </c:pt>
                <c:pt idx="253">
                  <c:v>4579</c:v>
                </c:pt>
                <c:pt idx="254">
                  <c:v>4617</c:v>
                </c:pt>
                <c:pt idx="255">
                  <c:v>4640</c:v>
                </c:pt>
                <c:pt idx="256">
                  <c:v>4647</c:v>
                </c:pt>
                <c:pt idx="257">
                  <c:v>4642</c:v>
                </c:pt>
                <c:pt idx="258">
                  <c:v>4629</c:v>
                </c:pt>
                <c:pt idx="259">
                  <c:v>4555</c:v>
                </c:pt>
                <c:pt idx="260">
                  <c:v>4481</c:v>
                </c:pt>
                <c:pt idx="261">
                  <c:v>4411</c:v>
                </c:pt>
                <c:pt idx="262">
                  <c:v>4362</c:v>
                </c:pt>
                <c:pt idx="263">
                  <c:v>4340</c:v>
                </c:pt>
                <c:pt idx="264">
                  <c:v>4360</c:v>
                </c:pt>
                <c:pt idx="265">
                  <c:v>4381</c:v>
                </c:pt>
                <c:pt idx="266">
                  <c:v>4385</c:v>
                </c:pt>
                <c:pt idx="267">
                  <c:v>4367</c:v>
                </c:pt>
                <c:pt idx="268">
                  <c:v>4343</c:v>
                </c:pt>
                <c:pt idx="269">
                  <c:v>4287</c:v>
                </c:pt>
                <c:pt idx="270">
                  <c:v>4225</c:v>
                </c:pt>
                <c:pt idx="271">
                  <c:v>4219</c:v>
                </c:pt>
                <c:pt idx="272">
                  <c:v>4243</c:v>
                </c:pt>
                <c:pt idx="273">
                  <c:v>4265</c:v>
                </c:pt>
                <c:pt idx="274">
                  <c:v>4291</c:v>
                </c:pt>
                <c:pt idx="275">
                  <c:v>4313</c:v>
                </c:pt>
                <c:pt idx="276">
                  <c:v>4323</c:v>
                </c:pt>
                <c:pt idx="277">
                  <c:v>4328</c:v>
                </c:pt>
                <c:pt idx="278">
                  <c:v>4348</c:v>
                </c:pt>
                <c:pt idx="279">
                  <c:v>4360</c:v>
                </c:pt>
                <c:pt idx="280">
                  <c:v>4366</c:v>
                </c:pt>
                <c:pt idx="281">
                  <c:v>4352</c:v>
                </c:pt>
                <c:pt idx="282">
                  <c:v>4355</c:v>
                </c:pt>
                <c:pt idx="283">
                  <c:v>4355</c:v>
                </c:pt>
                <c:pt idx="284">
                  <c:v>4359</c:v>
                </c:pt>
                <c:pt idx="285">
                  <c:v>4399</c:v>
                </c:pt>
                <c:pt idx="286">
                  <c:v>4456</c:v>
                </c:pt>
                <c:pt idx="287">
                  <c:v>4545</c:v>
                </c:pt>
                <c:pt idx="288">
                  <c:v>4609</c:v>
                </c:pt>
                <c:pt idx="289">
                  <c:v>4704</c:v>
                </c:pt>
                <c:pt idx="290">
                  <c:v>4765</c:v>
                </c:pt>
                <c:pt idx="291">
                  <c:v>4818</c:v>
                </c:pt>
                <c:pt idx="292">
                  <c:v>4872</c:v>
                </c:pt>
                <c:pt idx="293">
                  <c:v>4908</c:v>
                </c:pt>
                <c:pt idx="294">
                  <c:v>4921</c:v>
                </c:pt>
                <c:pt idx="295">
                  <c:v>4937</c:v>
                </c:pt>
                <c:pt idx="296">
                  <c:v>4963</c:v>
                </c:pt>
                <c:pt idx="297">
                  <c:v>5000</c:v>
                </c:pt>
                <c:pt idx="298">
                  <c:v>5041</c:v>
                </c:pt>
                <c:pt idx="299">
                  <c:v>5069</c:v>
                </c:pt>
                <c:pt idx="300">
                  <c:v>5077</c:v>
                </c:pt>
                <c:pt idx="301">
                  <c:v>5071</c:v>
                </c:pt>
                <c:pt idx="302">
                  <c:v>5086</c:v>
                </c:pt>
                <c:pt idx="303">
                  <c:v>5123</c:v>
                </c:pt>
                <c:pt idx="304">
                  <c:v>5172</c:v>
                </c:pt>
                <c:pt idx="305">
                  <c:v>5226</c:v>
                </c:pt>
                <c:pt idx="306">
                  <c:v>5275</c:v>
                </c:pt>
                <c:pt idx="307">
                  <c:v>5330</c:v>
                </c:pt>
                <c:pt idx="308">
                  <c:v>5357</c:v>
                </c:pt>
                <c:pt idx="309">
                  <c:v>5364</c:v>
                </c:pt>
                <c:pt idx="310">
                  <c:v>5356</c:v>
                </c:pt>
                <c:pt idx="311">
                  <c:v>5355</c:v>
                </c:pt>
                <c:pt idx="312">
                  <c:v>5388</c:v>
                </c:pt>
                <c:pt idx="313">
                  <c:v>5417</c:v>
                </c:pt>
                <c:pt idx="314">
                  <c:v>5439</c:v>
                </c:pt>
                <c:pt idx="315">
                  <c:v>5487</c:v>
                </c:pt>
                <c:pt idx="316">
                  <c:v>5532</c:v>
                </c:pt>
                <c:pt idx="317">
                  <c:v>5552</c:v>
                </c:pt>
                <c:pt idx="318">
                  <c:v>5556</c:v>
                </c:pt>
                <c:pt idx="319">
                  <c:v>5546</c:v>
                </c:pt>
                <c:pt idx="320">
                  <c:v>5553</c:v>
                </c:pt>
                <c:pt idx="321">
                  <c:v>5562</c:v>
                </c:pt>
                <c:pt idx="322">
                  <c:v>5601</c:v>
                </c:pt>
                <c:pt idx="323">
                  <c:v>5700</c:v>
                </c:pt>
                <c:pt idx="324">
                  <c:v>5782</c:v>
                </c:pt>
                <c:pt idx="325">
                  <c:v>5850</c:v>
                </c:pt>
                <c:pt idx="326">
                  <c:v>5922</c:v>
                </c:pt>
                <c:pt idx="327">
                  <c:v>6029</c:v>
                </c:pt>
                <c:pt idx="328">
                  <c:v>6122</c:v>
                </c:pt>
                <c:pt idx="329">
                  <c:v>6192</c:v>
                </c:pt>
                <c:pt idx="330">
                  <c:v>6230</c:v>
                </c:pt>
                <c:pt idx="331">
                  <c:v>6248</c:v>
                </c:pt>
                <c:pt idx="332">
                  <c:v>6255</c:v>
                </c:pt>
                <c:pt idx="333">
                  <c:v>6262</c:v>
                </c:pt>
                <c:pt idx="334">
                  <c:v>6276</c:v>
                </c:pt>
                <c:pt idx="335">
                  <c:v>6321</c:v>
                </c:pt>
                <c:pt idx="336">
                  <c:v>6395</c:v>
                </c:pt>
                <c:pt idx="337">
                  <c:v>6478</c:v>
                </c:pt>
                <c:pt idx="338">
                  <c:v>6585</c:v>
                </c:pt>
                <c:pt idx="339">
                  <c:v>6648</c:v>
                </c:pt>
                <c:pt idx="340">
                  <c:v>6685</c:v>
                </c:pt>
                <c:pt idx="341">
                  <c:v>6688</c:v>
                </c:pt>
                <c:pt idx="342">
                  <c:v>6650</c:v>
                </c:pt>
                <c:pt idx="343">
                  <c:v>6603</c:v>
                </c:pt>
                <c:pt idx="344">
                  <c:v>6554</c:v>
                </c:pt>
                <c:pt idx="345">
                  <c:v>6521</c:v>
                </c:pt>
                <c:pt idx="346">
                  <c:v>6471</c:v>
                </c:pt>
                <c:pt idx="347">
                  <c:v>6422</c:v>
                </c:pt>
                <c:pt idx="348">
                  <c:v>6304</c:v>
                </c:pt>
                <c:pt idx="349">
                  <c:v>6212</c:v>
                </c:pt>
                <c:pt idx="350">
                  <c:v>6123</c:v>
                </c:pt>
                <c:pt idx="351">
                  <c:v>6023</c:v>
                </c:pt>
                <c:pt idx="352">
                  <c:v>5971</c:v>
                </c:pt>
                <c:pt idx="353">
                  <c:v>5983</c:v>
                </c:pt>
                <c:pt idx="354">
                  <c:v>6011</c:v>
                </c:pt>
                <c:pt idx="355">
                  <c:v>6023</c:v>
                </c:pt>
                <c:pt idx="356">
                  <c:v>5988</c:v>
                </c:pt>
                <c:pt idx="357">
                  <c:v>5877</c:v>
                </c:pt>
                <c:pt idx="358">
                  <c:v>5736</c:v>
                </c:pt>
                <c:pt idx="359">
                  <c:v>5661</c:v>
                </c:pt>
                <c:pt idx="360">
                  <c:v>5538</c:v>
                </c:pt>
                <c:pt idx="361">
                  <c:v>5407</c:v>
                </c:pt>
                <c:pt idx="362">
                  <c:v>5302</c:v>
                </c:pt>
                <c:pt idx="363">
                  <c:v>5258</c:v>
                </c:pt>
                <c:pt idx="364">
                  <c:v>5254</c:v>
                </c:pt>
                <c:pt idx="365">
                  <c:v>5310</c:v>
                </c:pt>
                <c:pt idx="366">
                  <c:v>5438</c:v>
                </c:pt>
                <c:pt idx="367">
                  <c:v>5672</c:v>
                </c:pt>
                <c:pt idx="368">
                  <c:v>5922</c:v>
                </c:pt>
                <c:pt idx="369">
                  <c:v>6038</c:v>
                </c:pt>
                <c:pt idx="370">
                  <c:v>6105</c:v>
                </c:pt>
                <c:pt idx="371">
                  <c:v>6180</c:v>
                </c:pt>
                <c:pt idx="372">
                  <c:v>6234</c:v>
                </c:pt>
                <c:pt idx="373">
                  <c:v>6278</c:v>
                </c:pt>
                <c:pt idx="374">
                  <c:v>6304</c:v>
                </c:pt>
                <c:pt idx="375">
                  <c:v>6302</c:v>
                </c:pt>
                <c:pt idx="376">
                  <c:v>6293</c:v>
                </c:pt>
                <c:pt idx="377">
                  <c:v>6251</c:v>
                </c:pt>
                <c:pt idx="378">
                  <c:v>6201</c:v>
                </c:pt>
                <c:pt idx="379">
                  <c:v>6220</c:v>
                </c:pt>
                <c:pt idx="380">
                  <c:v>6301</c:v>
                </c:pt>
                <c:pt idx="381">
                  <c:v>6484</c:v>
                </c:pt>
                <c:pt idx="382">
                  <c:v>6656</c:v>
                </c:pt>
                <c:pt idx="383">
                  <c:v>6706</c:v>
                </c:pt>
                <c:pt idx="384">
                  <c:v>6692</c:v>
                </c:pt>
                <c:pt idx="385">
                  <c:v>6637</c:v>
                </c:pt>
                <c:pt idx="386">
                  <c:v>6582</c:v>
                </c:pt>
                <c:pt idx="387">
                  <c:v>6567</c:v>
                </c:pt>
                <c:pt idx="388">
                  <c:v>6601</c:v>
                </c:pt>
                <c:pt idx="389">
                  <c:v>6659</c:v>
                </c:pt>
                <c:pt idx="390">
                  <c:v>6720</c:v>
                </c:pt>
                <c:pt idx="391">
                  <c:v>6780</c:v>
                </c:pt>
                <c:pt idx="392">
                  <c:v>6838</c:v>
                </c:pt>
                <c:pt idx="393">
                  <c:v>6890</c:v>
                </c:pt>
                <c:pt idx="394">
                  <c:v>6936</c:v>
                </c:pt>
                <c:pt idx="395">
                  <c:v>6967</c:v>
                </c:pt>
                <c:pt idx="396">
                  <c:v>6993</c:v>
                </c:pt>
                <c:pt idx="397">
                  <c:v>7000</c:v>
                </c:pt>
                <c:pt idx="398">
                  <c:v>7007</c:v>
                </c:pt>
                <c:pt idx="399">
                  <c:v>6990</c:v>
                </c:pt>
                <c:pt idx="400">
                  <c:v>6966</c:v>
                </c:pt>
                <c:pt idx="401">
                  <c:v>6917</c:v>
                </c:pt>
                <c:pt idx="402">
                  <c:v>6936</c:v>
                </c:pt>
                <c:pt idx="403">
                  <c:v>7011</c:v>
                </c:pt>
                <c:pt idx="404">
                  <c:v>7066</c:v>
                </c:pt>
                <c:pt idx="405">
                  <c:v>7143</c:v>
                </c:pt>
                <c:pt idx="406">
                  <c:v>7231</c:v>
                </c:pt>
                <c:pt idx="407">
                  <c:v>7319</c:v>
                </c:pt>
                <c:pt idx="408">
                  <c:v>7313</c:v>
                </c:pt>
                <c:pt idx="409">
                  <c:v>7289</c:v>
                </c:pt>
                <c:pt idx="410">
                  <c:v>7243</c:v>
                </c:pt>
                <c:pt idx="411">
                  <c:v>7211</c:v>
                </c:pt>
                <c:pt idx="412">
                  <c:v>7237</c:v>
                </c:pt>
                <c:pt idx="413">
                  <c:v>7277</c:v>
                </c:pt>
                <c:pt idx="414">
                  <c:v>7381</c:v>
                </c:pt>
                <c:pt idx="415">
                  <c:v>7474</c:v>
                </c:pt>
                <c:pt idx="416">
                  <c:v>7586</c:v>
                </c:pt>
                <c:pt idx="417">
                  <c:v>7702</c:v>
                </c:pt>
                <c:pt idx="418">
                  <c:v>7783</c:v>
                </c:pt>
                <c:pt idx="419">
                  <c:v>7907</c:v>
                </c:pt>
                <c:pt idx="420">
                  <c:v>8090</c:v>
                </c:pt>
                <c:pt idx="421">
                  <c:v>8270</c:v>
                </c:pt>
                <c:pt idx="422">
                  <c:v>8410</c:v>
                </c:pt>
                <c:pt idx="423">
                  <c:v>8477</c:v>
                </c:pt>
                <c:pt idx="424">
                  <c:v>8468</c:v>
                </c:pt>
                <c:pt idx="425">
                  <c:v>8421</c:v>
                </c:pt>
                <c:pt idx="426">
                  <c:v>8340</c:v>
                </c:pt>
                <c:pt idx="427">
                  <c:v>8302</c:v>
                </c:pt>
                <c:pt idx="428">
                  <c:v>8296</c:v>
                </c:pt>
                <c:pt idx="429">
                  <c:v>8313</c:v>
                </c:pt>
                <c:pt idx="430">
                  <c:v>8429</c:v>
                </c:pt>
                <c:pt idx="431">
                  <c:v>8619</c:v>
                </c:pt>
                <c:pt idx="432">
                  <c:v>8956</c:v>
                </c:pt>
                <c:pt idx="433">
                  <c:v>9082</c:v>
                </c:pt>
                <c:pt idx="434">
                  <c:v>9215</c:v>
                </c:pt>
                <c:pt idx="435">
                  <c:v>9259</c:v>
                </c:pt>
                <c:pt idx="436">
                  <c:v>9370</c:v>
                </c:pt>
                <c:pt idx="437">
                  <c:v>9474</c:v>
                </c:pt>
                <c:pt idx="438">
                  <c:v>9537</c:v>
                </c:pt>
                <c:pt idx="439">
                  <c:v>9566</c:v>
                </c:pt>
                <c:pt idx="440">
                  <c:v>9561</c:v>
                </c:pt>
                <c:pt idx="441">
                  <c:v>9513</c:v>
                </c:pt>
                <c:pt idx="442">
                  <c:v>9535</c:v>
                </c:pt>
                <c:pt idx="443">
                  <c:v>9665</c:v>
                </c:pt>
                <c:pt idx="444">
                  <c:v>9860</c:v>
                </c:pt>
                <c:pt idx="445">
                  <c:v>10218</c:v>
                </c:pt>
                <c:pt idx="446">
                  <c:v>10513</c:v>
                </c:pt>
                <c:pt idx="447">
                  <c:v>10695</c:v>
                </c:pt>
                <c:pt idx="448">
                  <c:v>10756</c:v>
                </c:pt>
                <c:pt idx="449">
                  <c:v>10748</c:v>
                </c:pt>
                <c:pt idx="450">
                  <c:v>10724</c:v>
                </c:pt>
                <c:pt idx="451">
                  <c:v>10732</c:v>
                </c:pt>
                <c:pt idx="452">
                  <c:v>10798</c:v>
                </c:pt>
                <c:pt idx="453">
                  <c:v>10853</c:v>
                </c:pt>
                <c:pt idx="454">
                  <c:v>10944</c:v>
                </c:pt>
                <c:pt idx="455">
                  <c:v>10984</c:v>
                </c:pt>
                <c:pt idx="456">
                  <c:v>10994</c:v>
                </c:pt>
                <c:pt idx="457">
                  <c:v>11025</c:v>
                </c:pt>
                <c:pt idx="458">
                  <c:v>11033</c:v>
                </c:pt>
                <c:pt idx="459">
                  <c:v>10886</c:v>
                </c:pt>
                <c:pt idx="460">
                  <c:v>10656</c:v>
                </c:pt>
                <c:pt idx="461">
                  <c:v>10581</c:v>
                </c:pt>
                <c:pt idx="462">
                  <c:v>10548</c:v>
                </c:pt>
                <c:pt idx="463">
                  <c:v>10539</c:v>
                </c:pt>
                <c:pt idx="464">
                  <c:v>10605</c:v>
                </c:pt>
                <c:pt idx="465">
                  <c:v>10674</c:v>
                </c:pt>
                <c:pt idx="466">
                  <c:v>10744</c:v>
                </c:pt>
                <c:pt idx="467">
                  <c:v>10867</c:v>
                </c:pt>
                <c:pt idx="468">
                  <c:v>10995</c:v>
                </c:pt>
                <c:pt idx="469">
                  <c:v>11039</c:v>
                </c:pt>
                <c:pt idx="470">
                  <c:v>10995</c:v>
                </c:pt>
                <c:pt idx="471">
                  <c:v>10938</c:v>
                </c:pt>
                <c:pt idx="472">
                  <c:v>10870</c:v>
                </c:pt>
                <c:pt idx="473">
                  <c:v>10780</c:v>
                </c:pt>
                <c:pt idx="474">
                  <c:v>10647</c:v>
                </c:pt>
                <c:pt idx="475">
                  <c:v>10517</c:v>
                </c:pt>
                <c:pt idx="476">
                  <c:v>10328</c:v>
                </c:pt>
                <c:pt idx="477">
                  <c:v>10148</c:v>
                </c:pt>
                <c:pt idx="478">
                  <c:v>10003</c:v>
                </c:pt>
                <c:pt idx="479">
                  <c:v>9897</c:v>
                </c:pt>
                <c:pt idx="480">
                  <c:v>9922</c:v>
                </c:pt>
                <c:pt idx="481">
                  <c:v>10092</c:v>
                </c:pt>
                <c:pt idx="482">
                  <c:v>10210</c:v>
                </c:pt>
                <c:pt idx="483">
                  <c:v>10270</c:v>
                </c:pt>
                <c:pt idx="484">
                  <c:v>10285</c:v>
                </c:pt>
                <c:pt idx="485">
                  <c:v>10216</c:v>
                </c:pt>
                <c:pt idx="486">
                  <c:v>10142</c:v>
                </c:pt>
                <c:pt idx="487">
                  <c:v>10068</c:v>
                </c:pt>
                <c:pt idx="488">
                  <c:v>9992</c:v>
                </c:pt>
                <c:pt idx="489">
                  <c:v>9929</c:v>
                </c:pt>
                <c:pt idx="490">
                  <c:v>9936</c:v>
                </c:pt>
                <c:pt idx="491">
                  <c:v>9949</c:v>
                </c:pt>
                <c:pt idx="492">
                  <c:v>9918</c:v>
                </c:pt>
                <c:pt idx="493">
                  <c:v>9848</c:v>
                </c:pt>
                <c:pt idx="494">
                  <c:v>9751</c:v>
                </c:pt>
                <c:pt idx="495">
                  <c:v>9591</c:v>
                </c:pt>
                <c:pt idx="496">
                  <c:v>9392</c:v>
                </c:pt>
                <c:pt idx="497">
                  <c:v>9236</c:v>
                </c:pt>
                <c:pt idx="498">
                  <c:v>9143</c:v>
                </c:pt>
                <c:pt idx="499">
                  <c:v>8891</c:v>
                </c:pt>
                <c:pt idx="500">
                  <c:v>8756</c:v>
                </c:pt>
                <c:pt idx="501">
                  <c:v>8702</c:v>
                </c:pt>
                <c:pt idx="502">
                  <c:v>8732</c:v>
                </c:pt>
                <c:pt idx="503">
                  <c:v>8730</c:v>
                </c:pt>
                <c:pt idx="504">
                  <c:v>8621</c:v>
                </c:pt>
                <c:pt idx="505">
                  <c:v>8333</c:v>
                </c:pt>
                <c:pt idx="506">
                  <c:v>7949</c:v>
                </c:pt>
                <c:pt idx="507">
                  <c:v>7654</c:v>
                </c:pt>
                <c:pt idx="508">
                  <c:v>7336</c:v>
                </c:pt>
                <c:pt idx="509">
                  <c:v>6915</c:v>
                </c:pt>
                <c:pt idx="510">
                  <c:v>6472</c:v>
                </c:pt>
                <c:pt idx="511">
                  <c:v>6462</c:v>
                </c:pt>
                <c:pt idx="512">
                  <c:v>6513</c:v>
                </c:pt>
                <c:pt idx="513">
                  <c:v>6437</c:v>
                </c:pt>
                <c:pt idx="514">
                  <c:v>6246</c:v>
                </c:pt>
                <c:pt idx="515">
                  <c:v>5948</c:v>
                </c:pt>
                <c:pt idx="516">
                  <c:v>5780</c:v>
                </c:pt>
                <c:pt idx="517">
                  <c:v>5692</c:v>
                </c:pt>
                <c:pt idx="518">
                  <c:v>5615</c:v>
                </c:pt>
                <c:pt idx="519">
                  <c:v>5900</c:v>
                </c:pt>
                <c:pt idx="520">
                  <c:v>6052</c:v>
                </c:pt>
                <c:pt idx="521">
                  <c:v>6134</c:v>
                </c:pt>
                <c:pt idx="522">
                  <c:v>6121</c:v>
                </c:pt>
                <c:pt idx="523">
                  <c:v>6032</c:v>
                </c:pt>
                <c:pt idx="524">
                  <c:v>6002</c:v>
                </c:pt>
                <c:pt idx="525">
                  <c:v>6135</c:v>
                </c:pt>
                <c:pt idx="526">
                  <c:v>6353</c:v>
                </c:pt>
                <c:pt idx="527">
                  <c:v>6520</c:v>
                </c:pt>
                <c:pt idx="528">
                  <c:v>6712</c:v>
                </c:pt>
                <c:pt idx="529">
                  <c:v>6965</c:v>
                </c:pt>
                <c:pt idx="530">
                  <c:v>7212</c:v>
                </c:pt>
                <c:pt idx="531">
                  <c:v>7355</c:v>
                </c:pt>
                <c:pt idx="532">
                  <c:v>7381</c:v>
                </c:pt>
                <c:pt idx="533">
                  <c:v>7319</c:v>
                </c:pt>
                <c:pt idx="534">
                  <c:v>7081</c:v>
                </c:pt>
                <c:pt idx="535">
                  <c:v>6998</c:v>
                </c:pt>
                <c:pt idx="536">
                  <c:v>7187</c:v>
                </c:pt>
                <c:pt idx="537">
                  <c:v>7296</c:v>
                </c:pt>
                <c:pt idx="538">
                  <c:v>7312</c:v>
                </c:pt>
                <c:pt idx="539">
                  <c:v>7299</c:v>
                </c:pt>
                <c:pt idx="540">
                  <c:v>7332</c:v>
                </c:pt>
                <c:pt idx="541">
                  <c:v>7613</c:v>
                </c:pt>
                <c:pt idx="542">
                  <c:v>7878</c:v>
                </c:pt>
                <c:pt idx="543">
                  <c:v>7993</c:v>
                </c:pt>
                <c:pt idx="544">
                  <c:v>8162</c:v>
                </c:pt>
                <c:pt idx="545">
                  <c:v>8403</c:v>
                </c:pt>
                <c:pt idx="546">
                  <c:v>8536</c:v>
                </c:pt>
                <c:pt idx="547">
                  <c:v>8624</c:v>
                </c:pt>
                <c:pt idx="548">
                  <c:v>8560</c:v>
                </c:pt>
                <c:pt idx="549">
                  <c:v>8346</c:v>
                </c:pt>
                <c:pt idx="550">
                  <c:v>8092</c:v>
                </c:pt>
                <c:pt idx="551">
                  <c:v>7972</c:v>
                </c:pt>
                <c:pt idx="552">
                  <c:v>7913</c:v>
                </c:pt>
                <c:pt idx="553">
                  <c:v>7893</c:v>
                </c:pt>
                <c:pt idx="554">
                  <c:v>7801</c:v>
                </c:pt>
                <c:pt idx="555">
                  <c:v>7684</c:v>
                </c:pt>
                <c:pt idx="556">
                  <c:v>7619</c:v>
                </c:pt>
                <c:pt idx="557">
                  <c:v>7679</c:v>
                </c:pt>
                <c:pt idx="558">
                  <c:v>7884</c:v>
                </c:pt>
                <c:pt idx="559">
                  <c:v>8069</c:v>
                </c:pt>
                <c:pt idx="560">
                  <c:v>8081</c:v>
                </c:pt>
                <c:pt idx="561">
                  <c:v>7890</c:v>
                </c:pt>
                <c:pt idx="562">
                  <c:v>7655</c:v>
                </c:pt>
                <c:pt idx="563">
                  <c:v>7690</c:v>
                </c:pt>
                <c:pt idx="564">
                  <c:v>7737</c:v>
                </c:pt>
                <c:pt idx="565">
                  <c:v>7741</c:v>
                </c:pt>
                <c:pt idx="566">
                  <c:v>7754</c:v>
                </c:pt>
                <c:pt idx="567">
                  <c:v>7760</c:v>
                </c:pt>
                <c:pt idx="568">
                  <c:v>7823</c:v>
                </c:pt>
                <c:pt idx="569">
                  <c:v>7889</c:v>
                </c:pt>
                <c:pt idx="570">
                  <c:v>7961</c:v>
                </c:pt>
                <c:pt idx="571">
                  <c:v>7957</c:v>
                </c:pt>
                <c:pt idx="572">
                  <c:v>7967</c:v>
                </c:pt>
                <c:pt idx="573">
                  <c:v>8038</c:v>
                </c:pt>
                <c:pt idx="574">
                  <c:v>8203</c:v>
                </c:pt>
                <c:pt idx="575">
                  <c:v>8350</c:v>
                </c:pt>
                <c:pt idx="576">
                  <c:v>8550</c:v>
                </c:pt>
                <c:pt idx="577">
                  <c:v>8862</c:v>
                </c:pt>
                <c:pt idx="578">
                  <c:v>9182</c:v>
                </c:pt>
                <c:pt idx="579">
                  <c:v>9329</c:v>
                </c:pt>
                <c:pt idx="580">
                  <c:v>9344</c:v>
                </c:pt>
                <c:pt idx="581">
                  <c:v>9273</c:v>
                </c:pt>
                <c:pt idx="582">
                  <c:v>9356</c:v>
                </c:pt>
                <c:pt idx="583">
                  <c:v>9439</c:v>
                </c:pt>
                <c:pt idx="584">
                  <c:v>9581</c:v>
                </c:pt>
                <c:pt idx="585">
                  <c:v>9855</c:v>
                </c:pt>
                <c:pt idx="586">
                  <c:v>10104</c:v>
                </c:pt>
                <c:pt idx="587">
                  <c:v>10221</c:v>
                </c:pt>
                <c:pt idx="588">
                  <c:v>10237</c:v>
                </c:pt>
                <c:pt idx="589">
                  <c:v>10220</c:v>
                </c:pt>
                <c:pt idx="590">
                  <c:v>10354</c:v>
                </c:pt>
                <c:pt idx="591">
                  <c:v>10649</c:v>
                </c:pt>
                <c:pt idx="592">
                  <c:v>11067</c:v>
                </c:pt>
                <c:pt idx="593">
                  <c:v>11459</c:v>
                </c:pt>
                <c:pt idx="594">
                  <c:v>11709</c:v>
                </c:pt>
                <c:pt idx="595">
                  <c:v>11793</c:v>
                </c:pt>
                <c:pt idx="596">
                  <c:v>11771</c:v>
                </c:pt>
                <c:pt idx="597">
                  <c:v>11648</c:v>
                </c:pt>
                <c:pt idx="598">
                  <c:v>11465</c:v>
                </c:pt>
                <c:pt idx="599">
                  <c:v>11269</c:v>
                </c:pt>
                <c:pt idx="600">
                  <c:v>11245</c:v>
                </c:pt>
                <c:pt idx="601">
                  <c:v>11347</c:v>
                </c:pt>
                <c:pt idx="602">
                  <c:v>11440</c:v>
                </c:pt>
                <c:pt idx="603">
                  <c:v>11458</c:v>
                </c:pt>
                <c:pt idx="604">
                  <c:v>11503</c:v>
                </c:pt>
                <c:pt idx="605">
                  <c:v>11623</c:v>
                </c:pt>
                <c:pt idx="606">
                  <c:v>11689</c:v>
                </c:pt>
                <c:pt idx="607">
                  <c:v>11612</c:v>
                </c:pt>
                <c:pt idx="608">
                  <c:v>11534</c:v>
                </c:pt>
                <c:pt idx="609">
                  <c:v>11409</c:v>
                </c:pt>
                <c:pt idx="610">
                  <c:v>11105</c:v>
                </c:pt>
                <c:pt idx="611">
                  <c:v>10142</c:v>
                </c:pt>
                <c:pt idx="612">
                  <c:v>9646</c:v>
                </c:pt>
                <c:pt idx="613">
                  <c:v>9419</c:v>
                </c:pt>
                <c:pt idx="614">
                  <c:v>9413</c:v>
                </c:pt>
                <c:pt idx="615">
                  <c:v>9437</c:v>
                </c:pt>
                <c:pt idx="616">
                  <c:v>9474</c:v>
                </c:pt>
                <c:pt idx="617">
                  <c:v>9428</c:v>
                </c:pt>
                <c:pt idx="618">
                  <c:v>9211</c:v>
                </c:pt>
                <c:pt idx="619">
                  <c:v>9139</c:v>
                </c:pt>
                <c:pt idx="620">
                  <c:v>9244</c:v>
                </c:pt>
                <c:pt idx="621">
                  <c:v>9473</c:v>
                </c:pt>
                <c:pt idx="622">
                  <c:v>9599</c:v>
                </c:pt>
                <c:pt idx="623">
                  <c:v>9589</c:v>
                </c:pt>
                <c:pt idx="624">
                  <c:v>9379</c:v>
                </c:pt>
                <c:pt idx="625">
                  <c:v>9139</c:v>
                </c:pt>
                <c:pt idx="626">
                  <c:v>8925</c:v>
                </c:pt>
                <c:pt idx="627">
                  <c:v>8854</c:v>
                </c:pt>
                <c:pt idx="628">
                  <c:v>8964</c:v>
                </c:pt>
                <c:pt idx="629">
                  <c:v>9147</c:v>
                </c:pt>
                <c:pt idx="630">
                  <c:v>9272</c:v>
                </c:pt>
                <c:pt idx="631">
                  <c:v>9313</c:v>
                </c:pt>
                <c:pt idx="632">
                  <c:v>9230</c:v>
                </c:pt>
                <c:pt idx="633">
                  <c:v>9181</c:v>
                </c:pt>
                <c:pt idx="634">
                  <c:v>9150</c:v>
                </c:pt>
                <c:pt idx="635">
                  <c:v>9092</c:v>
                </c:pt>
                <c:pt idx="636">
                  <c:v>9059</c:v>
                </c:pt>
                <c:pt idx="637">
                  <c:v>9012</c:v>
                </c:pt>
                <c:pt idx="638">
                  <c:v>8961</c:v>
                </c:pt>
                <c:pt idx="639">
                  <c:v>8904</c:v>
                </c:pt>
                <c:pt idx="640">
                  <c:v>8856</c:v>
                </c:pt>
                <c:pt idx="641">
                  <c:v>8771</c:v>
                </c:pt>
                <c:pt idx="642">
                  <c:v>8637</c:v>
                </c:pt>
                <c:pt idx="643">
                  <c:v>8513</c:v>
                </c:pt>
                <c:pt idx="644">
                  <c:v>8434</c:v>
                </c:pt>
                <c:pt idx="645">
                  <c:v>8388</c:v>
                </c:pt>
                <c:pt idx="646">
                  <c:v>8341</c:v>
                </c:pt>
                <c:pt idx="647">
                  <c:v>8280</c:v>
                </c:pt>
                <c:pt idx="648">
                  <c:v>8209</c:v>
                </c:pt>
                <c:pt idx="649">
                  <c:v>8100</c:v>
                </c:pt>
                <c:pt idx="650">
                  <c:v>7869</c:v>
                </c:pt>
                <c:pt idx="651">
                  <c:v>7521</c:v>
                </c:pt>
                <c:pt idx="652">
                  <c:v>7201</c:v>
                </c:pt>
                <c:pt idx="653">
                  <c:v>7055</c:v>
                </c:pt>
                <c:pt idx="654">
                  <c:v>6992</c:v>
                </c:pt>
                <c:pt idx="655">
                  <c:v>7097</c:v>
                </c:pt>
                <c:pt idx="656">
                  <c:v>7420</c:v>
                </c:pt>
                <c:pt idx="657">
                  <c:v>7557</c:v>
                </c:pt>
                <c:pt idx="658">
                  <c:v>7622</c:v>
                </c:pt>
                <c:pt idx="659">
                  <c:v>7543</c:v>
                </c:pt>
                <c:pt idx="660">
                  <c:v>7344</c:v>
                </c:pt>
                <c:pt idx="661">
                  <c:v>7190</c:v>
                </c:pt>
                <c:pt idx="662">
                  <c:v>7147</c:v>
                </c:pt>
                <c:pt idx="663">
                  <c:v>7115</c:v>
                </c:pt>
                <c:pt idx="664">
                  <c:v>7050</c:v>
                </c:pt>
                <c:pt idx="665">
                  <c:v>6929</c:v>
                </c:pt>
                <c:pt idx="666">
                  <c:v>6809</c:v>
                </c:pt>
                <c:pt idx="667">
                  <c:v>6691</c:v>
                </c:pt>
                <c:pt idx="668">
                  <c:v>6466</c:v>
                </c:pt>
                <c:pt idx="669">
                  <c:v>6146</c:v>
                </c:pt>
                <c:pt idx="670">
                  <c:v>5874</c:v>
                </c:pt>
                <c:pt idx="671">
                  <c:v>5663</c:v>
                </c:pt>
                <c:pt idx="672">
                  <c:v>5492</c:v>
                </c:pt>
                <c:pt idx="673">
                  <c:v>5255</c:v>
                </c:pt>
                <c:pt idx="674">
                  <c:v>5026</c:v>
                </c:pt>
                <c:pt idx="675">
                  <c:v>4893</c:v>
                </c:pt>
                <c:pt idx="676">
                  <c:v>4800</c:v>
                </c:pt>
                <c:pt idx="677">
                  <c:v>4747</c:v>
                </c:pt>
                <c:pt idx="678">
                  <c:v>4760</c:v>
                </c:pt>
                <c:pt idx="679">
                  <c:v>4856</c:v>
                </c:pt>
                <c:pt idx="680">
                  <c:v>4958</c:v>
                </c:pt>
                <c:pt idx="681">
                  <c:v>4975</c:v>
                </c:pt>
                <c:pt idx="682">
                  <c:v>4949</c:v>
                </c:pt>
                <c:pt idx="683">
                  <c:v>4782</c:v>
                </c:pt>
                <c:pt idx="684">
                  <c:v>4489</c:v>
                </c:pt>
                <c:pt idx="685">
                  <c:v>4163</c:v>
                </c:pt>
                <c:pt idx="686">
                  <c:v>3746</c:v>
                </c:pt>
                <c:pt idx="687">
                  <c:v>3504</c:v>
                </c:pt>
                <c:pt idx="688">
                  <c:v>3217</c:v>
                </c:pt>
                <c:pt idx="689">
                  <c:v>3025</c:v>
                </c:pt>
                <c:pt idx="690">
                  <c:v>2990</c:v>
                </c:pt>
                <c:pt idx="691">
                  <c:v>3002</c:v>
                </c:pt>
                <c:pt idx="692">
                  <c:v>2992</c:v>
                </c:pt>
                <c:pt idx="693">
                  <c:v>2922</c:v>
                </c:pt>
                <c:pt idx="694">
                  <c:v>2764</c:v>
                </c:pt>
                <c:pt idx="695">
                  <c:v>2503</c:v>
                </c:pt>
                <c:pt idx="696">
                  <c:v>2221</c:v>
                </c:pt>
                <c:pt idx="697">
                  <c:v>1976</c:v>
                </c:pt>
                <c:pt idx="698">
                  <c:v>1809</c:v>
                </c:pt>
                <c:pt idx="699">
                  <c:v>1615</c:v>
                </c:pt>
                <c:pt idx="700">
                  <c:v>1506</c:v>
                </c:pt>
                <c:pt idx="701">
                  <c:v>1438</c:v>
                </c:pt>
                <c:pt idx="702">
                  <c:v>1355</c:v>
                </c:pt>
                <c:pt idx="703">
                  <c:v>1292</c:v>
                </c:pt>
                <c:pt idx="704">
                  <c:v>1221</c:v>
                </c:pt>
                <c:pt idx="705">
                  <c:v>1149</c:v>
                </c:pt>
                <c:pt idx="706">
                  <c:v>1102</c:v>
                </c:pt>
                <c:pt idx="707">
                  <c:v>1048</c:v>
                </c:pt>
                <c:pt idx="708">
                  <c:v>982</c:v>
                </c:pt>
                <c:pt idx="709">
                  <c:v>925</c:v>
                </c:pt>
                <c:pt idx="710">
                  <c:v>885</c:v>
                </c:pt>
                <c:pt idx="711">
                  <c:v>851</c:v>
                </c:pt>
                <c:pt idx="712">
                  <c:v>827</c:v>
                </c:pt>
                <c:pt idx="713">
                  <c:v>815</c:v>
                </c:pt>
                <c:pt idx="714">
                  <c:v>826</c:v>
                </c:pt>
                <c:pt idx="715">
                  <c:v>839</c:v>
                </c:pt>
                <c:pt idx="716">
                  <c:v>829</c:v>
                </c:pt>
                <c:pt idx="717">
                  <c:v>820</c:v>
                </c:pt>
                <c:pt idx="718">
                  <c:v>818</c:v>
                </c:pt>
                <c:pt idx="719">
                  <c:v>824</c:v>
                </c:pt>
                <c:pt idx="720">
                  <c:v>838</c:v>
                </c:pt>
                <c:pt idx="721">
                  <c:v>841</c:v>
                </c:pt>
                <c:pt idx="722">
                  <c:v>856</c:v>
                </c:pt>
                <c:pt idx="723">
                  <c:v>865</c:v>
                </c:pt>
                <c:pt idx="724">
                  <c:v>859</c:v>
                </c:pt>
                <c:pt idx="725">
                  <c:v>847</c:v>
                </c:pt>
                <c:pt idx="726">
                  <c:v>836</c:v>
                </c:pt>
                <c:pt idx="727">
                  <c:v>824</c:v>
                </c:pt>
                <c:pt idx="728">
                  <c:v>804</c:v>
                </c:pt>
                <c:pt idx="729">
                  <c:v>763</c:v>
                </c:pt>
                <c:pt idx="730">
                  <c:v>733</c:v>
                </c:pt>
                <c:pt idx="731">
                  <c:v>715</c:v>
                </c:pt>
                <c:pt idx="732">
                  <c:v>700</c:v>
                </c:pt>
                <c:pt idx="733">
                  <c:v>684</c:v>
                </c:pt>
                <c:pt idx="734">
                  <c:v>672</c:v>
                </c:pt>
                <c:pt idx="735">
                  <c:v>666</c:v>
                </c:pt>
                <c:pt idx="736">
                  <c:v>663</c:v>
                </c:pt>
                <c:pt idx="737">
                  <c:v>671</c:v>
                </c:pt>
                <c:pt idx="738">
                  <c:v>679</c:v>
                </c:pt>
                <c:pt idx="739">
                  <c:v>691</c:v>
                </c:pt>
                <c:pt idx="740">
                  <c:v>711</c:v>
                </c:pt>
                <c:pt idx="741">
                  <c:v>764</c:v>
                </c:pt>
                <c:pt idx="742">
                  <c:v>803</c:v>
                </c:pt>
                <c:pt idx="743">
                  <c:v>828</c:v>
                </c:pt>
                <c:pt idx="744">
                  <c:v>836</c:v>
                </c:pt>
                <c:pt idx="745">
                  <c:v>829</c:v>
                </c:pt>
                <c:pt idx="746">
                  <c:v>818</c:v>
                </c:pt>
                <c:pt idx="747">
                  <c:v>801</c:v>
                </c:pt>
                <c:pt idx="748">
                  <c:v>784</c:v>
                </c:pt>
                <c:pt idx="749">
                  <c:v>774</c:v>
                </c:pt>
                <c:pt idx="750">
                  <c:v>773</c:v>
                </c:pt>
                <c:pt idx="751">
                  <c:v>772</c:v>
                </c:pt>
                <c:pt idx="752">
                  <c:v>775</c:v>
                </c:pt>
                <c:pt idx="753">
                  <c:v>789</c:v>
                </c:pt>
                <c:pt idx="754">
                  <c:v>821</c:v>
                </c:pt>
                <c:pt idx="755">
                  <c:v>872</c:v>
                </c:pt>
                <c:pt idx="756">
                  <c:v>889</c:v>
                </c:pt>
                <c:pt idx="757">
                  <c:v>911</c:v>
                </c:pt>
                <c:pt idx="758">
                  <c:v>920</c:v>
                </c:pt>
                <c:pt idx="759">
                  <c:v>908</c:v>
                </c:pt>
                <c:pt idx="760">
                  <c:v>881</c:v>
                </c:pt>
                <c:pt idx="761">
                  <c:v>868</c:v>
                </c:pt>
                <c:pt idx="762">
                  <c:v>872</c:v>
                </c:pt>
                <c:pt idx="763">
                  <c:v>900</c:v>
                </c:pt>
                <c:pt idx="764">
                  <c:v>945</c:v>
                </c:pt>
                <c:pt idx="765">
                  <c:v>980</c:v>
                </c:pt>
                <c:pt idx="766">
                  <c:v>995</c:v>
                </c:pt>
                <c:pt idx="767">
                  <c:v>1004</c:v>
                </c:pt>
                <c:pt idx="768">
                  <c:v>1014</c:v>
                </c:pt>
                <c:pt idx="769">
                  <c:v>1036</c:v>
                </c:pt>
                <c:pt idx="770">
                  <c:v>1070</c:v>
                </c:pt>
                <c:pt idx="771">
                  <c:v>1099</c:v>
                </c:pt>
                <c:pt idx="772">
                  <c:v>1148</c:v>
                </c:pt>
                <c:pt idx="773">
                  <c:v>1316</c:v>
                </c:pt>
                <c:pt idx="774">
                  <c:v>1498</c:v>
                </c:pt>
                <c:pt idx="775">
                  <c:v>1642</c:v>
                </c:pt>
                <c:pt idx="776">
                  <c:v>1815</c:v>
                </c:pt>
                <c:pt idx="777">
                  <c:v>1974</c:v>
                </c:pt>
                <c:pt idx="778">
                  <c:v>2055</c:v>
                </c:pt>
                <c:pt idx="779">
                  <c:v>1989</c:v>
                </c:pt>
                <c:pt idx="780">
                  <c:v>1908</c:v>
                </c:pt>
                <c:pt idx="781">
                  <c:v>1846</c:v>
                </c:pt>
                <c:pt idx="782">
                  <c:v>1895</c:v>
                </c:pt>
                <c:pt idx="783">
                  <c:v>1986</c:v>
                </c:pt>
                <c:pt idx="784">
                  <c:v>2057</c:v>
                </c:pt>
                <c:pt idx="785">
                  <c:v>2099</c:v>
                </c:pt>
                <c:pt idx="786">
                  <c:v>2084</c:v>
                </c:pt>
                <c:pt idx="787">
                  <c:v>2010</c:v>
                </c:pt>
                <c:pt idx="788">
                  <c:v>1960</c:v>
                </c:pt>
                <c:pt idx="789">
                  <c:v>1950</c:v>
                </c:pt>
                <c:pt idx="790">
                  <c:v>1986</c:v>
                </c:pt>
                <c:pt idx="791">
                  <c:v>2014</c:v>
                </c:pt>
                <c:pt idx="792">
                  <c:v>2034</c:v>
                </c:pt>
                <c:pt idx="793">
                  <c:v>2084</c:v>
                </c:pt>
                <c:pt idx="794">
                  <c:v>2167</c:v>
                </c:pt>
                <c:pt idx="795">
                  <c:v>2225</c:v>
                </c:pt>
                <c:pt idx="796">
                  <c:v>2262</c:v>
                </c:pt>
                <c:pt idx="797">
                  <c:v>2298</c:v>
                </c:pt>
                <c:pt idx="798">
                  <c:v>2271</c:v>
                </c:pt>
                <c:pt idx="799">
                  <c:v>2201</c:v>
                </c:pt>
                <c:pt idx="800">
                  <c:v>2122</c:v>
                </c:pt>
                <c:pt idx="801">
                  <c:v>2058</c:v>
                </c:pt>
                <c:pt idx="802">
                  <c:v>1974</c:v>
                </c:pt>
                <c:pt idx="803">
                  <c:v>1861</c:v>
                </c:pt>
                <c:pt idx="804">
                  <c:v>1795</c:v>
                </c:pt>
                <c:pt idx="805">
                  <c:v>1782</c:v>
                </c:pt>
                <c:pt idx="806">
                  <c:v>1773</c:v>
                </c:pt>
                <c:pt idx="807">
                  <c:v>1758</c:v>
                </c:pt>
                <c:pt idx="808">
                  <c:v>1740</c:v>
                </c:pt>
                <c:pt idx="809">
                  <c:v>1714</c:v>
                </c:pt>
                <c:pt idx="810">
                  <c:v>1678</c:v>
                </c:pt>
                <c:pt idx="811">
                  <c:v>1646</c:v>
                </c:pt>
                <c:pt idx="812">
                  <c:v>1615</c:v>
                </c:pt>
                <c:pt idx="813">
                  <c:v>1574</c:v>
                </c:pt>
                <c:pt idx="814">
                  <c:v>1538</c:v>
                </c:pt>
                <c:pt idx="815">
                  <c:v>1506</c:v>
                </c:pt>
                <c:pt idx="816">
                  <c:v>1486</c:v>
                </c:pt>
                <c:pt idx="817">
                  <c:v>1466</c:v>
                </c:pt>
                <c:pt idx="818">
                  <c:v>1463</c:v>
                </c:pt>
                <c:pt idx="819">
                  <c:v>1478</c:v>
                </c:pt>
                <c:pt idx="820">
                  <c:v>1492</c:v>
                </c:pt>
                <c:pt idx="821">
                  <c:v>1534</c:v>
                </c:pt>
                <c:pt idx="822">
                  <c:v>1604</c:v>
                </c:pt>
                <c:pt idx="823">
                  <c:v>1682</c:v>
                </c:pt>
                <c:pt idx="824">
                  <c:v>1737</c:v>
                </c:pt>
                <c:pt idx="825">
                  <c:v>1797</c:v>
                </c:pt>
                <c:pt idx="826">
                  <c:v>1869</c:v>
                </c:pt>
                <c:pt idx="827">
                  <c:v>1897</c:v>
                </c:pt>
                <c:pt idx="828">
                  <c:v>1873</c:v>
                </c:pt>
                <c:pt idx="829">
                  <c:v>1839</c:v>
                </c:pt>
                <c:pt idx="830">
                  <c:v>1790</c:v>
                </c:pt>
                <c:pt idx="831">
                  <c:v>1772</c:v>
                </c:pt>
                <c:pt idx="832">
                  <c:v>1786</c:v>
                </c:pt>
                <c:pt idx="833">
                  <c:v>1806</c:v>
                </c:pt>
                <c:pt idx="834">
                  <c:v>1897</c:v>
                </c:pt>
                <c:pt idx="835">
                  <c:v>2065</c:v>
                </c:pt>
                <c:pt idx="836">
                  <c:v>2194</c:v>
                </c:pt>
                <c:pt idx="837">
                  <c:v>2214</c:v>
                </c:pt>
                <c:pt idx="838">
                  <c:v>2215</c:v>
                </c:pt>
                <c:pt idx="839">
                  <c:v>2253</c:v>
                </c:pt>
                <c:pt idx="840">
                  <c:v>2332</c:v>
                </c:pt>
                <c:pt idx="841">
                  <c:v>2432</c:v>
                </c:pt>
                <c:pt idx="842">
                  <c:v>2544</c:v>
                </c:pt>
                <c:pt idx="843">
                  <c:v>2605</c:v>
                </c:pt>
                <c:pt idx="844">
                  <c:v>2644</c:v>
                </c:pt>
                <c:pt idx="845">
                  <c:v>2665</c:v>
                </c:pt>
                <c:pt idx="846">
                  <c:v>2707</c:v>
                </c:pt>
                <c:pt idx="847">
                  <c:v>2786</c:v>
                </c:pt>
                <c:pt idx="848">
                  <c:v>2942</c:v>
                </c:pt>
                <c:pt idx="849">
                  <c:v>3164</c:v>
                </c:pt>
                <c:pt idx="850">
                  <c:v>3298</c:v>
                </c:pt>
                <c:pt idx="851">
                  <c:v>3494</c:v>
                </c:pt>
                <c:pt idx="852">
                  <c:v>3681</c:v>
                </c:pt>
                <c:pt idx="853">
                  <c:v>4106</c:v>
                </c:pt>
                <c:pt idx="854">
                  <c:v>4291</c:v>
                </c:pt>
                <c:pt idx="855">
                  <c:v>4093</c:v>
                </c:pt>
                <c:pt idx="856">
                  <c:v>3809</c:v>
                </c:pt>
                <c:pt idx="857">
                  <c:v>3646</c:v>
                </c:pt>
                <c:pt idx="858">
                  <c:v>3518</c:v>
                </c:pt>
                <c:pt idx="859">
                  <c:v>3452</c:v>
                </c:pt>
                <c:pt idx="860">
                  <c:v>3483</c:v>
                </c:pt>
                <c:pt idx="861">
                  <c:v>3583</c:v>
                </c:pt>
                <c:pt idx="862">
                  <c:v>3763</c:v>
                </c:pt>
                <c:pt idx="863">
                  <c:v>3951</c:v>
                </c:pt>
                <c:pt idx="864">
                  <c:v>4026</c:v>
                </c:pt>
                <c:pt idx="865">
                  <c:v>4073</c:v>
                </c:pt>
                <c:pt idx="866">
                  <c:v>4070</c:v>
                </c:pt>
                <c:pt idx="867">
                  <c:v>4029</c:v>
                </c:pt>
                <c:pt idx="868">
                  <c:v>3874</c:v>
                </c:pt>
                <c:pt idx="869">
                  <c:v>3751</c:v>
                </c:pt>
                <c:pt idx="870">
                  <c:v>3703</c:v>
                </c:pt>
                <c:pt idx="871">
                  <c:v>3703</c:v>
                </c:pt>
                <c:pt idx="872">
                  <c:v>3734</c:v>
                </c:pt>
                <c:pt idx="873">
                  <c:v>3757</c:v>
                </c:pt>
                <c:pt idx="874">
                  <c:v>3742</c:v>
                </c:pt>
                <c:pt idx="875">
                  <c:v>3672</c:v>
                </c:pt>
                <c:pt idx="876">
                  <c:v>3520</c:v>
                </c:pt>
                <c:pt idx="877">
                  <c:v>3375</c:v>
                </c:pt>
                <c:pt idx="878">
                  <c:v>3216</c:v>
                </c:pt>
                <c:pt idx="879">
                  <c:v>3107</c:v>
                </c:pt>
                <c:pt idx="880">
                  <c:v>3018</c:v>
                </c:pt>
                <c:pt idx="881">
                  <c:v>2985</c:v>
                </c:pt>
                <c:pt idx="882">
                  <c:v>2975</c:v>
                </c:pt>
                <c:pt idx="883">
                  <c:v>3097</c:v>
                </c:pt>
                <c:pt idx="884">
                  <c:v>3324</c:v>
                </c:pt>
                <c:pt idx="885">
                  <c:v>3501</c:v>
                </c:pt>
                <c:pt idx="886">
                  <c:v>3542</c:v>
                </c:pt>
                <c:pt idx="887">
                  <c:v>3511</c:v>
                </c:pt>
                <c:pt idx="888">
                  <c:v>3455</c:v>
                </c:pt>
                <c:pt idx="889">
                  <c:v>3407</c:v>
                </c:pt>
                <c:pt idx="890">
                  <c:v>3355</c:v>
                </c:pt>
                <c:pt idx="891">
                  <c:v>3345</c:v>
                </c:pt>
                <c:pt idx="892">
                  <c:v>3407</c:v>
                </c:pt>
                <c:pt idx="893">
                  <c:v>3475</c:v>
                </c:pt>
                <c:pt idx="894">
                  <c:v>3499</c:v>
                </c:pt>
                <c:pt idx="895">
                  <c:v>3445</c:v>
                </c:pt>
                <c:pt idx="896">
                  <c:v>3350</c:v>
                </c:pt>
                <c:pt idx="897">
                  <c:v>3251</c:v>
                </c:pt>
                <c:pt idx="898">
                  <c:v>3159</c:v>
                </c:pt>
                <c:pt idx="899">
                  <c:v>3051</c:v>
                </c:pt>
                <c:pt idx="900">
                  <c:v>2907</c:v>
                </c:pt>
                <c:pt idx="901">
                  <c:v>2772</c:v>
                </c:pt>
                <c:pt idx="902">
                  <c:v>2689</c:v>
                </c:pt>
                <c:pt idx="903">
                  <c:v>2623</c:v>
                </c:pt>
                <c:pt idx="904">
                  <c:v>2612</c:v>
                </c:pt>
                <c:pt idx="905">
                  <c:v>2685</c:v>
                </c:pt>
                <c:pt idx="906">
                  <c:v>2752</c:v>
                </c:pt>
                <c:pt idx="907">
                  <c:v>2774</c:v>
                </c:pt>
                <c:pt idx="908">
                  <c:v>2704</c:v>
                </c:pt>
                <c:pt idx="909">
                  <c:v>2614</c:v>
                </c:pt>
                <c:pt idx="910">
                  <c:v>2534</c:v>
                </c:pt>
                <c:pt idx="911">
                  <c:v>2468</c:v>
                </c:pt>
                <c:pt idx="912">
                  <c:v>2437</c:v>
                </c:pt>
                <c:pt idx="913">
                  <c:v>2388</c:v>
                </c:pt>
                <c:pt idx="914">
                  <c:v>2427</c:v>
                </c:pt>
                <c:pt idx="915">
                  <c:v>2425</c:v>
                </c:pt>
                <c:pt idx="916">
                  <c:v>2421</c:v>
                </c:pt>
                <c:pt idx="917">
                  <c:v>2423</c:v>
                </c:pt>
                <c:pt idx="918">
                  <c:v>2413</c:v>
                </c:pt>
                <c:pt idx="919">
                  <c:v>2414</c:v>
                </c:pt>
                <c:pt idx="920">
                  <c:v>2415</c:v>
                </c:pt>
                <c:pt idx="921">
                  <c:v>2429</c:v>
                </c:pt>
                <c:pt idx="922">
                  <c:v>2462</c:v>
                </c:pt>
                <c:pt idx="923">
                  <c:v>2491</c:v>
                </c:pt>
                <c:pt idx="924">
                  <c:v>2492</c:v>
                </c:pt>
                <c:pt idx="925">
                  <c:v>2468</c:v>
                </c:pt>
                <c:pt idx="926">
                  <c:v>2450</c:v>
                </c:pt>
                <c:pt idx="927">
                  <c:v>2431</c:v>
                </c:pt>
                <c:pt idx="928">
                  <c:v>2415</c:v>
                </c:pt>
                <c:pt idx="929">
                  <c:v>2390</c:v>
                </c:pt>
                <c:pt idx="930">
                  <c:v>2356</c:v>
                </c:pt>
                <c:pt idx="931">
                  <c:v>2318</c:v>
                </c:pt>
                <c:pt idx="932">
                  <c:v>2246</c:v>
                </c:pt>
                <c:pt idx="933">
                  <c:v>2175</c:v>
                </c:pt>
                <c:pt idx="934">
                  <c:v>2163</c:v>
                </c:pt>
                <c:pt idx="935">
                  <c:v>2183</c:v>
                </c:pt>
                <c:pt idx="936">
                  <c:v>2192</c:v>
                </c:pt>
                <c:pt idx="937">
                  <c:v>2185</c:v>
                </c:pt>
                <c:pt idx="938">
                  <c:v>2220</c:v>
                </c:pt>
                <c:pt idx="939">
                  <c:v>2284</c:v>
                </c:pt>
                <c:pt idx="940">
                  <c:v>2357</c:v>
                </c:pt>
                <c:pt idx="941">
                  <c:v>2362</c:v>
                </c:pt>
                <c:pt idx="942">
                  <c:v>2441</c:v>
                </c:pt>
                <c:pt idx="943">
                  <c:v>2546</c:v>
                </c:pt>
                <c:pt idx="944">
                  <c:v>2647</c:v>
                </c:pt>
                <c:pt idx="945">
                  <c:v>2695</c:v>
                </c:pt>
                <c:pt idx="946">
                  <c:v>2696</c:v>
                </c:pt>
                <c:pt idx="947">
                  <c:v>2646</c:v>
                </c:pt>
                <c:pt idx="948">
                  <c:v>2597</c:v>
                </c:pt>
                <c:pt idx="949">
                  <c:v>2688</c:v>
                </c:pt>
                <c:pt idx="950">
                  <c:v>2728</c:v>
                </c:pt>
                <c:pt idx="951">
                  <c:v>2766</c:v>
                </c:pt>
                <c:pt idx="952">
                  <c:v>2832</c:v>
                </c:pt>
                <c:pt idx="953">
                  <c:v>2917</c:v>
                </c:pt>
                <c:pt idx="954">
                  <c:v>3001</c:v>
                </c:pt>
                <c:pt idx="955">
                  <c:v>3043</c:v>
                </c:pt>
                <c:pt idx="956">
                  <c:v>3044</c:v>
                </c:pt>
                <c:pt idx="957">
                  <c:v>3013</c:v>
                </c:pt>
                <c:pt idx="958">
                  <c:v>2986</c:v>
                </c:pt>
                <c:pt idx="959">
                  <c:v>3013</c:v>
                </c:pt>
                <c:pt idx="960">
                  <c:v>3103</c:v>
                </c:pt>
                <c:pt idx="961">
                  <c:v>3185</c:v>
                </c:pt>
                <c:pt idx="962">
                  <c:v>3247</c:v>
                </c:pt>
                <c:pt idx="963">
                  <c:v>3295</c:v>
                </c:pt>
                <c:pt idx="964">
                  <c:v>3335</c:v>
                </c:pt>
                <c:pt idx="965">
                  <c:v>3393</c:v>
                </c:pt>
                <c:pt idx="966">
                  <c:v>3480</c:v>
                </c:pt>
                <c:pt idx="967">
                  <c:v>3615</c:v>
                </c:pt>
                <c:pt idx="968">
                  <c:v>3748</c:v>
                </c:pt>
                <c:pt idx="969">
                  <c:v>3954</c:v>
                </c:pt>
                <c:pt idx="970">
                  <c:v>4111</c:v>
                </c:pt>
                <c:pt idx="971">
                  <c:v>4220</c:v>
                </c:pt>
                <c:pt idx="972">
                  <c:v>4381</c:v>
                </c:pt>
                <c:pt idx="973">
                  <c:v>4643</c:v>
                </c:pt>
                <c:pt idx="974">
                  <c:v>4661</c:v>
                </c:pt>
                <c:pt idx="975">
                  <c:v>4507</c:v>
                </c:pt>
                <c:pt idx="976">
                  <c:v>4423</c:v>
                </c:pt>
                <c:pt idx="977">
                  <c:v>4340</c:v>
                </c:pt>
                <c:pt idx="978">
                  <c:v>4234</c:v>
                </c:pt>
                <c:pt idx="979">
                  <c:v>4119</c:v>
                </c:pt>
                <c:pt idx="980">
                  <c:v>3974</c:v>
                </c:pt>
                <c:pt idx="981">
                  <c:v>3887</c:v>
                </c:pt>
                <c:pt idx="982">
                  <c:v>3836</c:v>
                </c:pt>
                <c:pt idx="983">
                  <c:v>3918</c:v>
                </c:pt>
                <c:pt idx="984">
                  <c:v>4062</c:v>
                </c:pt>
                <c:pt idx="985">
                  <c:v>4107</c:v>
                </c:pt>
                <c:pt idx="986">
                  <c:v>4036</c:v>
                </c:pt>
                <c:pt idx="987">
                  <c:v>3902</c:v>
                </c:pt>
                <c:pt idx="988">
                  <c:v>3791</c:v>
                </c:pt>
                <c:pt idx="989">
                  <c:v>3671</c:v>
                </c:pt>
                <c:pt idx="990">
                  <c:v>3579</c:v>
                </c:pt>
                <c:pt idx="991">
                  <c:v>3530</c:v>
                </c:pt>
                <c:pt idx="992">
                  <c:v>3518</c:v>
                </c:pt>
                <c:pt idx="993">
                  <c:v>3474</c:v>
                </c:pt>
                <c:pt idx="994">
                  <c:v>3376</c:v>
                </c:pt>
                <c:pt idx="995">
                  <c:v>3258</c:v>
                </c:pt>
                <c:pt idx="996">
                  <c:v>3154</c:v>
                </c:pt>
                <c:pt idx="997">
                  <c:v>3063</c:v>
                </c:pt>
                <c:pt idx="998">
                  <c:v>3023</c:v>
                </c:pt>
                <c:pt idx="999">
                  <c:v>3005</c:v>
                </c:pt>
                <c:pt idx="1000">
                  <c:v>3140</c:v>
                </c:pt>
                <c:pt idx="1001">
                  <c:v>3270</c:v>
                </c:pt>
                <c:pt idx="1002">
                  <c:v>3259</c:v>
                </c:pt>
                <c:pt idx="1003">
                  <c:v>3149</c:v>
                </c:pt>
                <c:pt idx="1004">
                  <c:v>3140</c:v>
                </c:pt>
                <c:pt idx="1005">
                  <c:v>3148</c:v>
                </c:pt>
                <c:pt idx="1006">
                  <c:v>3160</c:v>
                </c:pt>
                <c:pt idx="1007">
                  <c:v>3175</c:v>
                </c:pt>
                <c:pt idx="1008">
                  <c:v>3235</c:v>
                </c:pt>
                <c:pt idx="1009">
                  <c:v>3299</c:v>
                </c:pt>
                <c:pt idx="1010">
                  <c:v>3295</c:v>
                </c:pt>
                <c:pt idx="1011">
                  <c:v>3208</c:v>
                </c:pt>
                <c:pt idx="1012">
                  <c:v>3158</c:v>
                </c:pt>
                <c:pt idx="1013">
                  <c:v>3170</c:v>
                </c:pt>
                <c:pt idx="1014">
                  <c:v>3204</c:v>
                </c:pt>
                <c:pt idx="1015">
                  <c:v>3223</c:v>
                </c:pt>
                <c:pt idx="1016">
                  <c:v>3205</c:v>
                </c:pt>
                <c:pt idx="1017">
                  <c:v>3118</c:v>
                </c:pt>
                <c:pt idx="1018">
                  <c:v>2963</c:v>
                </c:pt>
                <c:pt idx="1019">
                  <c:v>2848</c:v>
                </c:pt>
                <c:pt idx="1020">
                  <c:v>2745</c:v>
                </c:pt>
                <c:pt idx="1021">
                  <c:v>2691</c:v>
                </c:pt>
                <c:pt idx="1022">
                  <c:v>2673</c:v>
                </c:pt>
                <c:pt idx="1023">
                  <c:v>2685</c:v>
                </c:pt>
                <c:pt idx="1024">
                  <c:v>2715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09664"/>
        <c:axId val="53642944"/>
      </c:lineChart>
      <c:dateAx>
        <c:axId val="90609664"/>
        <c:scaling>
          <c:orientation val="minMax"/>
        </c:scaling>
        <c:delete val="0"/>
        <c:axPos val="b"/>
        <c:numFmt formatCode="d/m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53642944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536429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90609664"/>
        <c:crosses val="autoZero"/>
        <c:crossBetween val="between"/>
      </c:valAx>
      <c:spPr>
        <a:gradFill rotWithShape="0">
          <a:gsLst>
            <a:gs pos="0">
              <a:srgbClr val="CCCCFF"/>
            </a:gs>
            <a:gs pos="100000">
              <a:srgbClr val="CCCCFF">
                <a:gamma/>
                <a:shade val="46275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FFFFCC">
            <a:gamma/>
            <a:shade val="71765"/>
            <a:invGamma/>
          </a:srgbClr>
        </a:gs>
        <a:gs pos="50000">
          <a:srgbClr val="FFFFCC"/>
        </a:gs>
        <a:gs pos="100000">
          <a:srgbClr val="FFFFCC">
            <a:gamma/>
            <a:shade val="71765"/>
            <a:invGamma/>
          </a:srgbClr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baseline="0" dirty="0">
                <a:solidFill>
                  <a:srgbClr val="0070C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kern="1200" baseline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BALTIC DIRTY TANKER INDEX:</a:t>
            </a:r>
            <a:br>
              <a:rPr lang="en-US" sz="1400" b="1" i="0" u="none" strike="noStrike" kern="1200" baseline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r>
              <a:rPr lang="en-US" sz="1400" b="1" i="0" u="none" strike="noStrike" kern="1200" baseline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before </a:t>
            </a:r>
            <a:r>
              <a:rPr lang="en-US" sz="1400" b="1" i="0" u="none" strike="noStrike" kern="1200" baseline="0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- </a:t>
            </a:r>
            <a:r>
              <a:rPr lang="en-US" sz="1400" b="1" i="0" u="none" strike="noStrike" kern="1200" baseline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after global financial crisis</a:t>
            </a:r>
          </a:p>
        </c:rich>
      </c:tx>
      <c:layout>
        <c:manualLayout>
          <c:xMode val="edge"/>
          <c:yMode val="edge"/>
          <c:x val="0.20481933508311548"/>
          <c:y val="3.63929717118695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292803970224548E-2"/>
          <c:y val="0.15249620880723447"/>
          <c:w val="0.88833746898261656"/>
          <c:h val="0.63981612715077285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chemeClr val="tx2"/>
              </a:solidFill>
              <a:prstDash val="solid"/>
            </a:ln>
          </c:spPr>
          <c:marker>
            <c:symbol val="square"/>
            <c:size val="3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Φύλλο1!$CT$4:$CT$1221</c:f>
              <c:numCache>
                <c:formatCode>d/m/yyyy</c:formatCode>
                <c:ptCount val="1218"/>
                <c:pt idx="0">
                  <c:v>38433</c:v>
                </c:pt>
                <c:pt idx="1">
                  <c:v>38434</c:v>
                </c:pt>
                <c:pt idx="2">
                  <c:v>38435</c:v>
                </c:pt>
                <c:pt idx="3">
                  <c:v>38440</c:v>
                </c:pt>
                <c:pt idx="4">
                  <c:v>38441</c:v>
                </c:pt>
                <c:pt idx="5">
                  <c:v>38442</c:v>
                </c:pt>
                <c:pt idx="6">
                  <c:v>38443</c:v>
                </c:pt>
                <c:pt idx="7">
                  <c:v>38446</c:v>
                </c:pt>
                <c:pt idx="8">
                  <c:v>38447</c:v>
                </c:pt>
                <c:pt idx="9">
                  <c:v>38448</c:v>
                </c:pt>
                <c:pt idx="10">
                  <c:v>38449</c:v>
                </c:pt>
                <c:pt idx="11">
                  <c:v>38450</c:v>
                </c:pt>
                <c:pt idx="12">
                  <c:v>38453</c:v>
                </c:pt>
                <c:pt idx="13">
                  <c:v>38454</c:v>
                </c:pt>
                <c:pt idx="14">
                  <c:v>38455</c:v>
                </c:pt>
                <c:pt idx="15">
                  <c:v>38456</c:v>
                </c:pt>
                <c:pt idx="16">
                  <c:v>38457</c:v>
                </c:pt>
                <c:pt idx="17">
                  <c:v>38460</c:v>
                </c:pt>
                <c:pt idx="18">
                  <c:v>38461</c:v>
                </c:pt>
                <c:pt idx="19">
                  <c:v>38462</c:v>
                </c:pt>
                <c:pt idx="20">
                  <c:v>38463</c:v>
                </c:pt>
                <c:pt idx="21">
                  <c:v>38464</c:v>
                </c:pt>
                <c:pt idx="22">
                  <c:v>38467</c:v>
                </c:pt>
                <c:pt idx="23">
                  <c:v>38468</c:v>
                </c:pt>
                <c:pt idx="24">
                  <c:v>38469</c:v>
                </c:pt>
                <c:pt idx="25">
                  <c:v>38470</c:v>
                </c:pt>
                <c:pt idx="26">
                  <c:v>38471</c:v>
                </c:pt>
                <c:pt idx="27">
                  <c:v>38475</c:v>
                </c:pt>
                <c:pt idx="28">
                  <c:v>38476</c:v>
                </c:pt>
                <c:pt idx="29">
                  <c:v>38477</c:v>
                </c:pt>
                <c:pt idx="30">
                  <c:v>38478</c:v>
                </c:pt>
                <c:pt idx="31">
                  <c:v>38481</c:v>
                </c:pt>
                <c:pt idx="32">
                  <c:v>38482</c:v>
                </c:pt>
                <c:pt idx="33">
                  <c:v>38483</c:v>
                </c:pt>
                <c:pt idx="34">
                  <c:v>38484</c:v>
                </c:pt>
                <c:pt idx="35">
                  <c:v>38485</c:v>
                </c:pt>
                <c:pt idx="36">
                  <c:v>38488</c:v>
                </c:pt>
                <c:pt idx="37">
                  <c:v>38489</c:v>
                </c:pt>
                <c:pt idx="38">
                  <c:v>38490</c:v>
                </c:pt>
                <c:pt idx="39">
                  <c:v>38491</c:v>
                </c:pt>
                <c:pt idx="40">
                  <c:v>38492</c:v>
                </c:pt>
                <c:pt idx="41">
                  <c:v>38495</c:v>
                </c:pt>
                <c:pt idx="42">
                  <c:v>38496</c:v>
                </c:pt>
                <c:pt idx="43">
                  <c:v>38497</c:v>
                </c:pt>
                <c:pt idx="44">
                  <c:v>38498</c:v>
                </c:pt>
                <c:pt idx="45">
                  <c:v>38499</c:v>
                </c:pt>
                <c:pt idx="46">
                  <c:v>38503</c:v>
                </c:pt>
                <c:pt idx="47">
                  <c:v>38504</c:v>
                </c:pt>
                <c:pt idx="48">
                  <c:v>38505</c:v>
                </c:pt>
                <c:pt idx="49">
                  <c:v>38506</c:v>
                </c:pt>
                <c:pt idx="50">
                  <c:v>38509</c:v>
                </c:pt>
                <c:pt idx="51">
                  <c:v>38510</c:v>
                </c:pt>
                <c:pt idx="52">
                  <c:v>38511</c:v>
                </c:pt>
                <c:pt idx="53">
                  <c:v>38512</c:v>
                </c:pt>
                <c:pt idx="54">
                  <c:v>38513</c:v>
                </c:pt>
                <c:pt idx="55">
                  <c:v>38516</c:v>
                </c:pt>
                <c:pt idx="56">
                  <c:v>38517</c:v>
                </c:pt>
                <c:pt idx="57">
                  <c:v>38518</c:v>
                </c:pt>
                <c:pt idx="58">
                  <c:v>38519</c:v>
                </c:pt>
                <c:pt idx="59">
                  <c:v>38520</c:v>
                </c:pt>
                <c:pt idx="60">
                  <c:v>38523</c:v>
                </c:pt>
                <c:pt idx="61">
                  <c:v>38524</c:v>
                </c:pt>
                <c:pt idx="62">
                  <c:v>38525</c:v>
                </c:pt>
                <c:pt idx="63">
                  <c:v>38526</c:v>
                </c:pt>
                <c:pt idx="64">
                  <c:v>38527</c:v>
                </c:pt>
                <c:pt idx="65">
                  <c:v>38530</c:v>
                </c:pt>
                <c:pt idx="66">
                  <c:v>38531</c:v>
                </c:pt>
                <c:pt idx="67">
                  <c:v>38532</c:v>
                </c:pt>
                <c:pt idx="68">
                  <c:v>38533</c:v>
                </c:pt>
                <c:pt idx="69">
                  <c:v>38534</c:v>
                </c:pt>
                <c:pt idx="70">
                  <c:v>38537</c:v>
                </c:pt>
                <c:pt idx="71">
                  <c:v>38538</c:v>
                </c:pt>
                <c:pt idx="72">
                  <c:v>38539</c:v>
                </c:pt>
                <c:pt idx="73">
                  <c:v>38540</c:v>
                </c:pt>
                <c:pt idx="74">
                  <c:v>38541</c:v>
                </c:pt>
                <c:pt idx="75">
                  <c:v>38544</c:v>
                </c:pt>
                <c:pt idx="76">
                  <c:v>38545</c:v>
                </c:pt>
                <c:pt idx="77">
                  <c:v>38546</c:v>
                </c:pt>
                <c:pt idx="78">
                  <c:v>38547</c:v>
                </c:pt>
                <c:pt idx="79">
                  <c:v>38548</c:v>
                </c:pt>
                <c:pt idx="80">
                  <c:v>38551</c:v>
                </c:pt>
                <c:pt idx="81">
                  <c:v>38552</c:v>
                </c:pt>
                <c:pt idx="82">
                  <c:v>38553</c:v>
                </c:pt>
                <c:pt idx="83">
                  <c:v>38554</c:v>
                </c:pt>
                <c:pt idx="84">
                  <c:v>38555</c:v>
                </c:pt>
                <c:pt idx="85">
                  <c:v>38558</c:v>
                </c:pt>
                <c:pt idx="86">
                  <c:v>38559</c:v>
                </c:pt>
                <c:pt idx="87">
                  <c:v>38560</c:v>
                </c:pt>
                <c:pt idx="88">
                  <c:v>38561</c:v>
                </c:pt>
                <c:pt idx="89">
                  <c:v>38562</c:v>
                </c:pt>
                <c:pt idx="90">
                  <c:v>38565</c:v>
                </c:pt>
                <c:pt idx="91">
                  <c:v>38566</c:v>
                </c:pt>
                <c:pt idx="92">
                  <c:v>38567</c:v>
                </c:pt>
                <c:pt idx="93">
                  <c:v>38568</c:v>
                </c:pt>
                <c:pt idx="94">
                  <c:v>38569</c:v>
                </c:pt>
                <c:pt idx="95">
                  <c:v>38572</c:v>
                </c:pt>
                <c:pt idx="96">
                  <c:v>38573</c:v>
                </c:pt>
                <c:pt idx="97">
                  <c:v>38574</c:v>
                </c:pt>
                <c:pt idx="98">
                  <c:v>38575</c:v>
                </c:pt>
                <c:pt idx="99">
                  <c:v>38576</c:v>
                </c:pt>
                <c:pt idx="100">
                  <c:v>38579</c:v>
                </c:pt>
                <c:pt idx="101">
                  <c:v>38580</c:v>
                </c:pt>
                <c:pt idx="102">
                  <c:v>38581</c:v>
                </c:pt>
                <c:pt idx="103">
                  <c:v>38582</c:v>
                </c:pt>
                <c:pt idx="104">
                  <c:v>38583</c:v>
                </c:pt>
                <c:pt idx="105">
                  <c:v>38586</c:v>
                </c:pt>
                <c:pt idx="106">
                  <c:v>38587</c:v>
                </c:pt>
                <c:pt idx="107">
                  <c:v>38588</c:v>
                </c:pt>
                <c:pt idx="108">
                  <c:v>38589</c:v>
                </c:pt>
                <c:pt idx="109">
                  <c:v>38590</c:v>
                </c:pt>
                <c:pt idx="110">
                  <c:v>38594</c:v>
                </c:pt>
                <c:pt idx="111">
                  <c:v>38595</c:v>
                </c:pt>
                <c:pt idx="112">
                  <c:v>38596</c:v>
                </c:pt>
                <c:pt idx="113">
                  <c:v>38597</c:v>
                </c:pt>
                <c:pt idx="114">
                  <c:v>38600</c:v>
                </c:pt>
                <c:pt idx="115">
                  <c:v>38601</c:v>
                </c:pt>
                <c:pt idx="116">
                  <c:v>38602</c:v>
                </c:pt>
                <c:pt idx="117">
                  <c:v>38603</c:v>
                </c:pt>
                <c:pt idx="118">
                  <c:v>38604</c:v>
                </c:pt>
                <c:pt idx="119">
                  <c:v>38607</c:v>
                </c:pt>
                <c:pt idx="120">
                  <c:v>38608</c:v>
                </c:pt>
                <c:pt idx="121">
                  <c:v>38609</c:v>
                </c:pt>
                <c:pt idx="122">
                  <c:v>38610</c:v>
                </c:pt>
                <c:pt idx="123">
                  <c:v>38611</c:v>
                </c:pt>
                <c:pt idx="124">
                  <c:v>38614</c:v>
                </c:pt>
                <c:pt idx="125">
                  <c:v>38615</c:v>
                </c:pt>
                <c:pt idx="126">
                  <c:v>38616</c:v>
                </c:pt>
                <c:pt idx="127">
                  <c:v>38617</c:v>
                </c:pt>
                <c:pt idx="128">
                  <c:v>38618</c:v>
                </c:pt>
                <c:pt idx="129">
                  <c:v>38621</c:v>
                </c:pt>
                <c:pt idx="130">
                  <c:v>38622</c:v>
                </c:pt>
                <c:pt idx="131">
                  <c:v>38623</c:v>
                </c:pt>
                <c:pt idx="132">
                  <c:v>38624</c:v>
                </c:pt>
                <c:pt idx="133">
                  <c:v>38625</c:v>
                </c:pt>
                <c:pt idx="134">
                  <c:v>38628</c:v>
                </c:pt>
                <c:pt idx="135">
                  <c:v>38629</c:v>
                </c:pt>
                <c:pt idx="136">
                  <c:v>38630</c:v>
                </c:pt>
                <c:pt idx="137">
                  <c:v>38631</c:v>
                </c:pt>
                <c:pt idx="138">
                  <c:v>38632</c:v>
                </c:pt>
                <c:pt idx="139">
                  <c:v>38635</c:v>
                </c:pt>
                <c:pt idx="140">
                  <c:v>38636</c:v>
                </c:pt>
                <c:pt idx="141">
                  <c:v>38637</c:v>
                </c:pt>
                <c:pt idx="142">
                  <c:v>38638</c:v>
                </c:pt>
                <c:pt idx="143">
                  <c:v>38639</c:v>
                </c:pt>
                <c:pt idx="144">
                  <c:v>38642</c:v>
                </c:pt>
                <c:pt idx="145">
                  <c:v>38643</c:v>
                </c:pt>
                <c:pt idx="146">
                  <c:v>38644</c:v>
                </c:pt>
                <c:pt idx="147">
                  <c:v>38645</c:v>
                </c:pt>
                <c:pt idx="148">
                  <c:v>38646</c:v>
                </c:pt>
                <c:pt idx="149">
                  <c:v>38649</c:v>
                </c:pt>
                <c:pt idx="150">
                  <c:v>38650</c:v>
                </c:pt>
                <c:pt idx="151">
                  <c:v>38651</c:v>
                </c:pt>
                <c:pt idx="152">
                  <c:v>38652</c:v>
                </c:pt>
                <c:pt idx="153">
                  <c:v>38653</c:v>
                </c:pt>
                <c:pt idx="154">
                  <c:v>38656</c:v>
                </c:pt>
                <c:pt idx="155">
                  <c:v>38657</c:v>
                </c:pt>
                <c:pt idx="156">
                  <c:v>38658</c:v>
                </c:pt>
                <c:pt idx="157">
                  <c:v>38659</c:v>
                </c:pt>
                <c:pt idx="158">
                  <c:v>38660</c:v>
                </c:pt>
                <c:pt idx="159">
                  <c:v>38663</c:v>
                </c:pt>
                <c:pt idx="160">
                  <c:v>38664</c:v>
                </c:pt>
                <c:pt idx="161">
                  <c:v>38665</c:v>
                </c:pt>
                <c:pt idx="162">
                  <c:v>38666</c:v>
                </c:pt>
                <c:pt idx="163">
                  <c:v>38667</c:v>
                </c:pt>
                <c:pt idx="164">
                  <c:v>38670</c:v>
                </c:pt>
                <c:pt idx="165">
                  <c:v>38671</c:v>
                </c:pt>
                <c:pt idx="166">
                  <c:v>38672</c:v>
                </c:pt>
                <c:pt idx="167">
                  <c:v>38673</c:v>
                </c:pt>
                <c:pt idx="168">
                  <c:v>38674</c:v>
                </c:pt>
                <c:pt idx="169">
                  <c:v>38677</c:v>
                </c:pt>
                <c:pt idx="170">
                  <c:v>38678</c:v>
                </c:pt>
                <c:pt idx="171">
                  <c:v>38679</c:v>
                </c:pt>
                <c:pt idx="172">
                  <c:v>38680</c:v>
                </c:pt>
                <c:pt idx="173">
                  <c:v>38681</c:v>
                </c:pt>
                <c:pt idx="174">
                  <c:v>38684</c:v>
                </c:pt>
                <c:pt idx="175">
                  <c:v>38685</c:v>
                </c:pt>
                <c:pt idx="176">
                  <c:v>38686</c:v>
                </c:pt>
                <c:pt idx="177">
                  <c:v>38687</c:v>
                </c:pt>
                <c:pt idx="178">
                  <c:v>38688</c:v>
                </c:pt>
                <c:pt idx="179">
                  <c:v>38691</c:v>
                </c:pt>
                <c:pt idx="180">
                  <c:v>38692</c:v>
                </c:pt>
                <c:pt idx="181">
                  <c:v>38693</c:v>
                </c:pt>
                <c:pt idx="182">
                  <c:v>38694</c:v>
                </c:pt>
                <c:pt idx="183">
                  <c:v>38695</c:v>
                </c:pt>
                <c:pt idx="184">
                  <c:v>38698</c:v>
                </c:pt>
                <c:pt idx="185">
                  <c:v>38699</c:v>
                </c:pt>
                <c:pt idx="186">
                  <c:v>38700</c:v>
                </c:pt>
                <c:pt idx="187">
                  <c:v>38701</c:v>
                </c:pt>
                <c:pt idx="188">
                  <c:v>38702</c:v>
                </c:pt>
                <c:pt idx="189">
                  <c:v>38705</c:v>
                </c:pt>
                <c:pt idx="190">
                  <c:v>38706</c:v>
                </c:pt>
                <c:pt idx="191">
                  <c:v>38707</c:v>
                </c:pt>
                <c:pt idx="192">
                  <c:v>38708</c:v>
                </c:pt>
                <c:pt idx="193">
                  <c:v>38709</c:v>
                </c:pt>
                <c:pt idx="194">
                  <c:v>38720</c:v>
                </c:pt>
                <c:pt idx="195">
                  <c:v>38721</c:v>
                </c:pt>
                <c:pt idx="196">
                  <c:v>38722</c:v>
                </c:pt>
                <c:pt idx="197">
                  <c:v>38723</c:v>
                </c:pt>
                <c:pt idx="198">
                  <c:v>38726</c:v>
                </c:pt>
                <c:pt idx="199">
                  <c:v>38727</c:v>
                </c:pt>
                <c:pt idx="200">
                  <c:v>38728</c:v>
                </c:pt>
                <c:pt idx="201">
                  <c:v>38729</c:v>
                </c:pt>
                <c:pt idx="202">
                  <c:v>38730</c:v>
                </c:pt>
                <c:pt idx="203">
                  <c:v>38733</c:v>
                </c:pt>
                <c:pt idx="204">
                  <c:v>38734</c:v>
                </c:pt>
                <c:pt idx="205">
                  <c:v>38735</c:v>
                </c:pt>
                <c:pt idx="206">
                  <c:v>38736</c:v>
                </c:pt>
                <c:pt idx="207">
                  <c:v>38737</c:v>
                </c:pt>
                <c:pt idx="208">
                  <c:v>38740</c:v>
                </c:pt>
                <c:pt idx="209">
                  <c:v>38741</c:v>
                </c:pt>
                <c:pt idx="210">
                  <c:v>38742</c:v>
                </c:pt>
                <c:pt idx="211">
                  <c:v>38743</c:v>
                </c:pt>
                <c:pt idx="212">
                  <c:v>38744</c:v>
                </c:pt>
                <c:pt idx="213">
                  <c:v>38747</c:v>
                </c:pt>
                <c:pt idx="214">
                  <c:v>38748</c:v>
                </c:pt>
                <c:pt idx="215">
                  <c:v>38749</c:v>
                </c:pt>
                <c:pt idx="216">
                  <c:v>38750</c:v>
                </c:pt>
                <c:pt idx="217">
                  <c:v>38751</c:v>
                </c:pt>
                <c:pt idx="218">
                  <c:v>38754</c:v>
                </c:pt>
                <c:pt idx="219">
                  <c:v>38755</c:v>
                </c:pt>
                <c:pt idx="220">
                  <c:v>38756</c:v>
                </c:pt>
                <c:pt idx="221">
                  <c:v>38757</c:v>
                </c:pt>
                <c:pt idx="222">
                  <c:v>38758</c:v>
                </c:pt>
                <c:pt idx="223">
                  <c:v>38761</c:v>
                </c:pt>
                <c:pt idx="224">
                  <c:v>38762</c:v>
                </c:pt>
                <c:pt idx="225">
                  <c:v>38763</c:v>
                </c:pt>
                <c:pt idx="226">
                  <c:v>38764</c:v>
                </c:pt>
                <c:pt idx="227">
                  <c:v>38765</c:v>
                </c:pt>
                <c:pt idx="228">
                  <c:v>38768</c:v>
                </c:pt>
                <c:pt idx="229">
                  <c:v>38769</c:v>
                </c:pt>
                <c:pt idx="230">
                  <c:v>38770</c:v>
                </c:pt>
                <c:pt idx="231">
                  <c:v>38771</c:v>
                </c:pt>
                <c:pt idx="232">
                  <c:v>38772</c:v>
                </c:pt>
                <c:pt idx="233">
                  <c:v>38775</c:v>
                </c:pt>
                <c:pt idx="234">
                  <c:v>38776</c:v>
                </c:pt>
                <c:pt idx="235">
                  <c:v>38777</c:v>
                </c:pt>
                <c:pt idx="236">
                  <c:v>38778</c:v>
                </c:pt>
                <c:pt idx="237">
                  <c:v>38779</c:v>
                </c:pt>
                <c:pt idx="238">
                  <c:v>38782</c:v>
                </c:pt>
                <c:pt idx="239">
                  <c:v>38783</c:v>
                </c:pt>
                <c:pt idx="240">
                  <c:v>38784</c:v>
                </c:pt>
                <c:pt idx="241">
                  <c:v>38785</c:v>
                </c:pt>
                <c:pt idx="242">
                  <c:v>38786</c:v>
                </c:pt>
                <c:pt idx="243">
                  <c:v>38789</c:v>
                </c:pt>
                <c:pt idx="244">
                  <c:v>38790</c:v>
                </c:pt>
                <c:pt idx="245">
                  <c:v>38791</c:v>
                </c:pt>
                <c:pt idx="246">
                  <c:v>38792</c:v>
                </c:pt>
                <c:pt idx="247">
                  <c:v>38793</c:v>
                </c:pt>
                <c:pt idx="248">
                  <c:v>38796</c:v>
                </c:pt>
                <c:pt idx="249">
                  <c:v>38797</c:v>
                </c:pt>
                <c:pt idx="250">
                  <c:v>38798</c:v>
                </c:pt>
                <c:pt idx="251">
                  <c:v>38799</c:v>
                </c:pt>
                <c:pt idx="252">
                  <c:v>38800</c:v>
                </c:pt>
                <c:pt idx="253">
                  <c:v>38803</c:v>
                </c:pt>
                <c:pt idx="254">
                  <c:v>38804</c:v>
                </c:pt>
                <c:pt idx="255">
                  <c:v>38805</c:v>
                </c:pt>
                <c:pt idx="256">
                  <c:v>38806</c:v>
                </c:pt>
                <c:pt idx="257">
                  <c:v>38807</c:v>
                </c:pt>
                <c:pt idx="258">
                  <c:v>38810</c:v>
                </c:pt>
                <c:pt idx="259">
                  <c:v>38811</c:v>
                </c:pt>
                <c:pt idx="260">
                  <c:v>38812</c:v>
                </c:pt>
                <c:pt idx="261">
                  <c:v>38813</c:v>
                </c:pt>
                <c:pt idx="262">
                  <c:v>38814</c:v>
                </c:pt>
                <c:pt idx="263">
                  <c:v>38817</c:v>
                </c:pt>
                <c:pt idx="264">
                  <c:v>38818</c:v>
                </c:pt>
                <c:pt idx="265">
                  <c:v>38819</c:v>
                </c:pt>
                <c:pt idx="266">
                  <c:v>38820</c:v>
                </c:pt>
                <c:pt idx="267">
                  <c:v>38825</c:v>
                </c:pt>
                <c:pt idx="268">
                  <c:v>38826</c:v>
                </c:pt>
                <c:pt idx="269">
                  <c:v>38827</c:v>
                </c:pt>
                <c:pt idx="270">
                  <c:v>38828</c:v>
                </c:pt>
                <c:pt idx="271">
                  <c:v>38831</c:v>
                </c:pt>
                <c:pt idx="272">
                  <c:v>38832</c:v>
                </c:pt>
                <c:pt idx="273">
                  <c:v>38833</c:v>
                </c:pt>
                <c:pt idx="274">
                  <c:v>38834</c:v>
                </c:pt>
                <c:pt idx="275">
                  <c:v>38835</c:v>
                </c:pt>
                <c:pt idx="276">
                  <c:v>38839</c:v>
                </c:pt>
                <c:pt idx="277">
                  <c:v>38840</c:v>
                </c:pt>
                <c:pt idx="278">
                  <c:v>38841</c:v>
                </c:pt>
                <c:pt idx="279">
                  <c:v>38842</c:v>
                </c:pt>
                <c:pt idx="280">
                  <c:v>38845</c:v>
                </c:pt>
                <c:pt idx="281">
                  <c:v>38846</c:v>
                </c:pt>
                <c:pt idx="282">
                  <c:v>38847</c:v>
                </c:pt>
                <c:pt idx="283">
                  <c:v>38848</c:v>
                </c:pt>
                <c:pt idx="284">
                  <c:v>38849</c:v>
                </c:pt>
                <c:pt idx="285">
                  <c:v>38852</c:v>
                </c:pt>
                <c:pt idx="286">
                  <c:v>38853</c:v>
                </c:pt>
                <c:pt idx="287">
                  <c:v>38854</c:v>
                </c:pt>
                <c:pt idx="288">
                  <c:v>38855</c:v>
                </c:pt>
                <c:pt idx="289">
                  <c:v>38856</c:v>
                </c:pt>
                <c:pt idx="290">
                  <c:v>38859</c:v>
                </c:pt>
                <c:pt idx="291">
                  <c:v>38860</c:v>
                </c:pt>
                <c:pt idx="292">
                  <c:v>38861</c:v>
                </c:pt>
                <c:pt idx="293">
                  <c:v>38862</c:v>
                </c:pt>
                <c:pt idx="294">
                  <c:v>38863</c:v>
                </c:pt>
                <c:pt idx="295">
                  <c:v>38867</c:v>
                </c:pt>
                <c:pt idx="296">
                  <c:v>38868</c:v>
                </c:pt>
                <c:pt idx="297">
                  <c:v>38869</c:v>
                </c:pt>
                <c:pt idx="298">
                  <c:v>38870</c:v>
                </c:pt>
                <c:pt idx="299">
                  <c:v>38873</c:v>
                </c:pt>
                <c:pt idx="300">
                  <c:v>38874</c:v>
                </c:pt>
                <c:pt idx="301">
                  <c:v>38875</c:v>
                </c:pt>
                <c:pt idx="302">
                  <c:v>38876</c:v>
                </c:pt>
                <c:pt idx="303">
                  <c:v>38877</c:v>
                </c:pt>
                <c:pt idx="304">
                  <c:v>38880</c:v>
                </c:pt>
                <c:pt idx="305">
                  <c:v>38881</c:v>
                </c:pt>
                <c:pt idx="306">
                  <c:v>38882</c:v>
                </c:pt>
                <c:pt idx="307">
                  <c:v>38883</c:v>
                </c:pt>
                <c:pt idx="308">
                  <c:v>38884</c:v>
                </c:pt>
                <c:pt idx="309">
                  <c:v>38887</c:v>
                </c:pt>
                <c:pt idx="310">
                  <c:v>38888</c:v>
                </c:pt>
                <c:pt idx="311">
                  <c:v>38889</c:v>
                </c:pt>
                <c:pt idx="312">
                  <c:v>38890</c:v>
                </c:pt>
                <c:pt idx="313">
                  <c:v>38891</c:v>
                </c:pt>
                <c:pt idx="314">
                  <c:v>38894</c:v>
                </c:pt>
                <c:pt idx="315">
                  <c:v>38895</c:v>
                </c:pt>
                <c:pt idx="316">
                  <c:v>38896</c:v>
                </c:pt>
                <c:pt idx="317">
                  <c:v>38897</c:v>
                </c:pt>
                <c:pt idx="318">
                  <c:v>38898</c:v>
                </c:pt>
                <c:pt idx="319">
                  <c:v>38901</c:v>
                </c:pt>
                <c:pt idx="320">
                  <c:v>38902</c:v>
                </c:pt>
                <c:pt idx="321">
                  <c:v>38903</c:v>
                </c:pt>
                <c:pt idx="322">
                  <c:v>38904</c:v>
                </c:pt>
                <c:pt idx="323">
                  <c:v>38905</c:v>
                </c:pt>
                <c:pt idx="324">
                  <c:v>38908</c:v>
                </c:pt>
                <c:pt idx="325">
                  <c:v>38909</c:v>
                </c:pt>
                <c:pt idx="326">
                  <c:v>38910</c:v>
                </c:pt>
                <c:pt idx="327">
                  <c:v>38911</c:v>
                </c:pt>
                <c:pt idx="328">
                  <c:v>38912</c:v>
                </c:pt>
                <c:pt idx="329">
                  <c:v>38915</c:v>
                </c:pt>
                <c:pt idx="330">
                  <c:v>38916</c:v>
                </c:pt>
                <c:pt idx="331">
                  <c:v>38917</c:v>
                </c:pt>
                <c:pt idx="332">
                  <c:v>38918</c:v>
                </c:pt>
                <c:pt idx="333">
                  <c:v>38919</c:v>
                </c:pt>
                <c:pt idx="334">
                  <c:v>38922</c:v>
                </c:pt>
                <c:pt idx="335">
                  <c:v>38923</c:v>
                </c:pt>
                <c:pt idx="336">
                  <c:v>38924</c:v>
                </c:pt>
                <c:pt idx="337">
                  <c:v>38925</c:v>
                </c:pt>
                <c:pt idx="338">
                  <c:v>38926</c:v>
                </c:pt>
                <c:pt idx="339">
                  <c:v>38929</c:v>
                </c:pt>
                <c:pt idx="340">
                  <c:v>38930</c:v>
                </c:pt>
                <c:pt idx="341">
                  <c:v>38931</c:v>
                </c:pt>
                <c:pt idx="342">
                  <c:v>38932</c:v>
                </c:pt>
                <c:pt idx="343">
                  <c:v>38933</c:v>
                </c:pt>
                <c:pt idx="344">
                  <c:v>38936</c:v>
                </c:pt>
                <c:pt idx="345">
                  <c:v>38937</c:v>
                </c:pt>
                <c:pt idx="346">
                  <c:v>38938</c:v>
                </c:pt>
                <c:pt idx="347">
                  <c:v>38939</c:v>
                </c:pt>
                <c:pt idx="348">
                  <c:v>38940</c:v>
                </c:pt>
                <c:pt idx="349">
                  <c:v>38943</c:v>
                </c:pt>
                <c:pt idx="350">
                  <c:v>38944</c:v>
                </c:pt>
                <c:pt idx="351">
                  <c:v>38945</c:v>
                </c:pt>
                <c:pt idx="352">
                  <c:v>38946</c:v>
                </c:pt>
                <c:pt idx="353">
                  <c:v>38947</c:v>
                </c:pt>
                <c:pt idx="354">
                  <c:v>38950</c:v>
                </c:pt>
                <c:pt idx="355">
                  <c:v>38951</c:v>
                </c:pt>
                <c:pt idx="356">
                  <c:v>38952</c:v>
                </c:pt>
                <c:pt idx="357">
                  <c:v>38953</c:v>
                </c:pt>
                <c:pt idx="358">
                  <c:v>38954</c:v>
                </c:pt>
                <c:pt idx="359">
                  <c:v>38958</c:v>
                </c:pt>
                <c:pt idx="360">
                  <c:v>38959</c:v>
                </c:pt>
                <c:pt idx="361">
                  <c:v>38960</c:v>
                </c:pt>
                <c:pt idx="362">
                  <c:v>38961</c:v>
                </c:pt>
                <c:pt idx="363">
                  <c:v>38964</c:v>
                </c:pt>
                <c:pt idx="364">
                  <c:v>38965</c:v>
                </c:pt>
                <c:pt idx="365">
                  <c:v>38966</c:v>
                </c:pt>
                <c:pt idx="366">
                  <c:v>38967</c:v>
                </c:pt>
                <c:pt idx="367">
                  <c:v>38968</c:v>
                </c:pt>
                <c:pt idx="368">
                  <c:v>38971</c:v>
                </c:pt>
                <c:pt idx="369">
                  <c:v>38972</c:v>
                </c:pt>
                <c:pt idx="370">
                  <c:v>38973</c:v>
                </c:pt>
                <c:pt idx="371">
                  <c:v>38974</c:v>
                </c:pt>
                <c:pt idx="372">
                  <c:v>38975</c:v>
                </c:pt>
                <c:pt idx="373">
                  <c:v>38978</c:v>
                </c:pt>
                <c:pt idx="374">
                  <c:v>38979</c:v>
                </c:pt>
                <c:pt idx="375">
                  <c:v>38980</c:v>
                </c:pt>
                <c:pt idx="376">
                  <c:v>38981</c:v>
                </c:pt>
                <c:pt idx="377">
                  <c:v>38982</c:v>
                </c:pt>
                <c:pt idx="378">
                  <c:v>38985</c:v>
                </c:pt>
                <c:pt idx="379">
                  <c:v>38986</c:v>
                </c:pt>
                <c:pt idx="380">
                  <c:v>38987</c:v>
                </c:pt>
                <c:pt idx="381">
                  <c:v>38988</c:v>
                </c:pt>
                <c:pt idx="382">
                  <c:v>38989</c:v>
                </c:pt>
                <c:pt idx="383">
                  <c:v>38992</c:v>
                </c:pt>
                <c:pt idx="384">
                  <c:v>38993</c:v>
                </c:pt>
                <c:pt idx="385">
                  <c:v>38994</c:v>
                </c:pt>
                <c:pt idx="386">
                  <c:v>38995</c:v>
                </c:pt>
                <c:pt idx="387">
                  <c:v>38996</c:v>
                </c:pt>
                <c:pt idx="388">
                  <c:v>38999</c:v>
                </c:pt>
                <c:pt idx="389">
                  <c:v>39000</c:v>
                </c:pt>
                <c:pt idx="390">
                  <c:v>39001</c:v>
                </c:pt>
                <c:pt idx="391">
                  <c:v>39002</c:v>
                </c:pt>
                <c:pt idx="392">
                  <c:v>39003</c:v>
                </c:pt>
                <c:pt idx="393">
                  <c:v>39006</c:v>
                </c:pt>
                <c:pt idx="394">
                  <c:v>39007</c:v>
                </c:pt>
                <c:pt idx="395">
                  <c:v>39008</c:v>
                </c:pt>
                <c:pt idx="396">
                  <c:v>39009</c:v>
                </c:pt>
                <c:pt idx="397">
                  <c:v>39010</c:v>
                </c:pt>
                <c:pt idx="398">
                  <c:v>39013</c:v>
                </c:pt>
                <c:pt idx="399">
                  <c:v>39014</c:v>
                </c:pt>
                <c:pt idx="400">
                  <c:v>39015</c:v>
                </c:pt>
                <c:pt idx="401">
                  <c:v>39016</c:v>
                </c:pt>
                <c:pt idx="402">
                  <c:v>39017</c:v>
                </c:pt>
                <c:pt idx="403">
                  <c:v>39020</c:v>
                </c:pt>
                <c:pt idx="404">
                  <c:v>39021</c:v>
                </c:pt>
                <c:pt idx="405">
                  <c:v>39022</c:v>
                </c:pt>
                <c:pt idx="406">
                  <c:v>39023</c:v>
                </c:pt>
                <c:pt idx="407">
                  <c:v>39024</c:v>
                </c:pt>
                <c:pt idx="408">
                  <c:v>39027</c:v>
                </c:pt>
                <c:pt idx="409">
                  <c:v>39028</c:v>
                </c:pt>
                <c:pt idx="410">
                  <c:v>39029</c:v>
                </c:pt>
                <c:pt idx="411">
                  <c:v>39030</c:v>
                </c:pt>
                <c:pt idx="412">
                  <c:v>39031</c:v>
                </c:pt>
                <c:pt idx="413">
                  <c:v>39034</c:v>
                </c:pt>
                <c:pt idx="414">
                  <c:v>39035</c:v>
                </c:pt>
                <c:pt idx="415">
                  <c:v>39036</c:v>
                </c:pt>
                <c:pt idx="416">
                  <c:v>39037</c:v>
                </c:pt>
                <c:pt idx="417">
                  <c:v>39038</c:v>
                </c:pt>
                <c:pt idx="418">
                  <c:v>39041</c:v>
                </c:pt>
                <c:pt idx="419">
                  <c:v>39042</c:v>
                </c:pt>
                <c:pt idx="420">
                  <c:v>39043</c:v>
                </c:pt>
                <c:pt idx="421">
                  <c:v>39044</c:v>
                </c:pt>
                <c:pt idx="422">
                  <c:v>39045</c:v>
                </c:pt>
                <c:pt idx="423">
                  <c:v>39048</c:v>
                </c:pt>
                <c:pt idx="424">
                  <c:v>39049</c:v>
                </c:pt>
                <c:pt idx="425">
                  <c:v>39050</c:v>
                </c:pt>
                <c:pt idx="426">
                  <c:v>39051</c:v>
                </c:pt>
                <c:pt idx="427">
                  <c:v>39052</c:v>
                </c:pt>
                <c:pt idx="428">
                  <c:v>39055</c:v>
                </c:pt>
                <c:pt idx="429">
                  <c:v>39056</c:v>
                </c:pt>
                <c:pt idx="430">
                  <c:v>39057</c:v>
                </c:pt>
                <c:pt idx="431">
                  <c:v>39058</c:v>
                </c:pt>
                <c:pt idx="432">
                  <c:v>39059</c:v>
                </c:pt>
                <c:pt idx="433">
                  <c:v>39062</c:v>
                </c:pt>
                <c:pt idx="434">
                  <c:v>39063</c:v>
                </c:pt>
                <c:pt idx="435">
                  <c:v>39064</c:v>
                </c:pt>
                <c:pt idx="436">
                  <c:v>39065</c:v>
                </c:pt>
                <c:pt idx="437">
                  <c:v>39066</c:v>
                </c:pt>
                <c:pt idx="438">
                  <c:v>39069</c:v>
                </c:pt>
                <c:pt idx="439">
                  <c:v>39070</c:v>
                </c:pt>
                <c:pt idx="440">
                  <c:v>39071</c:v>
                </c:pt>
                <c:pt idx="441">
                  <c:v>39072</c:v>
                </c:pt>
                <c:pt idx="442">
                  <c:v>39073</c:v>
                </c:pt>
                <c:pt idx="443">
                  <c:v>39084</c:v>
                </c:pt>
                <c:pt idx="444">
                  <c:v>39085</c:v>
                </c:pt>
                <c:pt idx="445">
                  <c:v>39086</c:v>
                </c:pt>
                <c:pt idx="446">
                  <c:v>39087</c:v>
                </c:pt>
                <c:pt idx="447">
                  <c:v>39090</c:v>
                </c:pt>
                <c:pt idx="448">
                  <c:v>39091</c:v>
                </c:pt>
                <c:pt idx="449">
                  <c:v>39092</c:v>
                </c:pt>
                <c:pt idx="450">
                  <c:v>39093</c:v>
                </c:pt>
                <c:pt idx="451">
                  <c:v>39094</c:v>
                </c:pt>
                <c:pt idx="452">
                  <c:v>39097</c:v>
                </c:pt>
                <c:pt idx="453">
                  <c:v>39098</c:v>
                </c:pt>
                <c:pt idx="454">
                  <c:v>39099</c:v>
                </c:pt>
                <c:pt idx="455">
                  <c:v>39100</c:v>
                </c:pt>
                <c:pt idx="456">
                  <c:v>39101</c:v>
                </c:pt>
                <c:pt idx="457">
                  <c:v>39104</c:v>
                </c:pt>
                <c:pt idx="458">
                  <c:v>39105</c:v>
                </c:pt>
                <c:pt idx="459">
                  <c:v>39106</c:v>
                </c:pt>
                <c:pt idx="460">
                  <c:v>39107</c:v>
                </c:pt>
                <c:pt idx="461">
                  <c:v>39108</c:v>
                </c:pt>
                <c:pt idx="462">
                  <c:v>39111</c:v>
                </c:pt>
                <c:pt idx="463">
                  <c:v>39112</c:v>
                </c:pt>
                <c:pt idx="464">
                  <c:v>39113</c:v>
                </c:pt>
                <c:pt idx="465">
                  <c:v>39114</c:v>
                </c:pt>
                <c:pt idx="466">
                  <c:v>39115</c:v>
                </c:pt>
                <c:pt idx="467">
                  <c:v>39118</c:v>
                </c:pt>
                <c:pt idx="468">
                  <c:v>39119</c:v>
                </c:pt>
                <c:pt idx="469">
                  <c:v>39120</c:v>
                </c:pt>
                <c:pt idx="470">
                  <c:v>39121</c:v>
                </c:pt>
                <c:pt idx="471">
                  <c:v>39122</c:v>
                </c:pt>
                <c:pt idx="472">
                  <c:v>39125</c:v>
                </c:pt>
                <c:pt idx="473">
                  <c:v>39126</c:v>
                </c:pt>
                <c:pt idx="474">
                  <c:v>39127</c:v>
                </c:pt>
                <c:pt idx="475">
                  <c:v>39128</c:v>
                </c:pt>
                <c:pt idx="476">
                  <c:v>39129</c:v>
                </c:pt>
                <c:pt idx="477">
                  <c:v>39132</c:v>
                </c:pt>
                <c:pt idx="478">
                  <c:v>39133</c:v>
                </c:pt>
                <c:pt idx="479">
                  <c:v>39134</c:v>
                </c:pt>
                <c:pt idx="480">
                  <c:v>39135</c:v>
                </c:pt>
                <c:pt idx="481">
                  <c:v>39136</c:v>
                </c:pt>
                <c:pt idx="482">
                  <c:v>39139</c:v>
                </c:pt>
                <c:pt idx="483">
                  <c:v>39140</c:v>
                </c:pt>
                <c:pt idx="484">
                  <c:v>39141</c:v>
                </c:pt>
                <c:pt idx="485">
                  <c:v>39142</c:v>
                </c:pt>
                <c:pt idx="486">
                  <c:v>39143</c:v>
                </c:pt>
                <c:pt idx="487">
                  <c:v>39146</c:v>
                </c:pt>
                <c:pt idx="488">
                  <c:v>39147</c:v>
                </c:pt>
                <c:pt idx="489">
                  <c:v>39148</c:v>
                </c:pt>
                <c:pt idx="490">
                  <c:v>39149</c:v>
                </c:pt>
                <c:pt idx="491">
                  <c:v>39150</c:v>
                </c:pt>
                <c:pt idx="492">
                  <c:v>39153</c:v>
                </c:pt>
                <c:pt idx="493">
                  <c:v>39154</c:v>
                </c:pt>
                <c:pt idx="494">
                  <c:v>39155</c:v>
                </c:pt>
                <c:pt idx="495">
                  <c:v>39156</c:v>
                </c:pt>
                <c:pt idx="496">
                  <c:v>39157</c:v>
                </c:pt>
                <c:pt idx="497">
                  <c:v>39160</c:v>
                </c:pt>
                <c:pt idx="498">
                  <c:v>39161</c:v>
                </c:pt>
                <c:pt idx="499">
                  <c:v>39162</c:v>
                </c:pt>
                <c:pt idx="500">
                  <c:v>39163</c:v>
                </c:pt>
                <c:pt idx="501">
                  <c:v>39164</c:v>
                </c:pt>
                <c:pt idx="502">
                  <c:v>39167</c:v>
                </c:pt>
                <c:pt idx="503">
                  <c:v>39168</c:v>
                </c:pt>
                <c:pt idx="504">
                  <c:v>39169</c:v>
                </c:pt>
                <c:pt idx="505">
                  <c:v>39170</c:v>
                </c:pt>
                <c:pt idx="506">
                  <c:v>39171</c:v>
                </c:pt>
                <c:pt idx="507">
                  <c:v>39174</c:v>
                </c:pt>
                <c:pt idx="508">
                  <c:v>39175</c:v>
                </c:pt>
                <c:pt idx="509">
                  <c:v>39176</c:v>
                </c:pt>
                <c:pt idx="510">
                  <c:v>39177</c:v>
                </c:pt>
                <c:pt idx="511">
                  <c:v>39182</c:v>
                </c:pt>
                <c:pt idx="512">
                  <c:v>39183</c:v>
                </c:pt>
                <c:pt idx="513">
                  <c:v>39184</c:v>
                </c:pt>
                <c:pt idx="514">
                  <c:v>39185</c:v>
                </c:pt>
                <c:pt idx="515">
                  <c:v>39188</c:v>
                </c:pt>
                <c:pt idx="516">
                  <c:v>39189</c:v>
                </c:pt>
                <c:pt idx="517">
                  <c:v>39190</c:v>
                </c:pt>
                <c:pt idx="518">
                  <c:v>39191</c:v>
                </c:pt>
                <c:pt idx="519">
                  <c:v>39192</c:v>
                </c:pt>
                <c:pt idx="520">
                  <c:v>39195</c:v>
                </c:pt>
                <c:pt idx="521">
                  <c:v>39196</c:v>
                </c:pt>
                <c:pt idx="522">
                  <c:v>39197</c:v>
                </c:pt>
                <c:pt idx="523">
                  <c:v>39198</c:v>
                </c:pt>
                <c:pt idx="524">
                  <c:v>39199</c:v>
                </c:pt>
                <c:pt idx="525">
                  <c:v>39202</c:v>
                </c:pt>
                <c:pt idx="526">
                  <c:v>39203</c:v>
                </c:pt>
                <c:pt idx="527">
                  <c:v>39204</c:v>
                </c:pt>
                <c:pt idx="528">
                  <c:v>39205</c:v>
                </c:pt>
                <c:pt idx="529">
                  <c:v>39206</c:v>
                </c:pt>
                <c:pt idx="530">
                  <c:v>39210</c:v>
                </c:pt>
                <c:pt idx="531">
                  <c:v>39211</c:v>
                </c:pt>
                <c:pt idx="532">
                  <c:v>39212</c:v>
                </c:pt>
                <c:pt idx="533">
                  <c:v>39213</c:v>
                </c:pt>
                <c:pt idx="534">
                  <c:v>39216</c:v>
                </c:pt>
                <c:pt idx="535">
                  <c:v>39217</c:v>
                </c:pt>
                <c:pt idx="536">
                  <c:v>39218</c:v>
                </c:pt>
                <c:pt idx="537">
                  <c:v>39219</c:v>
                </c:pt>
                <c:pt idx="538">
                  <c:v>39220</c:v>
                </c:pt>
                <c:pt idx="539">
                  <c:v>39223</c:v>
                </c:pt>
                <c:pt idx="540">
                  <c:v>39224</c:v>
                </c:pt>
                <c:pt idx="541">
                  <c:v>39225</c:v>
                </c:pt>
                <c:pt idx="542">
                  <c:v>39226</c:v>
                </c:pt>
                <c:pt idx="543">
                  <c:v>39227</c:v>
                </c:pt>
                <c:pt idx="544">
                  <c:v>39231</c:v>
                </c:pt>
                <c:pt idx="545">
                  <c:v>39232</c:v>
                </c:pt>
                <c:pt idx="546">
                  <c:v>39233</c:v>
                </c:pt>
                <c:pt idx="547">
                  <c:v>39234</c:v>
                </c:pt>
                <c:pt idx="548">
                  <c:v>39237</c:v>
                </c:pt>
                <c:pt idx="549">
                  <c:v>39238</c:v>
                </c:pt>
                <c:pt idx="550">
                  <c:v>39239</c:v>
                </c:pt>
                <c:pt idx="551">
                  <c:v>39240</c:v>
                </c:pt>
                <c:pt idx="552">
                  <c:v>39241</c:v>
                </c:pt>
                <c:pt idx="553">
                  <c:v>39244</c:v>
                </c:pt>
                <c:pt idx="554">
                  <c:v>39245</c:v>
                </c:pt>
                <c:pt idx="555">
                  <c:v>39246</c:v>
                </c:pt>
                <c:pt idx="556">
                  <c:v>39247</c:v>
                </c:pt>
                <c:pt idx="557">
                  <c:v>39248</c:v>
                </c:pt>
                <c:pt idx="558">
                  <c:v>39251</c:v>
                </c:pt>
                <c:pt idx="559">
                  <c:v>39252</c:v>
                </c:pt>
                <c:pt idx="560">
                  <c:v>39253</c:v>
                </c:pt>
                <c:pt idx="561">
                  <c:v>39254</c:v>
                </c:pt>
                <c:pt idx="562">
                  <c:v>39255</c:v>
                </c:pt>
                <c:pt idx="563">
                  <c:v>39258</c:v>
                </c:pt>
                <c:pt idx="564">
                  <c:v>39259</c:v>
                </c:pt>
                <c:pt idx="565">
                  <c:v>39260</c:v>
                </c:pt>
                <c:pt idx="566">
                  <c:v>39261</c:v>
                </c:pt>
                <c:pt idx="567">
                  <c:v>39262</c:v>
                </c:pt>
                <c:pt idx="568">
                  <c:v>39265</c:v>
                </c:pt>
                <c:pt idx="569">
                  <c:v>39266</c:v>
                </c:pt>
                <c:pt idx="570">
                  <c:v>39267</c:v>
                </c:pt>
                <c:pt idx="571">
                  <c:v>39268</c:v>
                </c:pt>
                <c:pt idx="572">
                  <c:v>39269</c:v>
                </c:pt>
                <c:pt idx="573">
                  <c:v>39272</c:v>
                </c:pt>
                <c:pt idx="574">
                  <c:v>39273</c:v>
                </c:pt>
                <c:pt idx="575">
                  <c:v>39274</c:v>
                </c:pt>
                <c:pt idx="576">
                  <c:v>39275</c:v>
                </c:pt>
                <c:pt idx="577">
                  <c:v>39276</c:v>
                </c:pt>
                <c:pt idx="578">
                  <c:v>39279</c:v>
                </c:pt>
                <c:pt idx="579">
                  <c:v>39280</c:v>
                </c:pt>
                <c:pt idx="580">
                  <c:v>39281</c:v>
                </c:pt>
                <c:pt idx="581">
                  <c:v>39282</c:v>
                </c:pt>
                <c:pt idx="582">
                  <c:v>39283</c:v>
                </c:pt>
                <c:pt idx="583">
                  <c:v>39286</c:v>
                </c:pt>
                <c:pt idx="584">
                  <c:v>39287</c:v>
                </c:pt>
                <c:pt idx="585">
                  <c:v>39288</c:v>
                </c:pt>
                <c:pt idx="586">
                  <c:v>39289</c:v>
                </c:pt>
                <c:pt idx="587">
                  <c:v>39290</c:v>
                </c:pt>
                <c:pt idx="588">
                  <c:v>39293</c:v>
                </c:pt>
                <c:pt idx="589">
                  <c:v>39294</c:v>
                </c:pt>
                <c:pt idx="590">
                  <c:v>39295</c:v>
                </c:pt>
                <c:pt idx="591">
                  <c:v>39296</c:v>
                </c:pt>
                <c:pt idx="592">
                  <c:v>39297</c:v>
                </c:pt>
                <c:pt idx="593">
                  <c:v>39300</c:v>
                </c:pt>
                <c:pt idx="594">
                  <c:v>39301</c:v>
                </c:pt>
                <c:pt idx="595">
                  <c:v>39302</c:v>
                </c:pt>
                <c:pt idx="596">
                  <c:v>39303</c:v>
                </c:pt>
                <c:pt idx="597">
                  <c:v>39304</c:v>
                </c:pt>
                <c:pt idx="598">
                  <c:v>39307</c:v>
                </c:pt>
                <c:pt idx="599">
                  <c:v>39308</c:v>
                </c:pt>
                <c:pt idx="600">
                  <c:v>39309</c:v>
                </c:pt>
                <c:pt idx="601">
                  <c:v>39310</c:v>
                </c:pt>
                <c:pt idx="602">
                  <c:v>39311</c:v>
                </c:pt>
                <c:pt idx="603">
                  <c:v>39314</c:v>
                </c:pt>
                <c:pt idx="604">
                  <c:v>39315</c:v>
                </c:pt>
                <c:pt idx="605">
                  <c:v>39316</c:v>
                </c:pt>
                <c:pt idx="606">
                  <c:v>39317</c:v>
                </c:pt>
                <c:pt idx="607">
                  <c:v>39318</c:v>
                </c:pt>
                <c:pt idx="608">
                  <c:v>39322</c:v>
                </c:pt>
                <c:pt idx="609">
                  <c:v>39323</c:v>
                </c:pt>
                <c:pt idx="610">
                  <c:v>39324</c:v>
                </c:pt>
                <c:pt idx="611">
                  <c:v>39325</c:v>
                </c:pt>
                <c:pt idx="612">
                  <c:v>39328</c:v>
                </c:pt>
                <c:pt idx="613">
                  <c:v>39329</c:v>
                </c:pt>
                <c:pt idx="614">
                  <c:v>39330</c:v>
                </c:pt>
                <c:pt idx="615">
                  <c:v>39331</c:v>
                </c:pt>
                <c:pt idx="616">
                  <c:v>39332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39342</c:v>
                </c:pt>
                <c:pt idx="623">
                  <c:v>39343</c:v>
                </c:pt>
                <c:pt idx="624">
                  <c:v>39344</c:v>
                </c:pt>
                <c:pt idx="625">
                  <c:v>39345</c:v>
                </c:pt>
                <c:pt idx="626">
                  <c:v>39346</c:v>
                </c:pt>
                <c:pt idx="627">
                  <c:v>39349</c:v>
                </c:pt>
                <c:pt idx="628">
                  <c:v>39350</c:v>
                </c:pt>
                <c:pt idx="629">
                  <c:v>39351</c:v>
                </c:pt>
                <c:pt idx="630">
                  <c:v>39352</c:v>
                </c:pt>
                <c:pt idx="631">
                  <c:v>39353</c:v>
                </c:pt>
                <c:pt idx="632">
                  <c:v>39356</c:v>
                </c:pt>
                <c:pt idx="633">
                  <c:v>39357</c:v>
                </c:pt>
                <c:pt idx="634">
                  <c:v>39358</c:v>
                </c:pt>
                <c:pt idx="635">
                  <c:v>39359</c:v>
                </c:pt>
                <c:pt idx="636">
                  <c:v>39360</c:v>
                </c:pt>
                <c:pt idx="637">
                  <c:v>39363</c:v>
                </c:pt>
                <c:pt idx="638">
                  <c:v>39364</c:v>
                </c:pt>
                <c:pt idx="639">
                  <c:v>39365</c:v>
                </c:pt>
                <c:pt idx="640">
                  <c:v>39366</c:v>
                </c:pt>
                <c:pt idx="641">
                  <c:v>39367</c:v>
                </c:pt>
                <c:pt idx="642">
                  <c:v>39370</c:v>
                </c:pt>
                <c:pt idx="643">
                  <c:v>39371</c:v>
                </c:pt>
                <c:pt idx="644">
                  <c:v>39372</c:v>
                </c:pt>
                <c:pt idx="645">
                  <c:v>39373</c:v>
                </c:pt>
                <c:pt idx="646">
                  <c:v>39374</c:v>
                </c:pt>
                <c:pt idx="647">
                  <c:v>39377</c:v>
                </c:pt>
                <c:pt idx="648">
                  <c:v>39378</c:v>
                </c:pt>
                <c:pt idx="649">
                  <c:v>39379</c:v>
                </c:pt>
                <c:pt idx="650">
                  <c:v>39380</c:v>
                </c:pt>
                <c:pt idx="651">
                  <c:v>39381</c:v>
                </c:pt>
                <c:pt idx="652">
                  <c:v>39384</c:v>
                </c:pt>
                <c:pt idx="653">
                  <c:v>39385</c:v>
                </c:pt>
                <c:pt idx="654">
                  <c:v>39386</c:v>
                </c:pt>
                <c:pt idx="655">
                  <c:v>39387</c:v>
                </c:pt>
                <c:pt idx="656">
                  <c:v>39388</c:v>
                </c:pt>
                <c:pt idx="657">
                  <c:v>39391</c:v>
                </c:pt>
                <c:pt idx="658">
                  <c:v>39392</c:v>
                </c:pt>
                <c:pt idx="659">
                  <c:v>39393</c:v>
                </c:pt>
                <c:pt idx="660">
                  <c:v>39394</c:v>
                </c:pt>
                <c:pt idx="661">
                  <c:v>39395</c:v>
                </c:pt>
                <c:pt idx="662">
                  <c:v>39398</c:v>
                </c:pt>
                <c:pt idx="663">
                  <c:v>39399</c:v>
                </c:pt>
                <c:pt idx="664">
                  <c:v>39400</c:v>
                </c:pt>
                <c:pt idx="665">
                  <c:v>39401</c:v>
                </c:pt>
                <c:pt idx="666">
                  <c:v>39402</c:v>
                </c:pt>
                <c:pt idx="667">
                  <c:v>39405</c:v>
                </c:pt>
                <c:pt idx="668">
                  <c:v>39406</c:v>
                </c:pt>
                <c:pt idx="669">
                  <c:v>39407</c:v>
                </c:pt>
                <c:pt idx="670">
                  <c:v>39408</c:v>
                </c:pt>
                <c:pt idx="671">
                  <c:v>39409</c:v>
                </c:pt>
                <c:pt idx="672">
                  <c:v>39412</c:v>
                </c:pt>
                <c:pt idx="673">
                  <c:v>39413</c:v>
                </c:pt>
                <c:pt idx="674">
                  <c:v>39414</c:v>
                </c:pt>
                <c:pt idx="675">
                  <c:v>39415</c:v>
                </c:pt>
                <c:pt idx="676">
                  <c:v>39416</c:v>
                </c:pt>
                <c:pt idx="677">
                  <c:v>39419</c:v>
                </c:pt>
                <c:pt idx="678">
                  <c:v>39420</c:v>
                </c:pt>
                <c:pt idx="679">
                  <c:v>39421</c:v>
                </c:pt>
                <c:pt idx="680">
                  <c:v>39422</c:v>
                </c:pt>
                <c:pt idx="681">
                  <c:v>39423</c:v>
                </c:pt>
                <c:pt idx="682">
                  <c:v>39426</c:v>
                </c:pt>
                <c:pt idx="683">
                  <c:v>39427</c:v>
                </c:pt>
                <c:pt idx="684">
                  <c:v>39428</c:v>
                </c:pt>
                <c:pt idx="685">
                  <c:v>39429</c:v>
                </c:pt>
                <c:pt idx="686">
                  <c:v>39430</c:v>
                </c:pt>
                <c:pt idx="687">
                  <c:v>39433</c:v>
                </c:pt>
                <c:pt idx="688">
                  <c:v>39434</c:v>
                </c:pt>
                <c:pt idx="689">
                  <c:v>39435</c:v>
                </c:pt>
                <c:pt idx="690">
                  <c:v>39436</c:v>
                </c:pt>
                <c:pt idx="691">
                  <c:v>39437</c:v>
                </c:pt>
                <c:pt idx="692">
                  <c:v>39449</c:v>
                </c:pt>
                <c:pt idx="693">
                  <c:v>39450</c:v>
                </c:pt>
                <c:pt idx="694">
                  <c:v>39451</c:v>
                </c:pt>
                <c:pt idx="695">
                  <c:v>39454</c:v>
                </c:pt>
                <c:pt idx="696">
                  <c:v>39455</c:v>
                </c:pt>
                <c:pt idx="697">
                  <c:v>39456</c:v>
                </c:pt>
                <c:pt idx="698">
                  <c:v>39457</c:v>
                </c:pt>
                <c:pt idx="699">
                  <c:v>39458</c:v>
                </c:pt>
                <c:pt idx="700">
                  <c:v>39461</c:v>
                </c:pt>
                <c:pt idx="701">
                  <c:v>39462</c:v>
                </c:pt>
                <c:pt idx="702">
                  <c:v>39463</c:v>
                </c:pt>
                <c:pt idx="703">
                  <c:v>39464</c:v>
                </c:pt>
                <c:pt idx="704">
                  <c:v>39465</c:v>
                </c:pt>
                <c:pt idx="705">
                  <c:v>39468</c:v>
                </c:pt>
                <c:pt idx="706">
                  <c:v>39469</c:v>
                </c:pt>
                <c:pt idx="707">
                  <c:v>39470</c:v>
                </c:pt>
                <c:pt idx="708">
                  <c:v>39471</c:v>
                </c:pt>
                <c:pt idx="709">
                  <c:v>39472</c:v>
                </c:pt>
                <c:pt idx="710">
                  <c:v>39475</c:v>
                </c:pt>
                <c:pt idx="711">
                  <c:v>39476</c:v>
                </c:pt>
                <c:pt idx="712">
                  <c:v>39477</c:v>
                </c:pt>
                <c:pt idx="713">
                  <c:v>39478</c:v>
                </c:pt>
                <c:pt idx="714">
                  <c:v>39479</c:v>
                </c:pt>
                <c:pt idx="715">
                  <c:v>39482</c:v>
                </c:pt>
                <c:pt idx="716">
                  <c:v>39483</c:v>
                </c:pt>
                <c:pt idx="717">
                  <c:v>39484</c:v>
                </c:pt>
                <c:pt idx="718">
                  <c:v>39485</c:v>
                </c:pt>
                <c:pt idx="719">
                  <c:v>39486</c:v>
                </c:pt>
                <c:pt idx="720">
                  <c:v>39489</c:v>
                </c:pt>
                <c:pt idx="721">
                  <c:v>39490</c:v>
                </c:pt>
                <c:pt idx="722">
                  <c:v>39491</c:v>
                </c:pt>
                <c:pt idx="723">
                  <c:v>39492</c:v>
                </c:pt>
                <c:pt idx="724">
                  <c:v>39493</c:v>
                </c:pt>
                <c:pt idx="725">
                  <c:v>39496</c:v>
                </c:pt>
                <c:pt idx="726">
                  <c:v>39497</c:v>
                </c:pt>
                <c:pt idx="727">
                  <c:v>39498</c:v>
                </c:pt>
                <c:pt idx="728">
                  <c:v>39499</c:v>
                </c:pt>
                <c:pt idx="729">
                  <c:v>39500</c:v>
                </c:pt>
                <c:pt idx="730">
                  <c:v>39503</c:v>
                </c:pt>
                <c:pt idx="731">
                  <c:v>39504</c:v>
                </c:pt>
                <c:pt idx="732">
                  <c:v>39505</c:v>
                </c:pt>
                <c:pt idx="733">
                  <c:v>39506</c:v>
                </c:pt>
                <c:pt idx="734">
                  <c:v>39507</c:v>
                </c:pt>
                <c:pt idx="735">
                  <c:v>39510</c:v>
                </c:pt>
                <c:pt idx="736">
                  <c:v>39511</c:v>
                </c:pt>
                <c:pt idx="737">
                  <c:v>39512</c:v>
                </c:pt>
                <c:pt idx="738">
                  <c:v>39513</c:v>
                </c:pt>
                <c:pt idx="739">
                  <c:v>39514</c:v>
                </c:pt>
                <c:pt idx="740">
                  <c:v>39517</c:v>
                </c:pt>
                <c:pt idx="741">
                  <c:v>39518</c:v>
                </c:pt>
                <c:pt idx="742">
                  <c:v>39519</c:v>
                </c:pt>
                <c:pt idx="743">
                  <c:v>39520</c:v>
                </c:pt>
                <c:pt idx="744">
                  <c:v>39521</c:v>
                </c:pt>
                <c:pt idx="745">
                  <c:v>39524</c:v>
                </c:pt>
                <c:pt idx="746">
                  <c:v>39525</c:v>
                </c:pt>
                <c:pt idx="747">
                  <c:v>39526</c:v>
                </c:pt>
                <c:pt idx="748">
                  <c:v>39527</c:v>
                </c:pt>
                <c:pt idx="749">
                  <c:v>39532</c:v>
                </c:pt>
                <c:pt idx="750">
                  <c:v>39533</c:v>
                </c:pt>
                <c:pt idx="751">
                  <c:v>39534</c:v>
                </c:pt>
                <c:pt idx="752">
                  <c:v>39535</c:v>
                </c:pt>
                <c:pt idx="753">
                  <c:v>39538</c:v>
                </c:pt>
                <c:pt idx="754">
                  <c:v>39539</c:v>
                </c:pt>
                <c:pt idx="755">
                  <c:v>39540</c:v>
                </c:pt>
                <c:pt idx="756">
                  <c:v>39541</c:v>
                </c:pt>
                <c:pt idx="757">
                  <c:v>39542</c:v>
                </c:pt>
                <c:pt idx="758">
                  <c:v>39545</c:v>
                </c:pt>
                <c:pt idx="759">
                  <c:v>39546</c:v>
                </c:pt>
                <c:pt idx="760">
                  <c:v>39547</c:v>
                </c:pt>
                <c:pt idx="761">
                  <c:v>39548</c:v>
                </c:pt>
                <c:pt idx="762">
                  <c:v>39549</c:v>
                </c:pt>
                <c:pt idx="763">
                  <c:v>39552</c:v>
                </c:pt>
                <c:pt idx="764">
                  <c:v>39553</c:v>
                </c:pt>
                <c:pt idx="765">
                  <c:v>39554</c:v>
                </c:pt>
                <c:pt idx="766">
                  <c:v>39555</c:v>
                </c:pt>
                <c:pt idx="767">
                  <c:v>39556</c:v>
                </c:pt>
                <c:pt idx="768">
                  <c:v>39559</c:v>
                </c:pt>
                <c:pt idx="769">
                  <c:v>39560</c:v>
                </c:pt>
                <c:pt idx="770">
                  <c:v>39561</c:v>
                </c:pt>
                <c:pt idx="771">
                  <c:v>39562</c:v>
                </c:pt>
                <c:pt idx="772">
                  <c:v>39563</c:v>
                </c:pt>
                <c:pt idx="773">
                  <c:v>39566</c:v>
                </c:pt>
                <c:pt idx="774">
                  <c:v>39567</c:v>
                </c:pt>
                <c:pt idx="775">
                  <c:v>39568</c:v>
                </c:pt>
                <c:pt idx="776">
                  <c:v>39569</c:v>
                </c:pt>
                <c:pt idx="777">
                  <c:v>39570</c:v>
                </c:pt>
                <c:pt idx="778">
                  <c:v>39574</c:v>
                </c:pt>
                <c:pt idx="779">
                  <c:v>39575</c:v>
                </c:pt>
                <c:pt idx="780">
                  <c:v>39576</c:v>
                </c:pt>
                <c:pt idx="781">
                  <c:v>39577</c:v>
                </c:pt>
                <c:pt idx="782">
                  <c:v>39580</c:v>
                </c:pt>
                <c:pt idx="783">
                  <c:v>39581</c:v>
                </c:pt>
                <c:pt idx="784">
                  <c:v>39582</c:v>
                </c:pt>
                <c:pt idx="785">
                  <c:v>39583</c:v>
                </c:pt>
                <c:pt idx="786">
                  <c:v>39584</c:v>
                </c:pt>
                <c:pt idx="787">
                  <c:v>39587</c:v>
                </c:pt>
                <c:pt idx="788">
                  <c:v>39588</c:v>
                </c:pt>
                <c:pt idx="789">
                  <c:v>39589</c:v>
                </c:pt>
                <c:pt idx="790">
                  <c:v>39590</c:v>
                </c:pt>
                <c:pt idx="791">
                  <c:v>39591</c:v>
                </c:pt>
                <c:pt idx="792">
                  <c:v>39595</c:v>
                </c:pt>
                <c:pt idx="793">
                  <c:v>39596</c:v>
                </c:pt>
                <c:pt idx="794">
                  <c:v>39597</c:v>
                </c:pt>
                <c:pt idx="795">
                  <c:v>39598</c:v>
                </c:pt>
                <c:pt idx="796">
                  <c:v>39601</c:v>
                </c:pt>
                <c:pt idx="797">
                  <c:v>39602</c:v>
                </c:pt>
                <c:pt idx="798">
                  <c:v>39603</c:v>
                </c:pt>
                <c:pt idx="799">
                  <c:v>39604</c:v>
                </c:pt>
                <c:pt idx="800">
                  <c:v>39605</c:v>
                </c:pt>
                <c:pt idx="801">
                  <c:v>39608</c:v>
                </c:pt>
                <c:pt idx="802">
                  <c:v>39609</c:v>
                </c:pt>
                <c:pt idx="803">
                  <c:v>39610</c:v>
                </c:pt>
                <c:pt idx="804">
                  <c:v>39611</c:v>
                </c:pt>
                <c:pt idx="805">
                  <c:v>39612</c:v>
                </c:pt>
                <c:pt idx="806">
                  <c:v>39615</c:v>
                </c:pt>
                <c:pt idx="807">
                  <c:v>39616</c:v>
                </c:pt>
                <c:pt idx="808">
                  <c:v>39617</c:v>
                </c:pt>
                <c:pt idx="809">
                  <c:v>39618</c:v>
                </c:pt>
                <c:pt idx="810">
                  <c:v>39619</c:v>
                </c:pt>
                <c:pt idx="811">
                  <c:v>39622</c:v>
                </c:pt>
                <c:pt idx="812">
                  <c:v>39623</c:v>
                </c:pt>
                <c:pt idx="813">
                  <c:v>39624</c:v>
                </c:pt>
                <c:pt idx="814">
                  <c:v>39625</c:v>
                </c:pt>
                <c:pt idx="815">
                  <c:v>39626</c:v>
                </c:pt>
                <c:pt idx="816">
                  <c:v>39629</c:v>
                </c:pt>
                <c:pt idx="817">
                  <c:v>39630</c:v>
                </c:pt>
                <c:pt idx="818">
                  <c:v>39631</c:v>
                </c:pt>
                <c:pt idx="819">
                  <c:v>39632</c:v>
                </c:pt>
                <c:pt idx="820">
                  <c:v>39633</c:v>
                </c:pt>
                <c:pt idx="821">
                  <c:v>39636</c:v>
                </c:pt>
                <c:pt idx="822">
                  <c:v>39637</c:v>
                </c:pt>
                <c:pt idx="823">
                  <c:v>39638</c:v>
                </c:pt>
                <c:pt idx="824">
                  <c:v>39639</c:v>
                </c:pt>
                <c:pt idx="825">
                  <c:v>39640</c:v>
                </c:pt>
                <c:pt idx="826">
                  <c:v>39643</c:v>
                </c:pt>
                <c:pt idx="827">
                  <c:v>39644</c:v>
                </c:pt>
                <c:pt idx="828">
                  <c:v>39645</c:v>
                </c:pt>
                <c:pt idx="829">
                  <c:v>39646</c:v>
                </c:pt>
                <c:pt idx="830">
                  <c:v>39647</c:v>
                </c:pt>
                <c:pt idx="831">
                  <c:v>39650</c:v>
                </c:pt>
                <c:pt idx="832">
                  <c:v>39651</c:v>
                </c:pt>
                <c:pt idx="833">
                  <c:v>39652</c:v>
                </c:pt>
                <c:pt idx="834">
                  <c:v>39653</c:v>
                </c:pt>
                <c:pt idx="835">
                  <c:v>39654</c:v>
                </c:pt>
                <c:pt idx="836">
                  <c:v>39657</c:v>
                </c:pt>
                <c:pt idx="837">
                  <c:v>39658</c:v>
                </c:pt>
                <c:pt idx="838">
                  <c:v>39659</c:v>
                </c:pt>
                <c:pt idx="839">
                  <c:v>39660</c:v>
                </c:pt>
                <c:pt idx="840">
                  <c:v>39661</c:v>
                </c:pt>
                <c:pt idx="841">
                  <c:v>39664</c:v>
                </c:pt>
                <c:pt idx="842">
                  <c:v>39665</c:v>
                </c:pt>
                <c:pt idx="843">
                  <c:v>39666</c:v>
                </c:pt>
                <c:pt idx="844">
                  <c:v>39667</c:v>
                </c:pt>
                <c:pt idx="845">
                  <c:v>39668</c:v>
                </c:pt>
                <c:pt idx="846">
                  <c:v>39671</c:v>
                </c:pt>
                <c:pt idx="847">
                  <c:v>39672</c:v>
                </c:pt>
                <c:pt idx="848">
                  <c:v>39673</c:v>
                </c:pt>
                <c:pt idx="849">
                  <c:v>39674</c:v>
                </c:pt>
                <c:pt idx="850">
                  <c:v>39675</c:v>
                </c:pt>
                <c:pt idx="851">
                  <c:v>39678</c:v>
                </c:pt>
                <c:pt idx="852">
                  <c:v>39679</c:v>
                </c:pt>
                <c:pt idx="853">
                  <c:v>39680</c:v>
                </c:pt>
                <c:pt idx="854">
                  <c:v>39681</c:v>
                </c:pt>
                <c:pt idx="855">
                  <c:v>39682</c:v>
                </c:pt>
                <c:pt idx="856">
                  <c:v>39686</c:v>
                </c:pt>
                <c:pt idx="857">
                  <c:v>39687</c:v>
                </c:pt>
                <c:pt idx="858">
                  <c:v>39688</c:v>
                </c:pt>
                <c:pt idx="859">
                  <c:v>39689</c:v>
                </c:pt>
                <c:pt idx="860">
                  <c:v>39692</c:v>
                </c:pt>
                <c:pt idx="861">
                  <c:v>39693</c:v>
                </c:pt>
                <c:pt idx="862">
                  <c:v>39694</c:v>
                </c:pt>
                <c:pt idx="863">
                  <c:v>39695</c:v>
                </c:pt>
                <c:pt idx="864">
                  <c:v>39696</c:v>
                </c:pt>
                <c:pt idx="865">
                  <c:v>39699</c:v>
                </c:pt>
                <c:pt idx="866">
                  <c:v>39700</c:v>
                </c:pt>
                <c:pt idx="867">
                  <c:v>39701</c:v>
                </c:pt>
                <c:pt idx="868">
                  <c:v>39702</c:v>
                </c:pt>
                <c:pt idx="869">
                  <c:v>39703</c:v>
                </c:pt>
                <c:pt idx="870">
                  <c:v>39706</c:v>
                </c:pt>
                <c:pt idx="871">
                  <c:v>39707</c:v>
                </c:pt>
                <c:pt idx="872">
                  <c:v>39708</c:v>
                </c:pt>
                <c:pt idx="873">
                  <c:v>39709</c:v>
                </c:pt>
                <c:pt idx="874">
                  <c:v>39710</c:v>
                </c:pt>
                <c:pt idx="875">
                  <c:v>39713</c:v>
                </c:pt>
                <c:pt idx="876">
                  <c:v>39714</c:v>
                </c:pt>
                <c:pt idx="877">
                  <c:v>39715</c:v>
                </c:pt>
                <c:pt idx="878">
                  <c:v>39716</c:v>
                </c:pt>
                <c:pt idx="879">
                  <c:v>39717</c:v>
                </c:pt>
                <c:pt idx="880">
                  <c:v>39720</c:v>
                </c:pt>
                <c:pt idx="881">
                  <c:v>39721</c:v>
                </c:pt>
                <c:pt idx="882">
                  <c:v>39722</c:v>
                </c:pt>
                <c:pt idx="883">
                  <c:v>39723</c:v>
                </c:pt>
                <c:pt idx="884">
                  <c:v>39724</c:v>
                </c:pt>
                <c:pt idx="885">
                  <c:v>39727</c:v>
                </c:pt>
                <c:pt idx="886">
                  <c:v>39728</c:v>
                </c:pt>
                <c:pt idx="887">
                  <c:v>39729</c:v>
                </c:pt>
                <c:pt idx="888">
                  <c:v>39730</c:v>
                </c:pt>
                <c:pt idx="889">
                  <c:v>39731</c:v>
                </c:pt>
                <c:pt idx="890">
                  <c:v>39734</c:v>
                </c:pt>
                <c:pt idx="891">
                  <c:v>39735</c:v>
                </c:pt>
                <c:pt idx="892">
                  <c:v>39736</c:v>
                </c:pt>
                <c:pt idx="893">
                  <c:v>39737</c:v>
                </c:pt>
                <c:pt idx="894">
                  <c:v>39738</c:v>
                </c:pt>
                <c:pt idx="895">
                  <c:v>39741</c:v>
                </c:pt>
                <c:pt idx="896">
                  <c:v>39742</c:v>
                </c:pt>
                <c:pt idx="897">
                  <c:v>39743</c:v>
                </c:pt>
                <c:pt idx="898">
                  <c:v>39744</c:v>
                </c:pt>
                <c:pt idx="899">
                  <c:v>39745</c:v>
                </c:pt>
                <c:pt idx="900">
                  <c:v>39748</c:v>
                </c:pt>
                <c:pt idx="901">
                  <c:v>39749</c:v>
                </c:pt>
                <c:pt idx="902">
                  <c:v>39750</c:v>
                </c:pt>
                <c:pt idx="903">
                  <c:v>39751</c:v>
                </c:pt>
                <c:pt idx="904">
                  <c:v>39752</c:v>
                </c:pt>
                <c:pt idx="905">
                  <c:v>39755</c:v>
                </c:pt>
                <c:pt idx="906">
                  <c:v>39756</c:v>
                </c:pt>
                <c:pt idx="907">
                  <c:v>39757</c:v>
                </c:pt>
                <c:pt idx="908">
                  <c:v>39758</c:v>
                </c:pt>
                <c:pt idx="909">
                  <c:v>39759</c:v>
                </c:pt>
                <c:pt idx="910">
                  <c:v>39762</c:v>
                </c:pt>
                <c:pt idx="911">
                  <c:v>39763</c:v>
                </c:pt>
                <c:pt idx="912">
                  <c:v>39764</c:v>
                </c:pt>
                <c:pt idx="913">
                  <c:v>39765</c:v>
                </c:pt>
                <c:pt idx="914">
                  <c:v>39766</c:v>
                </c:pt>
                <c:pt idx="915">
                  <c:v>39769</c:v>
                </c:pt>
                <c:pt idx="916">
                  <c:v>39770</c:v>
                </c:pt>
                <c:pt idx="917">
                  <c:v>39771</c:v>
                </c:pt>
                <c:pt idx="918">
                  <c:v>39772</c:v>
                </c:pt>
                <c:pt idx="919">
                  <c:v>39773</c:v>
                </c:pt>
                <c:pt idx="920">
                  <c:v>39776</c:v>
                </c:pt>
                <c:pt idx="921">
                  <c:v>39777</c:v>
                </c:pt>
                <c:pt idx="922">
                  <c:v>39778</c:v>
                </c:pt>
                <c:pt idx="923">
                  <c:v>39779</c:v>
                </c:pt>
                <c:pt idx="924">
                  <c:v>39780</c:v>
                </c:pt>
                <c:pt idx="925">
                  <c:v>39783</c:v>
                </c:pt>
                <c:pt idx="926">
                  <c:v>39784</c:v>
                </c:pt>
                <c:pt idx="927">
                  <c:v>39785</c:v>
                </c:pt>
                <c:pt idx="928">
                  <c:v>39786</c:v>
                </c:pt>
                <c:pt idx="929">
                  <c:v>39787</c:v>
                </c:pt>
                <c:pt idx="930">
                  <c:v>39790</c:v>
                </c:pt>
                <c:pt idx="931">
                  <c:v>39791</c:v>
                </c:pt>
                <c:pt idx="932">
                  <c:v>39792</c:v>
                </c:pt>
                <c:pt idx="933">
                  <c:v>39793</c:v>
                </c:pt>
                <c:pt idx="934">
                  <c:v>39794</c:v>
                </c:pt>
                <c:pt idx="935">
                  <c:v>39797</c:v>
                </c:pt>
                <c:pt idx="936">
                  <c:v>39798</c:v>
                </c:pt>
                <c:pt idx="937">
                  <c:v>39799</c:v>
                </c:pt>
                <c:pt idx="938">
                  <c:v>39800</c:v>
                </c:pt>
                <c:pt idx="939">
                  <c:v>39801</c:v>
                </c:pt>
                <c:pt idx="940">
                  <c:v>39804</c:v>
                </c:pt>
                <c:pt idx="941">
                  <c:v>39805</c:v>
                </c:pt>
                <c:pt idx="942">
                  <c:v>39806</c:v>
                </c:pt>
                <c:pt idx="943">
                  <c:v>39815</c:v>
                </c:pt>
                <c:pt idx="944">
                  <c:v>39818</c:v>
                </c:pt>
                <c:pt idx="945">
                  <c:v>39819</c:v>
                </c:pt>
                <c:pt idx="946">
                  <c:v>39820</c:v>
                </c:pt>
                <c:pt idx="947">
                  <c:v>39821</c:v>
                </c:pt>
                <c:pt idx="948">
                  <c:v>39822</c:v>
                </c:pt>
                <c:pt idx="949">
                  <c:v>39825</c:v>
                </c:pt>
                <c:pt idx="950">
                  <c:v>39826</c:v>
                </c:pt>
                <c:pt idx="951">
                  <c:v>39827</c:v>
                </c:pt>
                <c:pt idx="952">
                  <c:v>39828</c:v>
                </c:pt>
                <c:pt idx="953">
                  <c:v>39829</c:v>
                </c:pt>
                <c:pt idx="954">
                  <c:v>39832</c:v>
                </c:pt>
                <c:pt idx="955">
                  <c:v>39833</c:v>
                </c:pt>
                <c:pt idx="956">
                  <c:v>39834</c:v>
                </c:pt>
                <c:pt idx="957">
                  <c:v>39835</c:v>
                </c:pt>
                <c:pt idx="958">
                  <c:v>39836</c:v>
                </c:pt>
                <c:pt idx="959">
                  <c:v>39839</c:v>
                </c:pt>
                <c:pt idx="960">
                  <c:v>39840</c:v>
                </c:pt>
                <c:pt idx="961">
                  <c:v>39841</c:v>
                </c:pt>
                <c:pt idx="962">
                  <c:v>39842</c:v>
                </c:pt>
                <c:pt idx="963">
                  <c:v>39843</c:v>
                </c:pt>
                <c:pt idx="964">
                  <c:v>39846</c:v>
                </c:pt>
                <c:pt idx="965">
                  <c:v>39847</c:v>
                </c:pt>
                <c:pt idx="966">
                  <c:v>39848</c:v>
                </c:pt>
                <c:pt idx="967">
                  <c:v>39849</c:v>
                </c:pt>
                <c:pt idx="968">
                  <c:v>39850</c:v>
                </c:pt>
                <c:pt idx="969">
                  <c:v>39853</c:v>
                </c:pt>
                <c:pt idx="970">
                  <c:v>39854</c:v>
                </c:pt>
                <c:pt idx="971">
                  <c:v>39855</c:v>
                </c:pt>
                <c:pt idx="972">
                  <c:v>39856</c:v>
                </c:pt>
                <c:pt idx="973">
                  <c:v>39857</c:v>
                </c:pt>
                <c:pt idx="974">
                  <c:v>39860</c:v>
                </c:pt>
                <c:pt idx="975">
                  <c:v>39861</c:v>
                </c:pt>
                <c:pt idx="976">
                  <c:v>39862</c:v>
                </c:pt>
                <c:pt idx="977">
                  <c:v>39863</c:v>
                </c:pt>
                <c:pt idx="978">
                  <c:v>39864</c:v>
                </c:pt>
                <c:pt idx="979">
                  <c:v>39867</c:v>
                </c:pt>
                <c:pt idx="980">
                  <c:v>39868</c:v>
                </c:pt>
                <c:pt idx="981">
                  <c:v>39869</c:v>
                </c:pt>
                <c:pt idx="982">
                  <c:v>39870</c:v>
                </c:pt>
                <c:pt idx="983">
                  <c:v>39871</c:v>
                </c:pt>
                <c:pt idx="984">
                  <c:v>39874</c:v>
                </c:pt>
                <c:pt idx="985">
                  <c:v>39875</c:v>
                </c:pt>
                <c:pt idx="986">
                  <c:v>39876</c:v>
                </c:pt>
                <c:pt idx="987">
                  <c:v>39877</c:v>
                </c:pt>
                <c:pt idx="988">
                  <c:v>39878</c:v>
                </c:pt>
                <c:pt idx="989">
                  <c:v>39881</c:v>
                </c:pt>
                <c:pt idx="990">
                  <c:v>39882</c:v>
                </c:pt>
                <c:pt idx="991">
                  <c:v>39883</c:v>
                </c:pt>
                <c:pt idx="992">
                  <c:v>39884</c:v>
                </c:pt>
                <c:pt idx="993">
                  <c:v>39885</c:v>
                </c:pt>
                <c:pt idx="994">
                  <c:v>39888</c:v>
                </c:pt>
                <c:pt idx="995">
                  <c:v>39889</c:v>
                </c:pt>
                <c:pt idx="996">
                  <c:v>39890</c:v>
                </c:pt>
                <c:pt idx="997">
                  <c:v>39891</c:v>
                </c:pt>
                <c:pt idx="998">
                  <c:v>39892</c:v>
                </c:pt>
                <c:pt idx="999">
                  <c:v>39895</c:v>
                </c:pt>
                <c:pt idx="1000">
                  <c:v>39896</c:v>
                </c:pt>
                <c:pt idx="1001">
                  <c:v>39897</c:v>
                </c:pt>
                <c:pt idx="1002">
                  <c:v>39898</c:v>
                </c:pt>
                <c:pt idx="1003">
                  <c:v>39899</c:v>
                </c:pt>
                <c:pt idx="1004">
                  <c:v>39902</c:v>
                </c:pt>
                <c:pt idx="1005">
                  <c:v>39903</c:v>
                </c:pt>
                <c:pt idx="1006">
                  <c:v>39904</c:v>
                </c:pt>
                <c:pt idx="1007">
                  <c:v>39905</c:v>
                </c:pt>
                <c:pt idx="1008">
                  <c:v>39906</c:v>
                </c:pt>
                <c:pt idx="1009">
                  <c:v>39909</c:v>
                </c:pt>
                <c:pt idx="1010">
                  <c:v>39910</c:v>
                </c:pt>
                <c:pt idx="1011">
                  <c:v>39911</c:v>
                </c:pt>
                <c:pt idx="1012">
                  <c:v>39912</c:v>
                </c:pt>
                <c:pt idx="1013">
                  <c:v>39917</c:v>
                </c:pt>
                <c:pt idx="1014">
                  <c:v>39918</c:v>
                </c:pt>
                <c:pt idx="1015">
                  <c:v>39919</c:v>
                </c:pt>
                <c:pt idx="1016">
                  <c:v>39920</c:v>
                </c:pt>
                <c:pt idx="1017">
                  <c:v>39923</c:v>
                </c:pt>
                <c:pt idx="1018">
                  <c:v>39924</c:v>
                </c:pt>
                <c:pt idx="1019">
                  <c:v>39925</c:v>
                </c:pt>
                <c:pt idx="1020">
                  <c:v>39926</c:v>
                </c:pt>
                <c:pt idx="1021">
                  <c:v>39927</c:v>
                </c:pt>
                <c:pt idx="1022">
                  <c:v>39930</c:v>
                </c:pt>
                <c:pt idx="1023">
                  <c:v>39931</c:v>
                </c:pt>
                <c:pt idx="1024">
                  <c:v>39932</c:v>
                </c:pt>
                <c:pt idx="1025">
                  <c:v>39933</c:v>
                </c:pt>
                <c:pt idx="1026">
                  <c:v>39934</c:v>
                </c:pt>
                <c:pt idx="1027">
                  <c:v>39938</c:v>
                </c:pt>
                <c:pt idx="1028">
                  <c:v>39939</c:v>
                </c:pt>
                <c:pt idx="1029">
                  <c:v>39940</c:v>
                </c:pt>
                <c:pt idx="1030">
                  <c:v>39941</c:v>
                </c:pt>
                <c:pt idx="1031">
                  <c:v>39944</c:v>
                </c:pt>
                <c:pt idx="1032">
                  <c:v>39945</c:v>
                </c:pt>
                <c:pt idx="1033">
                  <c:v>39946</c:v>
                </c:pt>
                <c:pt idx="1034">
                  <c:v>39947</c:v>
                </c:pt>
                <c:pt idx="1035">
                  <c:v>39948</c:v>
                </c:pt>
                <c:pt idx="1036">
                  <c:v>39951</c:v>
                </c:pt>
                <c:pt idx="1037">
                  <c:v>39952</c:v>
                </c:pt>
                <c:pt idx="1038">
                  <c:v>39953</c:v>
                </c:pt>
                <c:pt idx="1039">
                  <c:v>39954</c:v>
                </c:pt>
                <c:pt idx="1040">
                  <c:v>39955</c:v>
                </c:pt>
                <c:pt idx="1041">
                  <c:v>39959</c:v>
                </c:pt>
                <c:pt idx="1042">
                  <c:v>39960</c:v>
                </c:pt>
                <c:pt idx="1043">
                  <c:v>39961</c:v>
                </c:pt>
                <c:pt idx="1044">
                  <c:v>39962</c:v>
                </c:pt>
                <c:pt idx="1045">
                  <c:v>39965</c:v>
                </c:pt>
                <c:pt idx="1046">
                  <c:v>39966</c:v>
                </c:pt>
                <c:pt idx="1047">
                  <c:v>39967</c:v>
                </c:pt>
                <c:pt idx="1048">
                  <c:v>39968</c:v>
                </c:pt>
                <c:pt idx="1049">
                  <c:v>39969</c:v>
                </c:pt>
                <c:pt idx="1050">
                  <c:v>39972</c:v>
                </c:pt>
                <c:pt idx="1051">
                  <c:v>39973</c:v>
                </c:pt>
                <c:pt idx="1052">
                  <c:v>39974</c:v>
                </c:pt>
                <c:pt idx="1053">
                  <c:v>39975</c:v>
                </c:pt>
                <c:pt idx="1054">
                  <c:v>39976</c:v>
                </c:pt>
                <c:pt idx="1055">
                  <c:v>39979</c:v>
                </c:pt>
                <c:pt idx="1056">
                  <c:v>39980</c:v>
                </c:pt>
                <c:pt idx="1057">
                  <c:v>39981</c:v>
                </c:pt>
                <c:pt idx="1058">
                  <c:v>39982</c:v>
                </c:pt>
                <c:pt idx="1059">
                  <c:v>39983</c:v>
                </c:pt>
                <c:pt idx="1060">
                  <c:v>39986</c:v>
                </c:pt>
                <c:pt idx="1061">
                  <c:v>39987</c:v>
                </c:pt>
                <c:pt idx="1062">
                  <c:v>39988</c:v>
                </c:pt>
                <c:pt idx="1063">
                  <c:v>39989</c:v>
                </c:pt>
                <c:pt idx="1064">
                  <c:v>39990</c:v>
                </c:pt>
                <c:pt idx="1065">
                  <c:v>39993</c:v>
                </c:pt>
                <c:pt idx="1066">
                  <c:v>39994</c:v>
                </c:pt>
                <c:pt idx="1067">
                  <c:v>39995</c:v>
                </c:pt>
                <c:pt idx="1068">
                  <c:v>39996</c:v>
                </c:pt>
                <c:pt idx="1069">
                  <c:v>39997</c:v>
                </c:pt>
                <c:pt idx="1070">
                  <c:v>40000</c:v>
                </c:pt>
                <c:pt idx="1071">
                  <c:v>40001</c:v>
                </c:pt>
                <c:pt idx="1072">
                  <c:v>40002</c:v>
                </c:pt>
                <c:pt idx="1073">
                  <c:v>40003</c:v>
                </c:pt>
                <c:pt idx="1074">
                  <c:v>40004</c:v>
                </c:pt>
                <c:pt idx="1075">
                  <c:v>40007</c:v>
                </c:pt>
                <c:pt idx="1076">
                  <c:v>40008</c:v>
                </c:pt>
                <c:pt idx="1077">
                  <c:v>40009</c:v>
                </c:pt>
                <c:pt idx="1078">
                  <c:v>40010</c:v>
                </c:pt>
                <c:pt idx="1079">
                  <c:v>40011</c:v>
                </c:pt>
                <c:pt idx="1080">
                  <c:v>40014</c:v>
                </c:pt>
                <c:pt idx="1081">
                  <c:v>40015</c:v>
                </c:pt>
                <c:pt idx="1082">
                  <c:v>40016</c:v>
                </c:pt>
                <c:pt idx="1083">
                  <c:v>40017</c:v>
                </c:pt>
                <c:pt idx="1084">
                  <c:v>40018</c:v>
                </c:pt>
                <c:pt idx="1085">
                  <c:v>40021</c:v>
                </c:pt>
                <c:pt idx="1086">
                  <c:v>40022</c:v>
                </c:pt>
                <c:pt idx="1087">
                  <c:v>40023</c:v>
                </c:pt>
                <c:pt idx="1088">
                  <c:v>40024</c:v>
                </c:pt>
                <c:pt idx="1089">
                  <c:v>40025</c:v>
                </c:pt>
                <c:pt idx="1090">
                  <c:v>40028</c:v>
                </c:pt>
                <c:pt idx="1091">
                  <c:v>40029</c:v>
                </c:pt>
                <c:pt idx="1092">
                  <c:v>40030</c:v>
                </c:pt>
                <c:pt idx="1093">
                  <c:v>40031</c:v>
                </c:pt>
                <c:pt idx="1094">
                  <c:v>40032</c:v>
                </c:pt>
                <c:pt idx="1095">
                  <c:v>40035</c:v>
                </c:pt>
                <c:pt idx="1096">
                  <c:v>40036</c:v>
                </c:pt>
                <c:pt idx="1097">
                  <c:v>40037</c:v>
                </c:pt>
                <c:pt idx="1098">
                  <c:v>40038</c:v>
                </c:pt>
                <c:pt idx="1099">
                  <c:v>40039</c:v>
                </c:pt>
                <c:pt idx="1100">
                  <c:v>40042</c:v>
                </c:pt>
                <c:pt idx="1101">
                  <c:v>40043</c:v>
                </c:pt>
                <c:pt idx="1102">
                  <c:v>40044</c:v>
                </c:pt>
                <c:pt idx="1103">
                  <c:v>40045</c:v>
                </c:pt>
                <c:pt idx="1104">
                  <c:v>40046</c:v>
                </c:pt>
                <c:pt idx="1105">
                  <c:v>40049</c:v>
                </c:pt>
                <c:pt idx="1106">
                  <c:v>40050</c:v>
                </c:pt>
                <c:pt idx="1107">
                  <c:v>40051</c:v>
                </c:pt>
                <c:pt idx="1108">
                  <c:v>40052</c:v>
                </c:pt>
                <c:pt idx="1109">
                  <c:v>40053</c:v>
                </c:pt>
                <c:pt idx="1110">
                  <c:v>40057</c:v>
                </c:pt>
                <c:pt idx="1111">
                  <c:v>40058</c:v>
                </c:pt>
                <c:pt idx="1112">
                  <c:v>40059</c:v>
                </c:pt>
                <c:pt idx="1113">
                  <c:v>40060</c:v>
                </c:pt>
                <c:pt idx="1114">
                  <c:v>40063</c:v>
                </c:pt>
                <c:pt idx="1115">
                  <c:v>40064</c:v>
                </c:pt>
                <c:pt idx="1116">
                  <c:v>40065</c:v>
                </c:pt>
                <c:pt idx="1117">
                  <c:v>40066</c:v>
                </c:pt>
                <c:pt idx="1118">
                  <c:v>40067</c:v>
                </c:pt>
                <c:pt idx="1119">
                  <c:v>40070</c:v>
                </c:pt>
                <c:pt idx="1120">
                  <c:v>40071</c:v>
                </c:pt>
                <c:pt idx="1121">
                  <c:v>40072</c:v>
                </c:pt>
                <c:pt idx="1122">
                  <c:v>40073</c:v>
                </c:pt>
                <c:pt idx="1123">
                  <c:v>40074</c:v>
                </c:pt>
                <c:pt idx="1124">
                  <c:v>40077</c:v>
                </c:pt>
                <c:pt idx="1125">
                  <c:v>40078</c:v>
                </c:pt>
                <c:pt idx="1126">
                  <c:v>40079</c:v>
                </c:pt>
                <c:pt idx="1127">
                  <c:v>40080</c:v>
                </c:pt>
                <c:pt idx="1128">
                  <c:v>40081</c:v>
                </c:pt>
                <c:pt idx="1129">
                  <c:v>40084</c:v>
                </c:pt>
                <c:pt idx="1130">
                  <c:v>40085</c:v>
                </c:pt>
                <c:pt idx="1131">
                  <c:v>40086</c:v>
                </c:pt>
                <c:pt idx="1132">
                  <c:v>40087</c:v>
                </c:pt>
                <c:pt idx="1133">
                  <c:v>40088</c:v>
                </c:pt>
                <c:pt idx="1134">
                  <c:v>40091</c:v>
                </c:pt>
                <c:pt idx="1135">
                  <c:v>40092</c:v>
                </c:pt>
                <c:pt idx="1136">
                  <c:v>40093</c:v>
                </c:pt>
                <c:pt idx="1137">
                  <c:v>40094</c:v>
                </c:pt>
                <c:pt idx="1138">
                  <c:v>40095</c:v>
                </c:pt>
                <c:pt idx="1139">
                  <c:v>40098</c:v>
                </c:pt>
                <c:pt idx="1140">
                  <c:v>40099</c:v>
                </c:pt>
                <c:pt idx="1141">
                  <c:v>40100</c:v>
                </c:pt>
                <c:pt idx="1142">
                  <c:v>40101</c:v>
                </c:pt>
                <c:pt idx="1143">
                  <c:v>40102</c:v>
                </c:pt>
                <c:pt idx="1144">
                  <c:v>40105</c:v>
                </c:pt>
                <c:pt idx="1145">
                  <c:v>40106</c:v>
                </c:pt>
                <c:pt idx="1146">
                  <c:v>40107</c:v>
                </c:pt>
                <c:pt idx="1147">
                  <c:v>40108</c:v>
                </c:pt>
                <c:pt idx="1148">
                  <c:v>40109</c:v>
                </c:pt>
                <c:pt idx="1149">
                  <c:v>40112</c:v>
                </c:pt>
                <c:pt idx="1150">
                  <c:v>40113</c:v>
                </c:pt>
                <c:pt idx="1151">
                  <c:v>40114</c:v>
                </c:pt>
                <c:pt idx="1152">
                  <c:v>40115</c:v>
                </c:pt>
                <c:pt idx="1153">
                  <c:v>40116</c:v>
                </c:pt>
                <c:pt idx="1154">
                  <c:v>40119</c:v>
                </c:pt>
                <c:pt idx="1155">
                  <c:v>40120</c:v>
                </c:pt>
                <c:pt idx="1156">
                  <c:v>40121</c:v>
                </c:pt>
                <c:pt idx="1157">
                  <c:v>40122</c:v>
                </c:pt>
                <c:pt idx="1158">
                  <c:v>40123</c:v>
                </c:pt>
                <c:pt idx="1159">
                  <c:v>40126</c:v>
                </c:pt>
                <c:pt idx="1160">
                  <c:v>40127</c:v>
                </c:pt>
                <c:pt idx="1161">
                  <c:v>40128</c:v>
                </c:pt>
                <c:pt idx="1162">
                  <c:v>40129</c:v>
                </c:pt>
                <c:pt idx="1163">
                  <c:v>40130</c:v>
                </c:pt>
                <c:pt idx="1164">
                  <c:v>40133</c:v>
                </c:pt>
                <c:pt idx="1165">
                  <c:v>40134</c:v>
                </c:pt>
                <c:pt idx="1166">
                  <c:v>40135</c:v>
                </c:pt>
                <c:pt idx="1167">
                  <c:v>40136</c:v>
                </c:pt>
                <c:pt idx="1168">
                  <c:v>40137</c:v>
                </c:pt>
                <c:pt idx="1169">
                  <c:v>40140</c:v>
                </c:pt>
                <c:pt idx="1170">
                  <c:v>40141</c:v>
                </c:pt>
                <c:pt idx="1171">
                  <c:v>40142</c:v>
                </c:pt>
                <c:pt idx="1172">
                  <c:v>40143</c:v>
                </c:pt>
                <c:pt idx="1173">
                  <c:v>40144</c:v>
                </c:pt>
                <c:pt idx="1174">
                  <c:v>40147</c:v>
                </c:pt>
                <c:pt idx="1175">
                  <c:v>40148</c:v>
                </c:pt>
                <c:pt idx="1176">
                  <c:v>40149</c:v>
                </c:pt>
                <c:pt idx="1177">
                  <c:v>40150</c:v>
                </c:pt>
                <c:pt idx="1178">
                  <c:v>40151</c:v>
                </c:pt>
                <c:pt idx="1179">
                  <c:v>40154</c:v>
                </c:pt>
                <c:pt idx="1180">
                  <c:v>40155</c:v>
                </c:pt>
                <c:pt idx="1181">
                  <c:v>40156</c:v>
                </c:pt>
                <c:pt idx="1182">
                  <c:v>40157</c:v>
                </c:pt>
                <c:pt idx="1183">
                  <c:v>40158</c:v>
                </c:pt>
                <c:pt idx="1184">
                  <c:v>40161</c:v>
                </c:pt>
                <c:pt idx="1185">
                  <c:v>40162</c:v>
                </c:pt>
                <c:pt idx="1186">
                  <c:v>40163</c:v>
                </c:pt>
                <c:pt idx="1187">
                  <c:v>40164</c:v>
                </c:pt>
                <c:pt idx="1188">
                  <c:v>40165</c:v>
                </c:pt>
                <c:pt idx="1189">
                  <c:v>40168</c:v>
                </c:pt>
                <c:pt idx="1190">
                  <c:v>40169</c:v>
                </c:pt>
                <c:pt idx="1191">
                  <c:v>40170</c:v>
                </c:pt>
                <c:pt idx="1192">
                  <c:v>40171</c:v>
                </c:pt>
                <c:pt idx="1193">
                  <c:v>40182</c:v>
                </c:pt>
                <c:pt idx="1194">
                  <c:v>40183</c:v>
                </c:pt>
                <c:pt idx="1195">
                  <c:v>40184</c:v>
                </c:pt>
                <c:pt idx="1196">
                  <c:v>40185</c:v>
                </c:pt>
                <c:pt idx="1197">
                  <c:v>40186</c:v>
                </c:pt>
                <c:pt idx="1198">
                  <c:v>40189</c:v>
                </c:pt>
                <c:pt idx="1199">
                  <c:v>40190</c:v>
                </c:pt>
                <c:pt idx="1200">
                  <c:v>40191</c:v>
                </c:pt>
                <c:pt idx="1201">
                  <c:v>40192</c:v>
                </c:pt>
                <c:pt idx="1202">
                  <c:v>40193</c:v>
                </c:pt>
                <c:pt idx="1203">
                  <c:v>40196</c:v>
                </c:pt>
                <c:pt idx="1204">
                  <c:v>40197</c:v>
                </c:pt>
                <c:pt idx="1205">
                  <c:v>40198</c:v>
                </c:pt>
                <c:pt idx="1206">
                  <c:v>40199</c:v>
                </c:pt>
                <c:pt idx="1207">
                  <c:v>40200</c:v>
                </c:pt>
                <c:pt idx="1208">
                  <c:v>40203</c:v>
                </c:pt>
                <c:pt idx="1209">
                  <c:v>40204</c:v>
                </c:pt>
                <c:pt idx="1210">
                  <c:v>40205</c:v>
                </c:pt>
                <c:pt idx="1211">
                  <c:v>40206</c:v>
                </c:pt>
                <c:pt idx="1212">
                  <c:v>40207</c:v>
                </c:pt>
                <c:pt idx="1213">
                  <c:v>40210</c:v>
                </c:pt>
                <c:pt idx="1214">
                  <c:v>40211</c:v>
                </c:pt>
                <c:pt idx="1215">
                  <c:v>40212</c:v>
                </c:pt>
                <c:pt idx="1216">
                  <c:v>40213</c:v>
                </c:pt>
                <c:pt idx="1217">
                  <c:v>40214</c:v>
                </c:pt>
              </c:numCache>
            </c:numRef>
          </c:cat>
          <c:val>
            <c:numRef>
              <c:f>Φύλλο1!$CU$4:$CU$1221</c:f>
              <c:numCache>
                <c:formatCode>#,##0.00</c:formatCode>
                <c:ptCount val="1218"/>
                <c:pt idx="0">
                  <c:v>1629</c:v>
                </c:pt>
                <c:pt idx="1">
                  <c:v>1593</c:v>
                </c:pt>
                <c:pt idx="2">
                  <c:v>1571</c:v>
                </c:pt>
                <c:pt idx="3">
                  <c:v>1537</c:v>
                </c:pt>
                <c:pt idx="4">
                  <c:v>1450</c:v>
                </c:pt>
                <c:pt idx="5">
                  <c:v>1373</c:v>
                </c:pt>
                <c:pt idx="6">
                  <c:v>1308</c:v>
                </c:pt>
                <c:pt idx="7">
                  <c:v>1267</c:v>
                </c:pt>
                <c:pt idx="8">
                  <c:v>1200</c:v>
                </c:pt>
                <c:pt idx="9">
                  <c:v>1169</c:v>
                </c:pt>
                <c:pt idx="10">
                  <c:v>1158</c:v>
                </c:pt>
                <c:pt idx="11">
                  <c:v>1186</c:v>
                </c:pt>
                <c:pt idx="12">
                  <c:v>1194</c:v>
                </c:pt>
                <c:pt idx="13">
                  <c:v>1215</c:v>
                </c:pt>
                <c:pt idx="14">
                  <c:v>1224</c:v>
                </c:pt>
                <c:pt idx="15">
                  <c:v>1214</c:v>
                </c:pt>
                <c:pt idx="16">
                  <c:v>1209</c:v>
                </c:pt>
                <c:pt idx="17">
                  <c:v>1199</c:v>
                </c:pt>
                <c:pt idx="18">
                  <c:v>1202</c:v>
                </c:pt>
                <c:pt idx="19">
                  <c:v>1212</c:v>
                </c:pt>
                <c:pt idx="20">
                  <c:v>1222</c:v>
                </c:pt>
                <c:pt idx="21">
                  <c:v>1210</c:v>
                </c:pt>
                <c:pt idx="22">
                  <c:v>1190</c:v>
                </c:pt>
                <c:pt idx="23">
                  <c:v>1198</c:v>
                </c:pt>
                <c:pt idx="24">
                  <c:v>1237</c:v>
                </c:pt>
                <c:pt idx="25">
                  <c:v>1264</c:v>
                </c:pt>
                <c:pt idx="26">
                  <c:v>1274</c:v>
                </c:pt>
                <c:pt idx="27">
                  <c:v>1331</c:v>
                </c:pt>
                <c:pt idx="28">
                  <c:v>1342</c:v>
                </c:pt>
                <c:pt idx="29">
                  <c:v>1375</c:v>
                </c:pt>
                <c:pt idx="30">
                  <c:v>1424</c:v>
                </c:pt>
                <c:pt idx="31">
                  <c:v>1450</c:v>
                </c:pt>
                <c:pt idx="32">
                  <c:v>1444</c:v>
                </c:pt>
                <c:pt idx="33">
                  <c:v>1443</c:v>
                </c:pt>
                <c:pt idx="34">
                  <c:v>1446</c:v>
                </c:pt>
                <c:pt idx="35">
                  <c:v>1447</c:v>
                </c:pt>
                <c:pt idx="36">
                  <c:v>1432</c:v>
                </c:pt>
                <c:pt idx="37">
                  <c:v>1417</c:v>
                </c:pt>
                <c:pt idx="38">
                  <c:v>1385</c:v>
                </c:pt>
                <c:pt idx="39">
                  <c:v>1345</c:v>
                </c:pt>
                <c:pt idx="40">
                  <c:v>1319</c:v>
                </c:pt>
                <c:pt idx="41">
                  <c:v>1275</c:v>
                </c:pt>
                <c:pt idx="42">
                  <c:v>1253</c:v>
                </c:pt>
                <c:pt idx="43">
                  <c:v>1259</c:v>
                </c:pt>
                <c:pt idx="44">
                  <c:v>1268</c:v>
                </c:pt>
                <c:pt idx="45">
                  <c:v>1260</c:v>
                </c:pt>
                <c:pt idx="46">
                  <c:v>1251</c:v>
                </c:pt>
                <c:pt idx="47">
                  <c:v>1235</c:v>
                </c:pt>
                <c:pt idx="48">
                  <c:v>1228</c:v>
                </c:pt>
                <c:pt idx="49">
                  <c:v>1234</c:v>
                </c:pt>
                <c:pt idx="50">
                  <c:v>1244</c:v>
                </c:pt>
                <c:pt idx="51">
                  <c:v>1281</c:v>
                </c:pt>
                <c:pt idx="52">
                  <c:v>1266</c:v>
                </c:pt>
                <c:pt idx="53">
                  <c:v>1266</c:v>
                </c:pt>
                <c:pt idx="54">
                  <c:v>1263</c:v>
                </c:pt>
                <c:pt idx="55">
                  <c:v>1253</c:v>
                </c:pt>
                <c:pt idx="56">
                  <c:v>1253</c:v>
                </c:pt>
                <c:pt idx="57">
                  <c:v>1248</c:v>
                </c:pt>
                <c:pt idx="58">
                  <c:v>1214</c:v>
                </c:pt>
                <c:pt idx="59">
                  <c:v>1207</c:v>
                </c:pt>
                <c:pt idx="60">
                  <c:v>1204</c:v>
                </c:pt>
                <c:pt idx="61">
                  <c:v>1194</c:v>
                </c:pt>
                <c:pt idx="62">
                  <c:v>1187</c:v>
                </c:pt>
                <c:pt idx="63">
                  <c:v>1178</c:v>
                </c:pt>
                <c:pt idx="64">
                  <c:v>1202</c:v>
                </c:pt>
                <c:pt idx="65">
                  <c:v>1196</c:v>
                </c:pt>
                <c:pt idx="66">
                  <c:v>1197</c:v>
                </c:pt>
                <c:pt idx="67">
                  <c:v>1205</c:v>
                </c:pt>
                <c:pt idx="68">
                  <c:v>1193</c:v>
                </c:pt>
                <c:pt idx="69">
                  <c:v>1194</c:v>
                </c:pt>
                <c:pt idx="70">
                  <c:v>1201</c:v>
                </c:pt>
                <c:pt idx="71">
                  <c:v>1199</c:v>
                </c:pt>
                <c:pt idx="72">
                  <c:v>1193</c:v>
                </c:pt>
                <c:pt idx="73">
                  <c:v>1192</c:v>
                </c:pt>
                <c:pt idx="74">
                  <c:v>1189</c:v>
                </c:pt>
                <c:pt idx="75">
                  <c:v>1191</c:v>
                </c:pt>
                <c:pt idx="76">
                  <c:v>1187</c:v>
                </c:pt>
                <c:pt idx="77">
                  <c:v>1174</c:v>
                </c:pt>
                <c:pt idx="78">
                  <c:v>1171</c:v>
                </c:pt>
                <c:pt idx="79">
                  <c:v>1166</c:v>
                </c:pt>
                <c:pt idx="80">
                  <c:v>1162</c:v>
                </c:pt>
                <c:pt idx="81">
                  <c:v>1188</c:v>
                </c:pt>
                <c:pt idx="82">
                  <c:v>1194</c:v>
                </c:pt>
                <c:pt idx="83">
                  <c:v>1171</c:v>
                </c:pt>
                <c:pt idx="84">
                  <c:v>1168</c:v>
                </c:pt>
                <c:pt idx="85">
                  <c:v>1150</c:v>
                </c:pt>
                <c:pt idx="86">
                  <c:v>1140</c:v>
                </c:pt>
                <c:pt idx="87">
                  <c:v>1108</c:v>
                </c:pt>
                <c:pt idx="88">
                  <c:v>1106</c:v>
                </c:pt>
                <c:pt idx="89">
                  <c:v>1097</c:v>
                </c:pt>
                <c:pt idx="90">
                  <c:v>1099</c:v>
                </c:pt>
                <c:pt idx="91">
                  <c:v>1055</c:v>
                </c:pt>
                <c:pt idx="92">
                  <c:v>1018</c:v>
                </c:pt>
                <c:pt idx="93">
                  <c:v>1009</c:v>
                </c:pt>
                <c:pt idx="94" formatCode="General">
                  <c:v>992</c:v>
                </c:pt>
                <c:pt idx="95" formatCode="General">
                  <c:v>975</c:v>
                </c:pt>
                <c:pt idx="96" formatCode="General">
                  <c:v>973</c:v>
                </c:pt>
                <c:pt idx="97" formatCode="General">
                  <c:v>985</c:v>
                </c:pt>
                <c:pt idx="98">
                  <c:v>1004</c:v>
                </c:pt>
                <c:pt idx="99">
                  <c:v>1020</c:v>
                </c:pt>
                <c:pt idx="100">
                  <c:v>1039</c:v>
                </c:pt>
                <c:pt idx="101">
                  <c:v>1058</c:v>
                </c:pt>
                <c:pt idx="102">
                  <c:v>1071</c:v>
                </c:pt>
                <c:pt idx="103">
                  <c:v>1076</c:v>
                </c:pt>
                <c:pt idx="104">
                  <c:v>1099</c:v>
                </c:pt>
                <c:pt idx="105">
                  <c:v>1102</c:v>
                </c:pt>
                <c:pt idx="106">
                  <c:v>1095</c:v>
                </c:pt>
                <c:pt idx="107">
                  <c:v>1086</c:v>
                </c:pt>
                <c:pt idx="108">
                  <c:v>1062</c:v>
                </c:pt>
                <c:pt idx="109">
                  <c:v>1072</c:v>
                </c:pt>
                <c:pt idx="110">
                  <c:v>1062</c:v>
                </c:pt>
                <c:pt idx="111">
                  <c:v>1076</c:v>
                </c:pt>
                <c:pt idx="112">
                  <c:v>1104</c:v>
                </c:pt>
                <c:pt idx="113">
                  <c:v>1118</c:v>
                </c:pt>
                <c:pt idx="114">
                  <c:v>1125</c:v>
                </c:pt>
                <c:pt idx="115">
                  <c:v>1133</c:v>
                </c:pt>
                <c:pt idx="116">
                  <c:v>1195</c:v>
                </c:pt>
                <c:pt idx="117">
                  <c:v>1210</c:v>
                </c:pt>
                <c:pt idx="118">
                  <c:v>1227</c:v>
                </c:pt>
                <c:pt idx="119">
                  <c:v>1225</c:v>
                </c:pt>
                <c:pt idx="120">
                  <c:v>1214</c:v>
                </c:pt>
                <c:pt idx="121">
                  <c:v>1206</c:v>
                </c:pt>
                <c:pt idx="122">
                  <c:v>1201</c:v>
                </c:pt>
                <c:pt idx="123">
                  <c:v>1212</c:v>
                </c:pt>
                <c:pt idx="124">
                  <c:v>1230</c:v>
                </c:pt>
                <c:pt idx="125">
                  <c:v>1260</c:v>
                </c:pt>
                <c:pt idx="126">
                  <c:v>1309</c:v>
                </c:pt>
                <c:pt idx="127">
                  <c:v>1335</c:v>
                </c:pt>
                <c:pt idx="128">
                  <c:v>1370</c:v>
                </c:pt>
                <c:pt idx="129">
                  <c:v>1419</c:v>
                </c:pt>
                <c:pt idx="130">
                  <c:v>1457</c:v>
                </c:pt>
                <c:pt idx="131">
                  <c:v>1490</c:v>
                </c:pt>
                <c:pt idx="132">
                  <c:v>1502</c:v>
                </c:pt>
                <c:pt idx="133">
                  <c:v>1514</c:v>
                </c:pt>
                <c:pt idx="134">
                  <c:v>1532</c:v>
                </c:pt>
                <c:pt idx="135">
                  <c:v>1598</c:v>
                </c:pt>
                <c:pt idx="136">
                  <c:v>1682</c:v>
                </c:pt>
                <c:pt idx="137">
                  <c:v>1760</c:v>
                </c:pt>
                <c:pt idx="138">
                  <c:v>1830</c:v>
                </c:pt>
                <c:pt idx="139">
                  <c:v>1867</c:v>
                </c:pt>
                <c:pt idx="140">
                  <c:v>1874</c:v>
                </c:pt>
                <c:pt idx="141">
                  <c:v>1882</c:v>
                </c:pt>
                <c:pt idx="142">
                  <c:v>1877</c:v>
                </c:pt>
                <c:pt idx="143">
                  <c:v>1953</c:v>
                </c:pt>
                <c:pt idx="144">
                  <c:v>1963</c:v>
                </c:pt>
                <c:pt idx="145">
                  <c:v>1993</c:v>
                </c:pt>
                <c:pt idx="146">
                  <c:v>2056</c:v>
                </c:pt>
                <c:pt idx="147">
                  <c:v>2107</c:v>
                </c:pt>
                <c:pt idx="148">
                  <c:v>2170</c:v>
                </c:pt>
                <c:pt idx="149">
                  <c:v>2210</c:v>
                </c:pt>
                <c:pt idx="150">
                  <c:v>2237</c:v>
                </c:pt>
                <c:pt idx="151">
                  <c:v>2254</c:v>
                </c:pt>
                <c:pt idx="152">
                  <c:v>2222</c:v>
                </c:pt>
                <c:pt idx="153">
                  <c:v>2219</c:v>
                </c:pt>
                <c:pt idx="154">
                  <c:v>2196</c:v>
                </c:pt>
                <c:pt idx="155">
                  <c:v>2175</c:v>
                </c:pt>
                <c:pt idx="156">
                  <c:v>2174</c:v>
                </c:pt>
                <c:pt idx="157">
                  <c:v>2171</c:v>
                </c:pt>
                <c:pt idx="158">
                  <c:v>2175</c:v>
                </c:pt>
                <c:pt idx="159">
                  <c:v>2180</c:v>
                </c:pt>
                <c:pt idx="160">
                  <c:v>2190</c:v>
                </c:pt>
                <c:pt idx="161">
                  <c:v>2194</c:v>
                </c:pt>
                <c:pt idx="162">
                  <c:v>2207</c:v>
                </c:pt>
                <c:pt idx="163">
                  <c:v>2242</c:v>
                </c:pt>
                <c:pt idx="164">
                  <c:v>2242</c:v>
                </c:pt>
                <c:pt idx="165">
                  <c:v>2236</c:v>
                </c:pt>
                <c:pt idx="166">
                  <c:v>2233</c:v>
                </c:pt>
                <c:pt idx="167">
                  <c:v>2238</c:v>
                </c:pt>
                <c:pt idx="168">
                  <c:v>2242</c:v>
                </c:pt>
                <c:pt idx="169">
                  <c:v>2240</c:v>
                </c:pt>
                <c:pt idx="170">
                  <c:v>2223</c:v>
                </c:pt>
                <c:pt idx="171">
                  <c:v>2217</c:v>
                </c:pt>
                <c:pt idx="172">
                  <c:v>2174</c:v>
                </c:pt>
                <c:pt idx="173">
                  <c:v>2160</c:v>
                </c:pt>
                <c:pt idx="174">
                  <c:v>2157</c:v>
                </c:pt>
                <c:pt idx="175">
                  <c:v>2147</c:v>
                </c:pt>
                <c:pt idx="176">
                  <c:v>2149</c:v>
                </c:pt>
                <c:pt idx="177">
                  <c:v>2147</c:v>
                </c:pt>
                <c:pt idx="178">
                  <c:v>2112</c:v>
                </c:pt>
                <c:pt idx="179">
                  <c:v>2069</c:v>
                </c:pt>
                <c:pt idx="180">
                  <c:v>2047</c:v>
                </c:pt>
                <c:pt idx="181">
                  <c:v>2035</c:v>
                </c:pt>
                <c:pt idx="182">
                  <c:v>2011</c:v>
                </c:pt>
                <c:pt idx="183">
                  <c:v>2005</c:v>
                </c:pt>
                <c:pt idx="184">
                  <c:v>1995</c:v>
                </c:pt>
                <c:pt idx="185">
                  <c:v>2008</c:v>
                </c:pt>
                <c:pt idx="186">
                  <c:v>2025</c:v>
                </c:pt>
                <c:pt idx="187">
                  <c:v>2049</c:v>
                </c:pt>
                <c:pt idx="188">
                  <c:v>2060</c:v>
                </c:pt>
                <c:pt idx="189">
                  <c:v>2075</c:v>
                </c:pt>
                <c:pt idx="190">
                  <c:v>2097</c:v>
                </c:pt>
                <c:pt idx="191">
                  <c:v>2108</c:v>
                </c:pt>
                <c:pt idx="192">
                  <c:v>2095</c:v>
                </c:pt>
                <c:pt idx="193">
                  <c:v>2077</c:v>
                </c:pt>
                <c:pt idx="194">
                  <c:v>1893</c:v>
                </c:pt>
                <c:pt idx="195">
                  <c:v>1849</c:v>
                </c:pt>
                <c:pt idx="196">
                  <c:v>1825</c:v>
                </c:pt>
                <c:pt idx="197">
                  <c:v>1797</c:v>
                </c:pt>
                <c:pt idx="198">
                  <c:v>1775</c:v>
                </c:pt>
                <c:pt idx="199">
                  <c:v>1731</c:v>
                </c:pt>
                <c:pt idx="200">
                  <c:v>1684</c:v>
                </c:pt>
                <c:pt idx="201">
                  <c:v>1607</c:v>
                </c:pt>
                <c:pt idx="202">
                  <c:v>1554</c:v>
                </c:pt>
                <c:pt idx="203">
                  <c:v>1525</c:v>
                </c:pt>
                <c:pt idx="204">
                  <c:v>1518</c:v>
                </c:pt>
                <c:pt idx="205">
                  <c:v>1527</c:v>
                </c:pt>
                <c:pt idx="206">
                  <c:v>1525</c:v>
                </c:pt>
                <c:pt idx="207">
                  <c:v>1538</c:v>
                </c:pt>
                <c:pt idx="208">
                  <c:v>1549</c:v>
                </c:pt>
                <c:pt idx="209">
                  <c:v>1568</c:v>
                </c:pt>
                <c:pt idx="210">
                  <c:v>1629</c:v>
                </c:pt>
                <c:pt idx="211">
                  <c:v>1695</c:v>
                </c:pt>
                <c:pt idx="212">
                  <c:v>1715</c:v>
                </c:pt>
                <c:pt idx="213">
                  <c:v>1729</c:v>
                </c:pt>
                <c:pt idx="214">
                  <c:v>1708</c:v>
                </c:pt>
                <c:pt idx="215">
                  <c:v>1672</c:v>
                </c:pt>
                <c:pt idx="216">
                  <c:v>1607</c:v>
                </c:pt>
                <c:pt idx="217">
                  <c:v>1578</c:v>
                </c:pt>
                <c:pt idx="218">
                  <c:v>1561</c:v>
                </c:pt>
                <c:pt idx="219">
                  <c:v>1493</c:v>
                </c:pt>
                <c:pt idx="220">
                  <c:v>1434</c:v>
                </c:pt>
                <c:pt idx="221">
                  <c:v>1394</c:v>
                </c:pt>
                <c:pt idx="222">
                  <c:v>1357</c:v>
                </c:pt>
                <c:pt idx="223">
                  <c:v>1362</c:v>
                </c:pt>
                <c:pt idx="224">
                  <c:v>1376</c:v>
                </c:pt>
                <c:pt idx="225">
                  <c:v>1399</c:v>
                </c:pt>
                <c:pt idx="226">
                  <c:v>1415</c:v>
                </c:pt>
                <c:pt idx="227">
                  <c:v>1412</c:v>
                </c:pt>
                <c:pt idx="228">
                  <c:v>1386</c:v>
                </c:pt>
                <c:pt idx="229">
                  <c:v>1330</c:v>
                </c:pt>
                <c:pt idx="230">
                  <c:v>1257</c:v>
                </c:pt>
                <c:pt idx="231">
                  <c:v>1204</c:v>
                </c:pt>
                <c:pt idx="232">
                  <c:v>1170</c:v>
                </c:pt>
                <c:pt idx="233">
                  <c:v>1136</c:v>
                </c:pt>
                <c:pt idx="234">
                  <c:v>1109</c:v>
                </c:pt>
                <c:pt idx="235">
                  <c:v>1098</c:v>
                </c:pt>
                <c:pt idx="236">
                  <c:v>1102</c:v>
                </c:pt>
                <c:pt idx="237">
                  <c:v>1107</c:v>
                </c:pt>
                <c:pt idx="238">
                  <c:v>1104</c:v>
                </c:pt>
                <c:pt idx="239">
                  <c:v>1111</c:v>
                </c:pt>
                <c:pt idx="240">
                  <c:v>1118</c:v>
                </c:pt>
                <c:pt idx="241">
                  <c:v>1120</c:v>
                </c:pt>
                <c:pt idx="242">
                  <c:v>1146</c:v>
                </c:pt>
                <c:pt idx="243">
                  <c:v>1165</c:v>
                </c:pt>
                <c:pt idx="244">
                  <c:v>1178</c:v>
                </c:pt>
                <c:pt idx="245">
                  <c:v>1199</c:v>
                </c:pt>
                <c:pt idx="246">
                  <c:v>1225</c:v>
                </c:pt>
                <c:pt idx="247">
                  <c:v>1238</c:v>
                </c:pt>
                <c:pt idx="248">
                  <c:v>1228</c:v>
                </c:pt>
                <c:pt idx="249">
                  <c:v>1223</c:v>
                </c:pt>
                <c:pt idx="250">
                  <c:v>1237</c:v>
                </c:pt>
                <c:pt idx="251">
                  <c:v>1207</c:v>
                </c:pt>
                <c:pt idx="252">
                  <c:v>1181</c:v>
                </c:pt>
                <c:pt idx="253">
                  <c:v>1156</c:v>
                </c:pt>
                <c:pt idx="254">
                  <c:v>1129</c:v>
                </c:pt>
                <c:pt idx="255">
                  <c:v>1078</c:v>
                </c:pt>
                <c:pt idx="256">
                  <c:v>1052</c:v>
                </c:pt>
                <c:pt idx="257">
                  <c:v>1019</c:v>
                </c:pt>
                <c:pt idx="258" formatCode="General">
                  <c:v>985</c:v>
                </c:pt>
                <c:pt idx="259" formatCode="General">
                  <c:v>960</c:v>
                </c:pt>
                <c:pt idx="260" formatCode="General">
                  <c:v>951</c:v>
                </c:pt>
                <c:pt idx="261" formatCode="General">
                  <c:v>951</c:v>
                </c:pt>
                <c:pt idx="262" formatCode="General">
                  <c:v>956</c:v>
                </c:pt>
                <c:pt idx="263" formatCode="General">
                  <c:v>955</c:v>
                </c:pt>
                <c:pt idx="264" formatCode="General">
                  <c:v>953</c:v>
                </c:pt>
                <c:pt idx="265" formatCode="General">
                  <c:v>955</c:v>
                </c:pt>
                <c:pt idx="266" formatCode="General">
                  <c:v>970</c:v>
                </c:pt>
                <c:pt idx="267">
                  <c:v>1008</c:v>
                </c:pt>
                <c:pt idx="268">
                  <c:v>1044</c:v>
                </c:pt>
                <c:pt idx="269">
                  <c:v>1059</c:v>
                </c:pt>
                <c:pt idx="270">
                  <c:v>1086</c:v>
                </c:pt>
                <c:pt idx="271">
                  <c:v>1098</c:v>
                </c:pt>
                <c:pt idx="272">
                  <c:v>1107</c:v>
                </c:pt>
                <c:pt idx="273">
                  <c:v>1110</c:v>
                </c:pt>
                <c:pt idx="274">
                  <c:v>1116</c:v>
                </c:pt>
                <c:pt idx="275">
                  <c:v>1106</c:v>
                </c:pt>
                <c:pt idx="276">
                  <c:v>1090</c:v>
                </c:pt>
                <c:pt idx="277">
                  <c:v>1086</c:v>
                </c:pt>
                <c:pt idx="278">
                  <c:v>1102</c:v>
                </c:pt>
                <c:pt idx="279">
                  <c:v>1113</c:v>
                </c:pt>
                <c:pt idx="280">
                  <c:v>1127</c:v>
                </c:pt>
                <c:pt idx="281">
                  <c:v>1138</c:v>
                </c:pt>
                <c:pt idx="282">
                  <c:v>1170</c:v>
                </c:pt>
                <c:pt idx="283">
                  <c:v>1175</c:v>
                </c:pt>
                <c:pt idx="284">
                  <c:v>1185</c:v>
                </c:pt>
                <c:pt idx="285">
                  <c:v>1188</c:v>
                </c:pt>
                <c:pt idx="286">
                  <c:v>1204</c:v>
                </c:pt>
                <c:pt idx="287">
                  <c:v>1219</c:v>
                </c:pt>
                <c:pt idx="288">
                  <c:v>1218</c:v>
                </c:pt>
                <c:pt idx="289">
                  <c:v>1230</c:v>
                </c:pt>
                <c:pt idx="290">
                  <c:v>1237</c:v>
                </c:pt>
                <c:pt idx="291">
                  <c:v>1246</c:v>
                </c:pt>
                <c:pt idx="292">
                  <c:v>1251</c:v>
                </c:pt>
                <c:pt idx="293">
                  <c:v>1236</c:v>
                </c:pt>
                <c:pt idx="294">
                  <c:v>1202</c:v>
                </c:pt>
                <c:pt idx="295">
                  <c:v>1173</c:v>
                </c:pt>
                <c:pt idx="296">
                  <c:v>1159</c:v>
                </c:pt>
                <c:pt idx="297">
                  <c:v>1154</c:v>
                </c:pt>
                <c:pt idx="298">
                  <c:v>1165</c:v>
                </c:pt>
                <c:pt idx="299">
                  <c:v>1172</c:v>
                </c:pt>
                <c:pt idx="300">
                  <c:v>1170</c:v>
                </c:pt>
                <c:pt idx="301">
                  <c:v>1173</c:v>
                </c:pt>
                <c:pt idx="302">
                  <c:v>1175</c:v>
                </c:pt>
                <c:pt idx="303">
                  <c:v>1180</c:v>
                </c:pt>
                <c:pt idx="304">
                  <c:v>1166</c:v>
                </c:pt>
                <c:pt idx="305">
                  <c:v>1183</c:v>
                </c:pt>
                <c:pt idx="306">
                  <c:v>1199</c:v>
                </c:pt>
                <c:pt idx="307">
                  <c:v>1215</c:v>
                </c:pt>
                <c:pt idx="308">
                  <c:v>1228</c:v>
                </c:pt>
                <c:pt idx="309">
                  <c:v>1239</c:v>
                </c:pt>
                <c:pt idx="310">
                  <c:v>1268</c:v>
                </c:pt>
                <c:pt idx="311">
                  <c:v>1299</c:v>
                </c:pt>
                <c:pt idx="312">
                  <c:v>1332</c:v>
                </c:pt>
                <c:pt idx="313">
                  <c:v>1374</c:v>
                </c:pt>
                <c:pt idx="314">
                  <c:v>1365</c:v>
                </c:pt>
                <c:pt idx="315">
                  <c:v>1373</c:v>
                </c:pt>
                <c:pt idx="316">
                  <c:v>1367</c:v>
                </c:pt>
                <c:pt idx="317">
                  <c:v>1366</c:v>
                </c:pt>
                <c:pt idx="318">
                  <c:v>1375</c:v>
                </c:pt>
                <c:pt idx="319">
                  <c:v>1377</c:v>
                </c:pt>
                <c:pt idx="320">
                  <c:v>1368</c:v>
                </c:pt>
                <c:pt idx="321">
                  <c:v>1370</c:v>
                </c:pt>
                <c:pt idx="322">
                  <c:v>1377</c:v>
                </c:pt>
                <c:pt idx="323">
                  <c:v>1387</c:v>
                </c:pt>
                <c:pt idx="324">
                  <c:v>1390</c:v>
                </c:pt>
                <c:pt idx="325">
                  <c:v>1401</c:v>
                </c:pt>
                <c:pt idx="326">
                  <c:v>1399</c:v>
                </c:pt>
                <c:pt idx="327">
                  <c:v>1397</c:v>
                </c:pt>
                <c:pt idx="328">
                  <c:v>1399</c:v>
                </c:pt>
                <c:pt idx="329">
                  <c:v>1419</c:v>
                </c:pt>
                <c:pt idx="330">
                  <c:v>1450</c:v>
                </c:pt>
                <c:pt idx="331">
                  <c:v>1492</c:v>
                </c:pt>
                <c:pt idx="332">
                  <c:v>1504</c:v>
                </c:pt>
                <c:pt idx="333">
                  <c:v>1505</c:v>
                </c:pt>
                <c:pt idx="334">
                  <c:v>1503</c:v>
                </c:pt>
                <c:pt idx="335">
                  <c:v>1494</c:v>
                </c:pt>
                <c:pt idx="336">
                  <c:v>1476</c:v>
                </c:pt>
                <c:pt idx="337">
                  <c:v>1450</c:v>
                </c:pt>
                <c:pt idx="338">
                  <c:v>1436</c:v>
                </c:pt>
                <c:pt idx="339">
                  <c:v>1400</c:v>
                </c:pt>
                <c:pt idx="340">
                  <c:v>1367</c:v>
                </c:pt>
                <c:pt idx="341">
                  <c:v>1330</c:v>
                </c:pt>
                <c:pt idx="342">
                  <c:v>1317</c:v>
                </c:pt>
                <c:pt idx="343">
                  <c:v>1301</c:v>
                </c:pt>
                <c:pt idx="344">
                  <c:v>1284</c:v>
                </c:pt>
                <c:pt idx="345">
                  <c:v>1283</c:v>
                </c:pt>
                <c:pt idx="346">
                  <c:v>1314</c:v>
                </c:pt>
                <c:pt idx="347">
                  <c:v>1384</c:v>
                </c:pt>
                <c:pt idx="348">
                  <c:v>1434</c:v>
                </c:pt>
                <c:pt idx="349">
                  <c:v>1473</c:v>
                </c:pt>
                <c:pt idx="350">
                  <c:v>1506</c:v>
                </c:pt>
                <c:pt idx="351">
                  <c:v>1520</c:v>
                </c:pt>
                <c:pt idx="352">
                  <c:v>1542</c:v>
                </c:pt>
                <c:pt idx="353">
                  <c:v>1564</c:v>
                </c:pt>
                <c:pt idx="354">
                  <c:v>1578</c:v>
                </c:pt>
                <c:pt idx="355">
                  <c:v>1594</c:v>
                </c:pt>
                <c:pt idx="356">
                  <c:v>1602</c:v>
                </c:pt>
                <c:pt idx="357">
                  <c:v>1591</c:v>
                </c:pt>
                <c:pt idx="358">
                  <c:v>1574</c:v>
                </c:pt>
                <c:pt idx="359">
                  <c:v>1517</c:v>
                </c:pt>
                <c:pt idx="360">
                  <c:v>1467</c:v>
                </c:pt>
                <c:pt idx="361">
                  <c:v>1424</c:v>
                </c:pt>
                <c:pt idx="362">
                  <c:v>1391</c:v>
                </c:pt>
                <c:pt idx="363">
                  <c:v>1373</c:v>
                </c:pt>
                <c:pt idx="364">
                  <c:v>1356</c:v>
                </c:pt>
                <c:pt idx="365">
                  <c:v>1349</c:v>
                </c:pt>
                <c:pt idx="366">
                  <c:v>1340</c:v>
                </c:pt>
                <c:pt idx="367">
                  <c:v>1336</c:v>
                </c:pt>
                <c:pt idx="368">
                  <c:v>1312</c:v>
                </c:pt>
                <c:pt idx="369">
                  <c:v>1296</c:v>
                </c:pt>
                <c:pt idx="370">
                  <c:v>1267</c:v>
                </c:pt>
                <c:pt idx="371">
                  <c:v>1257</c:v>
                </c:pt>
                <c:pt idx="372">
                  <c:v>1227</c:v>
                </c:pt>
                <c:pt idx="373">
                  <c:v>1220</c:v>
                </c:pt>
                <c:pt idx="374">
                  <c:v>1214</c:v>
                </c:pt>
                <c:pt idx="375">
                  <c:v>1208</c:v>
                </c:pt>
                <c:pt idx="376">
                  <c:v>1206</c:v>
                </c:pt>
                <c:pt idx="377">
                  <c:v>1216</c:v>
                </c:pt>
                <c:pt idx="378">
                  <c:v>1222</c:v>
                </c:pt>
                <c:pt idx="379">
                  <c:v>1249</c:v>
                </c:pt>
                <c:pt idx="380">
                  <c:v>1256</c:v>
                </c:pt>
                <c:pt idx="381">
                  <c:v>1263</c:v>
                </c:pt>
                <c:pt idx="382">
                  <c:v>1275</c:v>
                </c:pt>
                <c:pt idx="383">
                  <c:v>1281</c:v>
                </c:pt>
                <c:pt idx="384">
                  <c:v>1286</c:v>
                </c:pt>
                <c:pt idx="385">
                  <c:v>1283</c:v>
                </c:pt>
                <c:pt idx="386">
                  <c:v>1271</c:v>
                </c:pt>
                <c:pt idx="387">
                  <c:v>1260</c:v>
                </c:pt>
                <c:pt idx="388">
                  <c:v>1257</c:v>
                </c:pt>
                <c:pt idx="389">
                  <c:v>1254</c:v>
                </c:pt>
                <c:pt idx="390">
                  <c:v>1260</c:v>
                </c:pt>
                <c:pt idx="391">
                  <c:v>1269</c:v>
                </c:pt>
                <c:pt idx="392">
                  <c:v>1287</c:v>
                </c:pt>
                <c:pt idx="393">
                  <c:v>1285</c:v>
                </c:pt>
                <c:pt idx="394">
                  <c:v>1289</c:v>
                </c:pt>
                <c:pt idx="395">
                  <c:v>1310</c:v>
                </c:pt>
                <c:pt idx="396">
                  <c:v>1338</c:v>
                </c:pt>
                <c:pt idx="397">
                  <c:v>1370</c:v>
                </c:pt>
                <c:pt idx="398">
                  <c:v>1387</c:v>
                </c:pt>
                <c:pt idx="399">
                  <c:v>1376</c:v>
                </c:pt>
                <c:pt idx="400">
                  <c:v>1334</c:v>
                </c:pt>
                <c:pt idx="401">
                  <c:v>1300</c:v>
                </c:pt>
                <c:pt idx="402">
                  <c:v>1274</c:v>
                </c:pt>
                <c:pt idx="403">
                  <c:v>1249</c:v>
                </c:pt>
                <c:pt idx="404">
                  <c:v>1237</c:v>
                </c:pt>
                <c:pt idx="405">
                  <c:v>1223</c:v>
                </c:pt>
                <c:pt idx="406">
                  <c:v>1211</c:v>
                </c:pt>
                <c:pt idx="407">
                  <c:v>1195</c:v>
                </c:pt>
                <c:pt idx="408">
                  <c:v>1179</c:v>
                </c:pt>
                <c:pt idx="409">
                  <c:v>1149</c:v>
                </c:pt>
                <c:pt idx="410">
                  <c:v>1121</c:v>
                </c:pt>
                <c:pt idx="411">
                  <c:v>1106</c:v>
                </c:pt>
                <c:pt idx="412">
                  <c:v>1100</c:v>
                </c:pt>
                <c:pt idx="413">
                  <c:v>1090</c:v>
                </c:pt>
                <c:pt idx="414">
                  <c:v>1077</c:v>
                </c:pt>
                <c:pt idx="415">
                  <c:v>1058</c:v>
                </c:pt>
                <c:pt idx="416">
                  <c:v>1063</c:v>
                </c:pt>
                <c:pt idx="417">
                  <c:v>1067</c:v>
                </c:pt>
                <c:pt idx="418">
                  <c:v>1082</c:v>
                </c:pt>
                <c:pt idx="419">
                  <c:v>1093</c:v>
                </c:pt>
                <c:pt idx="420">
                  <c:v>1086</c:v>
                </c:pt>
                <c:pt idx="421">
                  <c:v>1078</c:v>
                </c:pt>
                <c:pt idx="422">
                  <c:v>1066</c:v>
                </c:pt>
                <c:pt idx="423">
                  <c:v>1057</c:v>
                </c:pt>
                <c:pt idx="424">
                  <c:v>1039</c:v>
                </c:pt>
                <c:pt idx="425">
                  <c:v>1011</c:v>
                </c:pt>
                <c:pt idx="426" formatCode="General">
                  <c:v>996</c:v>
                </c:pt>
                <c:pt idx="427" formatCode="General">
                  <c:v>978</c:v>
                </c:pt>
                <c:pt idx="428" formatCode="General">
                  <c:v>965</c:v>
                </c:pt>
                <c:pt idx="429" formatCode="General">
                  <c:v>954</c:v>
                </c:pt>
                <c:pt idx="430" formatCode="General">
                  <c:v>968</c:v>
                </c:pt>
                <c:pt idx="431" formatCode="General">
                  <c:v>982</c:v>
                </c:pt>
                <c:pt idx="432">
                  <c:v>1014</c:v>
                </c:pt>
                <c:pt idx="433">
                  <c:v>1032</c:v>
                </c:pt>
                <c:pt idx="434">
                  <c:v>1107</c:v>
                </c:pt>
                <c:pt idx="435">
                  <c:v>1207</c:v>
                </c:pt>
                <c:pt idx="436">
                  <c:v>1366</c:v>
                </c:pt>
                <c:pt idx="437">
                  <c:v>1425</c:v>
                </c:pt>
                <c:pt idx="438">
                  <c:v>1442</c:v>
                </c:pt>
                <c:pt idx="439">
                  <c:v>1456</c:v>
                </c:pt>
                <c:pt idx="440">
                  <c:v>1457</c:v>
                </c:pt>
                <c:pt idx="441">
                  <c:v>1463</c:v>
                </c:pt>
                <c:pt idx="442">
                  <c:v>1461</c:v>
                </c:pt>
                <c:pt idx="443">
                  <c:v>1316</c:v>
                </c:pt>
                <c:pt idx="444">
                  <c:v>1310</c:v>
                </c:pt>
                <c:pt idx="445">
                  <c:v>1297</c:v>
                </c:pt>
                <c:pt idx="446">
                  <c:v>1271</c:v>
                </c:pt>
                <c:pt idx="447">
                  <c:v>1251</c:v>
                </c:pt>
                <c:pt idx="448">
                  <c:v>1224</c:v>
                </c:pt>
                <c:pt idx="449">
                  <c:v>1206</c:v>
                </c:pt>
                <c:pt idx="450">
                  <c:v>1202</c:v>
                </c:pt>
                <c:pt idx="451">
                  <c:v>1206</c:v>
                </c:pt>
                <c:pt idx="452">
                  <c:v>1203</c:v>
                </c:pt>
                <c:pt idx="453">
                  <c:v>1201</c:v>
                </c:pt>
                <c:pt idx="454">
                  <c:v>1201</c:v>
                </c:pt>
                <c:pt idx="455">
                  <c:v>1214</c:v>
                </c:pt>
                <c:pt idx="456">
                  <c:v>1222</c:v>
                </c:pt>
                <c:pt idx="457">
                  <c:v>1224</c:v>
                </c:pt>
                <c:pt idx="458">
                  <c:v>1240</c:v>
                </c:pt>
                <c:pt idx="459">
                  <c:v>1255</c:v>
                </c:pt>
                <c:pt idx="460">
                  <c:v>1247</c:v>
                </c:pt>
                <c:pt idx="461">
                  <c:v>1242</c:v>
                </c:pt>
                <c:pt idx="462">
                  <c:v>1234</c:v>
                </c:pt>
                <c:pt idx="463">
                  <c:v>1210</c:v>
                </c:pt>
                <c:pt idx="464">
                  <c:v>1195</c:v>
                </c:pt>
                <c:pt idx="465">
                  <c:v>1190</c:v>
                </c:pt>
                <c:pt idx="466">
                  <c:v>1190</c:v>
                </c:pt>
                <c:pt idx="467">
                  <c:v>1184</c:v>
                </c:pt>
                <c:pt idx="468">
                  <c:v>1176</c:v>
                </c:pt>
                <c:pt idx="469">
                  <c:v>1175</c:v>
                </c:pt>
                <c:pt idx="470">
                  <c:v>1173</c:v>
                </c:pt>
                <c:pt idx="471">
                  <c:v>1162</c:v>
                </c:pt>
                <c:pt idx="472">
                  <c:v>1166</c:v>
                </c:pt>
                <c:pt idx="473">
                  <c:v>1192</c:v>
                </c:pt>
                <c:pt idx="474">
                  <c:v>1202</c:v>
                </c:pt>
                <c:pt idx="475">
                  <c:v>1191</c:v>
                </c:pt>
                <c:pt idx="476">
                  <c:v>1188</c:v>
                </c:pt>
                <c:pt idx="477">
                  <c:v>1181</c:v>
                </c:pt>
                <c:pt idx="478">
                  <c:v>1178</c:v>
                </c:pt>
                <c:pt idx="479">
                  <c:v>1167</c:v>
                </c:pt>
                <c:pt idx="480">
                  <c:v>1149</c:v>
                </c:pt>
                <c:pt idx="481">
                  <c:v>1146</c:v>
                </c:pt>
                <c:pt idx="482">
                  <c:v>1138</c:v>
                </c:pt>
                <c:pt idx="483">
                  <c:v>1119</c:v>
                </c:pt>
                <c:pt idx="484">
                  <c:v>1101</c:v>
                </c:pt>
                <c:pt idx="485">
                  <c:v>1094</c:v>
                </c:pt>
                <c:pt idx="486">
                  <c:v>1081</c:v>
                </c:pt>
                <c:pt idx="487">
                  <c:v>1069</c:v>
                </c:pt>
                <c:pt idx="488">
                  <c:v>1064</c:v>
                </c:pt>
                <c:pt idx="489">
                  <c:v>1063</c:v>
                </c:pt>
                <c:pt idx="490">
                  <c:v>1065</c:v>
                </c:pt>
                <c:pt idx="491">
                  <c:v>1081</c:v>
                </c:pt>
                <c:pt idx="492">
                  <c:v>1065</c:v>
                </c:pt>
                <c:pt idx="493">
                  <c:v>1056</c:v>
                </c:pt>
                <c:pt idx="494">
                  <c:v>1061</c:v>
                </c:pt>
                <c:pt idx="495">
                  <c:v>1106</c:v>
                </c:pt>
                <c:pt idx="496">
                  <c:v>1116</c:v>
                </c:pt>
                <c:pt idx="497">
                  <c:v>1142</c:v>
                </c:pt>
                <c:pt idx="498">
                  <c:v>1185</c:v>
                </c:pt>
                <c:pt idx="499">
                  <c:v>1201</c:v>
                </c:pt>
                <c:pt idx="500">
                  <c:v>1218</c:v>
                </c:pt>
                <c:pt idx="501">
                  <c:v>1232</c:v>
                </c:pt>
                <c:pt idx="502">
                  <c:v>1248</c:v>
                </c:pt>
                <c:pt idx="503">
                  <c:v>1263</c:v>
                </c:pt>
                <c:pt idx="504">
                  <c:v>1295</c:v>
                </c:pt>
                <c:pt idx="505">
                  <c:v>1367</c:v>
                </c:pt>
                <c:pt idx="506">
                  <c:v>1398</c:v>
                </c:pt>
                <c:pt idx="507">
                  <c:v>1357</c:v>
                </c:pt>
                <c:pt idx="508">
                  <c:v>1296</c:v>
                </c:pt>
                <c:pt idx="509">
                  <c:v>1237</c:v>
                </c:pt>
                <c:pt idx="510">
                  <c:v>1190</c:v>
                </c:pt>
                <c:pt idx="511">
                  <c:v>1141</c:v>
                </c:pt>
                <c:pt idx="512">
                  <c:v>1097</c:v>
                </c:pt>
                <c:pt idx="513">
                  <c:v>1092</c:v>
                </c:pt>
                <c:pt idx="514">
                  <c:v>1096</c:v>
                </c:pt>
                <c:pt idx="515">
                  <c:v>1111</c:v>
                </c:pt>
                <c:pt idx="516">
                  <c:v>1113</c:v>
                </c:pt>
                <c:pt idx="517">
                  <c:v>1151</c:v>
                </c:pt>
                <c:pt idx="518">
                  <c:v>1160</c:v>
                </c:pt>
                <c:pt idx="519">
                  <c:v>1159</c:v>
                </c:pt>
                <c:pt idx="520">
                  <c:v>1134</c:v>
                </c:pt>
                <c:pt idx="521">
                  <c:v>1148</c:v>
                </c:pt>
                <c:pt idx="522">
                  <c:v>1199</c:v>
                </c:pt>
                <c:pt idx="523">
                  <c:v>1226</c:v>
                </c:pt>
                <c:pt idx="524">
                  <c:v>1233</c:v>
                </c:pt>
                <c:pt idx="525">
                  <c:v>1236</c:v>
                </c:pt>
                <c:pt idx="526">
                  <c:v>1236</c:v>
                </c:pt>
                <c:pt idx="527">
                  <c:v>1249</c:v>
                </c:pt>
                <c:pt idx="528">
                  <c:v>1285</c:v>
                </c:pt>
                <c:pt idx="529">
                  <c:v>1299</c:v>
                </c:pt>
                <c:pt idx="530">
                  <c:v>1297</c:v>
                </c:pt>
                <c:pt idx="531">
                  <c:v>1296</c:v>
                </c:pt>
                <c:pt idx="532">
                  <c:v>1314</c:v>
                </c:pt>
                <c:pt idx="533">
                  <c:v>1324</c:v>
                </c:pt>
                <c:pt idx="534">
                  <c:v>1286</c:v>
                </c:pt>
                <c:pt idx="535">
                  <c:v>1255</c:v>
                </c:pt>
                <c:pt idx="536">
                  <c:v>1230</c:v>
                </c:pt>
                <c:pt idx="537">
                  <c:v>1195</c:v>
                </c:pt>
                <c:pt idx="538">
                  <c:v>1180</c:v>
                </c:pt>
                <c:pt idx="539">
                  <c:v>1165</c:v>
                </c:pt>
                <c:pt idx="540">
                  <c:v>1145</c:v>
                </c:pt>
                <c:pt idx="541">
                  <c:v>1121</c:v>
                </c:pt>
                <c:pt idx="542">
                  <c:v>1090</c:v>
                </c:pt>
                <c:pt idx="543">
                  <c:v>1073</c:v>
                </c:pt>
                <c:pt idx="544">
                  <c:v>1050</c:v>
                </c:pt>
                <c:pt idx="545">
                  <c:v>1032</c:v>
                </c:pt>
                <c:pt idx="546">
                  <c:v>1016</c:v>
                </c:pt>
                <c:pt idx="547">
                  <c:v>1006</c:v>
                </c:pt>
                <c:pt idx="548" formatCode="General">
                  <c:v>999</c:v>
                </c:pt>
                <c:pt idx="549" formatCode="General">
                  <c:v>987</c:v>
                </c:pt>
                <c:pt idx="550" formatCode="General">
                  <c:v>993</c:v>
                </c:pt>
                <c:pt idx="551" formatCode="General">
                  <c:v>998</c:v>
                </c:pt>
                <c:pt idx="552">
                  <c:v>1020</c:v>
                </c:pt>
                <c:pt idx="553">
                  <c:v>1026</c:v>
                </c:pt>
                <c:pt idx="554">
                  <c:v>1026</c:v>
                </c:pt>
                <c:pt idx="555">
                  <c:v>1035</c:v>
                </c:pt>
                <c:pt idx="556">
                  <c:v>1055</c:v>
                </c:pt>
                <c:pt idx="557">
                  <c:v>1065</c:v>
                </c:pt>
                <c:pt idx="558">
                  <c:v>1067</c:v>
                </c:pt>
                <c:pt idx="559">
                  <c:v>1062</c:v>
                </c:pt>
                <c:pt idx="560">
                  <c:v>1059</c:v>
                </c:pt>
                <c:pt idx="561">
                  <c:v>1063</c:v>
                </c:pt>
                <c:pt idx="562">
                  <c:v>1064</c:v>
                </c:pt>
                <c:pt idx="563">
                  <c:v>1052</c:v>
                </c:pt>
                <c:pt idx="564">
                  <c:v>1041</c:v>
                </c:pt>
                <c:pt idx="565">
                  <c:v>1031</c:v>
                </c:pt>
                <c:pt idx="566">
                  <c:v>1031</c:v>
                </c:pt>
                <c:pt idx="567">
                  <c:v>1029</c:v>
                </c:pt>
                <c:pt idx="568">
                  <c:v>1026</c:v>
                </c:pt>
                <c:pt idx="569">
                  <c:v>1026</c:v>
                </c:pt>
                <c:pt idx="570">
                  <c:v>1035</c:v>
                </c:pt>
                <c:pt idx="571">
                  <c:v>1038</c:v>
                </c:pt>
                <c:pt idx="572">
                  <c:v>1040</c:v>
                </c:pt>
                <c:pt idx="573">
                  <c:v>1046</c:v>
                </c:pt>
                <c:pt idx="574">
                  <c:v>1057</c:v>
                </c:pt>
                <c:pt idx="575">
                  <c:v>1059</c:v>
                </c:pt>
                <c:pt idx="576">
                  <c:v>1061</c:v>
                </c:pt>
                <c:pt idx="577">
                  <c:v>1063</c:v>
                </c:pt>
                <c:pt idx="578">
                  <c:v>1062</c:v>
                </c:pt>
                <c:pt idx="579">
                  <c:v>1065</c:v>
                </c:pt>
                <c:pt idx="580">
                  <c:v>1068</c:v>
                </c:pt>
                <c:pt idx="581">
                  <c:v>1057</c:v>
                </c:pt>
                <c:pt idx="582">
                  <c:v>1051</c:v>
                </c:pt>
                <c:pt idx="583">
                  <c:v>1048</c:v>
                </c:pt>
                <c:pt idx="584">
                  <c:v>1035</c:v>
                </c:pt>
                <c:pt idx="585">
                  <c:v>1032</c:v>
                </c:pt>
                <c:pt idx="586">
                  <c:v>1031</c:v>
                </c:pt>
                <c:pt idx="587">
                  <c:v>1037</c:v>
                </c:pt>
                <c:pt idx="588">
                  <c:v>1029</c:v>
                </c:pt>
                <c:pt idx="589" formatCode="General">
                  <c:v>999</c:v>
                </c:pt>
                <c:pt idx="590" formatCode="General">
                  <c:v>977</c:v>
                </c:pt>
                <c:pt idx="591" formatCode="General">
                  <c:v>964</c:v>
                </c:pt>
                <c:pt idx="592" formatCode="General">
                  <c:v>949</c:v>
                </c:pt>
                <c:pt idx="593" formatCode="General">
                  <c:v>928</c:v>
                </c:pt>
                <c:pt idx="594" formatCode="General">
                  <c:v>904</c:v>
                </c:pt>
                <c:pt idx="595" formatCode="General">
                  <c:v>889</c:v>
                </c:pt>
                <c:pt idx="596" formatCode="General">
                  <c:v>872</c:v>
                </c:pt>
                <c:pt idx="597" formatCode="General">
                  <c:v>856</c:v>
                </c:pt>
                <c:pt idx="598" formatCode="General">
                  <c:v>850</c:v>
                </c:pt>
                <c:pt idx="599" formatCode="General">
                  <c:v>835</c:v>
                </c:pt>
                <c:pt idx="600" formatCode="General">
                  <c:v>827</c:v>
                </c:pt>
                <c:pt idx="601" formatCode="General">
                  <c:v>819</c:v>
                </c:pt>
                <c:pt idx="602" formatCode="General">
                  <c:v>817</c:v>
                </c:pt>
                <c:pt idx="603" formatCode="General">
                  <c:v>815</c:v>
                </c:pt>
                <c:pt idx="604" formatCode="General">
                  <c:v>807</c:v>
                </c:pt>
                <c:pt idx="605" formatCode="General">
                  <c:v>817</c:v>
                </c:pt>
                <c:pt idx="606" formatCode="General">
                  <c:v>830</c:v>
                </c:pt>
                <c:pt idx="607" formatCode="General">
                  <c:v>833</c:v>
                </c:pt>
                <c:pt idx="608" formatCode="General">
                  <c:v>829</c:v>
                </c:pt>
                <c:pt idx="609" formatCode="General">
                  <c:v>818</c:v>
                </c:pt>
                <c:pt idx="610" formatCode="General">
                  <c:v>810</c:v>
                </c:pt>
                <c:pt idx="611" formatCode="General">
                  <c:v>810</c:v>
                </c:pt>
                <c:pt idx="612" formatCode="General">
                  <c:v>809</c:v>
                </c:pt>
                <c:pt idx="613" formatCode="General">
                  <c:v>804</c:v>
                </c:pt>
                <c:pt idx="614" formatCode="General">
                  <c:v>795</c:v>
                </c:pt>
                <c:pt idx="615" formatCode="General">
                  <c:v>784</c:v>
                </c:pt>
                <c:pt idx="616" formatCode="General">
                  <c:v>771</c:v>
                </c:pt>
                <c:pt idx="617" formatCode="General">
                  <c:v>765</c:v>
                </c:pt>
                <c:pt idx="618" formatCode="General">
                  <c:v>769</c:v>
                </c:pt>
                <c:pt idx="619" formatCode="General">
                  <c:v>774</c:v>
                </c:pt>
                <c:pt idx="620" formatCode="General">
                  <c:v>801</c:v>
                </c:pt>
                <c:pt idx="621" formatCode="General">
                  <c:v>805</c:v>
                </c:pt>
                <c:pt idx="622" formatCode="General">
                  <c:v>809</c:v>
                </c:pt>
                <c:pt idx="623" formatCode="General">
                  <c:v>833</c:v>
                </c:pt>
                <c:pt idx="624" formatCode="General">
                  <c:v>899</c:v>
                </c:pt>
                <c:pt idx="625" formatCode="General">
                  <c:v>934</c:v>
                </c:pt>
                <c:pt idx="626" formatCode="General">
                  <c:v>944</c:v>
                </c:pt>
                <c:pt idx="627" formatCode="General">
                  <c:v>944</c:v>
                </c:pt>
                <c:pt idx="628" formatCode="General">
                  <c:v>941</c:v>
                </c:pt>
                <c:pt idx="629" formatCode="General">
                  <c:v>944</c:v>
                </c:pt>
                <c:pt idx="630" formatCode="General">
                  <c:v>932</c:v>
                </c:pt>
                <c:pt idx="631" formatCode="General">
                  <c:v>920</c:v>
                </c:pt>
                <c:pt idx="632" formatCode="General">
                  <c:v>902</c:v>
                </c:pt>
                <c:pt idx="633" formatCode="General">
                  <c:v>873</c:v>
                </c:pt>
                <c:pt idx="634" formatCode="General">
                  <c:v>852</c:v>
                </c:pt>
                <c:pt idx="635" formatCode="General">
                  <c:v>842</c:v>
                </c:pt>
                <c:pt idx="636" formatCode="General">
                  <c:v>829</c:v>
                </c:pt>
                <c:pt idx="637" formatCode="General">
                  <c:v>819</c:v>
                </c:pt>
                <c:pt idx="638" formatCode="General">
                  <c:v>817</c:v>
                </c:pt>
                <c:pt idx="639" formatCode="General">
                  <c:v>827</c:v>
                </c:pt>
                <c:pt idx="640" formatCode="General">
                  <c:v>842</c:v>
                </c:pt>
                <c:pt idx="641" formatCode="General">
                  <c:v>844</c:v>
                </c:pt>
                <c:pt idx="642" formatCode="General">
                  <c:v>854</c:v>
                </c:pt>
                <c:pt idx="643" formatCode="General">
                  <c:v>879</c:v>
                </c:pt>
                <c:pt idx="644" formatCode="General">
                  <c:v>933</c:v>
                </c:pt>
                <c:pt idx="645">
                  <c:v>1000</c:v>
                </c:pt>
                <c:pt idx="646">
                  <c:v>1040</c:v>
                </c:pt>
                <c:pt idx="647">
                  <c:v>1053</c:v>
                </c:pt>
                <c:pt idx="648">
                  <c:v>1063</c:v>
                </c:pt>
                <c:pt idx="649">
                  <c:v>1071</c:v>
                </c:pt>
                <c:pt idx="650">
                  <c:v>1073</c:v>
                </c:pt>
                <c:pt idx="651">
                  <c:v>1071</c:v>
                </c:pt>
                <c:pt idx="652">
                  <c:v>1066</c:v>
                </c:pt>
                <c:pt idx="653">
                  <c:v>1073</c:v>
                </c:pt>
                <c:pt idx="654">
                  <c:v>1079</c:v>
                </c:pt>
                <c:pt idx="655">
                  <c:v>1089</c:v>
                </c:pt>
                <c:pt idx="656">
                  <c:v>1099</c:v>
                </c:pt>
                <c:pt idx="657">
                  <c:v>1088</c:v>
                </c:pt>
                <c:pt idx="658">
                  <c:v>1071</c:v>
                </c:pt>
                <c:pt idx="659">
                  <c:v>1050</c:v>
                </c:pt>
                <c:pt idx="660">
                  <c:v>1007</c:v>
                </c:pt>
                <c:pt idx="661" formatCode="General">
                  <c:v>987</c:v>
                </c:pt>
                <c:pt idx="662" formatCode="General">
                  <c:v>987</c:v>
                </c:pt>
                <c:pt idx="663" formatCode="General">
                  <c:v>982</c:v>
                </c:pt>
                <c:pt idx="664" formatCode="General">
                  <c:v>977</c:v>
                </c:pt>
                <c:pt idx="665" formatCode="General">
                  <c:v>980</c:v>
                </c:pt>
                <c:pt idx="666" formatCode="General">
                  <c:v>987</c:v>
                </c:pt>
                <c:pt idx="667">
                  <c:v>1000</c:v>
                </c:pt>
                <c:pt idx="668">
                  <c:v>1004</c:v>
                </c:pt>
                <c:pt idx="669">
                  <c:v>1023</c:v>
                </c:pt>
                <c:pt idx="670">
                  <c:v>1068</c:v>
                </c:pt>
                <c:pt idx="671">
                  <c:v>1133</c:v>
                </c:pt>
                <c:pt idx="672">
                  <c:v>1182</c:v>
                </c:pt>
                <c:pt idx="673">
                  <c:v>1281</c:v>
                </c:pt>
                <c:pt idx="674">
                  <c:v>1394</c:v>
                </c:pt>
                <c:pt idx="675">
                  <c:v>1494</c:v>
                </c:pt>
                <c:pt idx="676">
                  <c:v>1535</c:v>
                </c:pt>
                <c:pt idx="677">
                  <c:v>1536</c:v>
                </c:pt>
                <c:pt idx="678">
                  <c:v>1533</c:v>
                </c:pt>
                <c:pt idx="679">
                  <c:v>1537</c:v>
                </c:pt>
                <c:pt idx="680">
                  <c:v>1554</c:v>
                </c:pt>
                <c:pt idx="681">
                  <c:v>1635</c:v>
                </c:pt>
                <c:pt idx="682">
                  <c:v>1735</c:v>
                </c:pt>
                <c:pt idx="683">
                  <c:v>1917</c:v>
                </c:pt>
                <c:pt idx="684">
                  <c:v>2017</c:v>
                </c:pt>
                <c:pt idx="685">
                  <c:v>2060</c:v>
                </c:pt>
                <c:pt idx="686">
                  <c:v>2117</c:v>
                </c:pt>
                <c:pt idx="687">
                  <c:v>2225</c:v>
                </c:pt>
                <c:pt idx="688">
                  <c:v>2253</c:v>
                </c:pt>
                <c:pt idx="689">
                  <c:v>2279</c:v>
                </c:pt>
                <c:pt idx="690">
                  <c:v>2231</c:v>
                </c:pt>
                <c:pt idx="691">
                  <c:v>2165</c:v>
                </c:pt>
                <c:pt idx="692">
                  <c:v>1914</c:v>
                </c:pt>
                <c:pt idx="693">
                  <c:v>1827</c:v>
                </c:pt>
                <c:pt idx="694">
                  <c:v>1747</c:v>
                </c:pt>
                <c:pt idx="695">
                  <c:v>1681</c:v>
                </c:pt>
                <c:pt idx="696">
                  <c:v>1538</c:v>
                </c:pt>
                <c:pt idx="697">
                  <c:v>1453</c:v>
                </c:pt>
                <c:pt idx="698">
                  <c:v>1415</c:v>
                </c:pt>
                <c:pt idx="699">
                  <c:v>1411</c:v>
                </c:pt>
                <c:pt idx="700">
                  <c:v>1373</c:v>
                </c:pt>
                <c:pt idx="701">
                  <c:v>1379</c:v>
                </c:pt>
                <c:pt idx="702">
                  <c:v>1367</c:v>
                </c:pt>
                <c:pt idx="703">
                  <c:v>1320</c:v>
                </c:pt>
                <c:pt idx="704">
                  <c:v>1310</c:v>
                </c:pt>
                <c:pt idx="705">
                  <c:v>1290</c:v>
                </c:pt>
                <c:pt idx="706">
                  <c:v>1261</c:v>
                </c:pt>
                <c:pt idx="707">
                  <c:v>1223</c:v>
                </c:pt>
                <c:pt idx="708">
                  <c:v>1218</c:v>
                </c:pt>
                <c:pt idx="709">
                  <c:v>1194</c:v>
                </c:pt>
                <c:pt idx="710">
                  <c:v>1197</c:v>
                </c:pt>
                <c:pt idx="711">
                  <c:v>1201</c:v>
                </c:pt>
                <c:pt idx="712">
                  <c:v>1203</c:v>
                </c:pt>
                <c:pt idx="713">
                  <c:v>1188</c:v>
                </c:pt>
                <c:pt idx="714">
                  <c:v>1174</c:v>
                </c:pt>
                <c:pt idx="715">
                  <c:v>1145</c:v>
                </c:pt>
                <c:pt idx="716">
                  <c:v>1103</c:v>
                </c:pt>
                <c:pt idx="717">
                  <c:v>1093</c:v>
                </c:pt>
                <c:pt idx="718">
                  <c:v>1082</c:v>
                </c:pt>
                <c:pt idx="719">
                  <c:v>1070</c:v>
                </c:pt>
                <c:pt idx="720">
                  <c:v>1060</c:v>
                </c:pt>
                <c:pt idx="721">
                  <c:v>1065</c:v>
                </c:pt>
                <c:pt idx="722">
                  <c:v>1053</c:v>
                </c:pt>
                <c:pt idx="723">
                  <c:v>1058</c:v>
                </c:pt>
                <c:pt idx="724">
                  <c:v>1060</c:v>
                </c:pt>
                <c:pt idx="725">
                  <c:v>1066</c:v>
                </c:pt>
                <c:pt idx="726">
                  <c:v>1067</c:v>
                </c:pt>
                <c:pt idx="727">
                  <c:v>1057</c:v>
                </c:pt>
                <c:pt idx="728">
                  <c:v>1056</c:v>
                </c:pt>
                <c:pt idx="729">
                  <c:v>1070</c:v>
                </c:pt>
                <c:pt idx="730">
                  <c:v>1093</c:v>
                </c:pt>
                <c:pt idx="731">
                  <c:v>1104</c:v>
                </c:pt>
                <c:pt idx="732">
                  <c:v>1127</c:v>
                </c:pt>
                <c:pt idx="733">
                  <c:v>1151</c:v>
                </c:pt>
                <c:pt idx="734">
                  <c:v>1167</c:v>
                </c:pt>
                <c:pt idx="735">
                  <c:v>1164</c:v>
                </c:pt>
                <c:pt idx="736">
                  <c:v>1169</c:v>
                </c:pt>
                <c:pt idx="737">
                  <c:v>1170</c:v>
                </c:pt>
                <c:pt idx="738">
                  <c:v>1171</c:v>
                </c:pt>
                <c:pt idx="739">
                  <c:v>1162</c:v>
                </c:pt>
                <c:pt idx="740">
                  <c:v>1146</c:v>
                </c:pt>
                <c:pt idx="741">
                  <c:v>1137</c:v>
                </c:pt>
                <c:pt idx="742">
                  <c:v>1151</c:v>
                </c:pt>
                <c:pt idx="743">
                  <c:v>1178</c:v>
                </c:pt>
                <c:pt idx="744">
                  <c:v>1209</c:v>
                </c:pt>
                <c:pt idx="745">
                  <c:v>1257</c:v>
                </c:pt>
                <c:pt idx="746">
                  <c:v>1413</c:v>
                </c:pt>
                <c:pt idx="747">
                  <c:v>1554</c:v>
                </c:pt>
                <c:pt idx="748">
                  <c:v>1591</c:v>
                </c:pt>
                <c:pt idx="749">
                  <c:v>1594</c:v>
                </c:pt>
                <c:pt idx="750">
                  <c:v>1549</c:v>
                </c:pt>
                <c:pt idx="751">
                  <c:v>1528</c:v>
                </c:pt>
                <c:pt idx="752">
                  <c:v>1524</c:v>
                </c:pt>
                <c:pt idx="753">
                  <c:v>1510</c:v>
                </c:pt>
                <c:pt idx="754">
                  <c:v>1482</c:v>
                </c:pt>
                <c:pt idx="755">
                  <c:v>1439</c:v>
                </c:pt>
                <c:pt idx="756">
                  <c:v>1387</c:v>
                </c:pt>
                <c:pt idx="757">
                  <c:v>1351</c:v>
                </c:pt>
                <c:pt idx="758">
                  <c:v>1296</c:v>
                </c:pt>
                <c:pt idx="759">
                  <c:v>1280</c:v>
                </c:pt>
                <c:pt idx="760">
                  <c:v>1388</c:v>
                </c:pt>
                <c:pt idx="761">
                  <c:v>1447</c:v>
                </c:pt>
                <c:pt idx="762">
                  <c:v>1472</c:v>
                </c:pt>
                <c:pt idx="763">
                  <c:v>1529</c:v>
                </c:pt>
                <c:pt idx="764">
                  <c:v>1553</c:v>
                </c:pt>
                <c:pt idx="765">
                  <c:v>1599</c:v>
                </c:pt>
                <c:pt idx="766">
                  <c:v>1662</c:v>
                </c:pt>
                <c:pt idx="767">
                  <c:v>1686</c:v>
                </c:pt>
                <c:pt idx="768">
                  <c:v>1692</c:v>
                </c:pt>
                <c:pt idx="769">
                  <c:v>1693</c:v>
                </c:pt>
                <c:pt idx="770">
                  <c:v>1677</c:v>
                </c:pt>
                <c:pt idx="771">
                  <c:v>1674</c:v>
                </c:pt>
                <c:pt idx="772">
                  <c:v>1673</c:v>
                </c:pt>
                <c:pt idx="773">
                  <c:v>1621</c:v>
                </c:pt>
                <c:pt idx="774">
                  <c:v>1599</c:v>
                </c:pt>
                <c:pt idx="775">
                  <c:v>1651</c:v>
                </c:pt>
                <c:pt idx="776">
                  <c:v>1678</c:v>
                </c:pt>
                <c:pt idx="777">
                  <c:v>1701</c:v>
                </c:pt>
                <c:pt idx="778">
                  <c:v>1672</c:v>
                </c:pt>
                <c:pt idx="779">
                  <c:v>1713</c:v>
                </c:pt>
                <c:pt idx="780">
                  <c:v>1793</c:v>
                </c:pt>
                <c:pt idx="781">
                  <c:v>1818</c:v>
                </c:pt>
                <c:pt idx="782">
                  <c:v>1826</c:v>
                </c:pt>
                <c:pt idx="783">
                  <c:v>1829</c:v>
                </c:pt>
                <c:pt idx="784">
                  <c:v>1898</c:v>
                </c:pt>
                <c:pt idx="785">
                  <c:v>1971</c:v>
                </c:pt>
                <c:pt idx="786">
                  <c:v>1995</c:v>
                </c:pt>
                <c:pt idx="787">
                  <c:v>2027</c:v>
                </c:pt>
                <c:pt idx="788">
                  <c:v>2065</c:v>
                </c:pt>
                <c:pt idx="789">
                  <c:v>2098</c:v>
                </c:pt>
                <c:pt idx="790">
                  <c:v>2204</c:v>
                </c:pt>
                <c:pt idx="791">
                  <c:v>2245</c:v>
                </c:pt>
                <c:pt idx="792">
                  <c:v>2152</c:v>
                </c:pt>
                <c:pt idx="793">
                  <c:v>2073</c:v>
                </c:pt>
                <c:pt idx="794">
                  <c:v>2029</c:v>
                </c:pt>
                <c:pt idx="795">
                  <c:v>1993</c:v>
                </c:pt>
                <c:pt idx="796">
                  <c:v>1921</c:v>
                </c:pt>
                <c:pt idx="797">
                  <c:v>1848</c:v>
                </c:pt>
                <c:pt idx="798">
                  <c:v>1807</c:v>
                </c:pt>
                <c:pt idx="799">
                  <c:v>1787</c:v>
                </c:pt>
                <c:pt idx="800">
                  <c:v>1780</c:v>
                </c:pt>
                <c:pt idx="801">
                  <c:v>1793</c:v>
                </c:pt>
                <c:pt idx="802">
                  <c:v>1792</c:v>
                </c:pt>
                <c:pt idx="803">
                  <c:v>1849</c:v>
                </c:pt>
                <c:pt idx="804">
                  <c:v>1977</c:v>
                </c:pt>
                <c:pt idx="805">
                  <c:v>2010</c:v>
                </c:pt>
                <c:pt idx="806">
                  <c:v>2026</c:v>
                </c:pt>
                <c:pt idx="807">
                  <c:v>2037</c:v>
                </c:pt>
                <c:pt idx="808">
                  <c:v>2058</c:v>
                </c:pt>
                <c:pt idx="809">
                  <c:v>2084</c:v>
                </c:pt>
                <c:pt idx="810">
                  <c:v>2106</c:v>
                </c:pt>
                <c:pt idx="811">
                  <c:v>2086</c:v>
                </c:pt>
                <c:pt idx="812">
                  <c:v>2043</c:v>
                </c:pt>
                <c:pt idx="813">
                  <c:v>1989</c:v>
                </c:pt>
                <c:pt idx="814">
                  <c:v>1956</c:v>
                </c:pt>
                <c:pt idx="815">
                  <c:v>1946</c:v>
                </c:pt>
                <c:pt idx="816">
                  <c:v>1902</c:v>
                </c:pt>
                <c:pt idx="817">
                  <c:v>1866</c:v>
                </c:pt>
                <c:pt idx="818">
                  <c:v>1883</c:v>
                </c:pt>
                <c:pt idx="819">
                  <c:v>1915</c:v>
                </c:pt>
                <c:pt idx="820">
                  <c:v>1927</c:v>
                </c:pt>
                <c:pt idx="821">
                  <c:v>1933</c:v>
                </c:pt>
                <c:pt idx="822">
                  <c:v>1927</c:v>
                </c:pt>
                <c:pt idx="823">
                  <c:v>1924</c:v>
                </c:pt>
                <c:pt idx="824">
                  <c:v>1924</c:v>
                </c:pt>
                <c:pt idx="825">
                  <c:v>1933</c:v>
                </c:pt>
                <c:pt idx="826">
                  <c:v>1956</c:v>
                </c:pt>
                <c:pt idx="827">
                  <c:v>2023</c:v>
                </c:pt>
                <c:pt idx="828">
                  <c:v>2081</c:v>
                </c:pt>
                <c:pt idx="829">
                  <c:v>2142</c:v>
                </c:pt>
                <c:pt idx="830">
                  <c:v>2189</c:v>
                </c:pt>
                <c:pt idx="831">
                  <c:v>2222</c:v>
                </c:pt>
                <c:pt idx="832">
                  <c:v>2289</c:v>
                </c:pt>
                <c:pt idx="833">
                  <c:v>2347</c:v>
                </c:pt>
                <c:pt idx="834">
                  <c:v>2340</c:v>
                </c:pt>
                <c:pt idx="835">
                  <c:v>2317</c:v>
                </c:pt>
                <c:pt idx="836">
                  <c:v>2290</c:v>
                </c:pt>
                <c:pt idx="837">
                  <c:v>2194</c:v>
                </c:pt>
                <c:pt idx="838">
                  <c:v>2065</c:v>
                </c:pt>
                <c:pt idx="839">
                  <c:v>1965</c:v>
                </c:pt>
                <c:pt idx="840">
                  <c:v>1854</c:v>
                </c:pt>
                <c:pt idx="841">
                  <c:v>1801</c:v>
                </c:pt>
                <c:pt idx="842">
                  <c:v>1751</c:v>
                </c:pt>
                <c:pt idx="843">
                  <c:v>1717</c:v>
                </c:pt>
                <c:pt idx="844">
                  <c:v>1672</c:v>
                </c:pt>
                <c:pt idx="845">
                  <c:v>1626</c:v>
                </c:pt>
                <c:pt idx="846">
                  <c:v>1560</c:v>
                </c:pt>
                <c:pt idx="847">
                  <c:v>1521</c:v>
                </c:pt>
                <c:pt idx="848">
                  <c:v>1429</c:v>
                </c:pt>
                <c:pt idx="849">
                  <c:v>1374</c:v>
                </c:pt>
                <c:pt idx="850">
                  <c:v>1354</c:v>
                </c:pt>
                <c:pt idx="851">
                  <c:v>1340</c:v>
                </c:pt>
                <c:pt idx="852">
                  <c:v>1343</c:v>
                </c:pt>
                <c:pt idx="853">
                  <c:v>1377</c:v>
                </c:pt>
                <c:pt idx="854">
                  <c:v>1389</c:v>
                </c:pt>
                <c:pt idx="855">
                  <c:v>1405</c:v>
                </c:pt>
                <c:pt idx="856">
                  <c:v>1403</c:v>
                </c:pt>
                <c:pt idx="857">
                  <c:v>1393</c:v>
                </c:pt>
                <c:pt idx="858">
                  <c:v>1441</c:v>
                </c:pt>
                <c:pt idx="859">
                  <c:v>1458</c:v>
                </c:pt>
                <c:pt idx="860">
                  <c:v>1451</c:v>
                </c:pt>
                <c:pt idx="861">
                  <c:v>1429</c:v>
                </c:pt>
                <c:pt idx="862">
                  <c:v>1415</c:v>
                </c:pt>
                <c:pt idx="863">
                  <c:v>1427</c:v>
                </c:pt>
                <c:pt idx="864">
                  <c:v>1403</c:v>
                </c:pt>
                <c:pt idx="865">
                  <c:v>1397</c:v>
                </c:pt>
                <c:pt idx="866">
                  <c:v>1432</c:v>
                </c:pt>
                <c:pt idx="867">
                  <c:v>1423</c:v>
                </c:pt>
                <c:pt idx="868">
                  <c:v>1416</c:v>
                </c:pt>
                <c:pt idx="869">
                  <c:v>1462</c:v>
                </c:pt>
                <c:pt idx="870">
                  <c:v>1487</c:v>
                </c:pt>
                <c:pt idx="871">
                  <c:v>1504</c:v>
                </c:pt>
                <c:pt idx="872">
                  <c:v>1534</c:v>
                </c:pt>
                <c:pt idx="873">
                  <c:v>1558</c:v>
                </c:pt>
                <c:pt idx="874">
                  <c:v>1586</c:v>
                </c:pt>
                <c:pt idx="875">
                  <c:v>1575</c:v>
                </c:pt>
                <c:pt idx="876">
                  <c:v>1592</c:v>
                </c:pt>
                <c:pt idx="877">
                  <c:v>1576</c:v>
                </c:pt>
                <c:pt idx="878">
                  <c:v>1592</c:v>
                </c:pt>
                <c:pt idx="879">
                  <c:v>1585</c:v>
                </c:pt>
                <c:pt idx="880">
                  <c:v>1573</c:v>
                </c:pt>
                <c:pt idx="881">
                  <c:v>1538</c:v>
                </c:pt>
                <c:pt idx="882">
                  <c:v>1508</c:v>
                </c:pt>
                <c:pt idx="883">
                  <c:v>1475</c:v>
                </c:pt>
                <c:pt idx="884">
                  <c:v>1464</c:v>
                </c:pt>
                <c:pt idx="885">
                  <c:v>1442</c:v>
                </c:pt>
                <c:pt idx="886">
                  <c:v>1411</c:v>
                </c:pt>
                <c:pt idx="887">
                  <c:v>1397</c:v>
                </c:pt>
                <c:pt idx="888">
                  <c:v>1391</c:v>
                </c:pt>
                <c:pt idx="889">
                  <c:v>1359</c:v>
                </c:pt>
                <c:pt idx="890">
                  <c:v>1334</c:v>
                </c:pt>
                <c:pt idx="891">
                  <c:v>1321</c:v>
                </c:pt>
                <c:pt idx="892">
                  <c:v>1322</c:v>
                </c:pt>
                <c:pt idx="893">
                  <c:v>1323</c:v>
                </c:pt>
                <c:pt idx="894">
                  <c:v>1342</c:v>
                </c:pt>
                <c:pt idx="895">
                  <c:v>1363</c:v>
                </c:pt>
                <c:pt idx="896">
                  <c:v>1389</c:v>
                </c:pt>
                <c:pt idx="897">
                  <c:v>1402</c:v>
                </c:pt>
                <c:pt idx="898">
                  <c:v>1399</c:v>
                </c:pt>
                <c:pt idx="899">
                  <c:v>1390</c:v>
                </c:pt>
                <c:pt idx="900">
                  <c:v>1365</c:v>
                </c:pt>
                <c:pt idx="901">
                  <c:v>1336</c:v>
                </c:pt>
                <c:pt idx="902">
                  <c:v>1328</c:v>
                </c:pt>
                <c:pt idx="903">
                  <c:v>1312</c:v>
                </c:pt>
                <c:pt idx="904">
                  <c:v>1298</c:v>
                </c:pt>
                <c:pt idx="905">
                  <c:v>1246</c:v>
                </c:pt>
                <c:pt idx="906">
                  <c:v>1218</c:v>
                </c:pt>
                <c:pt idx="907">
                  <c:v>1183</c:v>
                </c:pt>
                <c:pt idx="908">
                  <c:v>1168</c:v>
                </c:pt>
                <c:pt idx="909">
                  <c:v>1142</c:v>
                </c:pt>
                <c:pt idx="910">
                  <c:v>1123</c:v>
                </c:pt>
                <c:pt idx="911">
                  <c:v>1099</c:v>
                </c:pt>
                <c:pt idx="912">
                  <c:v>1059</c:v>
                </c:pt>
                <c:pt idx="913">
                  <c:v>1044</c:v>
                </c:pt>
                <c:pt idx="914">
                  <c:v>1020</c:v>
                </c:pt>
                <c:pt idx="915">
                  <c:v>1008</c:v>
                </c:pt>
                <c:pt idx="916">
                  <c:v>999</c:v>
                </c:pt>
                <c:pt idx="917">
                  <c:v>995</c:v>
                </c:pt>
                <c:pt idx="918">
                  <c:v>993</c:v>
                </c:pt>
                <c:pt idx="919">
                  <c:v>989</c:v>
                </c:pt>
                <c:pt idx="920">
                  <c:v>978</c:v>
                </c:pt>
                <c:pt idx="921">
                  <c:v>968</c:v>
                </c:pt>
                <c:pt idx="922">
                  <c:v>971</c:v>
                </c:pt>
                <c:pt idx="923">
                  <c:v>1016</c:v>
                </c:pt>
                <c:pt idx="924">
                  <c:v>1073</c:v>
                </c:pt>
                <c:pt idx="925">
                  <c:v>1124</c:v>
                </c:pt>
                <c:pt idx="926">
                  <c:v>1175</c:v>
                </c:pt>
                <c:pt idx="927">
                  <c:v>1272</c:v>
                </c:pt>
                <c:pt idx="928">
                  <c:v>1330</c:v>
                </c:pt>
                <c:pt idx="929">
                  <c:v>1354</c:v>
                </c:pt>
                <c:pt idx="930">
                  <c:v>1350</c:v>
                </c:pt>
                <c:pt idx="931">
                  <c:v>1330</c:v>
                </c:pt>
                <c:pt idx="932">
                  <c:v>1316</c:v>
                </c:pt>
                <c:pt idx="933">
                  <c:v>1304</c:v>
                </c:pt>
                <c:pt idx="934">
                  <c:v>1300</c:v>
                </c:pt>
                <c:pt idx="935">
                  <c:v>1312</c:v>
                </c:pt>
                <c:pt idx="936">
                  <c:v>1308</c:v>
                </c:pt>
                <c:pt idx="937">
                  <c:v>1295</c:v>
                </c:pt>
                <c:pt idx="938">
                  <c:v>1265</c:v>
                </c:pt>
                <c:pt idx="939">
                  <c:v>1252</c:v>
                </c:pt>
                <c:pt idx="940">
                  <c:v>1252</c:v>
                </c:pt>
                <c:pt idx="941">
                  <c:v>1252</c:v>
                </c:pt>
                <c:pt idx="942">
                  <c:v>1243</c:v>
                </c:pt>
                <c:pt idx="943">
                  <c:v>849</c:v>
                </c:pt>
                <c:pt idx="944">
                  <c:v>831</c:v>
                </c:pt>
                <c:pt idx="945">
                  <c:v>781</c:v>
                </c:pt>
                <c:pt idx="946">
                  <c:v>740</c:v>
                </c:pt>
                <c:pt idx="947">
                  <c:v>728</c:v>
                </c:pt>
                <c:pt idx="948">
                  <c:v>709</c:v>
                </c:pt>
                <c:pt idx="949">
                  <c:v>704</c:v>
                </c:pt>
                <c:pt idx="950">
                  <c:v>692</c:v>
                </c:pt>
                <c:pt idx="951">
                  <c:v>700</c:v>
                </c:pt>
                <c:pt idx="952">
                  <c:v>709</c:v>
                </c:pt>
                <c:pt idx="953">
                  <c:v>726</c:v>
                </c:pt>
                <c:pt idx="954">
                  <c:v>737</c:v>
                </c:pt>
                <c:pt idx="955">
                  <c:v>745</c:v>
                </c:pt>
                <c:pt idx="956">
                  <c:v>732</c:v>
                </c:pt>
                <c:pt idx="957">
                  <c:v>726</c:v>
                </c:pt>
                <c:pt idx="958">
                  <c:v>711</c:v>
                </c:pt>
                <c:pt idx="959">
                  <c:v>704</c:v>
                </c:pt>
                <c:pt idx="960">
                  <c:v>675</c:v>
                </c:pt>
                <c:pt idx="961">
                  <c:v>642</c:v>
                </c:pt>
                <c:pt idx="962">
                  <c:v>623</c:v>
                </c:pt>
                <c:pt idx="963">
                  <c:v>611</c:v>
                </c:pt>
                <c:pt idx="964">
                  <c:v>597</c:v>
                </c:pt>
                <c:pt idx="965">
                  <c:v>596</c:v>
                </c:pt>
                <c:pt idx="966">
                  <c:v>601</c:v>
                </c:pt>
                <c:pt idx="967">
                  <c:v>585</c:v>
                </c:pt>
                <c:pt idx="968">
                  <c:v>581</c:v>
                </c:pt>
                <c:pt idx="969">
                  <c:v>576</c:v>
                </c:pt>
                <c:pt idx="970">
                  <c:v>573</c:v>
                </c:pt>
                <c:pt idx="971">
                  <c:v>574</c:v>
                </c:pt>
                <c:pt idx="972">
                  <c:v>586</c:v>
                </c:pt>
                <c:pt idx="973">
                  <c:v>589</c:v>
                </c:pt>
                <c:pt idx="974">
                  <c:v>589</c:v>
                </c:pt>
                <c:pt idx="975">
                  <c:v>587</c:v>
                </c:pt>
                <c:pt idx="976">
                  <c:v>602</c:v>
                </c:pt>
                <c:pt idx="977">
                  <c:v>599</c:v>
                </c:pt>
                <c:pt idx="978">
                  <c:v>596</c:v>
                </c:pt>
                <c:pt idx="979">
                  <c:v>588</c:v>
                </c:pt>
                <c:pt idx="980">
                  <c:v>584</c:v>
                </c:pt>
                <c:pt idx="981">
                  <c:v>595</c:v>
                </c:pt>
                <c:pt idx="982">
                  <c:v>598</c:v>
                </c:pt>
                <c:pt idx="983">
                  <c:v>601</c:v>
                </c:pt>
                <c:pt idx="984">
                  <c:v>626</c:v>
                </c:pt>
                <c:pt idx="985">
                  <c:v>642</c:v>
                </c:pt>
                <c:pt idx="986">
                  <c:v>675</c:v>
                </c:pt>
                <c:pt idx="987">
                  <c:v>699</c:v>
                </c:pt>
                <c:pt idx="988">
                  <c:v>691</c:v>
                </c:pt>
                <c:pt idx="989">
                  <c:v>679</c:v>
                </c:pt>
                <c:pt idx="990">
                  <c:v>674</c:v>
                </c:pt>
                <c:pt idx="991">
                  <c:v>667</c:v>
                </c:pt>
                <c:pt idx="992">
                  <c:v>662</c:v>
                </c:pt>
                <c:pt idx="993">
                  <c:v>659</c:v>
                </c:pt>
                <c:pt idx="994">
                  <c:v>656</c:v>
                </c:pt>
                <c:pt idx="995">
                  <c:v>653</c:v>
                </c:pt>
                <c:pt idx="996">
                  <c:v>642</c:v>
                </c:pt>
                <c:pt idx="997">
                  <c:v>635</c:v>
                </c:pt>
                <c:pt idx="998">
                  <c:v>625</c:v>
                </c:pt>
                <c:pt idx="999">
                  <c:v>616</c:v>
                </c:pt>
                <c:pt idx="1000">
                  <c:v>604</c:v>
                </c:pt>
                <c:pt idx="1001">
                  <c:v>602</c:v>
                </c:pt>
                <c:pt idx="1002">
                  <c:v>595</c:v>
                </c:pt>
                <c:pt idx="1003">
                  <c:v>579</c:v>
                </c:pt>
                <c:pt idx="1004">
                  <c:v>558</c:v>
                </c:pt>
                <c:pt idx="1005">
                  <c:v>540</c:v>
                </c:pt>
                <c:pt idx="1006">
                  <c:v>524</c:v>
                </c:pt>
                <c:pt idx="1007">
                  <c:v>511</c:v>
                </c:pt>
                <c:pt idx="1008">
                  <c:v>506</c:v>
                </c:pt>
                <c:pt idx="1009">
                  <c:v>492</c:v>
                </c:pt>
                <c:pt idx="1010">
                  <c:v>471</c:v>
                </c:pt>
                <c:pt idx="1011">
                  <c:v>465</c:v>
                </c:pt>
                <c:pt idx="1012">
                  <c:v>462</c:v>
                </c:pt>
                <c:pt idx="1013">
                  <c:v>455</c:v>
                </c:pt>
                <c:pt idx="1014">
                  <c:v>453</c:v>
                </c:pt>
                <c:pt idx="1015">
                  <c:v>453</c:v>
                </c:pt>
                <c:pt idx="1016">
                  <c:v>457</c:v>
                </c:pt>
                <c:pt idx="1017">
                  <c:v>469</c:v>
                </c:pt>
                <c:pt idx="1018">
                  <c:v>483</c:v>
                </c:pt>
                <c:pt idx="1019">
                  <c:v>490</c:v>
                </c:pt>
                <c:pt idx="1020">
                  <c:v>496</c:v>
                </c:pt>
                <c:pt idx="1021">
                  <c:v>495</c:v>
                </c:pt>
                <c:pt idx="1022">
                  <c:v>487</c:v>
                </c:pt>
                <c:pt idx="1023">
                  <c:v>478</c:v>
                </c:pt>
                <c:pt idx="1024">
                  <c:v>480</c:v>
                </c:pt>
                <c:pt idx="1025">
                  <c:v>477</c:v>
                </c:pt>
                <c:pt idx="1026">
                  <c:v>476</c:v>
                </c:pt>
                <c:pt idx="1027">
                  <c:v>463</c:v>
                </c:pt>
                <c:pt idx="1028">
                  <c:v>466</c:v>
                </c:pt>
                <c:pt idx="1029">
                  <c:v>475</c:v>
                </c:pt>
                <c:pt idx="1030">
                  <c:v>480</c:v>
                </c:pt>
                <c:pt idx="1031">
                  <c:v>485</c:v>
                </c:pt>
                <c:pt idx="1032">
                  <c:v>482</c:v>
                </c:pt>
                <c:pt idx="1033">
                  <c:v>479</c:v>
                </c:pt>
                <c:pt idx="1034">
                  <c:v>473</c:v>
                </c:pt>
                <c:pt idx="1035">
                  <c:v>473</c:v>
                </c:pt>
                <c:pt idx="1036">
                  <c:v>474</c:v>
                </c:pt>
                <c:pt idx="1037">
                  <c:v>479</c:v>
                </c:pt>
                <c:pt idx="1038">
                  <c:v>484</c:v>
                </c:pt>
                <c:pt idx="1039">
                  <c:v>485</c:v>
                </c:pt>
                <c:pt idx="1040">
                  <c:v>480</c:v>
                </c:pt>
                <c:pt idx="1041">
                  <c:v>479</c:v>
                </c:pt>
                <c:pt idx="1042">
                  <c:v>480</c:v>
                </c:pt>
                <c:pt idx="1043">
                  <c:v>484</c:v>
                </c:pt>
                <c:pt idx="1044">
                  <c:v>482</c:v>
                </c:pt>
                <c:pt idx="1045">
                  <c:v>482</c:v>
                </c:pt>
                <c:pt idx="1046">
                  <c:v>490</c:v>
                </c:pt>
                <c:pt idx="1047">
                  <c:v>496</c:v>
                </c:pt>
                <c:pt idx="1048">
                  <c:v>503</c:v>
                </c:pt>
                <c:pt idx="1049">
                  <c:v>507</c:v>
                </c:pt>
                <c:pt idx="1050">
                  <c:v>512</c:v>
                </c:pt>
                <c:pt idx="1051">
                  <c:v>520</c:v>
                </c:pt>
                <c:pt idx="1052">
                  <c:v>539</c:v>
                </c:pt>
                <c:pt idx="1053">
                  <c:v>563</c:v>
                </c:pt>
                <c:pt idx="1054">
                  <c:v>601</c:v>
                </c:pt>
                <c:pt idx="1055">
                  <c:v>634</c:v>
                </c:pt>
                <c:pt idx="1056">
                  <c:v>656</c:v>
                </c:pt>
                <c:pt idx="1057">
                  <c:v>669</c:v>
                </c:pt>
                <c:pt idx="1058">
                  <c:v>701</c:v>
                </c:pt>
                <c:pt idx="1059">
                  <c:v>719</c:v>
                </c:pt>
                <c:pt idx="1060">
                  <c:v>725</c:v>
                </c:pt>
                <c:pt idx="1061">
                  <c:v>731</c:v>
                </c:pt>
                <c:pt idx="1062">
                  <c:v>721</c:v>
                </c:pt>
                <c:pt idx="1063">
                  <c:v>705</c:v>
                </c:pt>
                <c:pt idx="1064">
                  <c:v>689</c:v>
                </c:pt>
                <c:pt idx="1065">
                  <c:v>673</c:v>
                </c:pt>
                <c:pt idx="1066">
                  <c:v>648</c:v>
                </c:pt>
                <c:pt idx="1067">
                  <c:v>623</c:v>
                </c:pt>
                <c:pt idx="1068">
                  <c:v>604</c:v>
                </c:pt>
                <c:pt idx="1069">
                  <c:v>593</c:v>
                </c:pt>
                <c:pt idx="1070">
                  <c:v>589</c:v>
                </c:pt>
                <c:pt idx="1071">
                  <c:v>571</c:v>
                </c:pt>
                <c:pt idx="1072">
                  <c:v>555</c:v>
                </c:pt>
                <c:pt idx="1073">
                  <c:v>538</c:v>
                </c:pt>
                <c:pt idx="1074">
                  <c:v>533</c:v>
                </c:pt>
                <c:pt idx="1075">
                  <c:v>526</c:v>
                </c:pt>
                <c:pt idx="1076">
                  <c:v>507</c:v>
                </c:pt>
                <c:pt idx="1077">
                  <c:v>501</c:v>
                </c:pt>
                <c:pt idx="1078">
                  <c:v>493</c:v>
                </c:pt>
                <c:pt idx="1079">
                  <c:v>482</c:v>
                </c:pt>
                <c:pt idx="1080">
                  <c:v>479</c:v>
                </c:pt>
                <c:pt idx="1081">
                  <c:v>476</c:v>
                </c:pt>
                <c:pt idx="1082">
                  <c:v>478</c:v>
                </c:pt>
                <c:pt idx="1083">
                  <c:v>479</c:v>
                </c:pt>
                <c:pt idx="1084">
                  <c:v>477</c:v>
                </c:pt>
                <c:pt idx="1085">
                  <c:v>476</c:v>
                </c:pt>
                <c:pt idx="1086">
                  <c:v>474</c:v>
                </c:pt>
                <c:pt idx="1087">
                  <c:v>476</c:v>
                </c:pt>
                <c:pt idx="1088">
                  <c:v>475</c:v>
                </c:pt>
                <c:pt idx="1089">
                  <c:v>474</c:v>
                </c:pt>
                <c:pt idx="1090">
                  <c:v>474</c:v>
                </c:pt>
                <c:pt idx="1091">
                  <c:v>474</c:v>
                </c:pt>
                <c:pt idx="1092">
                  <c:v>472</c:v>
                </c:pt>
                <c:pt idx="1093">
                  <c:v>475</c:v>
                </c:pt>
                <c:pt idx="1094">
                  <c:v>474</c:v>
                </c:pt>
                <c:pt idx="1095">
                  <c:v>471</c:v>
                </c:pt>
                <c:pt idx="1096">
                  <c:v>468</c:v>
                </c:pt>
                <c:pt idx="1097">
                  <c:v>469</c:v>
                </c:pt>
                <c:pt idx="1098">
                  <c:v>472</c:v>
                </c:pt>
                <c:pt idx="1099">
                  <c:v>477</c:v>
                </c:pt>
                <c:pt idx="1100">
                  <c:v>480</c:v>
                </c:pt>
                <c:pt idx="1101">
                  <c:v>483</c:v>
                </c:pt>
                <c:pt idx="1102">
                  <c:v>490</c:v>
                </c:pt>
                <c:pt idx="1103">
                  <c:v>499</c:v>
                </c:pt>
                <c:pt idx="1104">
                  <c:v>502</c:v>
                </c:pt>
                <c:pt idx="1105">
                  <c:v>503</c:v>
                </c:pt>
                <c:pt idx="1106">
                  <c:v>511</c:v>
                </c:pt>
                <c:pt idx="1107">
                  <c:v>507</c:v>
                </c:pt>
                <c:pt idx="1108">
                  <c:v>504</c:v>
                </c:pt>
                <c:pt idx="1109">
                  <c:v>500</c:v>
                </c:pt>
                <c:pt idx="1110">
                  <c:v>487</c:v>
                </c:pt>
                <c:pt idx="1111">
                  <c:v>474</c:v>
                </c:pt>
                <c:pt idx="1112">
                  <c:v>471</c:v>
                </c:pt>
                <c:pt idx="1113">
                  <c:v>469</c:v>
                </c:pt>
                <c:pt idx="1114">
                  <c:v>469</c:v>
                </c:pt>
                <c:pt idx="1115">
                  <c:v>468</c:v>
                </c:pt>
                <c:pt idx="1116">
                  <c:v>471</c:v>
                </c:pt>
                <c:pt idx="1117">
                  <c:v>478</c:v>
                </c:pt>
                <c:pt idx="1118">
                  <c:v>487</c:v>
                </c:pt>
                <c:pt idx="1119">
                  <c:v>496</c:v>
                </c:pt>
                <c:pt idx="1120">
                  <c:v>497</c:v>
                </c:pt>
                <c:pt idx="1121">
                  <c:v>503</c:v>
                </c:pt>
                <c:pt idx="1122">
                  <c:v>510</c:v>
                </c:pt>
                <c:pt idx="1123">
                  <c:v>523</c:v>
                </c:pt>
                <c:pt idx="1124">
                  <c:v>529</c:v>
                </c:pt>
                <c:pt idx="1125">
                  <c:v>544</c:v>
                </c:pt>
                <c:pt idx="1126">
                  <c:v>555</c:v>
                </c:pt>
                <c:pt idx="1127">
                  <c:v>560</c:v>
                </c:pt>
                <c:pt idx="1128">
                  <c:v>565</c:v>
                </c:pt>
                <c:pt idx="1129">
                  <c:v>565</c:v>
                </c:pt>
                <c:pt idx="1130">
                  <c:v>574</c:v>
                </c:pt>
                <c:pt idx="1131">
                  <c:v>570</c:v>
                </c:pt>
                <c:pt idx="1132">
                  <c:v>557</c:v>
                </c:pt>
                <c:pt idx="1133">
                  <c:v>553</c:v>
                </c:pt>
                <c:pt idx="1134">
                  <c:v>547</c:v>
                </c:pt>
                <c:pt idx="1135">
                  <c:v>540</c:v>
                </c:pt>
                <c:pt idx="1136">
                  <c:v>537</c:v>
                </c:pt>
                <c:pt idx="1137">
                  <c:v>540</c:v>
                </c:pt>
                <c:pt idx="1138">
                  <c:v>546</c:v>
                </c:pt>
                <c:pt idx="1139">
                  <c:v>551</c:v>
                </c:pt>
                <c:pt idx="1140">
                  <c:v>560</c:v>
                </c:pt>
                <c:pt idx="1141">
                  <c:v>558</c:v>
                </c:pt>
                <c:pt idx="1142">
                  <c:v>567</c:v>
                </c:pt>
                <c:pt idx="1143">
                  <c:v>568</c:v>
                </c:pt>
                <c:pt idx="1144">
                  <c:v>564</c:v>
                </c:pt>
                <c:pt idx="1145">
                  <c:v>566</c:v>
                </c:pt>
                <c:pt idx="1146">
                  <c:v>580</c:v>
                </c:pt>
                <c:pt idx="1147">
                  <c:v>581</c:v>
                </c:pt>
                <c:pt idx="1148">
                  <c:v>580</c:v>
                </c:pt>
                <c:pt idx="1149">
                  <c:v>579</c:v>
                </c:pt>
                <c:pt idx="1150">
                  <c:v>581</c:v>
                </c:pt>
                <c:pt idx="1151">
                  <c:v>592</c:v>
                </c:pt>
                <c:pt idx="1152">
                  <c:v>595</c:v>
                </c:pt>
                <c:pt idx="1153">
                  <c:v>593</c:v>
                </c:pt>
                <c:pt idx="1154">
                  <c:v>588</c:v>
                </c:pt>
                <c:pt idx="1155">
                  <c:v>580</c:v>
                </c:pt>
                <c:pt idx="1156">
                  <c:v>583</c:v>
                </c:pt>
                <c:pt idx="1157">
                  <c:v>588</c:v>
                </c:pt>
                <c:pt idx="1158">
                  <c:v>584</c:v>
                </c:pt>
                <c:pt idx="1159">
                  <c:v>582</c:v>
                </c:pt>
                <c:pt idx="1160">
                  <c:v>593</c:v>
                </c:pt>
                <c:pt idx="1161">
                  <c:v>614</c:v>
                </c:pt>
                <c:pt idx="1162">
                  <c:v>645</c:v>
                </c:pt>
                <c:pt idx="1163">
                  <c:v>655</c:v>
                </c:pt>
                <c:pt idx="1164">
                  <c:v>656</c:v>
                </c:pt>
                <c:pt idx="1165">
                  <c:v>645</c:v>
                </c:pt>
                <c:pt idx="1166">
                  <c:v>643</c:v>
                </c:pt>
                <c:pt idx="1167">
                  <c:v>659</c:v>
                </c:pt>
                <c:pt idx="1168">
                  <c:v>673</c:v>
                </c:pt>
                <c:pt idx="1169">
                  <c:v>682</c:v>
                </c:pt>
                <c:pt idx="1170">
                  <c:v>701</c:v>
                </c:pt>
                <c:pt idx="1171">
                  <c:v>699</c:v>
                </c:pt>
                <c:pt idx="1172">
                  <c:v>695</c:v>
                </c:pt>
                <c:pt idx="1173">
                  <c:v>683</c:v>
                </c:pt>
                <c:pt idx="1174">
                  <c:v>679</c:v>
                </c:pt>
                <c:pt idx="1175">
                  <c:v>671</c:v>
                </c:pt>
                <c:pt idx="1176">
                  <c:v>687</c:v>
                </c:pt>
                <c:pt idx="1177">
                  <c:v>704</c:v>
                </c:pt>
                <c:pt idx="1178">
                  <c:v>720</c:v>
                </c:pt>
                <c:pt idx="1179">
                  <c:v>722</c:v>
                </c:pt>
                <c:pt idx="1180">
                  <c:v>720</c:v>
                </c:pt>
                <c:pt idx="1181">
                  <c:v>724</c:v>
                </c:pt>
                <c:pt idx="1182">
                  <c:v>730</c:v>
                </c:pt>
                <c:pt idx="1183">
                  <c:v>741</c:v>
                </c:pt>
                <c:pt idx="1184">
                  <c:v>752</c:v>
                </c:pt>
                <c:pt idx="1185">
                  <c:v>765</c:v>
                </c:pt>
                <c:pt idx="1186">
                  <c:v>782</c:v>
                </c:pt>
                <c:pt idx="1187">
                  <c:v>798</c:v>
                </c:pt>
                <c:pt idx="1188">
                  <c:v>803</c:v>
                </c:pt>
                <c:pt idx="1189">
                  <c:v>804</c:v>
                </c:pt>
                <c:pt idx="1190">
                  <c:v>810</c:v>
                </c:pt>
                <c:pt idx="1191">
                  <c:v>815</c:v>
                </c:pt>
                <c:pt idx="1192">
                  <c:v>814</c:v>
                </c:pt>
                <c:pt idx="1193">
                  <c:v>1024</c:v>
                </c:pt>
                <c:pt idx="1194">
                  <c:v>1025</c:v>
                </c:pt>
                <c:pt idx="1195">
                  <c:v>1034</c:v>
                </c:pt>
                <c:pt idx="1196">
                  <c:v>1046</c:v>
                </c:pt>
                <c:pt idx="1197">
                  <c:v>1073</c:v>
                </c:pt>
                <c:pt idx="1198">
                  <c:v>1100</c:v>
                </c:pt>
                <c:pt idx="1199">
                  <c:v>1122</c:v>
                </c:pt>
                <c:pt idx="1200">
                  <c:v>1164</c:v>
                </c:pt>
                <c:pt idx="1201">
                  <c:v>1197</c:v>
                </c:pt>
                <c:pt idx="1202">
                  <c:v>1216</c:v>
                </c:pt>
                <c:pt idx="1203">
                  <c:v>1208</c:v>
                </c:pt>
                <c:pt idx="1204">
                  <c:v>1208</c:v>
                </c:pt>
                <c:pt idx="1205">
                  <c:v>1196</c:v>
                </c:pt>
                <c:pt idx="1206">
                  <c:v>1198</c:v>
                </c:pt>
                <c:pt idx="1207">
                  <c:v>1165</c:v>
                </c:pt>
                <c:pt idx="1208">
                  <c:v>1143</c:v>
                </c:pt>
                <c:pt idx="1209">
                  <c:v>1111</c:v>
                </c:pt>
                <c:pt idx="1210">
                  <c:v>1106</c:v>
                </c:pt>
                <c:pt idx="1211">
                  <c:v>1101</c:v>
                </c:pt>
                <c:pt idx="1212">
                  <c:v>1077</c:v>
                </c:pt>
                <c:pt idx="1213">
                  <c:v>1047</c:v>
                </c:pt>
                <c:pt idx="1214">
                  <c:v>1037</c:v>
                </c:pt>
                <c:pt idx="1215">
                  <c:v>1018</c:v>
                </c:pt>
                <c:pt idx="1216">
                  <c:v>1000</c:v>
                </c:pt>
                <c:pt idx="1217">
                  <c:v>980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31712"/>
        <c:axId val="53644672"/>
      </c:lineChart>
      <c:dateAx>
        <c:axId val="54131712"/>
        <c:scaling>
          <c:orientation val="minMax"/>
        </c:scaling>
        <c:delete val="0"/>
        <c:axPos val="b"/>
        <c:numFmt formatCode="d/m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53644672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536446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54131712"/>
        <c:crosses val="autoZero"/>
        <c:crossBetween val="between"/>
      </c:valAx>
      <c:spPr>
        <a:gradFill rotWithShape="0">
          <a:gsLst>
            <a:gs pos="0">
              <a:srgbClr val="CCCCFF"/>
            </a:gs>
            <a:gs pos="100000">
              <a:srgbClr val="CCCCFF">
                <a:gamma/>
                <a:shade val="46275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FFFFCC"/>
        </a:gs>
        <a:gs pos="100000">
          <a:srgbClr val="FFFFCC">
            <a:gamma/>
            <a:shade val="46275"/>
            <a:invGamma/>
          </a:srgbClr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tx2"/>
                </a:solidFill>
                <a:latin typeface="Arial Narrow" pitchFamily="34" charset="0"/>
              </a:defRPr>
            </a:pPr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Clarksea Index </a:t>
            </a:r>
            <a:r>
              <a:rPr lang="en-US" sz="1800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1400" b="0" dirty="0" smtClean="0">
                <a:solidFill>
                  <a:schemeClr val="tx2"/>
                </a:solidFill>
                <a:latin typeface="Arial Narrow" pitchFamily="34" charset="0"/>
              </a:rPr>
              <a:t>($/</a:t>
            </a:r>
            <a:r>
              <a:rPr lang="en-US" sz="1400" b="0" dirty="0">
                <a:solidFill>
                  <a:schemeClr val="tx2"/>
                </a:solidFill>
                <a:latin typeface="Arial Narrow" pitchFamily="34" charset="0"/>
              </a:rPr>
              <a:t>day)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v>Clarkson Index ($/day)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E1691F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'SIN Data Extract'!$A$6:$A$92</c:f>
              <c:strCache>
                <c:ptCount val="87"/>
                <c:pt idx="0">
                  <c:v>1990-Q1</c:v>
                </c:pt>
                <c:pt idx="1">
                  <c:v>1990-Q2</c:v>
                </c:pt>
                <c:pt idx="2">
                  <c:v>1990-Q3</c:v>
                </c:pt>
                <c:pt idx="3">
                  <c:v>1990-Q4</c:v>
                </c:pt>
                <c:pt idx="4">
                  <c:v>1991-Q1</c:v>
                </c:pt>
                <c:pt idx="5">
                  <c:v>1991-Q2</c:v>
                </c:pt>
                <c:pt idx="6">
                  <c:v>1991-Q3</c:v>
                </c:pt>
                <c:pt idx="7">
                  <c:v>1991-Q4</c:v>
                </c:pt>
                <c:pt idx="8">
                  <c:v>1992-Q1</c:v>
                </c:pt>
                <c:pt idx="9">
                  <c:v>1992-Q2</c:v>
                </c:pt>
                <c:pt idx="10">
                  <c:v>1992-Q3</c:v>
                </c:pt>
                <c:pt idx="11">
                  <c:v>1992-Q4</c:v>
                </c:pt>
                <c:pt idx="12">
                  <c:v>1993-Q1</c:v>
                </c:pt>
                <c:pt idx="13">
                  <c:v>1993-Q2</c:v>
                </c:pt>
                <c:pt idx="14">
                  <c:v>1993-Q3</c:v>
                </c:pt>
                <c:pt idx="15">
                  <c:v>1993-Q4</c:v>
                </c:pt>
                <c:pt idx="16">
                  <c:v>1994-Q1</c:v>
                </c:pt>
                <c:pt idx="17">
                  <c:v>1994-Q2</c:v>
                </c:pt>
                <c:pt idx="18">
                  <c:v>1994-Q3</c:v>
                </c:pt>
                <c:pt idx="19">
                  <c:v>1994-Q4</c:v>
                </c:pt>
                <c:pt idx="20">
                  <c:v>1995-Q1</c:v>
                </c:pt>
                <c:pt idx="21">
                  <c:v>1995-Q2</c:v>
                </c:pt>
                <c:pt idx="22">
                  <c:v>1995-Q3</c:v>
                </c:pt>
                <c:pt idx="23">
                  <c:v>1995-Q4</c:v>
                </c:pt>
                <c:pt idx="24">
                  <c:v>1996-Q1</c:v>
                </c:pt>
                <c:pt idx="25">
                  <c:v>1996-Q2</c:v>
                </c:pt>
                <c:pt idx="26">
                  <c:v>1996-Q3</c:v>
                </c:pt>
                <c:pt idx="27">
                  <c:v>1996-Q4</c:v>
                </c:pt>
                <c:pt idx="28">
                  <c:v>1997-Q1</c:v>
                </c:pt>
                <c:pt idx="29">
                  <c:v>1997-Q2</c:v>
                </c:pt>
                <c:pt idx="30">
                  <c:v>1997-Q3</c:v>
                </c:pt>
                <c:pt idx="31">
                  <c:v>1997-Q4</c:v>
                </c:pt>
                <c:pt idx="32">
                  <c:v>1998-Q1</c:v>
                </c:pt>
                <c:pt idx="33">
                  <c:v>1998-Q2</c:v>
                </c:pt>
                <c:pt idx="34">
                  <c:v>1998-Q3</c:v>
                </c:pt>
                <c:pt idx="35">
                  <c:v>1998-Q4</c:v>
                </c:pt>
                <c:pt idx="36">
                  <c:v>1999-Q1</c:v>
                </c:pt>
                <c:pt idx="37">
                  <c:v>1999-Q2</c:v>
                </c:pt>
                <c:pt idx="38">
                  <c:v>1999-Q3</c:v>
                </c:pt>
                <c:pt idx="39">
                  <c:v>1999-Q4</c:v>
                </c:pt>
                <c:pt idx="40">
                  <c:v>2000-Q1</c:v>
                </c:pt>
                <c:pt idx="41">
                  <c:v>2000-Q2</c:v>
                </c:pt>
                <c:pt idx="42">
                  <c:v>2000-Q3</c:v>
                </c:pt>
                <c:pt idx="43">
                  <c:v>2000-Q4</c:v>
                </c:pt>
                <c:pt idx="44">
                  <c:v>2001-Q1</c:v>
                </c:pt>
                <c:pt idx="45">
                  <c:v>2001-Q2</c:v>
                </c:pt>
                <c:pt idx="46">
                  <c:v>2001-Q3</c:v>
                </c:pt>
                <c:pt idx="47">
                  <c:v>2001-Q4</c:v>
                </c:pt>
                <c:pt idx="48">
                  <c:v>2002-Q1</c:v>
                </c:pt>
                <c:pt idx="49">
                  <c:v>2002-Q2</c:v>
                </c:pt>
                <c:pt idx="50">
                  <c:v>2002-Q3</c:v>
                </c:pt>
                <c:pt idx="51">
                  <c:v>2002-Q4</c:v>
                </c:pt>
                <c:pt idx="52">
                  <c:v>2003-Q1</c:v>
                </c:pt>
                <c:pt idx="53">
                  <c:v>2003-Q2</c:v>
                </c:pt>
                <c:pt idx="54">
                  <c:v>2003-Q3</c:v>
                </c:pt>
                <c:pt idx="55">
                  <c:v>2003-Q4</c:v>
                </c:pt>
                <c:pt idx="56">
                  <c:v>2004-Q1</c:v>
                </c:pt>
                <c:pt idx="57">
                  <c:v>2004-Q2</c:v>
                </c:pt>
                <c:pt idx="58">
                  <c:v>2004-Q3</c:v>
                </c:pt>
                <c:pt idx="59">
                  <c:v>2004-Q4</c:v>
                </c:pt>
                <c:pt idx="60">
                  <c:v>2005-Q1</c:v>
                </c:pt>
                <c:pt idx="61">
                  <c:v>2005-Q2</c:v>
                </c:pt>
                <c:pt idx="62">
                  <c:v>2005-Q3</c:v>
                </c:pt>
                <c:pt idx="63">
                  <c:v>2005-Q4</c:v>
                </c:pt>
                <c:pt idx="64">
                  <c:v>2006-Q1</c:v>
                </c:pt>
                <c:pt idx="65">
                  <c:v>2006-Q2</c:v>
                </c:pt>
                <c:pt idx="66">
                  <c:v>2006-Q3</c:v>
                </c:pt>
                <c:pt idx="67">
                  <c:v>2006-Q4</c:v>
                </c:pt>
                <c:pt idx="68">
                  <c:v>2007-Q1</c:v>
                </c:pt>
                <c:pt idx="69">
                  <c:v>2007-Q2</c:v>
                </c:pt>
                <c:pt idx="70">
                  <c:v>2007-Q3</c:v>
                </c:pt>
                <c:pt idx="71">
                  <c:v>2007-Q4</c:v>
                </c:pt>
                <c:pt idx="72">
                  <c:v>2008-Q1</c:v>
                </c:pt>
                <c:pt idx="73">
                  <c:v>2008-Q2</c:v>
                </c:pt>
                <c:pt idx="74">
                  <c:v>2008-Q3</c:v>
                </c:pt>
                <c:pt idx="75">
                  <c:v>2008-Q4</c:v>
                </c:pt>
                <c:pt idx="76">
                  <c:v>2009-Q1</c:v>
                </c:pt>
                <c:pt idx="77">
                  <c:v>2009-Q2</c:v>
                </c:pt>
                <c:pt idx="78">
                  <c:v>2009-Q3</c:v>
                </c:pt>
                <c:pt idx="79">
                  <c:v>2009-Q4</c:v>
                </c:pt>
                <c:pt idx="80">
                  <c:v>2010-Q1</c:v>
                </c:pt>
                <c:pt idx="81">
                  <c:v>2010-Q2</c:v>
                </c:pt>
                <c:pt idx="82">
                  <c:v>2010-Q3</c:v>
                </c:pt>
                <c:pt idx="83">
                  <c:v>2010-Q4</c:v>
                </c:pt>
                <c:pt idx="84">
                  <c:v>2011-Q1</c:v>
                </c:pt>
                <c:pt idx="85">
                  <c:v>2011-Q2</c:v>
                </c:pt>
                <c:pt idx="86">
                  <c:v>2011-Q3</c:v>
                </c:pt>
              </c:strCache>
            </c:strRef>
          </c:cat>
          <c:val>
            <c:numRef>
              <c:f>'SIN Data Extract'!$B$6:$B$92</c:f>
              <c:numCache>
                <c:formatCode>General</c:formatCode>
                <c:ptCount val="87"/>
                <c:pt idx="0">
                  <c:v>15.364000000000004</c:v>
                </c:pt>
                <c:pt idx="1">
                  <c:v>11.841000000000001</c:v>
                </c:pt>
                <c:pt idx="2">
                  <c:v>13.329000000000002</c:v>
                </c:pt>
                <c:pt idx="3">
                  <c:v>13.739000000000001</c:v>
                </c:pt>
                <c:pt idx="4">
                  <c:v>15.954000000000002</c:v>
                </c:pt>
                <c:pt idx="5">
                  <c:v>13.463000000000006</c:v>
                </c:pt>
                <c:pt idx="6">
                  <c:v>11.83</c:v>
                </c:pt>
                <c:pt idx="7">
                  <c:v>12.015000000000002</c:v>
                </c:pt>
                <c:pt idx="8">
                  <c:v>10.728999999999999</c:v>
                </c:pt>
                <c:pt idx="9">
                  <c:v>8.9540000000000006</c:v>
                </c:pt>
                <c:pt idx="10">
                  <c:v>9.0530000000000008</c:v>
                </c:pt>
                <c:pt idx="11">
                  <c:v>10.409000000000002</c:v>
                </c:pt>
                <c:pt idx="12">
                  <c:v>10.379000000000023</c:v>
                </c:pt>
                <c:pt idx="13">
                  <c:v>10.607000000000001</c:v>
                </c:pt>
                <c:pt idx="14">
                  <c:v>11.249000000000001</c:v>
                </c:pt>
                <c:pt idx="15">
                  <c:v>11.571</c:v>
                </c:pt>
                <c:pt idx="16">
                  <c:v>11.073</c:v>
                </c:pt>
                <c:pt idx="17">
                  <c:v>11.069000000000004</c:v>
                </c:pt>
                <c:pt idx="18">
                  <c:v>11.217999999999998</c:v>
                </c:pt>
                <c:pt idx="19">
                  <c:v>13.526</c:v>
                </c:pt>
                <c:pt idx="20">
                  <c:v>13.661</c:v>
                </c:pt>
                <c:pt idx="21">
                  <c:v>13.397</c:v>
                </c:pt>
                <c:pt idx="22">
                  <c:v>13.927</c:v>
                </c:pt>
                <c:pt idx="23">
                  <c:v>13.456000000000023</c:v>
                </c:pt>
                <c:pt idx="24">
                  <c:v>12.859000000000027</c:v>
                </c:pt>
                <c:pt idx="25">
                  <c:v>11.787999999999998</c:v>
                </c:pt>
                <c:pt idx="26">
                  <c:v>11.201000000000001</c:v>
                </c:pt>
                <c:pt idx="27">
                  <c:v>12.582000000000004</c:v>
                </c:pt>
                <c:pt idx="28">
                  <c:v>13.964</c:v>
                </c:pt>
                <c:pt idx="29">
                  <c:v>13.284000000000001</c:v>
                </c:pt>
                <c:pt idx="30">
                  <c:v>12.896000000000004</c:v>
                </c:pt>
                <c:pt idx="31">
                  <c:v>13.061</c:v>
                </c:pt>
                <c:pt idx="32">
                  <c:v>11.934000000000001</c:v>
                </c:pt>
                <c:pt idx="33">
                  <c:v>11.648999999999999</c:v>
                </c:pt>
                <c:pt idx="34">
                  <c:v>10.76</c:v>
                </c:pt>
                <c:pt idx="35">
                  <c:v>10.404</c:v>
                </c:pt>
                <c:pt idx="36">
                  <c:v>9.7909999999999986</c:v>
                </c:pt>
                <c:pt idx="37">
                  <c:v>9.2310000000000016</c:v>
                </c:pt>
                <c:pt idx="38">
                  <c:v>9.6489999999999991</c:v>
                </c:pt>
                <c:pt idx="39">
                  <c:v>10.249000000000001</c:v>
                </c:pt>
                <c:pt idx="40">
                  <c:v>12.619</c:v>
                </c:pt>
                <c:pt idx="41">
                  <c:v>15.534000000000001</c:v>
                </c:pt>
                <c:pt idx="42">
                  <c:v>17.971999999999987</c:v>
                </c:pt>
                <c:pt idx="43">
                  <c:v>20.774000000000001</c:v>
                </c:pt>
                <c:pt idx="44">
                  <c:v>21.739000000000001</c:v>
                </c:pt>
                <c:pt idx="45">
                  <c:v>16.847999999999999</c:v>
                </c:pt>
                <c:pt idx="46">
                  <c:v>12.622</c:v>
                </c:pt>
                <c:pt idx="47">
                  <c:v>9.7279999999999998</c:v>
                </c:pt>
                <c:pt idx="48">
                  <c:v>8.8700000000000028</c:v>
                </c:pt>
                <c:pt idx="49">
                  <c:v>9.4530000000000047</c:v>
                </c:pt>
                <c:pt idx="50">
                  <c:v>9.677999999999999</c:v>
                </c:pt>
                <c:pt idx="51">
                  <c:v>13.364000000000004</c:v>
                </c:pt>
                <c:pt idx="52">
                  <c:v>17.77</c:v>
                </c:pt>
                <c:pt idx="53">
                  <c:v>17.686</c:v>
                </c:pt>
                <c:pt idx="54">
                  <c:v>16.100999999999999</c:v>
                </c:pt>
                <c:pt idx="55">
                  <c:v>22.757000000000001</c:v>
                </c:pt>
                <c:pt idx="56">
                  <c:v>31.010999999999999</c:v>
                </c:pt>
                <c:pt idx="57">
                  <c:v>24.204999999999988</c:v>
                </c:pt>
                <c:pt idx="58">
                  <c:v>26.134000000000054</c:v>
                </c:pt>
                <c:pt idx="59">
                  <c:v>38.171000000000006</c:v>
                </c:pt>
                <c:pt idx="60">
                  <c:v>31.766999999999989</c:v>
                </c:pt>
                <c:pt idx="61">
                  <c:v>25.89</c:v>
                </c:pt>
                <c:pt idx="62">
                  <c:v>22.045999999999989</c:v>
                </c:pt>
                <c:pt idx="63">
                  <c:v>28.091999999999999</c:v>
                </c:pt>
                <c:pt idx="64">
                  <c:v>22.954000000000001</c:v>
                </c:pt>
                <c:pt idx="65">
                  <c:v>21.547000000000001</c:v>
                </c:pt>
                <c:pt idx="66">
                  <c:v>26.651000000000035</c:v>
                </c:pt>
                <c:pt idx="67">
                  <c:v>24.189</c:v>
                </c:pt>
                <c:pt idx="68">
                  <c:v>26.529</c:v>
                </c:pt>
                <c:pt idx="69">
                  <c:v>29.373999999999999</c:v>
                </c:pt>
                <c:pt idx="70">
                  <c:v>30.914000000000001</c:v>
                </c:pt>
                <c:pt idx="71">
                  <c:v>41.510999999999996</c:v>
                </c:pt>
                <c:pt idx="72">
                  <c:v>33.122000000000092</c:v>
                </c:pt>
                <c:pt idx="73">
                  <c:v>43.528000000000013</c:v>
                </c:pt>
                <c:pt idx="74">
                  <c:v>36.260000000000012</c:v>
                </c:pt>
                <c:pt idx="75">
                  <c:v>15.599</c:v>
                </c:pt>
                <c:pt idx="76">
                  <c:v>11.537999999999998</c:v>
                </c:pt>
                <c:pt idx="77">
                  <c:v>10.018000000000001</c:v>
                </c:pt>
                <c:pt idx="78">
                  <c:v>10.466000000000006</c:v>
                </c:pt>
                <c:pt idx="79">
                  <c:v>13.297000000000001</c:v>
                </c:pt>
                <c:pt idx="80">
                  <c:v>15.921000000000001</c:v>
                </c:pt>
                <c:pt idx="81">
                  <c:v>17.053000000000001</c:v>
                </c:pt>
                <c:pt idx="82">
                  <c:v>14.349</c:v>
                </c:pt>
                <c:pt idx="83">
                  <c:v>13.521000000000001</c:v>
                </c:pt>
                <c:pt idx="84">
                  <c:v>12.369000000000025</c:v>
                </c:pt>
                <c:pt idx="85">
                  <c:v>12.572000000000006</c:v>
                </c:pt>
                <c:pt idx="86">
                  <c:v>11.339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49984"/>
        <c:axId val="45804928"/>
      </c:lineChart>
      <c:catAx>
        <c:axId val="127849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 Narrow" pitchFamily="34" charset="0"/>
              </a:defRPr>
            </a:pPr>
            <a:endParaRPr lang="el-GR"/>
          </a:p>
        </c:txPr>
        <c:crossAx val="45804928"/>
        <c:crosses val="autoZero"/>
        <c:auto val="1"/>
        <c:lblAlgn val="ctr"/>
        <c:lblOffset val="100"/>
        <c:noMultiLvlLbl val="0"/>
      </c:catAx>
      <c:valAx>
        <c:axId val="4580492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el-GR"/>
          </a:p>
        </c:txPr>
        <c:crossAx val="127849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AA2FC9-3301-4A27-940F-A0BA5621F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6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F4AB1-0C1B-46A1-963F-963A1A42F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B466B-DCEC-4FE5-B6F8-13BC56FDA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D7D38-D04B-4B07-902A-D4DF26D42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871538" y="862013"/>
            <a:ext cx="8162925" cy="52339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2A6A-CB4E-4A60-ACD0-C145BDDD0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0422-505A-4264-BA12-025889FEFB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79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1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9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0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209A3-E323-4A1F-8305-BED0A7E16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2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7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7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8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44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38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01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9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99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5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9B4B7-109B-4615-B262-02BA8034A4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55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88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1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50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90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0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BC4FF-01B7-4DA7-B672-42B80DA9B8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8655C-94FA-4798-83F7-11780D94C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8C034-FE36-4EE3-9F06-EC1377D24F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1F841-2985-4C7B-86C7-A0F1062564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BE9E2-7E3E-4CA2-B04C-B6C06117C1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306E4-DBC9-4722-8969-EA596364D3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3C8CFC-2A1B-4283-8BFA-A90176757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5" autoUpdateAnimBg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69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97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charset="0"/>
              </a:rPr>
              <a:t>Ναυτιλιακή Χρηματοοικονομική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284983"/>
            <a:ext cx="7848600" cy="17283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1:</a:t>
            </a:r>
            <a:r>
              <a:rPr lang="en-US" sz="2000" smtClean="0"/>
              <a:t> </a:t>
            </a:r>
            <a:r>
              <a:rPr lang="en-US" sz="2800" smtClean="0">
                <a:solidFill>
                  <a:schemeClr val="tx1"/>
                </a:solidFill>
                <a:latin typeface="Arial" charset="0"/>
              </a:rPr>
              <a:t>OVERVIEW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OF SHIPPING MARKETS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967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</a:rPr>
              <a:t>Θεόδωρος Συριόπουλος</a:t>
            </a:r>
            <a:endParaRPr lang="el-GR" sz="1800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sz="1800" b="1" i="1" dirty="0">
                <a:solidFill>
                  <a:prstClr val="black"/>
                </a:solidFill>
                <a:latin typeface="Calibri"/>
              </a:rPr>
              <a:t>Ναυτιλίας και Επιχειρηματικών Υπηρεσιών</a:t>
            </a:r>
          </a:p>
        </p:txBody>
      </p:sp>
    </p:spTree>
    <p:extLst>
      <p:ext uri="{BB962C8B-B14F-4D97-AF65-F5344CB8AC3E}">
        <p14:creationId xmlns:p14="http://schemas.microsoft.com/office/powerpoint/2010/main" val="14386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51466"/>
            <a:ext cx="8229600" cy="430887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rgbClr val="2D347B"/>
                </a:solidFill>
              </a:rPr>
              <a:t>Market segmentation: Dry-Bulk</a:t>
            </a:r>
            <a:endParaRPr lang="el-GR" sz="2200" b="1" dirty="0" smtClean="0">
              <a:solidFill>
                <a:srgbClr val="2D347B"/>
              </a:solidFill>
            </a:endParaRPr>
          </a:p>
        </p:txBody>
      </p:sp>
      <p:sp>
        <p:nvSpPr>
          <p:cNvPr id="1126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06A33E-F687-4B6F-9960-4CA99AD86B79}" type="slidenum">
              <a:rPr lang="el-GR" smtClean="0"/>
              <a:pPr/>
              <a:t>10</a:t>
            </a:fld>
            <a:endParaRPr lang="el-GR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1577975"/>
            <a:ext cx="902017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2195513" y="2060575"/>
            <a:ext cx="504825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3635375" y="2060575"/>
            <a:ext cx="431800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4932363" y="2205038"/>
            <a:ext cx="431800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8027988" y="2420938"/>
            <a:ext cx="504825" cy="144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8"/>
          <p:cNvSpPr>
            <a:spLocks noChangeArrowheads="1"/>
          </p:cNvSpPr>
          <p:nvPr/>
        </p:nvSpPr>
        <p:spPr bwMode="auto">
          <a:xfrm>
            <a:off x="6443663" y="2276475"/>
            <a:ext cx="43338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229600" cy="430887"/>
          </a:xfrm>
        </p:spPr>
        <p:txBody>
          <a:bodyPr/>
          <a:lstStyle/>
          <a:p>
            <a:pPr eaLnBrk="1" hangingPunct="1"/>
            <a:r>
              <a:rPr lang="en-US" sz="2200" b="1" dirty="0" smtClean="0"/>
              <a:t>Market segmentation: Tanker</a:t>
            </a:r>
            <a:endParaRPr lang="el-GR" sz="2200" b="1" dirty="0" smtClean="0"/>
          </a:p>
        </p:txBody>
      </p:sp>
      <p:sp>
        <p:nvSpPr>
          <p:cNvPr id="1229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484414-9637-408C-AC75-55583E3F1D3A}" type="slidenum">
              <a:rPr lang="el-GR" smtClean="0"/>
              <a:pPr/>
              <a:t>11</a:t>
            </a:fld>
            <a:endParaRPr lang="el-GR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257" y="841829"/>
            <a:ext cx="9695543" cy="551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val 4"/>
          <p:cNvSpPr>
            <a:spLocks noChangeArrowheads="1"/>
          </p:cNvSpPr>
          <p:nvPr/>
        </p:nvSpPr>
        <p:spPr bwMode="auto">
          <a:xfrm>
            <a:off x="5320619" y="3173868"/>
            <a:ext cx="576262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5"/>
          <p:cNvSpPr>
            <a:spLocks noChangeArrowheads="1"/>
          </p:cNvSpPr>
          <p:nvPr/>
        </p:nvSpPr>
        <p:spPr bwMode="auto">
          <a:xfrm>
            <a:off x="7207930" y="3173866"/>
            <a:ext cx="503237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781049" y="6394904"/>
            <a:ext cx="7129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00" dirty="0">
                <a:latin typeface="+mn-lt"/>
              </a:rPr>
              <a:t>Dirty:   ‘black’ cargoes, e.g. crude oil, heavy fuel oils, asphalt, etc.</a:t>
            </a:r>
          </a:p>
          <a:p>
            <a:r>
              <a:rPr lang="en-US" sz="900" dirty="0">
                <a:latin typeface="+mn-lt"/>
              </a:rPr>
              <a:t>Clean: ‘white’ cargoes, e.g. gasoline, jet fuels, diesel oil, kerosene, naphtha, leaded-unleaded oil etc.</a:t>
            </a:r>
            <a:endParaRPr lang="el-GR" sz="900" dirty="0">
              <a:latin typeface="+mn-lt"/>
            </a:endParaRPr>
          </a:p>
        </p:txBody>
      </p:sp>
      <p:sp>
        <p:nvSpPr>
          <p:cNvPr id="12296" name="Oval 7"/>
          <p:cNvSpPr>
            <a:spLocks noChangeArrowheads="1"/>
          </p:cNvSpPr>
          <p:nvPr/>
        </p:nvSpPr>
        <p:spPr bwMode="auto">
          <a:xfrm>
            <a:off x="3302682" y="2669496"/>
            <a:ext cx="576262" cy="144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696685" y="652690"/>
            <a:ext cx="8001227" cy="400110"/>
          </a:xfrm>
          <a:noFill/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2D347B"/>
                </a:solidFill>
              </a:rPr>
              <a:t>Market segmentation: LNG </a:t>
            </a:r>
            <a:endParaRPr lang="el-GR" sz="2000" b="1" dirty="0" smtClean="0">
              <a:solidFill>
                <a:srgbClr val="2D347B"/>
              </a:solidFill>
            </a:endParaRPr>
          </a:p>
        </p:txBody>
      </p:sp>
      <p:sp>
        <p:nvSpPr>
          <p:cNvPr id="1331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3B1BCF-DE8B-4564-8E91-544BE62412EE}" type="slidenum">
              <a:rPr lang="el-GR" smtClean="0"/>
              <a:pPr/>
              <a:t>12</a:t>
            </a:fld>
            <a:endParaRPr lang="el-GR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2"/>
            <a:ext cx="4557486" cy="5219474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22766" y="6519446"/>
            <a:ext cx="29562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 b="1" dirty="0" smtClean="0">
                <a:solidFill>
                  <a:schemeClr val="accent4"/>
                </a:solidFill>
                <a:latin typeface="+mn-lt"/>
              </a:rPr>
              <a:t>Present:</a:t>
            </a:r>
            <a:r>
              <a:rPr lang="en-GB" sz="1600" dirty="0" smtClean="0">
                <a:solidFill>
                  <a:schemeClr val="accent4"/>
                </a:solidFill>
                <a:latin typeface="+mn-lt"/>
              </a:rPr>
              <a:t> traditional </a:t>
            </a:r>
            <a:r>
              <a:rPr lang="en-GB" sz="1600" dirty="0">
                <a:solidFill>
                  <a:schemeClr val="accent4"/>
                </a:solidFill>
                <a:latin typeface="+mn-lt"/>
              </a:rPr>
              <a:t>LNG </a:t>
            </a:r>
            <a:r>
              <a:rPr lang="en-GB" sz="1600" dirty="0" smtClean="0">
                <a:solidFill>
                  <a:schemeClr val="accent4"/>
                </a:solidFill>
                <a:latin typeface="+mn-lt"/>
              </a:rPr>
              <a:t>trade</a:t>
            </a:r>
            <a:endParaRPr lang="en-GB" sz="1600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086" y="1262743"/>
            <a:ext cx="4484914" cy="5225143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28594" y="6519446"/>
            <a:ext cx="2489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 b="1" dirty="0" smtClean="0">
                <a:solidFill>
                  <a:schemeClr val="accent4"/>
                </a:solidFill>
                <a:latin typeface="+mn-lt"/>
              </a:rPr>
              <a:t>Future: </a:t>
            </a:r>
            <a:r>
              <a:rPr lang="en-GB" sz="1600" dirty="0" smtClean="0">
                <a:solidFill>
                  <a:schemeClr val="accent4"/>
                </a:solidFill>
                <a:latin typeface="+mn-lt"/>
              </a:rPr>
              <a:t>global </a:t>
            </a:r>
            <a:r>
              <a:rPr lang="en-GB" sz="1600" dirty="0">
                <a:solidFill>
                  <a:schemeClr val="accent4"/>
                </a:solidFill>
                <a:latin typeface="+mn-lt"/>
              </a:rPr>
              <a:t>LNG </a:t>
            </a:r>
            <a:r>
              <a:rPr lang="en-GB" sz="1600" dirty="0" smtClean="0">
                <a:solidFill>
                  <a:schemeClr val="accent4"/>
                </a:solidFill>
                <a:latin typeface="+mn-lt"/>
              </a:rPr>
              <a:t>trade</a:t>
            </a:r>
            <a:endParaRPr lang="en-GB" sz="1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8" name="7 - Οδοντωτό δεξιό βέλος"/>
          <p:cNvSpPr/>
          <p:nvPr/>
        </p:nvSpPr>
        <p:spPr bwMode="auto">
          <a:xfrm>
            <a:off x="4020457" y="6487886"/>
            <a:ext cx="1204686" cy="370114"/>
          </a:xfrm>
          <a:prstGeom prst="notchedRightArrow">
            <a:avLst/>
          </a:prstGeom>
          <a:solidFill>
            <a:srgbClr val="E1691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  <a:ln>
            <a:solidFill>
              <a:schemeClr val="tx1"/>
            </a:solidFill>
          </a:ln>
        </p:spPr>
      </p:pic>
      <p:sp>
        <p:nvSpPr>
          <p:cNvPr id="9625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C3FE0-97DF-4B90-911E-CD98A90524A9}" type="slidenum">
              <a:rPr lang="el-GR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71500" y="6500813"/>
            <a:ext cx="36004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>
                <a:latin typeface="+mn-lt"/>
              </a:rPr>
              <a:t>Source: Clarksons Research Services</a:t>
            </a:r>
            <a:endParaRPr lang="el-GR" sz="1000" i="1" dirty="0">
              <a:latin typeface="+mn-lt"/>
            </a:endParaRPr>
          </a:p>
        </p:txBody>
      </p:sp>
      <p:sp>
        <p:nvSpPr>
          <p:cNvPr id="96261" name="5 - Ορθογώνιο"/>
          <p:cNvSpPr>
            <a:spLocks noChangeArrowheads="1"/>
          </p:cNvSpPr>
          <p:nvPr/>
        </p:nvSpPr>
        <p:spPr bwMode="auto">
          <a:xfrm>
            <a:off x="2985860" y="203200"/>
            <a:ext cx="3604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2D347B"/>
                </a:solidFill>
                <a:latin typeface="+mn-lt"/>
              </a:rPr>
              <a:t>Volatility in Baltic Freight Index</a:t>
            </a:r>
            <a:endParaRPr lang="en-US" sz="1800" dirty="0">
              <a:solidFill>
                <a:srgbClr val="2D347B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AB8C96-C9CD-4557-8B58-B7D59AF8C8E0}" type="slidenum">
              <a:rPr lang="el-GR" smtClean="0"/>
              <a:pPr/>
              <a:t>14</a:t>
            </a:fld>
            <a:endParaRPr lang="el-GR" smtClean="0"/>
          </a:p>
        </p:txBody>
      </p:sp>
      <p:graphicFrame>
        <p:nvGraphicFramePr>
          <p:cNvPr id="7" name="Chart 14"/>
          <p:cNvGraphicFramePr>
            <a:graphicFrameLocks/>
          </p:cNvGraphicFramePr>
          <p:nvPr/>
        </p:nvGraphicFramePr>
        <p:xfrm>
          <a:off x="0" y="0"/>
          <a:ext cx="460102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3"/>
          <p:cNvGraphicFramePr>
            <a:graphicFrameLocks/>
          </p:cNvGraphicFramePr>
          <p:nvPr/>
        </p:nvGraphicFramePr>
        <p:xfrm>
          <a:off x="4572000" y="0"/>
          <a:ext cx="457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7656" y="753609"/>
            <a:ext cx="7932057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2D347B"/>
                </a:solidFill>
              </a:rPr>
              <a:t>Maritime Market Fundamentals</a:t>
            </a:r>
            <a:endParaRPr lang="el-GR" sz="2400" b="1" dirty="0" smtClean="0">
              <a:solidFill>
                <a:srgbClr val="2D347B"/>
              </a:solidFill>
            </a:endParaRPr>
          </a:p>
        </p:txBody>
      </p:sp>
      <p:sp>
        <p:nvSpPr>
          <p:cNvPr id="90116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8069BA-05C7-4FDE-841A-8AC84E519BDC}" type="slidenum">
              <a:rPr lang="el-GR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38628" y="1712683"/>
          <a:ext cx="8309166" cy="414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011680"/>
                <a:gridCol w="2189480"/>
                <a:gridCol w="2584006"/>
              </a:tblGrid>
              <a:tr h="3770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Time Period</a:t>
                      </a:r>
                      <a:endParaRPr lang="el-G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Demand Growth</a:t>
                      </a:r>
                      <a:endParaRPr lang="el-G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Supply Tendency</a:t>
                      </a:r>
                      <a:endParaRPr lang="el-G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Market  Tone</a:t>
                      </a:r>
                      <a:endParaRPr lang="el-G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1869-1914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Fast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Expanding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Corrective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</a:tr>
              <a:tr h="377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1920-1930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Fast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Over-capacity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Weak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7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1930-1939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Falling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Over-capacity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Depressed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</a:tr>
              <a:tr h="377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1945-1956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Very fast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Shortage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Prosperous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7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1956-1973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Very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fast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Expanding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Competitive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</a:tr>
              <a:tr h="377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1973-1988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1% p.a.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Over-capacity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Depressed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7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1988-1997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4%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p.a.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Soaking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up surplus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Low returns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</a:tr>
              <a:tr h="377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1998-2008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4% p.a.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Shortage of ships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Prosperous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7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2009-?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Falling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Over-capacity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Depressed ?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77069">
                <a:tc gridSpan="4">
                  <a:txBody>
                    <a:bodyPr/>
                    <a:lstStyle/>
                    <a:p>
                      <a:r>
                        <a:rPr lang="en-US" sz="1100" i="1" dirty="0" smtClean="0">
                          <a:solidFill>
                            <a:schemeClr val="tx2"/>
                          </a:solidFill>
                        </a:rPr>
                        <a:t>Source: M.</a:t>
                      </a:r>
                      <a:r>
                        <a:rPr lang="en-US" sz="1100" i="1" baseline="0" dirty="0" smtClean="0">
                          <a:solidFill>
                            <a:schemeClr val="tx2"/>
                          </a:solidFill>
                        </a:rPr>
                        <a:t> Stopford (2009)</a:t>
                      </a:r>
                      <a:endParaRPr lang="el-GR" sz="110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7 - Θέση αριθμού διαφάνειας"/>
          <p:cNvSpPr txBox="1">
            <a:spLocks/>
          </p:cNvSpPr>
          <p:nvPr/>
        </p:nvSpPr>
        <p:spPr bwMode="auto">
          <a:xfrm>
            <a:off x="7881257" y="6400800"/>
            <a:ext cx="1262743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009C43-7853-46EE-9373-9FD3757174C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FC2A-87DC-466F-93A9-9870D509114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0"/>
            <a:ext cx="44275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84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4281488"/>
            <a:ext cx="43973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5775"/>
            <a:ext cx="45132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568" y="3212976"/>
            <a:ext cx="8208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SHIPPING GROWTH - FINANCE</a:t>
            </a:r>
            <a:endParaRPr lang="en-US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1829"/>
            <a:ext cx="4572000" cy="601617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80571" y="260124"/>
            <a:ext cx="7844971" cy="582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n-lt"/>
              </a:rPr>
              <a:t>GDP growth – Sea Trade</a:t>
            </a:r>
            <a:endParaRPr lang="el-GR" sz="2400" b="1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6662738"/>
            <a:ext cx="22447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/>
              <a:t>Source: Clarkson Research Services</a:t>
            </a:r>
            <a:endParaRPr lang="el-GR" sz="1000" i="1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2680A-7F4E-4F5B-8015-C1B894FF7A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841829"/>
            <a:ext cx="4470400" cy="6016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916832"/>
            <a:ext cx="8244408" cy="36724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8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global free trade policy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(World Bank, IMF GATT)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communications – travel revolution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globalized materials &amp; markets supply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(oil, coal, iron, steel)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C00000"/>
                </a:solidFill>
              </a:rPr>
              <a:t>innovative sea transport systems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(bulk ship size, containers,</a:t>
            </a:r>
            <a:br>
              <a:rPr lang="en-US" sz="1600" dirty="0" smtClean="0"/>
            </a:br>
            <a:r>
              <a:rPr lang="en-US" sz="1600" dirty="0" smtClean="0"/>
              <a:t>time-charters to raise finance, entrepreneurial risk)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FF458-1EC3-4258-8412-A39D9F5B1FB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8686" y="842057"/>
            <a:ext cx="3890056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2400" b="1" dirty="0">
                <a:solidFill>
                  <a:schemeClr val="hlink"/>
                </a:solidFill>
                <a:latin typeface="+mn-lt"/>
              </a:rPr>
              <a:t>Reasons behind…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617538" y="463550"/>
            <a:ext cx="8229600" cy="461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kern="1200" dirty="0" smtClean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Global Crises</a:t>
            </a:r>
            <a:endParaRPr lang="el-GR" sz="2400" b="1" kern="1200" dirty="0" smtClean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86A7A417-BD45-40A7-B656-69CF03B2C7C3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0" y="6591300"/>
            <a:ext cx="2244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/>
              <a:t>Source: Clarkson Research Services</a:t>
            </a:r>
            <a:endParaRPr lang="el-GR" sz="1000" i="1" dirty="0"/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4912"/>
            <a:ext cx="9144000" cy="5457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16 - Έλλειψη"/>
          <p:cNvSpPr/>
          <p:nvPr/>
        </p:nvSpPr>
        <p:spPr>
          <a:xfrm>
            <a:off x="2270352" y="3277281"/>
            <a:ext cx="642937" cy="2143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17 - Έλλειψη"/>
          <p:cNvSpPr/>
          <p:nvPr/>
        </p:nvSpPr>
        <p:spPr>
          <a:xfrm>
            <a:off x="3542847" y="2962503"/>
            <a:ext cx="642938" cy="2143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18 - Έλλειψη"/>
          <p:cNvSpPr/>
          <p:nvPr/>
        </p:nvSpPr>
        <p:spPr>
          <a:xfrm>
            <a:off x="5101091" y="2876550"/>
            <a:ext cx="642937" cy="21431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6303283" y="2561774"/>
            <a:ext cx="642938" cy="21431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20 - Έλλειψη"/>
          <p:cNvSpPr/>
          <p:nvPr/>
        </p:nvSpPr>
        <p:spPr>
          <a:xfrm>
            <a:off x="6860268" y="2647723"/>
            <a:ext cx="642938" cy="2143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21 - Έλλειψη"/>
          <p:cNvSpPr/>
          <p:nvPr/>
        </p:nvSpPr>
        <p:spPr>
          <a:xfrm>
            <a:off x="8204200" y="3605440"/>
            <a:ext cx="642938" cy="21431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0" y="6570663"/>
            <a:ext cx="30876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>
                <a:latin typeface="Arial" pitchFamily="34" charset="0"/>
              </a:rPr>
              <a:t>Source: Clarkson Research Services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n-lt"/>
              </a:rPr>
              <a:t>Demand – Supply Disequilibrium</a:t>
            </a:r>
            <a:endParaRPr lang="en-US" sz="2400" b="1" dirty="0">
              <a:solidFill>
                <a:schemeClr val="hlink"/>
              </a:solidFill>
              <a:latin typeface="+mn-lt"/>
            </a:endParaRP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4513943" cy="5767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889819D4-9203-4893-A6C5-A3E4B5FD1078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971" y="827314"/>
            <a:ext cx="4601029" cy="5776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 bwMode="auto">
          <a:xfrm>
            <a:off x="4557486" y="928914"/>
            <a:ext cx="1088571" cy="348343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600"/>
            <a:ext cx="5413829" cy="551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0" y="6591754"/>
            <a:ext cx="2452915" cy="26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/>
              <a:t>Source: Clarkson Research Services</a:t>
            </a:r>
            <a:endParaRPr lang="el-GR" sz="1000" i="1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31371" y="251805"/>
            <a:ext cx="8229600" cy="677108"/>
          </a:xfrm>
        </p:spPr>
        <p:txBody>
          <a:bodyPr/>
          <a:lstStyle/>
          <a:p>
            <a:pPr lvl="0" eaLnBrk="1" hangingPunct="1">
              <a:defRPr/>
            </a:pPr>
            <a:r>
              <a:rPr lang="en-US" sz="2000" b="1" kern="1200" dirty="0" smtClean="0">
                <a:solidFill>
                  <a:schemeClr val="hlink"/>
                </a:solidFill>
              </a:rPr>
              <a:t>World Shipbuilding Order-Book: </a:t>
            </a:r>
            <a:br>
              <a:rPr lang="en-US" sz="2000" b="1" kern="1200" dirty="0" smtClean="0">
                <a:solidFill>
                  <a:schemeClr val="hlink"/>
                </a:solidFill>
              </a:rPr>
            </a:br>
            <a:r>
              <a:rPr lang="en-US" sz="1800" b="1" kern="1200" dirty="0" smtClean="0">
                <a:solidFill>
                  <a:schemeClr val="hlink"/>
                </a:solidFill>
              </a:rPr>
              <a:t>investment boom </a:t>
            </a:r>
            <a:r>
              <a:rPr lang="en-US" sz="1800" b="1" kern="1200" dirty="0" smtClean="0">
                <a:solidFill>
                  <a:schemeClr val="hlink"/>
                </a:solidFill>
                <a:sym typeface="Wingdings" pitchFamily="2" charset="2"/>
              </a:rPr>
              <a:t> overcapacity</a:t>
            </a:r>
            <a:endParaRPr lang="el-GR" sz="1800" b="1" kern="1200" dirty="0" smtClean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11890-F679-4E58-838F-6A4BE1D513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733143" y="2322284"/>
            <a:ext cx="3178628" cy="309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more </a:t>
            </a:r>
            <a:r>
              <a:rPr lang="en-US" sz="1600" b="1" dirty="0" smtClean="0">
                <a:latin typeface="+mn-lt"/>
              </a:rPr>
              <a:t>investment</a:t>
            </a:r>
            <a:r>
              <a:rPr lang="en-US" sz="1600" dirty="0" smtClean="0">
                <a:latin typeface="+mn-lt"/>
              </a:rPr>
              <a:t>s…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  … in </a:t>
            </a:r>
            <a:r>
              <a:rPr lang="en-US" sz="1600" dirty="0">
                <a:latin typeface="+mn-lt"/>
              </a:rPr>
              <a:t>last 18 </a:t>
            </a:r>
            <a:r>
              <a:rPr lang="en-US" sz="1600" dirty="0" smtClean="0">
                <a:latin typeface="+mn-lt"/>
              </a:rPr>
              <a:t>pro-crisis months…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 </a:t>
            </a:r>
            <a:r>
              <a:rPr lang="en-US" sz="1600" dirty="0" smtClean="0">
                <a:latin typeface="+mn-lt"/>
              </a:rPr>
              <a:t>  … than whole </a:t>
            </a:r>
            <a:r>
              <a:rPr lang="en-US" sz="1600" dirty="0">
                <a:latin typeface="+mn-lt"/>
              </a:rPr>
              <a:t>1990s </a:t>
            </a:r>
            <a:r>
              <a:rPr lang="en-US" sz="1600" b="1" dirty="0">
                <a:solidFill>
                  <a:srgbClr val="FF3300"/>
                </a:solidFill>
                <a:latin typeface="+mn-lt"/>
              </a:rPr>
              <a:t>(!)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  <a:p>
            <a:pPr>
              <a:defRPr/>
            </a:pPr>
            <a:endParaRPr lang="en-US" sz="1600" dirty="0" smtClean="0">
              <a:latin typeface="+mn-lt"/>
            </a:endParaRPr>
          </a:p>
          <a:p>
            <a:pPr>
              <a:buClr>
                <a:srgbClr val="002060"/>
              </a:buClr>
              <a:buSzPct val="153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b="1" dirty="0" smtClean="0">
                <a:latin typeface="+mn-lt"/>
              </a:rPr>
              <a:t>order-book :+40% of fleet</a:t>
            </a:r>
            <a:r>
              <a:rPr lang="en-US" sz="1600" dirty="0" smtClean="0">
                <a:latin typeface="+mn-lt"/>
              </a:rPr>
              <a:t>…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…historically very high </a:t>
            </a:r>
            <a:r>
              <a:rPr lang="en-US" sz="1600" b="1" dirty="0" smtClean="0">
                <a:solidFill>
                  <a:srgbClr val="FF3300"/>
                </a:solidFill>
                <a:latin typeface="+mn-lt"/>
              </a:rPr>
              <a:t>(!)</a:t>
            </a:r>
          </a:p>
          <a:p>
            <a:pPr>
              <a:buClr>
                <a:srgbClr val="002060"/>
              </a:buClr>
              <a:buSzPct val="153000"/>
              <a:buFont typeface="Wingdings" pitchFamily="2" charset="2"/>
              <a:buChar char="§"/>
              <a:defRPr/>
            </a:pPr>
            <a:endParaRPr lang="en-US" sz="1600" dirty="0" smtClean="0">
              <a:latin typeface="+mn-lt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…conditions of over-capacity…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   </a:t>
            </a:r>
            <a:r>
              <a:rPr lang="en-US" sz="1600" dirty="0" smtClean="0">
                <a:latin typeface="+mn-lt"/>
                <a:sym typeface="Wingdings" pitchFamily="2" charset="2"/>
              </a:rPr>
              <a:t> pressure on freight  rates</a:t>
            </a:r>
            <a:endParaRPr lang="el-GR" sz="1600" b="1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653596" y="390071"/>
            <a:ext cx="7829550" cy="461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kern="1200" dirty="0" smtClean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New - 2</a:t>
            </a:r>
            <a:r>
              <a:rPr lang="en-US" sz="2400" b="1" kern="1200" baseline="30000" dirty="0" smtClean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2400" b="1" kern="1200" dirty="0" smtClean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 H vessel market</a:t>
            </a:r>
            <a:endParaRPr lang="el-GR" sz="2400" b="1" kern="1200" dirty="0" smtClean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6EC61-8E1B-477F-8C91-8D5953FAAC7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1799"/>
            <a:ext cx="9144000" cy="4844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642711" y="1114652"/>
            <a:ext cx="5143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600" b="1" dirty="0" smtClean="0">
                <a:latin typeface="+mn-lt"/>
              </a:rPr>
              <a:t>2003-2007: New </a:t>
            </a:r>
            <a:r>
              <a:rPr lang="en-US" sz="1600" b="1" dirty="0">
                <a:latin typeface="+mn-lt"/>
              </a:rPr>
              <a:t>– </a:t>
            </a:r>
            <a:r>
              <a:rPr lang="en-US" sz="1600" b="1" dirty="0" smtClean="0">
                <a:latin typeface="+mn-lt"/>
              </a:rPr>
              <a:t> 2</a:t>
            </a:r>
            <a:r>
              <a:rPr lang="en-US" sz="1600" b="1" baseline="30000" dirty="0" smtClean="0">
                <a:latin typeface="+mn-lt"/>
              </a:rPr>
              <a:t>nd</a:t>
            </a:r>
            <a:r>
              <a:rPr lang="en-US" sz="1600" b="1" dirty="0" smtClean="0">
                <a:latin typeface="+mn-lt"/>
              </a:rPr>
              <a:t> H vessel values =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2x ! </a:t>
            </a:r>
            <a:endParaRPr lang="el-G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0" y="6591300"/>
            <a:ext cx="2244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/>
              <a:t>Source: Clarkson Research Services</a:t>
            </a:r>
            <a:endParaRPr lang="el-GR" sz="1000" i="1" dirty="0"/>
          </a:p>
        </p:txBody>
      </p:sp>
      <p:sp>
        <p:nvSpPr>
          <p:cNvPr id="11" name="10 - Έλλειψη"/>
          <p:cNvSpPr/>
          <p:nvPr/>
        </p:nvSpPr>
        <p:spPr>
          <a:xfrm>
            <a:off x="1838325" y="4316413"/>
            <a:ext cx="857250" cy="35718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7991475" y="1944688"/>
            <a:ext cx="928688" cy="4286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73138"/>
            <a:ext cx="5544457" cy="5689600"/>
          </a:xfr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9F8D9-85CF-433A-9731-52A82072D90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0" y="6683375"/>
            <a:ext cx="249713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/>
              <a:t>Source: Clarkson Research Services</a:t>
            </a:r>
            <a:endParaRPr lang="el-GR" sz="1000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7205" y="349025"/>
            <a:ext cx="3803196" cy="4492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n-lt"/>
              </a:rPr>
              <a:t>Market Phases…</a:t>
            </a:r>
            <a:endParaRPr lang="el-GR" sz="2400" b="1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486400" y="2481942"/>
            <a:ext cx="3962400" cy="22061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s: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golden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growth</a:t>
            </a:r>
            <a:endParaRPr kumimoji="0" lang="el-G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1970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s: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bubble’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1980s: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‘oil crises’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deep recession</a:t>
            </a:r>
            <a:endParaRPr kumimoji="0" lang="el-G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1990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s: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‘intense volatility’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endParaRPr kumimoji="0" lang="en-US" sz="3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2000s: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‘unprecedented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but bumpy growth’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00063" y="357188"/>
            <a:ext cx="8229600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Freight earnings</a:t>
            </a:r>
            <a:r>
              <a:rPr lang="en-US" sz="2400" b="1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  <a:latin typeface="+mn-lt"/>
              </a:rPr>
              <a:t>cycles…</a:t>
            </a:r>
            <a:endParaRPr lang="el-GR" sz="2400" b="1" dirty="0">
              <a:solidFill>
                <a:schemeClr val="hlink"/>
              </a:solidFill>
              <a:latin typeface="+mn-lt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56A3F-48C9-4DE8-8FB4-0A79486511C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795482"/>
            <a:ext cx="8090917" cy="430887"/>
          </a:xfrm>
        </p:spPr>
        <p:txBody>
          <a:bodyPr/>
          <a:lstStyle/>
          <a:p>
            <a:r>
              <a:rPr lang="en-US" sz="2200" b="1" dirty="0" smtClean="0"/>
              <a:t>Clarksea Earnings Index ($/day)</a:t>
            </a:r>
            <a:endParaRPr lang="el-GR" sz="22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8C034-FE36-4EE3-9F06-EC1377D24F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4" name="2 - Γράφημα"/>
          <p:cNvGraphicFramePr/>
          <p:nvPr/>
        </p:nvGraphicFramePr>
        <p:xfrm>
          <a:off x="0" y="1700808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683375"/>
            <a:ext cx="249713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/>
              <a:t>Source: Clarkson Research Services</a:t>
            </a:r>
            <a:endParaRPr lang="el-GR" sz="10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08050"/>
            <a:ext cx="9144000" cy="5653088"/>
          </a:xfr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41A8-E736-4B9A-8758-BBA8F9C56D5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23850" y="260350"/>
            <a:ext cx="8569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400" b="1" dirty="0">
                <a:solidFill>
                  <a:schemeClr val="hlink"/>
                </a:solidFill>
                <a:latin typeface="+mn-lt"/>
              </a:rPr>
              <a:t>5</a:t>
            </a:r>
            <a:r>
              <a:rPr lang="en-US" sz="2400" b="1" dirty="0">
                <a:solidFill>
                  <a:schemeClr val="hlink"/>
                </a:solidFill>
                <a:latin typeface="+mn-lt"/>
              </a:rPr>
              <a:t> + 1</a:t>
            </a:r>
            <a:r>
              <a:rPr lang="el-GR" sz="2400" b="1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+mn-lt"/>
              </a:rPr>
              <a:t>phases in Ship Finance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0" y="6580188"/>
            <a:ext cx="3144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>
                <a:latin typeface="Arial" pitchFamily="34" charset="0"/>
              </a:rPr>
              <a:t>Source: Stopford (2002)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-14513" y="912961"/>
          <a:ext cx="9144000" cy="5130570"/>
        </p:xfrm>
        <a:graphic>
          <a:graphicData uri="http://schemas.openxmlformats.org/drawingml/2006/table">
            <a:tbl>
              <a:tblPr/>
              <a:tblGrid>
                <a:gridCol w="2171452"/>
                <a:gridCol w="1701742"/>
                <a:gridCol w="2810147"/>
                <a:gridCol w="2460659"/>
              </a:tblGrid>
              <a:tr h="30480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b="1" kern="1200" dirty="0" smtClean="0">
                          <a:solidFill>
                            <a:schemeClr val="hlink"/>
                          </a:solidFill>
                          <a:latin typeface="+mn-lt"/>
                          <a:ea typeface="+mn-ea"/>
                          <a:cs typeface="+mn-cs"/>
                        </a:rPr>
                        <a:t>5 + 1 Phases in Ship Finance</a:t>
                      </a:r>
                      <a:endParaRPr lang="en-US" sz="1600" b="1" kern="1200" dirty="0">
                        <a:solidFill>
                          <a:schemeClr val="hlin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0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Period</a:t>
                      </a:r>
                      <a:endParaRPr lang="en-US" sz="15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Ship </a:t>
                      </a:r>
                      <a:r>
                        <a:rPr lang="en-US" sz="15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Finance Phase</a:t>
                      </a:r>
                      <a:endParaRPr lang="en-US" sz="15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Major </a:t>
                      </a:r>
                      <a:r>
                        <a:rPr lang="en-US" sz="15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US" sz="15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Shipping </a:t>
                      </a:r>
                      <a:r>
                        <a:rPr lang="en-US" sz="15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Market Environment</a:t>
                      </a:r>
                      <a:endParaRPr lang="en-US" sz="15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1945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mid-1950</a:t>
                      </a:r>
                      <a:endParaRPr lang="en-US" sz="1500" b="1" dirty="0">
                        <a:solidFill>
                          <a:srgbClr val="C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33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CASH</a:t>
                      </a:r>
                      <a:endParaRPr lang="en-US" sz="1500" b="1" dirty="0">
                        <a:solidFill>
                          <a:srgbClr val="333399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financing by retained earnings and cash liquidity - debt signaled weakness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booming business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5021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mid-1950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– end-1960s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33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CHARTER BACK</a:t>
                      </a:r>
                      <a:endParaRPr lang="en-US" sz="1500" b="1" dirty="0">
                        <a:solidFill>
                          <a:srgbClr val="333399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time-charter contracts collateral to bank finance; enhanced role of banks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golden-age of growth;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up-swinging markets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6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early-1970s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– start-1980s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33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BUBBLE</a:t>
                      </a:r>
                      <a:endParaRPr lang="en-US" sz="1500" b="1" dirty="0">
                        <a:solidFill>
                          <a:srgbClr val="333399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ship vessel </a:t>
                      </a:r>
                      <a:r>
                        <a:rPr lang="en-US" sz="15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 favorable </a:t>
                      </a: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collateral to bank finance; extreme dwt overcapacity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two oil crises; depression phase;</a:t>
                      </a:r>
                      <a:b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market collapse; long-term impact 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9579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1980s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– 1990s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33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DISTRESS</a:t>
                      </a:r>
                      <a:endParaRPr lang="en-US" sz="1500" b="1" dirty="0">
                        <a:solidFill>
                          <a:srgbClr val="333399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extremely high default rates; extensive bank losses; disturbed relationships of banks vs. ship firms; reassessment of shipping risk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profound demand-supply disequilibrium;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business restructuring 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1990s -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2001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33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CONVALESCENCE</a:t>
                      </a:r>
                      <a:endParaRPr lang="en-US" sz="1500" b="1" dirty="0">
                        <a:solidFill>
                          <a:srgbClr val="333399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reshaping of firms-banks relationship; further fund raising needs for shipping firms 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market consolidation; demand-supply convergence; gradual recovery; volatility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7178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2002 - 2008</a:t>
                      </a:r>
                      <a:endParaRPr lang="en-US" sz="1500" b="1" dirty="0">
                        <a:solidFill>
                          <a:srgbClr val="C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33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SUPER-CYCLE</a:t>
                      </a:r>
                      <a:endParaRPr lang="en-US" sz="1500" b="1" dirty="0">
                        <a:solidFill>
                          <a:srgbClr val="333399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unique boom cycle; equity and bond markets attractive to shipping firms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unprecedented earnings growth;</a:t>
                      </a:r>
                      <a:b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5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the China factor; global financial crisis; overcapacity conditions</a:t>
                      </a:r>
                    </a:p>
                  </a:txBody>
                  <a:tcPr marL="58522" marR="5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CE8BCE39-B1B0-4998-8208-9432558C77E9}" type="slidenum">
              <a:rPr lang="en-US" sz="9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Εικόνα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50877-54BF-4750-9EF6-FE08CEE13E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4 - Έλλειψη"/>
          <p:cNvSpPr/>
          <p:nvPr/>
        </p:nvSpPr>
        <p:spPr bwMode="auto">
          <a:xfrm>
            <a:off x="7300686" y="2801257"/>
            <a:ext cx="1843314" cy="812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5 - Έλλειψη"/>
          <p:cNvSpPr/>
          <p:nvPr/>
        </p:nvSpPr>
        <p:spPr bwMode="auto">
          <a:xfrm>
            <a:off x="1821543" y="5406570"/>
            <a:ext cx="1995714" cy="100874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580572" y="1857906"/>
            <a:ext cx="486228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Debt  </a:t>
            </a:r>
            <a:r>
              <a:rPr lang="en-US" sz="1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lang="en-US" sz="17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 60%</a:t>
            </a:r>
            <a:endParaRPr lang="en-US" sz="17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bank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loans, syndicated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loans</a:t>
            </a: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last decade: syndicated </a:t>
            </a:r>
            <a:r>
              <a:rPr lang="en-U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debt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volume 5x at $10 B </a:t>
            </a:r>
            <a:r>
              <a:rPr lang="en-U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en-US" sz="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en-US" sz="1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iversified </a:t>
            </a:r>
            <a:r>
              <a:rPr lang="en-US" sz="17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financing instruments </a:t>
            </a:r>
            <a:r>
              <a:rPr lang="en-US" sz="17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 25%</a:t>
            </a:r>
            <a:endParaRPr lang="en-US" sz="17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bilateral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loans, shipyard credit,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governmental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contributions, internal equity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finance</a:t>
            </a: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 capital markets 	</a:t>
            </a:r>
            <a:r>
              <a:rPr lang="en-US" sz="17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   4%</a:t>
            </a:r>
            <a:endParaRPr lang="en-US" sz="17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IPOs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 bond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markets </a:t>
            </a: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en-US" sz="1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en-US" sz="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K/S – K/G			</a:t>
            </a:r>
            <a:r>
              <a:rPr lang="en-US" sz="17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  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5%</a:t>
            </a:r>
            <a:endParaRPr lang="en-US" sz="17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Norway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Germany</a:t>
            </a: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en-US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en-US" sz="1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Various sources		</a:t>
            </a:r>
            <a:r>
              <a:rPr lang="en-US" sz="17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   6%</a:t>
            </a:r>
            <a:endParaRPr lang="en-US" sz="17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ship-equity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funds, tax lease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investors</a:t>
            </a:r>
            <a:endParaRPr lang="en-US" sz="1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9634" y="731838"/>
            <a:ext cx="7772400" cy="500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defRPr/>
            </a:pPr>
            <a:r>
              <a:rPr lang="en-US" sz="2200" b="1" dirty="0" smtClean="0">
                <a:solidFill>
                  <a:schemeClr val="hlink"/>
                </a:solidFill>
                <a:latin typeface="+mn-lt"/>
              </a:rPr>
              <a:t>Ship finance sources </a:t>
            </a:r>
            <a:r>
              <a:rPr lang="en-US" sz="2200" b="1" baseline="-25000" dirty="0" smtClean="0">
                <a:solidFill>
                  <a:schemeClr val="hlink"/>
                </a:solidFill>
                <a:latin typeface="+mn-lt"/>
              </a:rPr>
              <a:t>(1)</a:t>
            </a:r>
            <a:endParaRPr lang="en-US" sz="2200" b="1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ECE22-300E-4B5F-A07C-668E38539E6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486" y="1132114"/>
            <a:ext cx="4078514" cy="572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97600" y="6621463"/>
            <a:ext cx="229325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>
                <a:latin typeface="Arial" pitchFamily="34" charset="0"/>
              </a:rPr>
              <a:t>Source: Clarkson Research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82171" y="4840064"/>
            <a:ext cx="3759199" cy="180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Char char="§"/>
              <a:defRPr/>
            </a:pPr>
            <a:r>
              <a:rPr lang="en-GB" sz="1600" dirty="0" smtClean="0">
                <a:latin typeface="+mn-lt"/>
              </a:rPr>
              <a:t>recent shift </a:t>
            </a:r>
            <a:r>
              <a:rPr lang="en-GB" sz="1600" dirty="0">
                <a:latin typeface="+mn-lt"/>
              </a:rPr>
              <a:t>towards: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endParaRPr lang="en-GB" sz="800" dirty="0">
              <a:latin typeface="+mn-lt"/>
            </a:endParaRPr>
          </a:p>
          <a:p>
            <a:pPr marL="363538" lvl="1" indent="-363538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30000"/>
              <a:buFont typeface="Wingdings" pitchFamily="2" charset="2"/>
              <a:buChar char="ü"/>
              <a:defRPr/>
            </a:pPr>
            <a:r>
              <a:rPr lang="en-GB" sz="1600" dirty="0" smtClean="0">
                <a:latin typeface="+mn-lt"/>
              </a:rPr>
              <a:t> </a:t>
            </a: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global equity markets</a:t>
            </a:r>
            <a:r>
              <a:rPr lang="en-GB" sz="1600" dirty="0" smtClean="0">
                <a:latin typeface="+mn-lt"/>
              </a:rPr>
              <a:t/>
            </a:r>
            <a:br>
              <a:rPr lang="en-GB" sz="1600" dirty="0" smtClean="0">
                <a:latin typeface="+mn-lt"/>
              </a:rPr>
            </a:br>
            <a:r>
              <a:rPr lang="en-GB" sz="1400" dirty="0" smtClean="0">
                <a:latin typeface="+mn-lt"/>
              </a:rPr>
              <a:t> (</a:t>
            </a:r>
            <a:r>
              <a:rPr lang="en-GB" sz="1400" i="1" dirty="0" smtClean="0">
                <a:latin typeface="+mn-lt"/>
              </a:rPr>
              <a:t>equity </a:t>
            </a:r>
            <a:r>
              <a:rPr lang="en-GB" sz="1400" i="1" dirty="0">
                <a:latin typeface="+mn-lt"/>
              </a:rPr>
              <a:t>funding</a:t>
            </a:r>
            <a:r>
              <a:rPr lang="en-GB" sz="1400" dirty="0" smtClean="0">
                <a:latin typeface="+mn-lt"/>
              </a:rPr>
              <a:t>)</a:t>
            </a:r>
          </a:p>
          <a:p>
            <a:pPr marL="363538" lvl="1" indent="-363538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30000"/>
              <a:defRPr/>
            </a:pPr>
            <a:r>
              <a:rPr lang="en-GB" sz="1600" dirty="0" smtClean="0">
                <a:latin typeface="+mn-lt"/>
              </a:rPr>
              <a:t>	</a:t>
            </a:r>
            <a:r>
              <a:rPr lang="en-GB" sz="1600" b="1" i="1" dirty="0" smtClean="0">
                <a:latin typeface="+mn-lt"/>
              </a:rPr>
              <a:t> </a:t>
            </a:r>
            <a:r>
              <a:rPr lang="en-GB" sz="1200" b="1" i="1" dirty="0" smtClean="0">
                <a:solidFill>
                  <a:schemeClr val="tx2"/>
                </a:solidFill>
                <a:latin typeface="+mn-lt"/>
              </a:rPr>
              <a:t>2005:  ship IPO year (12 IPOs) + $4 B</a:t>
            </a:r>
            <a:endParaRPr lang="en-GB" sz="1200" b="1" i="1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Wingdings" pitchFamily="2" charset="2"/>
              <a:buNone/>
              <a:defRPr/>
            </a:pPr>
            <a:r>
              <a:rPr lang="en-GB" sz="800" dirty="0" smtClean="0">
                <a:latin typeface="+mn-lt"/>
              </a:rPr>
              <a:t> </a:t>
            </a:r>
            <a:r>
              <a:rPr lang="en-GB" sz="800" dirty="0">
                <a:latin typeface="+mn-lt"/>
              </a:rPr>
              <a:t>	</a:t>
            </a:r>
          </a:p>
          <a:p>
            <a:pPr marL="363538" lvl="1" indent="-363538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30000"/>
              <a:buFont typeface="Wingdings" pitchFamily="2" charset="2"/>
              <a:buChar char="ü"/>
              <a:defRPr/>
            </a:pPr>
            <a:r>
              <a:rPr lang="en-GB" sz="1600" b="1" dirty="0">
                <a:solidFill>
                  <a:srgbClr val="C00000"/>
                </a:solidFill>
                <a:latin typeface="+mn-lt"/>
              </a:rPr>
              <a:t>high yield </a:t>
            </a: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bond markets</a:t>
            </a:r>
            <a:r>
              <a:rPr lang="en-GB" sz="1800" dirty="0">
                <a:latin typeface="+mn-lt"/>
              </a:rPr>
              <a:t/>
            </a:r>
            <a:br>
              <a:rPr lang="en-GB" sz="1800" dirty="0">
                <a:latin typeface="+mn-lt"/>
              </a:rPr>
            </a:br>
            <a:r>
              <a:rPr lang="en-GB" sz="1400" dirty="0">
                <a:latin typeface="+mn-lt"/>
              </a:rPr>
              <a:t>(</a:t>
            </a:r>
            <a:r>
              <a:rPr lang="en-GB" sz="1400" i="1" dirty="0">
                <a:latin typeface="+mn-lt"/>
              </a:rPr>
              <a:t>debt funding</a:t>
            </a:r>
            <a:r>
              <a:rPr lang="en-GB" sz="1400" dirty="0" smtClean="0">
                <a:latin typeface="+mn-lt"/>
              </a:rPr>
              <a:t>)</a:t>
            </a:r>
            <a:endParaRPr lang="en-GB" sz="1400" dirty="0">
              <a:latin typeface="+mn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8AA9CE84-8F0B-4149-8FD6-0DB8734249DF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3178" y="702810"/>
            <a:ext cx="7772400" cy="500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defRPr/>
            </a:pPr>
            <a:r>
              <a:rPr lang="en-US" sz="2200" b="1" dirty="0" smtClean="0">
                <a:solidFill>
                  <a:schemeClr val="hlink"/>
                </a:solidFill>
                <a:latin typeface="+mn-lt"/>
              </a:rPr>
              <a:t>Ship finance sources </a:t>
            </a:r>
            <a:r>
              <a:rPr lang="en-US" sz="2200" b="1" baseline="-25000" dirty="0" smtClean="0">
                <a:solidFill>
                  <a:schemeClr val="hlink"/>
                </a:solidFill>
                <a:latin typeface="+mn-lt"/>
              </a:rPr>
              <a:t>(2)</a:t>
            </a:r>
            <a:endParaRPr lang="en-US" sz="2200" b="1" dirty="0">
              <a:solidFill>
                <a:schemeClr val="hlink"/>
              </a:solidFill>
              <a:latin typeface="+mn-lt"/>
            </a:endParaRPr>
          </a:p>
        </p:txBody>
      </p:sp>
      <p:graphicFrame>
        <p:nvGraphicFramePr>
          <p:cNvPr id="7" name="Group 402"/>
          <p:cNvGraphicFramePr>
            <a:graphicFrameLocks noGrp="1"/>
          </p:cNvGraphicFramePr>
          <p:nvPr/>
        </p:nvGraphicFramePr>
        <p:xfrm>
          <a:off x="624113" y="2045156"/>
          <a:ext cx="4651305" cy="2522832"/>
        </p:xfrm>
        <a:graphic>
          <a:graphicData uri="http://schemas.openxmlformats.org/drawingml/2006/table">
            <a:tbl>
              <a:tblPr/>
              <a:tblGrid>
                <a:gridCol w="1381379"/>
                <a:gridCol w="1063186"/>
                <a:gridCol w="1041311"/>
                <a:gridCol w="1165429"/>
              </a:tblGrid>
              <a:tr h="30248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 smtClean="0">
                          <a:solidFill>
                            <a:schemeClr val="hlink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Shipping IPOs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Issue purpose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Number of offers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Avg. gross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proceeds (USD mln.)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Avg. company size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(USD mln.)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Vessel acquisition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      (63%)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153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5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Asset play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7      (24%)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Debt repayment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3      (13%)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85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Trading activities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1        (3%)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7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Source: Grammenos &amp; Marcoulis (1996). Period: 1983-1995.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oup 402"/>
          <p:cNvGraphicFramePr>
            <a:graphicFrameLocks noGrp="1"/>
          </p:cNvGraphicFramePr>
          <p:nvPr/>
        </p:nvGraphicFramePr>
        <p:xfrm>
          <a:off x="5312229" y="2030566"/>
          <a:ext cx="3657598" cy="3297724"/>
        </p:xfrm>
        <a:graphic>
          <a:graphicData uri="http://schemas.openxmlformats.org/drawingml/2006/table">
            <a:tbl>
              <a:tblPr/>
              <a:tblGrid>
                <a:gridCol w="2013507"/>
                <a:gridCol w="1644091"/>
              </a:tblGrid>
              <a:tr h="28479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 smtClean="0">
                          <a:solidFill>
                            <a:schemeClr val="hlink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High Yield Ship Bond  (HYSB) Market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 smtClean="0">
                        <a:solidFill>
                          <a:schemeClr val="hlink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Key issues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Critical figures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1992-1995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+60 HYSB in US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66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1999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1o HYSB defaults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2003-2005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 new issues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66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HYSB funds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$ 10 B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average coupon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9.73%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66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average term to maturity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9.5 years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HYSB default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266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Public debt default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1.3%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484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Source: Lloyd’s Shipping Economist</a:t>
                      </a:r>
                      <a:endParaRPr kumimoji="0" lang="en-GB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116284" y="5471660"/>
            <a:ext cx="3759199" cy="8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30000"/>
              <a:defRPr/>
            </a:pPr>
            <a:endParaRPr lang="en-GB" sz="1200" b="1" dirty="0">
              <a:solidFill>
                <a:schemeClr val="tx2"/>
              </a:solidFill>
              <a:latin typeface="+mn-lt"/>
            </a:endParaRPr>
          </a:p>
          <a:p>
            <a:pPr marL="363538" lvl="1" indent="-363538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30000"/>
              <a:buFont typeface="Wingdings" pitchFamily="2" charset="2"/>
              <a:buChar char="ü"/>
              <a:defRPr/>
            </a:pP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BUT ...bank </a:t>
            </a:r>
            <a:r>
              <a:rPr lang="en-GB" sz="1600" b="1" dirty="0">
                <a:solidFill>
                  <a:srgbClr val="C00000"/>
                </a:solidFill>
                <a:latin typeface="+mn-lt"/>
              </a:rPr>
              <a:t>lending </a:t>
            </a:r>
            <a:r>
              <a:rPr lang="en-GB" sz="1600" dirty="0" smtClean="0">
                <a:latin typeface="+mn-lt"/>
              </a:rPr>
              <a:t>remains...</a:t>
            </a:r>
            <a:r>
              <a:rPr lang="en-GB" sz="1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dominant </a:t>
            </a:r>
            <a:r>
              <a:rPr lang="en-GB" sz="1600" dirty="0" smtClean="0">
                <a:latin typeface="+mn-lt"/>
              </a:rPr>
              <a:t>choice</a:t>
            </a:r>
            <a:endParaRPr lang="el-GR" sz="1600" dirty="0">
              <a:latin typeface="+mn-lt"/>
              <a:sym typeface="Wingdings" pitchFamily="2" charset="2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595086" y="3120570"/>
            <a:ext cx="1480457" cy="27577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11 - Έλλειψη"/>
          <p:cNvSpPr/>
          <p:nvPr/>
        </p:nvSpPr>
        <p:spPr bwMode="auto">
          <a:xfrm>
            <a:off x="8447314" y="4477656"/>
            <a:ext cx="508000" cy="28302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8AA9CE84-8F0B-4149-8FD6-0DB8734249DF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3178" y="702810"/>
            <a:ext cx="7772400" cy="500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defRPr/>
            </a:pPr>
            <a:r>
              <a:rPr lang="en-US" sz="2200" b="1" dirty="0" smtClean="0">
                <a:solidFill>
                  <a:schemeClr val="hlink"/>
                </a:solidFill>
                <a:latin typeface="+mn-lt"/>
              </a:rPr>
              <a:t>Ship investment returns</a:t>
            </a:r>
            <a:endParaRPr lang="en-US" sz="2200" b="1" dirty="0">
              <a:solidFill>
                <a:schemeClr val="hlink"/>
              </a:solidFill>
              <a:latin typeface="+mn-lt"/>
            </a:endParaRPr>
          </a:p>
        </p:txBody>
      </p:sp>
      <p:graphicFrame>
        <p:nvGraphicFramePr>
          <p:cNvPr id="7" name="Group 402"/>
          <p:cNvGraphicFramePr>
            <a:graphicFrameLocks noGrp="1"/>
          </p:cNvGraphicFramePr>
          <p:nvPr/>
        </p:nvGraphicFramePr>
        <p:xfrm>
          <a:off x="899592" y="1700810"/>
          <a:ext cx="7272807" cy="4680518"/>
        </p:xfrm>
        <a:graphic>
          <a:graphicData uri="http://schemas.openxmlformats.org/drawingml/2006/table">
            <a:tbl>
              <a:tblPr/>
              <a:tblGrid>
                <a:gridCol w="2628727"/>
                <a:gridCol w="2891597"/>
                <a:gridCol w="1752483"/>
              </a:tblGrid>
              <a:tr h="73978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chemeClr val="hlink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Return</a:t>
                      </a:r>
                      <a:r>
                        <a:rPr lang="en-US" sz="1800" b="1" kern="1200" baseline="0" dirty="0" smtClean="0">
                          <a:solidFill>
                            <a:schemeClr val="hlink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on Shipping Investment (ROI): 1990 - 2010</a:t>
                      </a:r>
                      <a:endParaRPr lang="en-US" sz="1800" b="1" kern="1200" dirty="0" smtClean="0">
                        <a:solidFill>
                          <a:schemeClr val="hlink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3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% per annum increase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1990 - 1999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2000 - 2010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5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LIBOR 6-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month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5.50%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3.20%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7045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VLCC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2.60%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9.80%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5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Capesize Bulker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3.20%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14.50%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6113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Container (3,500 TEU)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9.40%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9.30%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Source: Stopford (2010)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638630" y="1959203"/>
            <a:ext cx="573314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15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b="1" dirty="0">
                <a:latin typeface="+mn-lt"/>
              </a:rPr>
              <a:t>Past: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‘family-run’</a:t>
            </a:r>
            <a:r>
              <a:rPr lang="en-US" sz="2000" dirty="0" smtClean="0">
                <a:latin typeface="+mn-lt"/>
              </a:rPr>
              <a:t> firms</a:t>
            </a:r>
            <a:endParaRPr lang="en-US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b="1" dirty="0">
                <a:latin typeface="+mn-lt"/>
              </a:rPr>
              <a:t>Current: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‘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publicly listed’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corporations</a:t>
            </a:r>
            <a:endParaRPr lang="en-US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1200" dirty="0">
              <a:latin typeface="+mn-lt"/>
            </a:endParaRPr>
          </a:p>
          <a:p>
            <a:pPr marL="812800" lvl="3" indent="-276225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1600" dirty="0">
                <a:latin typeface="+mn-lt"/>
              </a:rPr>
              <a:t>expansion of shareholder base</a:t>
            </a:r>
          </a:p>
          <a:p>
            <a:pPr marL="1600200" lvl="3" indent="-228600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None/>
              <a:defRPr/>
            </a:pPr>
            <a:endParaRPr lang="en-US" sz="800" dirty="0">
              <a:latin typeface="+mn-lt"/>
            </a:endParaRPr>
          </a:p>
          <a:p>
            <a:pPr marL="812800" lvl="3" indent="-276225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1600" dirty="0">
                <a:latin typeface="+mn-lt"/>
              </a:rPr>
              <a:t>gradual separation of ownership </a:t>
            </a:r>
            <a:r>
              <a:rPr lang="en-US" sz="1600" dirty="0" smtClean="0">
                <a:latin typeface="+mn-lt"/>
              </a:rPr>
              <a:t>- management</a:t>
            </a:r>
            <a:endParaRPr lang="en-US" sz="1600" dirty="0">
              <a:latin typeface="+mn-lt"/>
            </a:endParaRPr>
          </a:p>
          <a:p>
            <a:pPr marL="1600200" lvl="3" indent="-228600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None/>
              <a:defRPr/>
            </a:pPr>
            <a:endParaRPr lang="en-US" sz="800" dirty="0">
              <a:latin typeface="+mn-lt"/>
            </a:endParaRPr>
          </a:p>
          <a:p>
            <a:pPr marL="812800" lvl="3" indent="-276225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1600" dirty="0">
                <a:latin typeface="+mn-lt"/>
              </a:rPr>
              <a:t>transparency – disclosure - accountability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508000" y="942975"/>
            <a:ext cx="471714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2400" b="1" dirty="0">
                <a:solidFill>
                  <a:schemeClr val="hlink"/>
                </a:solidFill>
                <a:latin typeface="+mn-lt"/>
              </a:rPr>
              <a:t>Corporate </a:t>
            </a:r>
            <a:r>
              <a:rPr lang="en-US" sz="2400" b="1" dirty="0" smtClean="0">
                <a:solidFill>
                  <a:schemeClr val="hlink"/>
                </a:solidFill>
                <a:latin typeface="+mn-lt"/>
              </a:rPr>
              <a:t>governance </a:t>
            </a:r>
            <a:r>
              <a:rPr lang="en-US" sz="2400" b="1" dirty="0">
                <a:solidFill>
                  <a:schemeClr val="hlink"/>
                </a:solidFill>
                <a:latin typeface="+mn-lt"/>
              </a:rPr>
              <a:t>model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82C1E-2AF7-4426-8A0E-E9CC15EFCE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29829" y="789896"/>
            <a:ext cx="2480128" cy="10810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Ownership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Structure</a:t>
            </a:r>
            <a:endParaRPr lang="el-GR" sz="1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08059" y="2200049"/>
            <a:ext cx="2489200" cy="10810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itchFamily="34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Board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Effectiveness</a:t>
            </a:r>
            <a:endParaRPr lang="el-G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10101" y="3578905"/>
            <a:ext cx="2472644" cy="10810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itchFamily="34" charset="0"/>
              </a:rPr>
              <a:t>             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Transparency  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              Disclosure  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              Audit</a:t>
            </a:r>
            <a:endParaRPr lang="el-G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32778" y="4927599"/>
            <a:ext cx="2447925" cy="1081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Shareholder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Rights</a:t>
            </a:r>
            <a:endParaRPr lang="el-G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527346" y="6094640"/>
            <a:ext cx="22589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100" i="1" dirty="0" smtClean="0">
                <a:latin typeface="Arial" pitchFamily="34" charset="0"/>
              </a:rPr>
              <a:t>Sarbanes-Oxley </a:t>
            </a:r>
            <a:r>
              <a:rPr lang="en-US" sz="1100" i="1" dirty="0">
                <a:latin typeface="Arial" pitchFamily="34" charset="0"/>
              </a:rPr>
              <a:t>(SOX) Act, </a:t>
            </a:r>
            <a:r>
              <a:rPr lang="en-US" sz="1100" i="1" dirty="0" smtClean="0">
                <a:latin typeface="Arial" pitchFamily="34" charset="0"/>
              </a:rPr>
              <a:t>2000</a:t>
            </a:r>
            <a:endParaRPr lang="el-GR" sz="1100" i="1" dirty="0">
              <a:latin typeface="Arial" pitchFamily="34" charset="0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 bwMode="auto">
          <a:xfrm>
            <a:off x="3106057" y="1669143"/>
            <a:ext cx="0" cy="63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15 - Ευθεία γραμμή σύνδεσης"/>
          <p:cNvCxnSpPr/>
          <p:nvPr/>
        </p:nvCxnSpPr>
        <p:spPr bwMode="auto">
          <a:xfrm>
            <a:off x="3120571" y="2293257"/>
            <a:ext cx="2583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17 - Ευθεία γραμμή σύνδεσης"/>
          <p:cNvCxnSpPr/>
          <p:nvPr/>
        </p:nvCxnSpPr>
        <p:spPr bwMode="auto">
          <a:xfrm>
            <a:off x="5704114" y="1204686"/>
            <a:ext cx="0" cy="36721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19 - Ευθεία γραμμή σύνδεσης"/>
          <p:cNvCxnSpPr/>
          <p:nvPr/>
        </p:nvCxnSpPr>
        <p:spPr bwMode="auto">
          <a:xfrm>
            <a:off x="5718629" y="4949371"/>
            <a:ext cx="0" cy="71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5703207" y="1207634"/>
            <a:ext cx="576263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5703207" y="5649005"/>
            <a:ext cx="576263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5724978" y="2753405"/>
            <a:ext cx="576263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>
            <a:off x="5724978" y="4059692"/>
            <a:ext cx="576263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1143" y="3295877"/>
            <a:ext cx="6444343" cy="579437"/>
          </a:xfrm>
        </p:spPr>
        <p:txBody>
          <a:bodyPr/>
          <a:lstStyle/>
          <a:p>
            <a:pPr eaLnBrk="1" hangingPunct="1"/>
            <a:r>
              <a:rPr lang="en-CA" sz="2800" b="1" dirty="0" smtClean="0">
                <a:solidFill>
                  <a:srgbClr val="2D347B"/>
                </a:solidFill>
                <a:cs typeface="Arial" pitchFamily="34" charset="0"/>
              </a:rPr>
              <a:t>Maritime Future Prospects</a:t>
            </a:r>
            <a:endParaRPr lang="en-US" sz="2800" dirty="0" smtClean="0">
              <a:solidFill>
                <a:srgbClr val="2D347B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80775" y="913040"/>
            <a:ext cx="3712254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2400" b="1" dirty="0" smtClean="0">
                <a:solidFill>
                  <a:schemeClr val="hlink"/>
                </a:solidFill>
                <a:latin typeface="+mn-lt"/>
              </a:rPr>
              <a:t>Future Prospects…..</a:t>
            </a:r>
            <a:endParaRPr lang="en-US" sz="2400" b="1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566738" y="2133600"/>
            <a:ext cx="857726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freight rare outlook </a:t>
            </a:r>
            <a:r>
              <a:rPr lang="en-US" sz="2000" dirty="0" smtClean="0">
                <a:latin typeface="+mj-lt"/>
              </a:rPr>
              <a:t>		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</a:t>
            </a:r>
            <a:r>
              <a:rPr lang="en-US" sz="2000" dirty="0" smtClean="0">
                <a:latin typeface="+mj-lt"/>
                <a:sym typeface="Wingdings" pitchFamily="2" charset="2"/>
              </a:rPr>
              <a:t> downward – volatile - uncertain</a:t>
            </a:r>
            <a:endParaRPr lang="en-US" sz="2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demand – supply</a:t>
            </a:r>
            <a:r>
              <a:rPr lang="en-US" sz="2000" dirty="0" smtClean="0">
                <a:latin typeface="+mj-lt"/>
              </a:rPr>
              <a:t>		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2000" dirty="0" smtClean="0">
                <a:latin typeface="+mj-lt"/>
              </a:rPr>
              <a:t>dwt overcapacity</a:t>
            </a:r>
          </a:p>
          <a:p>
            <a:pPr marL="1714500" lvl="3" indent="-34290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000" dirty="0" smtClean="0">
                <a:latin typeface="+mj-lt"/>
              </a:rPr>
              <a:t>				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</a:t>
            </a:r>
            <a:r>
              <a:rPr lang="en-US" sz="2000" b="1" dirty="0" smtClean="0">
                <a:solidFill>
                  <a:schemeClr val="hlink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000" dirty="0" smtClean="0">
                <a:latin typeface="+mj-lt"/>
                <a:sym typeface="Wingdings" pitchFamily="2" charset="2"/>
              </a:rPr>
              <a:t>disequilibrium</a:t>
            </a:r>
          </a:p>
          <a:p>
            <a:pPr marL="1714500" lvl="3" indent="-34290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000" b="1" dirty="0" smtClean="0">
                <a:solidFill>
                  <a:schemeClr val="hlink"/>
                </a:solidFill>
                <a:latin typeface="+mj-lt"/>
                <a:sym typeface="Wingdings" pitchFamily="2" charset="2"/>
              </a:rPr>
              <a:t>				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</a:t>
            </a:r>
            <a:r>
              <a:rPr lang="en-US" sz="2000" dirty="0" smtClean="0">
                <a:latin typeface="+mj-lt"/>
                <a:sym typeface="Wingdings" pitchFamily="2" charset="2"/>
              </a:rPr>
              <a:t> negative pressures </a:t>
            </a:r>
            <a:r>
              <a:rPr lang="en-US" sz="2000" dirty="0">
                <a:latin typeface="+mj-lt"/>
                <a:sym typeface="Wingdings" pitchFamily="2" charset="2"/>
              </a:rPr>
              <a:t>on </a:t>
            </a:r>
            <a:r>
              <a:rPr lang="en-US" sz="2000" dirty="0" smtClean="0">
                <a:latin typeface="+mj-lt"/>
                <a:sym typeface="Wingdings" pitchFamily="2" charset="2"/>
              </a:rPr>
              <a:t>freights</a:t>
            </a:r>
            <a:endParaRPr lang="en-US" sz="2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sectoral restructuring</a:t>
            </a:r>
            <a:r>
              <a:rPr lang="en-US" sz="2000" dirty="0" smtClean="0">
                <a:latin typeface="+mj-lt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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consolidation trends </a:t>
            </a:r>
            <a:endParaRPr lang="en-US" sz="200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000" dirty="0" smtClean="0">
                <a:latin typeface="+mj-lt"/>
              </a:rPr>
              <a:t>					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</a:t>
            </a:r>
            <a:r>
              <a:rPr lang="en-US" sz="2000" dirty="0" smtClean="0">
                <a:latin typeface="+mj-lt"/>
                <a:sym typeface="Wingdings" pitchFamily="2" charset="2"/>
              </a:rPr>
              <a:t> M</a:t>
            </a:r>
            <a:r>
              <a:rPr lang="en-US" sz="2000" dirty="0" smtClean="0">
                <a:latin typeface="+mj-lt"/>
              </a:rPr>
              <a:t>&amp;A’s 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synergies </a:t>
            </a:r>
            <a:r>
              <a:rPr lang="en-US" sz="2000" dirty="0" smtClean="0">
                <a:latin typeface="+mj-lt"/>
              </a:rPr>
              <a:t>/ </a:t>
            </a:r>
            <a:r>
              <a:rPr lang="en-US" sz="2000" dirty="0">
                <a:latin typeface="+mj-lt"/>
              </a:rPr>
              <a:t>economies of </a:t>
            </a:r>
            <a:r>
              <a:rPr lang="en-US" sz="2000" dirty="0" smtClean="0">
                <a:latin typeface="+mj-lt"/>
              </a:rPr>
              <a:t>scale</a:t>
            </a:r>
            <a:endParaRPr lang="en-US" sz="2000" dirty="0">
              <a:latin typeface="+mj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EDC-7AEF-4349-9C32-56C30A7AF9D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08717"/>
            <a:ext cx="4392612" cy="58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65174"/>
            <a:ext cx="4321175" cy="569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6"/>
          <p:cNvSpPr>
            <a:spLocks noChangeArrowheads="1"/>
          </p:cNvSpPr>
          <p:nvPr/>
        </p:nvSpPr>
        <p:spPr bwMode="auto">
          <a:xfrm>
            <a:off x="2235199" y="4615542"/>
            <a:ext cx="2293257" cy="79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</a:rPr>
              <a:t>GDP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</a:rPr>
              <a:t>growth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</a:rPr>
              <a:t>p.a. </a:t>
            </a:r>
            <a:r>
              <a:rPr lang="en-US" sz="900" b="1" dirty="0" smtClean="0">
                <a:solidFill>
                  <a:srgbClr val="FF0000"/>
                </a:solidFill>
                <a:latin typeface="Arial" pitchFamily="34" charset="0"/>
              </a:rPr>
              <a:t>(est.)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</a:rPr>
              <a:t>:	8.0%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</a:rPr>
              <a:t>world imports </a:t>
            </a:r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(2010)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</a:rPr>
              <a:t>:	14%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</a:rPr>
              <a:t>dry bulk trade:	19%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</a:rPr>
              <a:t>total sea trade:	  8%</a:t>
            </a:r>
            <a:endParaRPr lang="en-US" sz="1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50825" y="188913"/>
            <a:ext cx="871378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2400" b="1" dirty="0">
                <a:solidFill>
                  <a:schemeClr val="hlink"/>
                </a:solidFill>
                <a:latin typeface="+mn-lt"/>
              </a:rPr>
              <a:t>The China </a:t>
            </a:r>
            <a:r>
              <a:rPr lang="en-US" sz="2400" b="1" dirty="0" smtClean="0">
                <a:solidFill>
                  <a:schemeClr val="hlink"/>
                </a:solidFill>
                <a:latin typeface="+mn-lt"/>
              </a:rPr>
              <a:t>Factor</a:t>
            </a:r>
            <a:endParaRPr lang="en-US" sz="2400" b="1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05478" name="Rectangle 8"/>
          <p:cNvSpPr>
            <a:spLocks noChangeArrowheads="1"/>
          </p:cNvSpPr>
          <p:nvPr/>
        </p:nvSpPr>
        <p:spPr bwMode="auto">
          <a:xfrm>
            <a:off x="232229" y="6445704"/>
            <a:ext cx="3028950" cy="23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>
                <a:latin typeface="Arial" pitchFamily="34" charset="0"/>
              </a:rPr>
              <a:t>Source: Clarkson Research Services</a:t>
            </a: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F9157-AD10-4636-886A-27108A1F6E3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36113" y="1633084"/>
            <a:ext cx="55154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94823" y="797379"/>
            <a:ext cx="366757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2400" b="1" dirty="0">
                <a:solidFill>
                  <a:schemeClr val="hlink"/>
                </a:solidFill>
                <a:latin typeface="+mn-lt"/>
              </a:rPr>
              <a:t>Next fifty years…..</a:t>
            </a: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812800" y="2119313"/>
            <a:ext cx="800735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hlink"/>
                </a:solidFill>
                <a:latin typeface="+mn-lt"/>
              </a:rPr>
              <a:t>seeds of change: </a:t>
            </a:r>
            <a:r>
              <a:rPr lang="en-US" sz="2000" b="1" dirty="0" smtClean="0">
                <a:solidFill>
                  <a:schemeClr val="hlink"/>
                </a:solidFill>
                <a:latin typeface="+mn-lt"/>
              </a:rPr>
              <a:t>….2060 ?: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1000" b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10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new global trade flows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1600" dirty="0" smtClean="0">
                <a:latin typeface="+mn-lt"/>
              </a:rPr>
              <a:t>(BRICS, Vietnam</a:t>
            </a:r>
            <a:r>
              <a:rPr lang="en-US" sz="1600" dirty="0">
                <a:latin typeface="+mn-lt"/>
              </a:rPr>
              <a:t>, Malaysia, </a:t>
            </a:r>
            <a:r>
              <a:rPr lang="en-US" sz="1600" dirty="0" smtClean="0">
                <a:latin typeface="+mn-lt"/>
              </a:rPr>
              <a:t>Philippines, 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Eastern </a:t>
            </a:r>
            <a:r>
              <a:rPr lang="en-US" sz="1600" dirty="0" smtClean="0">
                <a:latin typeface="+mn-lt"/>
              </a:rPr>
              <a:t>Europe, Colombia, Chile…)</a:t>
            </a:r>
            <a:endParaRPr lang="en-US" sz="16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1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globalization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of material supply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1600" dirty="0">
                <a:latin typeface="+mn-lt"/>
              </a:rPr>
              <a:t>(oil, steel, </a:t>
            </a:r>
            <a:r>
              <a:rPr lang="en-US" sz="1600" dirty="0" smtClean="0">
                <a:latin typeface="+mn-lt"/>
              </a:rPr>
              <a:t>gas….)</a:t>
            </a:r>
            <a:endParaRPr lang="en-US" sz="16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14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sea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transport &amp;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technology</a:t>
            </a:r>
            <a:br>
              <a:rPr lang="en-US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600" dirty="0" smtClean="0">
                <a:latin typeface="+mn-lt"/>
              </a:rPr>
              <a:t>(innovations, developments…)</a:t>
            </a:r>
            <a:endParaRPr lang="en-US" sz="16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1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business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cycles</a:t>
            </a:r>
            <a:br>
              <a:rPr lang="en-US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600" dirty="0" smtClean="0">
                <a:latin typeface="+mn-lt"/>
              </a:rPr>
              <a:t>(growth phases again….)</a:t>
            </a:r>
            <a:endParaRPr lang="en-US" sz="1600" dirty="0">
              <a:latin typeface="+mn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26A13-70EB-42C4-B4BD-BAD034D5008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3772"/>
            <a:ext cx="4601029" cy="58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0" y="6669087"/>
            <a:ext cx="28844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i="1">
                <a:latin typeface="Arial" pitchFamily="34" charset="0"/>
              </a:rPr>
              <a:t>Source: Clarkson Research Services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80118" y="231095"/>
            <a:ext cx="3338513" cy="37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2400" b="1" dirty="0">
                <a:solidFill>
                  <a:schemeClr val="hlink"/>
                </a:solidFill>
                <a:latin typeface="+mn-lt"/>
              </a:rPr>
              <a:t>Next fifty years…..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C0BF1-F32F-4B61-AA2F-DE7697136E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769257"/>
            <a:ext cx="46736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103086" y="2684464"/>
            <a:ext cx="7788502" cy="171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future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of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maritime business…</a:t>
            </a:r>
            <a:endParaRPr lang="en-US" b="1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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directly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integrated with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   health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of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world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economy !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38175" y="811213"/>
            <a:ext cx="32131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2400" b="1" dirty="0">
                <a:solidFill>
                  <a:schemeClr val="hlink"/>
                </a:solidFill>
                <a:latin typeface="+mn-lt"/>
              </a:rPr>
              <a:t>Next fifty years…..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951B6-E8E7-4BE5-9D65-B57686DDBC6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676275" y="1812925"/>
            <a:ext cx="42878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solidFill>
                  <a:srgbClr val="008BD0"/>
                </a:solidFill>
                <a:latin typeface="Arial" pitchFamily="34" charset="0"/>
              </a:rPr>
              <a:t>Shipping </a:t>
            </a:r>
            <a:r>
              <a:rPr lang="en-US" sz="2400" b="1" dirty="0" err="1">
                <a:solidFill>
                  <a:srgbClr val="008BD0"/>
                </a:solidFill>
                <a:latin typeface="Arial" pitchFamily="34" charset="0"/>
              </a:rPr>
              <a:t>Finance</a:t>
            </a:r>
            <a:r>
              <a:rPr lang="en-US" sz="2400" b="1" baseline="-25000" dirty="0" err="1">
                <a:solidFill>
                  <a:srgbClr val="008BD0"/>
                </a:solidFill>
                <a:latin typeface="Arial" pitchFamily="34" charset="0"/>
              </a:rPr>
              <a:t>SHIPFIN</a:t>
            </a:r>
            <a:endParaRPr lang="el-GR" sz="2400" b="1" baseline="-25000" dirty="0">
              <a:solidFill>
                <a:srgbClr val="008BD0"/>
              </a:solidFill>
              <a:latin typeface="Arial" pitchFamily="34" charset="0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687388" y="2508250"/>
            <a:ext cx="30289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500" b="1" dirty="0">
                <a:solidFill>
                  <a:srgbClr val="333399"/>
                </a:solidFill>
                <a:latin typeface="Arial" pitchFamily="34" charset="0"/>
              </a:rPr>
              <a:t>Professor</a:t>
            </a:r>
            <a:br>
              <a:rPr lang="en-US" sz="1500" b="1" dirty="0">
                <a:solidFill>
                  <a:srgbClr val="333399"/>
                </a:solidFill>
                <a:latin typeface="Arial" pitchFamily="34" charset="0"/>
              </a:rPr>
            </a:br>
            <a:r>
              <a:rPr lang="en-US" sz="1500" b="1" dirty="0">
                <a:solidFill>
                  <a:srgbClr val="333399"/>
                </a:solidFill>
                <a:latin typeface="Arial" pitchFamily="34" charset="0"/>
              </a:rPr>
              <a:t>Theodore SYRIOPOULOS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b="1" dirty="0">
              <a:solidFill>
                <a:srgbClr val="333399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800" b="1" dirty="0">
                <a:solidFill>
                  <a:srgbClr val="333399"/>
                </a:solidFill>
                <a:latin typeface="Arial" pitchFamily="34" charset="0"/>
              </a:rPr>
              <a:t>University of the Aegean</a:t>
            </a:r>
            <a:br>
              <a:rPr lang="en-US" sz="800" b="1" dirty="0">
                <a:solidFill>
                  <a:srgbClr val="333399"/>
                </a:solidFill>
                <a:latin typeface="Arial" pitchFamily="34" charset="0"/>
              </a:rPr>
            </a:br>
            <a:r>
              <a:rPr lang="en-US" sz="800" b="1" dirty="0">
                <a:solidFill>
                  <a:srgbClr val="333399"/>
                </a:solidFill>
                <a:latin typeface="Arial" pitchFamily="34" charset="0"/>
              </a:rPr>
              <a:t>Shipping, Trade &amp; Transport Dpt.</a:t>
            </a:r>
            <a:br>
              <a:rPr lang="en-US" sz="800" b="1" dirty="0">
                <a:solidFill>
                  <a:srgbClr val="333399"/>
                </a:solidFill>
                <a:latin typeface="Arial" pitchFamily="34" charset="0"/>
              </a:rPr>
            </a:br>
            <a:r>
              <a:rPr lang="en-US" sz="800" b="1" i="1" dirty="0">
                <a:solidFill>
                  <a:srgbClr val="333399"/>
                </a:solidFill>
                <a:latin typeface="Arial" pitchFamily="34" charset="0"/>
              </a:rPr>
              <a:t>tsiriop@aegean.gr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b="1" dirty="0">
              <a:solidFill>
                <a:srgbClr val="333399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b="1" dirty="0">
              <a:solidFill>
                <a:srgbClr val="333399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GB" sz="1500" b="1" dirty="0">
              <a:solidFill>
                <a:srgbClr val="333399"/>
              </a:solidFill>
              <a:latin typeface="Arial" pitchFamily="34" charset="0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88" y="4789488"/>
            <a:ext cx="323691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1587500"/>
            <a:ext cx="4310062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0000"/>
            <a:ext cx="59213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98863"/>
            <a:ext cx="4862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2350" y="0"/>
            <a:ext cx="431165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aegean.gr/aegean/images/en/top_e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860032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FC2A-87DC-466F-93A9-9870D509114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0"/>
            <a:ext cx="44275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84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4281488"/>
            <a:ext cx="43973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5775"/>
            <a:ext cx="45132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568" y="3212976"/>
            <a:ext cx="8208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chemeClr val="hlink"/>
                </a:solidFill>
                <a:latin typeface="+mn-lt"/>
                <a:cs typeface="Arial" pitchFamily="34" charset="0"/>
              </a:rPr>
              <a:t>SHIPPING MARKETS</a:t>
            </a:r>
            <a:endParaRPr lang="en-US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27971" y="695098"/>
            <a:ext cx="8229600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2D347B"/>
                </a:solidFill>
              </a:rPr>
              <a:t>Four Shipping Markets</a:t>
            </a:r>
            <a:endParaRPr lang="el-GR" sz="2400" b="1" baseline="-25000" dirty="0" smtClean="0">
              <a:solidFill>
                <a:srgbClr val="2D347B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162629"/>
            <a:ext cx="7848600" cy="400322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rgbClr val="2D347B"/>
                </a:solidFill>
              </a:rPr>
              <a:t>Shipping Market 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b="1" dirty="0" smtClean="0">
                <a:solidFill>
                  <a:srgbClr val="C00000"/>
                </a:solidFill>
              </a:rPr>
              <a:t>not 1 – but 4 interrelated main sub-markets !</a:t>
            </a:r>
          </a:p>
          <a:p>
            <a:pPr eaLnBrk="1" hangingPunct="1">
              <a:buFontTx/>
              <a:buNone/>
            </a:pPr>
            <a:endParaRPr lang="en-US" sz="1400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sz="2000" b="1" dirty="0" smtClean="0">
                <a:solidFill>
                  <a:srgbClr val="2D347B"/>
                </a:solidFill>
                <a:sym typeface="Wingdings" pitchFamily="2" charset="2"/>
              </a:rPr>
              <a:t> 	New Building Market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2D347B"/>
                </a:solidFill>
                <a:sym typeface="Wingdings" pitchFamily="2" charset="2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2D347B"/>
                </a:solidFill>
                <a:sym typeface="Wingdings" pitchFamily="2" charset="2"/>
              </a:rPr>
              <a:t>	 	Second-Hand Market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2D347B"/>
                </a:solidFill>
                <a:sym typeface="Wingdings" pitchFamily="2" charset="2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2D347B"/>
                </a:solidFill>
                <a:sym typeface="Wingdings" pitchFamily="2" charset="2"/>
              </a:rPr>
              <a:t>	 	Demolition (Scrap) Market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2D347B"/>
                </a:solidFill>
                <a:sym typeface="Wingdings" pitchFamily="2" charset="2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2D347B"/>
                </a:solidFill>
                <a:sym typeface="Wingdings" pitchFamily="2" charset="2"/>
              </a:rPr>
              <a:t>	 	Freight Market</a:t>
            </a:r>
            <a:endParaRPr lang="el-GR" sz="2000" b="1" dirty="0" smtClean="0">
              <a:solidFill>
                <a:srgbClr val="2D347B"/>
              </a:solidFill>
            </a:endParaRPr>
          </a:p>
        </p:txBody>
      </p:sp>
      <p:sp>
        <p:nvSpPr>
          <p:cNvPr id="921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17BE9-DEDC-4264-841D-AC022A426DC2}" type="slidenum">
              <a:rPr lang="el-GR" smtClean="0"/>
              <a:pPr/>
              <a:t>6</a:t>
            </a:fld>
            <a:endParaRPr lang="el-GR" smtClean="0"/>
          </a:p>
        </p:txBody>
      </p:sp>
      <p:sp>
        <p:nvSpPr>
          <p:cNvPr id="5" name="7 - Θέση αριθμού διαφάνειας"/>
          <p:cNvSpPr txBox="1">
            <a:spLocks/>
          </p:cNvSpPr>
          <p:nvPr/>
        </p:nvSpPr>
        <p:spPr bwMode="auto">
          <a:xfrm>
            <a:off x="7837714" y="6400800"/>
            <a:ext cx="1306286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009C43-7853-46EE-9373-9FD3757174C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>
          <a:xfrm>
            <a:off x="674914" y="535895"/>
            <a:ext cx="8229600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2D347B"/>
                </a:solidFill>
              </a:rPr>
              <a:t>Demand – Supply Equilibrium</a:t>
            </a:r>
            <a:endParaRPr lang="el-GR" sz="2400" b="1" dirty="0" smtClean="0">
              <a:solidFill>
                <a:srgbClr val="2D347B"/>
              </a:solidFill>
            </a:endParaRPr>
          </a:p>
        </p:txBody>
      </p:sp>
      <p:sp>
        <p:nvSpPr>
          <p:cNvPr id="89094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6DD3EC-CCB5-4862-941A-4AF8F1016EA3}" type="slidenum">
              <a:rPr lang="el-G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06286"/>
            <a:ext cx="9143999" cy="55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6"/>
          <p:cNvSpPr>
            <a:spLocks noChangeArrowheads="1"/>
          </p:cNvSpPr>
          <p:nvPr/>
        </p:nvSpPr>
        <p:spPr bwMode="auto">
          <a:xfrm>
            <a:off x="0" y="6560457"/>
            <a:ext cx="3600450" cy="29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/>
              <a:t>Source: </a:t>
            </a:r>
            <a:r>
              <a:rPr lang="en-US" sz="1000" i="1" dirty="0" smtClean="0"/>
              <a:t>M. Stopford (2009)</a:t>
            </a:r>
            <a:endParaRPr lang="el-GR" sz="1000" i="1" dirty="0"/>
          </a:p>
        </p:txBody>
      </p:sp>
      <p:sp>
        <p:nvSpPr>
          <p:cNvPr id="89095" name="6 - Έλλειψη"/>
          <p:cNvSpPr>
            <a:spLocks noChangeArrowheads="1"/>
          </p:cNvSpPr>
          <p:nvPr/>
        </p:nvSpPr>
        <p:spPr bwMode="auto">
          <a:xfrm>
            <a:off x="2511425" y="5058683"/>
            <a:ext cx="500063" cy="214313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12 - Έλλειψη"/>
          <p:cNvSpPr>
            <a:spLocks noChangeArrowheads="1"/>
          </p:cNvSpPr>
          <p:nvPr/>
        </p:nvSpPr>
        <p:spPr bwMode="auto">
          <a:xfrm>
            <a:off x="3642179" y="5031921"/>
            <a:ext cx="500063" cy="214313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13 - Έλλειψη"/>
          <p:cNvSpPr>
            <a:spLocks noChangeArrowheads="1"/>
          </p:cNvSpPr>
          <p:nvPr/>
        </p:nvSpPr>
        <p:spPr bwMode="auto">
          <a:xfrm>
            <a:off x="4672466" y="4042910"/>
            <a:ext cx="500062" cy="214312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9098" name="12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143250" y="5174797"/>
            <a:ext cx="1714500" cy="357188"/>
          </a:xfrm>
          <a:prstGeom prst="straightConnector1">
            <a:avLst/>
          </a:prstGeom>
          <a:noFill/>
          <a:ln w="19050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89099" name="14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4664645" y="4291808"/>
            <a:ext cx="1000125" cy="214312"/>
          </a:xfrm>
          <a:prstGeom prst="straightConnector1">
            <a:avLst/>
          </a:prstGeom>
          <a:noFill/>
          <a:ln w="19050" algn="ctr">
            <a:solidFill>
              <a:srgbClr val="FF3300"/>
            </a:solidFill>
            <a:round/>
            <a:headEnd/>
            <a:tailEnd type="arrow" w="med" len="med"/>
          </a:ln>
        </p:spPr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652120" y="3933056"/>
            <a:ext cx="3202158" cy="6480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GB" sz="1200" b="1" kern="0" dirty="0" smtClean="0">
                <a:solidFill>
                  <a:srgbClr val="0070C0"/>
                </a:solidFill>
                <a:latin typeface="+mn-lt"/>
              </a:rPr>
              <a:t>DEMAND  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inelastic 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levels of freight rates will reduce</a:t>
            </a:r>
            <a:b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  for shipping </a:t>
            </a: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marginally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652120" y="4941168"/>
            <a:ext cx="3216672" cy="10081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Short-Run:</a:t>
            </a:r>
            <a:r>
              <a:rPr kumimoji="0" lang="en-GB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1200" kern="0" noProof="0" dirty="0" smtClean="0">
                <a:latin typeface="+mn-lt"/>
              </a:rPr>
              <a:t/>
            </a:r>
            <a:br>
              <a:rPr lang="en-GB" sz="1200" kern="0" noProof="0" dirty="0" smtClean="0">
                <a:latin typeface="+mn-lt"/>
              </a:rPr>
            </a:br>
            <a:r>
              <a:rPr lang="en-GB" sz="1200" kern="0" noProof="0" dirty="0" smtClean="0">
                <a:latin typeface="+mn-lt"/>
              </a:rPr>
              <a:t>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utilising fleet more intensively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endParaRPr kumimoji="0" lang="en-GB" sz="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1200" b="1" kern="0" dirty="0" smtClean="0">
                <a:latin typeface="+mn-lt"/>
              </a:rPr>
              <a:t>Long-R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un: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b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GB" sz="1200" b="1" kern="0" dirty="0" smtClean="0">
                <a:solidFill>
                  <a:srgbClr val="C00000"/>
                </a:solidFill>
                <a:latin typeface="+mn-lt"/>
              </a:rPr>
              <a:t>only</a:t>
            </a:r>
            <a:r>
              <a:rPr lang="en-GB" sz="1200" kern="0" dirty="0" smtClean="0">
                <a:latin typeface="+mn-lt"/>
              </a:rPr>
              <a:t> 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more ships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endParaRPr lang="en-GB" sz="1000" b="1" kern="0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43844" y="781503"/>
            <a:ext cx="8267927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2D347B"/>
                </a:solidFill>
              </a:rPr>
              <a:t>Maritime market characteristics</a:t>
            </a:r>
            <a:endParaRPr lang="el-GR" sz="2400" b="1" baseline="-25000" dirty="0" smtClean="0">
              <a:solidFill>
                <a:srgbClr val="2D347B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1074285" y="2420888"/>
            <a:ext cx="3281691" cy="316835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endParaRPr lang="el-GR" sz="1200" dirty="0" smtClean="0"/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</a:rPr>
              <a:t>highly volatile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</a:rPr>
              <a:t>seasonal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</a:rPr>
              <a:t>cyclical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</a:rPr>
              <a:t>capital intensive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</a:rPr>
              <a:t>business cycles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>
                <a:sym typeface="Wingdings" pitchFamily="2" charset="2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ym typeface="Wingdings" pitchFamily="2" charset="2"/>
              </a:rPr>
              <a:t>		</a:t>
            </a:r>
            <a:endParaRPr lang="el-GR" sz="2400" b="1" dirty="0" smtClean="0">
              <a:solidFill>
                <a:srgbClr val="0070C0"/>
              </a:solidFill>
            </a:endParaRPr>
          </a:p>
        </p:txBody>
      </p:sp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39FF56-032B-404F-AF32-FC108FF0EE9C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5" name="7 - Θέση αριθμού διαφάνειας"/>
          <p:cNvSpPr txBox="1">
            <a:spLocks/>
          </p:cNvSpPr>
          <p:nvPr/>
        </p:nvSpPr>
        <p:spPr bwMode="auto">
          <a:xfrm>
            <a:off x="7881257" y="6400800"/>
            <a:ext cx="1262742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009C43-7853-46EE-9373-9FD3757174C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88024" y="2060848"/>
            <a:ext cx="356848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…sensitive to fluctuations in: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freight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bunker prices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currency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vessel values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b="1" kern="0" dirty="0" smtClean="0">
                <a:solidFill>
                  <a:srgbClr val="C00000"/>
                </a:solidFill>
                <a:latin typeface="+mn-lt"/>
              </a:rPr>
              <a:t>external events - shocks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38629" y="766989"/>
            <a:ext cx="8311470" cy="46166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2D347B"/>
                </a:solidFill>
              </a:rPr>
              <a:t>Maritime market segmentation…</a:t>
            </a:r>
            <a:endParaRPr lang="el-GR" sz="2400" b="1" baseline="-25000" dirty="0" smtClean="0">
              <a:solidFill>
                <a:srgbClr val="2D347B"/>
              </a:solidFill>
            </a:endParaRPr>
          </a:p>
        </p:txBody>
      </p:sp>
      <p:sp>
        <p:nvSpPr>
          <p:cNvPr id="819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4A9814-D52C-4ED5-8086-0356B90DE139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6" name="7 - Θέση αριθμού διαφάνειας"/>
          <p:cNvSpPr txBox="1">
            <a:spLocks/>
          </p:cNvSpPr>
          <p:nvPr/>
        </p:nvSpPr>
        <p:spPr bwMode="auto">
          <a:xfrm>
            <a:off x="7924800" y="6400800"/>
            <a:ext cx="1219199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009C43-7853-46EE-9373-9FD3757174C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75658" y="2155371"/>
            <a:ext cx="4992915" cy="321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latin typeface="+mn-lt"/>
              </a:rPr>
              <a:t>…markets segmented by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b="1" kern="0" dirty="0" smtClean="0">
                <a:solidFill>
                  <a:srgbClr val="C00000"/>
                </a:solidFill>
                <a:latin typeface="+mn-lt"/>
              </a:rPr>
              <a:t>cargo carrier </a:t>
            </a:r>
            <a:r>
              <a:rPr lang="en-US" sz="1600" kern="0" dirty="0" smtClean="0">
                <a:solidFill>
                  <a:srgbClr val="C00000"/>
                </a:solidFill>
                <a:latin typeface="+mn-lt"/>
              </a:rPr>
              <a:t>(dry-wet-container-gas)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b="1" kern="0" dirty="0" smtClean="0">
                <a:solidFill>
                  <a:srgbClr val="C00000"/>
                </a:solidFill>
                <a:latin typeface="+mn-lt"/>
              </a:rPr>
              <a:t>vessel type – size  </a:t>
            </a:r>
            <a:r>
              <a:rPr lang="en-US" sz="1600" kern="0" dirty="0" smtClean="0">
                <a:solidFill>
                  <a:srgbClr val="C00000"/>
                </a:solidFill>
                <a:latin typeface="+mn-lt"/>
              </a:rPr>
              <a:t>(dwt)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b="1" kern="0" dirty="0" smtClean="0">
                <a:solidFill>
                  <a:srgbClr val="C00000"/>
                </a:solidFill>
                <a:latin typeface="+mn-lt"/>
              </a:rPr>
              <a:t>sea routes - distances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contract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type </a:t>
            </a:r>
            <a:r>
              <a:rPr lang="en-US" sz="1600" kern="0" dirty="0" smtClean="0">
                <a:solidFill>
                  <a:srgbClr val="C00000"/>
                </a:solidFill>
                <a:latin typeface="+mn-lt"/>
              </a:rPr>
              <a:t>(spot  - time-charter)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b="1" kern="0" noProof="0" dirty="0" smtClean="0">
                <a:solidFill>
                  <a:srgbClr val="C00000"/>
                </a:solidFill>
                <a:latin typeface="+mn-lt"/>
              </a:rPr>
              <a:t>voyage type </a:t>
            </a:r>
            <a:r>
              <a:rPr lang="en-US" sz="1600" kern="0" noProof="0" dirty="0" smtClean="0">
                <a:solidFill>
                  <a:srgbClr val="C00000"/>
                </a:solidFill>
                <a:latin typeface="+mn-lt"/>
              </a:rPr>
              <a:t>(chartered - </a:t>
            </a:r>
            <a:r>
              <a:rPr lang="en-US" sz="1600" kern="0" dirty="0" smtClean="0">
                <a:solidFill>
                  <a:srgbClr val="C00000"/>
                </a:solidFill>
                <a:latin typeface="+mn-lt"/>
              </a:rPr>
              <a:t>bareboat)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4415</TotalTime>
  <Words>1014</Words>
  <Application>Microsoft Office PowerPoint</Application>
  <PresentationFormat>On-screen Show (4:3)</PresentationFormat>
  <Paragraphs>377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Θέμα του Office</vt:lpstr>
      <vt:lpstr>Office Theme</vt:lpstr>
      <vt:lpstr>1_Θέμα του Office</vt:lpstr>
      <vt:lpstr>Ναυτιλιακή Χρηματοοικονομική</vt:lpstr>
      <vt:lpstr>Άδειες Χρήσης</vt:lpstr>
      <vt:lpstr>Χρηματοδότηση</vt:lpstr>
      <vt:lpstr>PowerPoint Presentation</vt:lpstr>
      <vt:lpstr>PowerPoint Presentation</vt:lpstr>
      <vt:lpstr>Four Shipping Markets</vt:lpstr>
      <vt:lpstr>Demand – Supply Equilibrium</vt:lpstr>
      <vt:lpstr>Maritime market characteristics</vt:lpstr>
      <vt:lpstr>Maritime market segmentation…</vt:lpstr>
      <vt:lpstr>Market segmentation: Dry-Bulk</vt:lpstr>
      <vt:lpstr>Market segmentation: Tanker</vt:lpstr>
      <vt:lpstr>Market segmentation: LNG </vt:lpstr>
      <vt:lpstr>PowerPoint Presentation</vt:lpstr>
      <vt:lpstr>PowerPoint Presentation</vt:lpstr>
      <vt:lpstr>Maritime Market Fundamentals</vt:lpstr>
      <vt:lpstr>PowerPoint Presentation</vt:lpstr>
      <vt:lpstr>PowerPoint Presentation</vt:lpstr>
      <vt:lpstr>PowerPoint Presentation</vt:lpstr>
      <vt:lpstr>Global Crises</vt:lpstr>
      <vt:lpstr>PowerPoint Presentation</vt:lpstr>
      <vt:lpstr>World Shipbuilding Order-Book:  investment boom  overcapacity</vt:lpstr>
      <vt:lpstr>New - 2nd H vessel market</vt:lpstr>
      <vt:lpstr>PowerPoint Presentation</vt:lpstr>
      <vt:lpstr>PowerPoint Presentation</vt:lpstr>
      <vt:lpstr>Clarksea Earnings Index ($/day)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College of Bus &amp; Economics</dc:creator>
  <cp:lastModifiedBy>user</cp:lastModifiedBy>
  <cp:revision>1084</cp:revision>
  <dcterms:created xsi:type="dcterms:W3CDTF">2001-04-04T21:37:17Z</dcterms:created>
  <dcterms:modified xsi:type="dcterms:W3CDTF">2015-11-27T10:12:33Z</dcterms:modified>
</cp:coreProperties>
</file>