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4"/>
  </p:notesMasterIdLst>
  <p:sldIdLst>
    <p:sldId id="317" r:id="rId2"/>
    <p:sldId id="318" r:id="rId3"/>
    <p:sldId id="319" r:id="rId4"/>
    <p:sldId id="320" r:id="rId5"/>
    <p:sldId id="321" r:id="rId6"/>
    <p:sldId id="322" r:id="rId7"/>
    <p:sldId id="323" r:id="rId8"/>
    <p:sldId id="324" r:id="rId9"/>
    <p:sldId id="325" r:id="rId10"/>
    <p:sldId id="326" r:id="rId11"/>
    <p:sldId id="327" r:id="rId12"/>
    <p:sldId id="328" r:id="rId13"/>
    <p:sldId id="329" r:id="rId14"/>
    <p:sldId id="330" r:id="rId15"/>
    <p:sldId id="331" r:id="rId16"/>
    <p:sldId id="332" r:id="rId17"/>
    <p:sldId id="333" r:id="rId18"/>
    <p:sldId id="334" r:id="rId19"/>
    <p:sldId id="335" r:id="rId20"/>
    <p:sldId id="336" r:id="rId21"/>
    <p:sldId id="337" r:id="rId22"/>
    <p:sldId id="338" r:id="rId23"/>
    <p:sldId id="339" r:id="rId24"/>
    <p:sldId id="340" r:id="rId25"/>
    <p:sldId id="341" r:id="rId26"/>
    <p:sldId id="342" r:id="rId27"/>
    <p:sldId id="343" r:id="rId28"/>
    <p:sldId id="344" r:id="rId29"/>
    <p:sldId id="345" r:id="rId30"/>
    <p:sldId id="346" r:id="rId31"/>
    <p:sldId id="347" r:id="rId32"/>
    <p:sldId id="348" r:id="rId33"/>
    <p:sldId id="349" r:id="rId34"/>
    <p:sldId id="350" r:id="rId35"/>
    <p:sldId id="351" r:id="rId36"/>
    <p:sldId id="352" r:id="rId37"/>
    <p:sldId id="353" r:id="rId38"/>
    <p:sldId id="354" r:id="rId39"/>
    <p:sldId id="355" r:id="rId40"/>
    <p:sldId id="356" r:id="rId41"/>
    <p:sldId id="357" r:id="rId42"/>
    <p:sldId id="358" r:id="rId43"/>
    <p:sldId id="359" r:id="rId44"/>
    <p:sldId id="360" r:id="rId45"/>
    <p:sldId id="361" r:id="rId46"/>
    <p:sldId id="362" r:id="rId47"/>
    <p:sldId id="363" r:id="rId48"/>
    <p:sldId id="364" r:id="rId49"/>
    <p:sldId id="365" r:id="rId50"/>
    <p:sldId id="366" r:id="rId51"/>
    <p:sldId id="367" r:id="rId52"/>
    <p:sldId id="368" r:id="rId53"/>
    <p:sldId id="369" r:id="rId54"/>
    <p:sldId id="370" r:id="rId55"/>
    <p:sldId id="371" r:id="rId56"/>
    <p:sldId id="372" r:id="rId57"/>
    <p:sldId id="373" r:id="rId58"/>
    <p:sldId id="374" r:id="rId59"/>
    <p:sldId id="375" r:id="rId60"/>
    <p:sldId id="376" r:id="rId61"/>
    <p:sldId id="377" r:id="rId62"/>
    <p:sldId id="378" r:id="rId63"/>
    <p:sldId id="379" r:id="rId64"/>
    <p:sldId id="380" r:id="rId65"/>
    <p:sldId id="381" r:id="rId66"/>
    <p:sldId id="382" r:id="rId67"/>
    <p:sldId id="383" r:id="rId68"/>
    <p:sldId id="384" r:id="rId69"/>
    <p:sldId id="385" r:id="rId70"/>
    <p:sldId id="386" r:id="rId71"/>
    <p:sldId id="387" r:id="rId72"/>
    <p:sldId id="388" r:id="rId73"/>
    <p:sldId id="389" r:id="rId74"/>
    <p:sldId id="390" r:id="rId75"/>
    <p:sldId id="391" r:id="rId76"/>
    <p:sldId id="392" r:id="rId77"/>
    <p:sldId id="393" r:id="rId78"/>
    <p:sldId id="394" r:id="rId79"/>
    <p:sldId id="395" r:id="rId80"/>
    <p:sldId id="396" r:id="rId81"/>
    <p:sldId id="397" r:id="rId82"/>
    <p:sldId id="398" r:id="rId83"/>
    <p:sldId id="399" r:id="rId84"/>
    <p:sldId id="400" r:id="rId85"/>
    <p:sldId id="401" r:id="rId86"/>
    <p:sldId id="402" r:id="rId87"/>
    <p:sldId id="403" r:id="rId88"/>
    <p:sldId id="404" r:id="rId89"/>
    <p:sldId id="405" r:id="rId90"/>
    <p:sldId id="406" r:id="rId91"/>
    <p:sldId id="407" r:id="rId92"/>
    <p:sldId id="408" r:id="rId9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3"/>
    <p:restoredTop sz="94618"/>
  </p:normalViewPr>
  <p:slideViewPr>
    <p:cSldViewPr snapToGrid="0" snapToObjects="1">
      <p:cViewPr varScale="1">
        <p:scale>
          <a:sx n="89" d="100"/>
          <a:sy n="89" d="100"/>
        </p:scale>
        <p:origin x="360" y="1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slide" Target="slides/slide92.xml"/><Relationship Id="rId94" Type="http://schemas.openxmlformats.org/officeDocument/2006/relationships/notesMaster" Target="notesMasters/notesMaster1.xml"/><Relationship Id="rId95" Type="http://schemas.openxmlformats.org/officeDocument/2006/relationships/presProps" Target="presProps.xml"/><Relationship Id="rId96" Type="http://schemas.openxmlformats.org/officeDocument/2006/relationships/viewProps" Target="viewProps.xml"/><Relationship Id="rId97" Type="http://schemas.openxmlformats.org/officeDocument/2006/relationships/theme" Target="theme/theme1.xml"/><Relationship Id="rId98"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79ECE7-39D8-E440-94D5-D16DBD4A9656}" type="datetimeFigureOut">
              <a:rPr lang="en-US" smtClean="0"/>
              <a:t>11/27/17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8A723F-5CCE-4848-AD6A-8C9CCEA07CFD}" type="slidenum">
              <a:rPr lang="en-US" smtClean="0"/>
              <a:t>‹#›</a:t>
            </a:fld>
            <a:endParaRPr lang="en-US"/>
          </a:p>
        </p:txBody>
      </p:sp>
    </p:spTree>
    <p:extLst>
      <p:ext uri="{BB962C8B-B14F-4D97-AF65-F5344CB8AC3E}">
        <p14:creationId xmlns:p14="http://schemas.microsoft.com/office/powerpoint/2010/main" val="17123587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latin typeface="Times New Roman" charset="0"/>
                <a:ea typeface="Times New Roman" charset="0"/>
                <a:cs typeface="Times New Roman"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latin typeface="Times New Roman" charset="0"/>
                <a:ea typeface="Times New Roman" charset="0"/>
                <a:cs typeface="Times New Roman"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atin typeface="Times New Roman" charset="0"/>
                <a:ea typeface="Times New Roman" charset="0"/>
                <a:cs typeface="Times New Roman" charset="0"/>
              </a:defRPr>
            </a:lvl1pPr>
          </a:lstStyle>
          <a:p>
            <a:fld id="{B61BEF0D-F0BB-DE4B-95CE-6DB70DBA9567}" type="datetimeFigureOut">
              <a:rPr lang="en-US" smtClean="0"/>
              <a:pPr/>
              <a:t>11/27/17</a:t>
            </a:fld>
            <a:endParaRPr lang="en-US" dirty="0"/>
          </a:p>
        </p:txBody>
      </p:sp>
      <p:sp>
        <p:nvSpPr>
          <p:cNvPr id="5" name="Footer Placeholder 4"/>
          <p:cNvSpPr>
            <a:spLocks noGrp="1"/>
          </p:cNvSpPr>
          <p:nvPr>
            <p:ph type="ftr" sz="quarter" idx="11"/>
          </p:nvPr>
        </p:nvSpPr>
        <p:spPr/>
        <p:txBody>
          <a:bodyPr/>
          <a:lstStyle>
            <a:lvl1pPr>
              <a:defRPr>
                <a:latin typeface="Times New Roman" charset="0"/>
                <a:ea typeface="Times New Roman" charset="0"/>
                <a:cs typeface="Times New Roman" charset="0"/>
              </a:defRPr>
            </a:lvl1pPr>
          </a:lstStyle>
          <a:p>
            <a:endParaRPr lang="en-US" dirty="0"/>
          </a:p>
        </p:txBody>
      </p:sp>
      <p:sp>
        <p:nvSpPr>
          <p:cNvPr id="6" name="Slide Number Placeholder 5"/>
          <p:cNvSpPr>
            <a:spLocks noGrp="1"/>
          </p:cNvSpPr>
          <p:nvPr>
            <p:ph type="sldNum" sz="quarter" idx="12"/>
          </p:nvPr>
        </p:nvSpPr>
        <p:spPr/>
        <p:txBody>
          <a:bodyPr/>
          <a:lstStyle>
            <a:lvl1pPr>
              <a:defRPr>
                <a:latin typeface="Times New Roman" charset="0"/>
                <a:ea typeface="Times New Roman" charset="0"/>
                <a:cs typeface="Times New Roman" charset="0"/>
              </a:defRPr>
            </a:lvl1pPr>
          </a:lstStyle>
          <a:p>
            <a:fld id="{D57F1E4F-1CFF-5643-939E-217C01CDF565}" type="slidenum">
              <a:rPr lang="en-US" smtClean="0"/>
              <a:pPr/>
              <a:t>‹#›</a:t>
            </a:fld>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347569" y="0"/>
            <a:ext cx="2822272" cy="928255"/>
          </a:xfrm>
          <a:prstGeom prst="rect">
            <a:avLst/>
          </a:prstGeom>
        </p:spPr>
      </p:pic>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038963" y="2404534"/>
            <a:ext cx="1713186" cy="2743198"/>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11/27/17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22238"/>
            <a:ext cx="10058400" cy="1295400"/>
          </a:xfrm>
        </p:spPr>
        <p:txBody>
          <a:bodyPr/>
          <a:lstStyle/>
          <a:p>
            <a:r>
              <a:rPr lang="el-GR" smtClean="0"/>
              <a:t>Click to edit Master title style</a:t>
            </a:r>
            <a:endParaRPr lang="en-US"/>
          </a:p>
        </p:txBody>
      </p:sp>
      <p:sp>
        <p:nvSpPr>
          <p:cNvPr id="3" name="Content Placeholder 2"/>
          <p:cNvSpPr>
            <a:spLocks noGrp="1"/>
          </p:cNvSpPr>
          <p:nvPr>
            <p:ph sz="half" idx="1"/>
          </p:nvPr>
        </p:nvSpPr>
        <p:spPr>
          <a:xfrm>
            <a:off x="609600" y="1719263"/>
            <a:ext cx="5384800" cy="4411662"/>
          </a:xfrm>
        </p:spPr>
        <p:txBody>
          <a:body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4" name="Content Placeholder 3"/>
          <p:cNvSpPr>
            <a:spLocks noGrp="1"/>
          </p:cNvSpPr>
          <p:nvPr>
            <p:ph sz="quarter" idx="2"/>
          </p:nvPr>
        </p:nvSpPr>
        <p:spPr>
          <a:xfrm>
            <a:off x="6197600" y="1719264"/>
            <a:ext cx="5384800" cy="2128837"/>
          </a:xfrm>
        </p:spPr>
        <p:txBody>
          <a:body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5" name="Content Placeholder 4"/>
          <p:cNvSpPr>
            <a:spLocks noGrp="1"/>
          </p:cNvSpPr>
          <p:nvPr>
            <p:ph sz="quarter" idx="3"/>
          </p:nvPr>
        </p:nvSpPr>
        <p:spPr>
          <a:xfrm>
            <a:off x="6197600" y="4000501"/>
            <a:ext cx="5384800" cy="2130425"/>
          </a:xfrm>
        </p:spPr>
        <p:txBody>
          <a:body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6" name="Rectangle 5"/>
          <p:cNvSpPr>
            <a:spLocks noGrp="1" noChangeArrowheads="1"/>
          </p:cNvSpPr>
          <p:nvPr>
            <p:ph type="dt" sz="half" idx="10"/>
          </p:nvPr>
        </p:nvSpPr>
        <p:spPr>
          <a:ln/>
        </p:spPr>
        <p:txBody>
          <a:bodyPr/>
          <a:lstStyle>
            <a:lvl1pPr>
              <a:defRPr/>
            </a:lvl1pPr>
          </a:lstStyle>
          <a:p>
            <a:pPr>
              <a:defRPr/>
            </a:pPr>
            <a:endParaRPr lang="en-US"/>
          </a:p>
        </p:txBody>
      </p:sp>
      <p:sp>
        <p:nvSpPr>
          <p:cNvPr id="7" name="Rectangle 6"/>
          <p:cNvSpPr>
            <a:spLocks noGrp="1" noChangeArrowheads="1"/>
          </p:cNvSpPr>
          <p:nvPr>
            <p:ph type="ftr" sz="quarter" idx="11"/>
          </p:nvPr>
        </p:nvSpPr>
        <p:spPr>
          <a:ln/>
        </p:spPr>
        <p:txBody>
          <a:bodyPr/>
          <a:lstStyle>
            <a:lvl1pPr>
              <a:defRPr/>
            </a:lvl1pPr>
          </a:lstStyle>
          <a:p>
            <a:pPr>
              <a:defRPr/>
            </a:pPr>
            <a:endParaRPr lang="en-US"/>
          </a:p>
        </p:txBody>
      </p:sp>
      <p:sp>
        <p:nvSpPr>
          <p:cNvPr id="8" name="Rectangle 7"/>
          <p:cNvSpPr>
            <a:spLocks noGrp="1" noChangeArrowheads="1"/>
          </p:cNvSpPr>
          <p:nvPr>
            <p:ph type="sldNum" sz="quarter" idx="12"/>
          </p:nvPr>
        </p:nvSpPr>
        <p:spPr>
          <a:ln/>
        </p:spPr>
        <p:txBody>
          <a:bodyPr/>
          <a:lstStyle>
            <a:lvl1pPr>
              <a:defRPr/>
            </a:lvl1pPr>
          </a:lstStyle>
          <a:p>
            <a:fld id="{F1C99014-939D-ED46-B81E-FB40FE544528}" type="slidenum">
              <a:rPr lang="en-GB" altLang="en-US"/>
              <a:pPr/>
              <a:t>‹#›</a:t>
            </a:fld>
            <a:endParaRPr lang="en-GB" altLang="en-US"/>
          </a:p>
        </p:txBody>
      </p:sp>
    </p:spTree>
    <p:extLst>
      <p:ext uri="{BB962C8B-B14F-4D97-AF65-F5344CB8AC3E}">
        <p14:creationId xmlns:p14="http://schemas.microsoft.com/office/powerpoint/2010/main" val="11262340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122238"/>
            <a:ext cx="10058400" cy="1295400"/>
          </a:xfrm>
        </p:spPr>
        <p:txBody>
          <a:bodyPr/>
          <a:lstStyle/>
          <a:p>
            <a:r>
              <a:rPr lang="el-GR" smtClean="0"/>
              <a:t>Click to edit Master title style</a:t>
            </a:r>
            <a:endParaRPr lang="en-US"/>
          </a:p>
        </p:txBody>
      </p:sp>
      <p:sp>
        <p:nvSpPr>
          <p:cNvPr id="3" name="Table Placeholder 2"/>
          <p:cNvSpPr>
            <a:spLocks noGrp="1"/>
          </p:cNvSpPr>
          <p:nvPr>
            <p:ph type="tbl" idx="1"/>
          </p:nvPr>
        </p:nvSpPr>
        <p:spPr>
          <a:xfrm>
            <a:off x="609600" y="1719263"/>
            <a:ext cx="10972800" cy="4411662"/>
          </a:xfrm>
        </p:spPr>
        <p:txBody>
          <a:bodyPr/>
          <a:lstStyle/>
          <a:p>
            <a:pPr lvl="0"/>
            <a:endParaRPr lang="en-US" noProof="0" smtClean="0"/>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fld id="{D025CE16-6D23-854D-8994-35D472D90E98}" type="slidenum">
              <a:rPr lang="en-GB" altLang="en-US"/>
              <a:pPr/>
              <a:t>‹#›</a:t>
            </a:fld>
            <a:endParaRPr lang="en-GB" altLang="en-US"/>
          </a:p>
        </p:txBody>
      </p:sp>
    </p:spTree>
    <p:extLst>
      <p:ext uri="{BB962C8B-B14F-4D97-AF65-F5344CB8AC3E}">
        <p14:creationId xmlns:p14="http://schemas.microsoft.com/office/powerpoint/2010/main" val="17488801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22238"/>
            <a:ext cx="10058400" cy="1295400"/>
          </a:xfrm>
        </p:spPr>
        <p:txBody>
          <a:bodyPr/>
          <a:lstStyle/>
          <a:p>
            <a:r>
              <a:rPr lang="el-GR" smtClean="0"/>
              <a:t>Click to edit Master title style</a:t>
            </a:r>
            <a:endParaRPr lang="en-US"/>
          </a:p>
        </p:txBody>
      </p:sp>
      <p:sp>
        <p:nvSpPr>
          <p:cNvPr id="3" name="Text Placeholder 2"/>
          <p:cNvSpPr>
            <a:spLocks noGrp="1"/>
          </p:cNvSpPr>
          <p:nvPr>
            <p:ph type="body" sz="half" idx="1"/>
          </p:nvPr>
        </p:nvSpPr>
        <p:spPr>
          <a:xfrm>
            <a:off x="609600" y="1719263"/>
            <a:ext cx="5384800" cy="4411662"/>
          </a:xfrm>
        </p:spPr>
        <p:txBody>
          <a:body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4" name="Content Placeholder 3"/>
          <p:cNvSpPr>
            <a:spLocks noGrp="1"/>
          </p:cNvSpPr>
          <p:nvPr>
            <p:ph sz="half" idx="2"/>
          </p:nvPr>
        </p:nvSpPr>
        <p:spPr>
          <a:xfrm>
            <a:off x="6197600" y="1719263"/>
            <a:ext cx="5384800" cy="4411662"/>
          </a:xfrm>
        </p:spPr>
        <p:txBody>
          <a:body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fld id="{7217D433-28AF-9A4D-9458-4B32F46BCE1E}" type="slidenum">
              <a:rPr lang="en-GB" altLang="en-US"/>
              <a:pPr/>
              <a:t>‹#›</a:t>
            </a:fld>
            <a:endParaRPr lang="en-GB" altLang="en-US"/>
          </a:p>
        </p:txBody>
      </p:sp>
    </p:spTree>
    <p:extLst>
      <p:ext uri="{BB962C8B-B14F-4D97-AF65-F5344CB8AC3E}">
        <p14:creationId xmlns:p14="http://schemas.microsoft.com/office/powerpoint/2010/main" val="614765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122238"/>
            <a:ext cx="10058400" cy="1295400"/>
          </a:xfrm>
        </p:spPr>
        <p:txBody>
          <a:bodyPr/>
          <a:lstStyle/>
          <a:p>
            <a:r>
              <a:rPr lang="el-GR" smtClean="0"/>
              <a:t>Click to edit Master title style</a:t>
            </a:r>
            <a:endParaRPr lang="en-US"/>
          </a:p>
        </p:txBody>
      </p:sp>
      <p:sp>
        <p:nvSpPr>
          <p:cNvPr id="3" name="SmartArt Placeholder 2"/>
          <p:cNvSpPr>
            <a:spLocks noGrp="1"/>
          </p:cNvSpPr>
          <p:nvPr>
            <p:ph type="dgm" idx="1"/>
          </p:nvPr>
        </p:nvSpPr>
        <p:spPr>
          <a:xfrm>
            <a:off x="609600" y="1719263"/>
            <a:ext cx="10972800" cy="4411662"/>
          </a:xfrm>
        </p:spPr>
        <p:txBody>
          <a:bodyPr/>
          <a:lstStyle/>
          <a:p>
            <a:pPr lvl="0"/>
            <a:endParaRPr lang="en-US" noProof="0" smtClean="0"/>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fld id="{FCB2CB83-374E-C04A-AD7B-1BF4AE6D0EA4}" type="slidenum">
              <a:rPr lang="en-GB" altLang="en-US"/>
              <a:pPr/>
              <a:t>‹#›</a:t>
            </a:fld>
            <a:endParaRPr lang="en-GB" altLang="en-US"/>
          </a:p>
        </p:txBody>
      </p:sp>
    </p:spTree>
    <p:extLst>
      <p:ext uri="{BB962C8B-B14F-4D97-AF65-F5344CB8AC3E}">
        <p14:creationId xmlns:p14="http://schemas.microsoft.com/office/powerpoint/2010/main" val="118472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11/27/17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11/27/17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11/27/17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11/27/17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11/27/17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11/27/17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22" Type="http://schemas.openxmlformats.org/officeDocument/2006/relationships/image" Target="../media/image1.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latin typeface="Times New Roman" charset="0"/>
                <a:ea typeface="Times New Roman" charset="0"/>
                <a:cs typeface="Times New Roman" charset="0"/>
              </a:defRPr>
            </a:lvl1pPr>
          </a:lstStyle>
          <a:p>
            <a:fld id="{B61BEF0D-F0BB-DE4B-95CE-6DB70DBA9567}" type="datetimeFigureOut">
              <a:rPr lang="en-US" smtClean="0"/>
              <a:pPr/>
              <a:t>11/27/17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latin typeface="Times New Roman" charset="0"/>
                <a:ea typeface="Times New Roman" charset="0"/>
                <a:cs typeface="Times New Roman" charset="0"/>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latin typeface="Times New Roman" charset="0"/>
                <a:ea typeface="Times New Roman" charset="0"/>
                <a:cs typeface="Times New Roman" charset="0"/>
              </a:defRPr>
            </a:lvl1pPr>
          </a:lstStyle>
          <a:p>
            <a:fld id="{D57F1E4F-1CFF-5643-939E-217C01CDF565}" type="slidenum">
              <a:rPr lang="en-US" smtClean="0"/>
              <a:pPr/>
              <a:t>‹#›</a:t>
            </a:fld>
            <a:endParaRPr lang="en-US" dirty="0"/>
          </a:p>
        </p:txBody>
      </p:sp>
      <p:pic>
        <p:nvPicPr>
          <p:cNvPr id="30" name="Picture 29"/>
          <p:cNvPicPr>
            <a:picLocks noChangeAspect="1"/>
          </p:cNvPicPr>
          <p:nvPr userDrawn="1"/>
        </p:nvPicPr>
        <p:blipFill>
          <a:blip r:embed="rId22">
            <a:extLst>
              <a:ext uri="{28A0092B-C50C-407E-A947-70E740481C1C}">
                <a14:useLocalDpi xmlns:a14="http://schemas.microsoft.com/office/drawing/2010/main" val="0"/>
              </a:ext>
            </a:extLst>
          </a:blip>
          <a:stretch>
            <a:fillRect/>
          </a:stretch>
        </p:blipFill>
        <p:spPr>
          <a:xfrm>
            <a:off x="9724322" y="6046372"/>
            <a:ext cx="2467677" cy="811628"/>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 id="2147483668" r:id="rId17"/>
    <p:sldLayoutId id="2147483669" r:id="rId18"/>
    <p:sldLayoutId id="2147483670" r:id="rId19"/>
    <p:sldLayoutId id="2147483671" r:id="rId20"/>
  </p:sldLayoutIdLst>
  <p:txStyles>
    <p:titleStyle>
      <a:lvl1pPr algn="l" defTabSz="457200" rtl="0" eaLnBrk="1" latinLnBrk="0" hangingPunct="1">
        <a:spcBef>
          <a:spcPct val="0"/>
        </a:spcBef>
        <a:buNone/>
        <a:defRPr sz="3600" kern="1200">
          <a:solidFill>
            <a:schemeClr val="accent1"/>
          </a:solidFill>
          <a:latin typeface="Times New Roman" charset="0"/>
          <a:ea typeface="Times New Roman" charset="0"/>
          <a:cs typeface="Times New Roman"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Times New Roman" charset="0"/>
          <a:ea typeface="Times New Roman" charset="0"/>
          <a:cs typeface="Times New Roman" charset="0"/>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Times New Roman" charset="0"/>
          <a:ea typeface="Times New Roman" charset="0"/>
          <a:cs typeface="Times New Roman" charset="0"/>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Times New Roman" charset="0"/>
          <a:ea typeface="Times New Roman" charset="0"/>
          <a:cs typeface="Times New Roman" charset="0"/>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Times New Roman" charset="0"/>
          <a:ea typeface="Times New Roman" charset="0"/>
          <a:cs typeface="Times New Roman" charset="0"/>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Times New Roman" charset="0"/>
          <a:ea typeface="Times New Roman" charset="0"/>
          <a:cs typeface="Times New Roman" charset="0"/>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mailto:ilagoudis@aegean.gr"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5.png"/></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6.png"/></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p:txBody>
          <a:bodyPr/>
          <a:lstStyle/>
          <a:p>
            <a:pPr eaLnBrk="1" hangingPunct="1"/>
            <a:r>
              <a:rPr lang="el-GR" altLang="en-US"/>
              <a:t>ΟΡΓΑΝΩΣΗ</a:t>
            </a:r>
            <a:endParaRPr lang="en-US" altLang="en-US"/>
          </a:p>
        </p:txBody>
      </p:sp>
      <p:sp>
        <p:nvSpPr>
          <p:cNvPr id="18435" name="Rectangle 3"/>
          <p:cNvSpPr>
            <a:spLocks noGrp="1" noChangeArrowheads="1"/>
          </p:cNvSpPr>
          <p:nvPr>
            <p:ph type="subTitle" idx="1"/>
          </p:nvPr>
        </p:nvSpPr>
        <p:spPr/>
        <p:txBody>
          <a:bodyPr>
            <a:normAutofit lnSpcReduction="10000"/>
          </a:bodyPr>
          <a:lstStyle/>
          <a:p>
            <a:pPr eaLnBrk="1" hangingPunct="1">
              <a:buFont typeface="Wingdings" charset="2"/>
              <a:buNone/>
            </a:pPr>
            <a:endParaRPr lang="el-GR" altLang="en-US" dirty="0"/>
          </a:p>
          <a:p>
            <a:pPr eaLnBrk="1" hangingPunct="1">
              <a:buFont typeface="Wingdings" charset="2"/>
              <a:buNone/>
            </a:pPr>
            <a:r>
              <a:rPr lang="el-GR" altLang="en-US" dirty="0"/>
              <a:t>Δρ. Ιωάννης Ν. </a:t>
            </a:r>
            <a:r>
              <a:rPr lang="el-GR" altLang="en-US" dirty="0" smtClean="0"/>
              <a:t>Λαγούδης</a:t>
            </a:r>
            <a:endParaRPr lang="en-US" altLang="en-US" dirty="0" smtClean="0"/>
          </a:p>
          <a:p>
            <a:r>
              <a:rPr lang="en-US" altLang="en-US" dirty="0">
                <a:hlinkClick r:id="rId2"/>
              </a:rPr>
              <a:t>ilagoudis@aegean.gr</a:t>
            </a:r>
            <a:r>
              <a:rPr lang="en-US" altLang="en-US" dirty="0"/>
              <a:t> </a:t>
            </a:r>
          </a:p>
        </p:txBody>
      </p:sp>
    </p:spTree>
    <p:extLst>
      <p:ext uri="{BB962C8B-B14F-4D97-AF65-F5344CB8AC3E}">
        <p14:creationId xmlns:p14="http://schemas.microsoft.com/office/powerpoint/2010/main" val="18958445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l-GR" altLang="en-US"/>
              <a:t>Περίπτωση 1</a:t>
            </a:r>
            <a:br>
              <a:rPr lang="el-GR" altLang="en-US"/>
            </a:br>
            <a:r>
              <a:rPr lang="en-US" altLang="en-US"/>
              <a:t>Osborne Computer Corporation</a:t>
            </a:r>
          </a:p>
        </p:txBody>
      </p:sp>
      <p:sp>
        <p:nvSpPr>
          <p:cNvPr id="27651" name="Rectangle 3"/>
          <p:cNvSpPr>
            <a:spLocks noGrp="1" noChangeArrowheads="1"/>
          </p:cNvSpPr>
          <p:nvPr>
            <p:ph type="body" idx="1"/>
          </p:nvPr>
        </p:nvSpPr>
        <p:spPr/>
        <p:txBody>
          <a:bodyPr>
            <a:normAutofit/>
          </a:bodyPr>
          <a:lstStyle/>
          <a:p>
            <a:r>
              <a:rPr lang="el-GR" altLang="en-US" sz="2400"/>
              <a:t>Το να διοικείς μια επιχείρηση με 1.000 ανθρώπους δεν είναι 20 φορές δυσκολότερο από το να διοικείς μια επιχείρηση με 50 ανθρώπους. </a:t>
            </a:r>
            <a:r>
              <a:rPr lang="el-GR" altLang="en-US" sz="2400" dirty="0"/>
              <a:t>Απλά είναι ένα τελείως διαφορετικό πρόβλημα. Απαιτείται Ο. Δ. και σύστημα ελέγχου που να βοηθά .</a:t>
            </a:r>
          </a:p>
          <a:p>
            <a:r>
              <a:rPr lang="el-GR" altLang="en-US" sz="2400" dirty="0"/>
              <a:t>Το να διοικείς την ανάπτυξη είναι δύσκολο . Το να διοικείς επιτυχημένα μια εκρηκτική ανάπτυξη είναι σπάνια δυνατόν.</a:t>
            </a:r>
            <a:endParaRPr lang="en-US" altLang="en-US" sz="2400" dirty="0"/>
          </a:p>
        </p:txBody>
      </p:sp>
    </p:spTree>
    <p:extLst>
      <p:ext uri="{BB962C8B-B14F-4D97-AF65-F5344CB8AC3E}">
        <p14:creationId xmlns:p14="http://schemas.microsoft.com/office/powerpoint/2010/main" val="10714363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l-GR" altLang="en-US"/>
              <a:t>Περίπτωση 1</a:t>
            </a:r>
            <a:br>
              <a:rPr lang="el-GR" altLang="en-US"/>
            </a:br>
            <a:r>
              <a:rPr lang="en-US" altLang="en-US"/>
              <a:t>Osborne Computer Corporation</a:t>
            </a:r>
          </a:p>
        </p:txBody>
      </p:sp>
      <p:sp>
        <p:nvSpPr>
          <p:cNvPr id="28675" name="Rectangle 3"/>
          <p:cNvSpPr>
            <a:spLocks noGrp="1" noChangeArrowheads="1"/>
          </p:cNvSpPr>
          <p:nvPr>
            <p:ph type="body" idx="1"/>
          </p:nvPr>
        </p:nvSpPr>
        <p:spPr/>
        <p:txBody>
          <a:bodyPr>
            <a:normAutofit/>
          </a:bodyPr>
          <a:lstStyle/>
          <a:p>
            <a:r>
              <a:rPr lang="el-GR" altLang="en-US" sz="2400" dirty="0"/>
              <a:t>Το να διοικείς σε ένα σταθερό περιβάλλον είναι ίσως άνετο</a:t>
            </a:r>
          </a:p>
          <a:p>
            <a:r>
              <a:rPr lang="el-GR" altLang="en-US" sz="2400" dirty="0"/>
              <a:t>Η διοίκηση σε ένα ριψοκίνδυνο μεταβαλλόμενο περιβάλλον φέρνει τους  </a:t>
            </a:r>
            <a:r>
              <a:rPr lang="en-GB" altLang="en-US" sz="2400" dirty="0"/>
              <a:t>managers </a:t>
            </a:r>
            <a:r>
              <a:rPr lang="el-GR" altLang="en-US" sz="2400" dirty="0"/>
              <a:t>στο όριο.</a:t>
            </a:r>
          </a:p>
          <a:p>
            <a:r>
              <a:rPr lang="el-GR" altLang="en-US" sz="2400" dirty="0"/>
              <a:t>Χωρίς κατάλληλη Ο.Δ. το να διοικήσεις μια εκρηκτική ανάπτυξη στο ρευστό και ριψοκίνδυνο περιβάλλον της βιομηχανίας των Η/Υ είναι αδύνατο.</a:t>
            </a:r>
            <a:endParaRPr lang="en-US" altLang="en-US" sz="2400" dirty="0"/>
          </a:p>
        </p:txBody>
      </p:sp>
    </p:spTree>
    <p:extLst>
      <p:ext uri="{BB962C8B-B14F-4D97-AF65-F5344CB8AC3E}">
        <p14:creationId xmlns:p14="http://schemas.microsoft.com/office/powerpoint/2010/main" val="9801694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l-GR" altLang="en-US"/>
              <a:t>Περίπτωση 1</a:t>
            </a:r>
            <a:br>
              <a:rPr lang="el-GR" altLang="en-US"/>
            </a:br>
            <a:r>
              <a:rPr lang="en-US" altLang="en-US"/>
              <a:t>Osborne Computer Corporation</a:t>
            </a:r>
          </a:p>
        </p:txBody>
      </p:sp>
      <p:sp>
        <p:nvSpPr>
          <p:cNvPr id="29699" name="Rectangle 3"/>
          <p:cNvSpPr>
            <a:spLocks noGrp="1" noChangeArrowheads="1"/>
          </p:cNvSpPr>
          <p:nvPr>
            <p:ph type="body" idx="1"/>
          </p:nvPr>
        </p:nvSpPr>
        <p:spPr/>
        <p:txBody>
          <a:bodyPr>
            <a:normAutofit/>
          </a:bodyPr>
          <a:lstStyle/>
          <a:p>
            <a:pPr>
              <a:spcAft>
                <a:spcPts val="1200"/>
              </a:spcAft>
            </a:pPr>
            <a:r>
              <a:rPr lang="el-GR" altLang="en-US" sz="2400" dirty="0"/>
              <a:t>Στα μαθήματα για την Οργάνωση θα μάθουμε: </a:t>
            </a:r>
          </a:p>
          <a:p>
            <a:pPr lvl="1">
              <a:spcAft>
                <a:spcPts val="1200"/>
              </a:spcAft>
            </a:pPr>
            <a:r>
              <a:rPr lang="el-GR" altLang="en-US" sz="2000" dirty="0">
                <a:ea typeface="ＭＳ Ｐゴシック" charset="-128"/>
              </a:rPr>
              <a:t>τον σκοπό της Ο.Δ.</a:t>
            </a:r>
          </a:p>
          <a:p>
            <a:pPr lvl="1">
              <a:spcAft>
                <a:spcPts val="1200"/>
              </a:spcAft>
            </a:pPr>
            <a:r>
              <a:rPr lang="el-GR" altLang="en-US" sz="2000" dirty="0">
                <a:ea typeface="ＭＳ Ｐゴシック" charset="-128"/>
              </a:rPr>
              <a:t>τα χαρακτηριστικά , τα όρια και τους</a:t>
            </a:r>
            <a:r>
              <a:rPr lang="en-US" altLang="en-US" sz="2000" dirty="0">
                <a:ea typeface="ＭＳ Ｐゴシック" charset="-128"/>
              </a:rPr>
              <a:t> </a:t>
            </a:r>
            <a:r>
              <a:rPr lang="el-GR" altLang="en-US" sz="2000" dirty="0">
                <a:ea typeface="ＭＳ Ｐゴシック" charset="-128"/>
              </a:rPr>
              <a:t>περιορισμούς της,</a:t>
            </a:r>
          </a:p>
          <a:p>
            <a:pPr>
              <a:spcAft>
                <a:spcPts val="1200"/>
              </a:spcAft>
              <a:buNone/>
            </a:pPr>
            <a:r>
              <a:rPr lang="el-GR" altLang="en-US" sz="2400" dirty="0"/>
              <a:t>και το τι καθορίζει </a:t>
            </a:r>
          </a:p>
          <a:p>
            <a:pPr lvl="1">
              <a:spcAft>
                <a:spcPts val="1200"/>
              </a:spcAft>
            </a:pPr>
            <a:r>
              <a:rPr lang="el-GR" altLang="en-US" sz="2000" dirty="0">
                <a:ea typeface="ＭＳ Ｐゴシック" charset="-128"/>
              </a:rPr>
              <a:t>τον τύπο της Ο.Δ. που είναι η πιο κατάλληλη.</a:t>
            </a:r>
            <a:endParaRPr lang="en-US" altLang="en-US" sz="2000" dirty="0">
              <a:ea typeface="ＭＳ Ｐゴシック" charset="-128"/>
            </a:endParaRPr>
          </a:p>
        </p:txBody>
      </p:sp>
    </p:spTree>
    <p:extLst>
      <p:ext uri="{BB962C8B-B14F-4D97-AF65-F5344CB8AC3E}">
        <p14:creationId xmlns:p14="http://schemas.microsoft.com/office/powerpoint/2010/main" val="3613606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l-GR" altLang="en-US"/>
              <a:t>Περίπτωση 2</a:t>
            </a:r>
            <a:br>
              <a:rPr lang="el-GR" altLang="en-US"/>
            </a:br>
            <a:r>
              <a:rPr lang="en-GB" altLang="en-US"/>
              <a:t>Bausch and Lamb</a:t>
            </a:r>
            <a:endParaRPr lang="en-US" altLang="en-US"/>
          </a:p>
        </p:txBody>
      </p:sp>
      <p:sp>
        <p:nvSpPr>
          <p:cNvPr id="58371" name="Rectangle 3"/>
          <p:cNvSpPr>
            <a:spLocks noGrp="1" noChangeAspect="1" noChangeArrowheads="1"/>
          </p:cNvSpPr>
          <p:nvPr>
            <p:ph type="body" idx="1"/>
          </p:nvPr>
        </p:nvSpPr>
        <p:spPr/>
        <p:txBody>
          <a:bodyPr>
            <a:normAutofit/>
          </a:bodyPr>
          <a:lstStyle/>
          <a:p>
            <a:pPr marL="0" indent="0">
              <a:buNone/>
            </a:pPr>
            <a:r>
              <a:rPr lang="el-GR" altLang="en-US" sz="2400" dirty="0"/>
              <a:t>Το 1982 ο Πρόεδρος της εταιρίας στην ετήσια έκθεση του εκτιμούσε ότι οι  προοπτικές ανάπτυξης του τομέα Οργάνων Υ.Τ. ήταν :</a:t>
            </a:r>
          </a:p>
          <a:p>
            <a:pPr marL="0" indent="0"/>
            <a:endParaRPr lang="el-GR" altLang="en-US" sz="2400" dirty="0"/>
          </a:p>
          <a:p>
            <a:pPr marL="0" indent="0">
              <a:buNone/>
            </a:pPr>
            <a:r>
              <a:rPr lang="el-GR" altLang="en-US" sz="2400" dirty="0"/>
              <a:t>«Οι μεγαλύτερες που μπορούσε να εκτιμήσει την</a:t>
            </a:r>
            <a:r>
              <a:rPr lang="en-US" altLang="en-US" sz="2400" dirty="0"/>
              <a:t> </a:t>
            </a:r>
            <a:r>
              <a:rPr lang="el-GR" altLang="en-US" sz="2400" dirty="0"/>
              <a:t>τελευταία 15ετία δηλαδή από τότε που ο τομέας</a:t>
            </a:r>
            <a:r>
              <a:rPr lang="en-US" altLang="en-US" sz="2400" dirty="0"/>
              <a:t> </a:t>
            </a:r>
            <a:r>
              <a:rPr lang="el-GR" altLang="en-US" sz="2400" dirty="0"/>
              <a:t>αυτός εισήγαγε στην αγορά τους μαλακούς φακούς επαφής»</a:t>
            </a:r>
          </a:p>
          <a:p>
            <a:pPr marL="0" indent="0"/>
            <a:endParaRPr lang="el-GR" altLang="en-US" sz="2400" dirty="0"/>
          </a:p>
        </p:txBody>
      </p:sp>
    </p:spTree>
    <p:extLst>
      <p:ext uri="{BB962C8B-B14F-4D97-AF65-F5344CB8AC3E}">
        <p14:creationId xmlns:p14="http://schemas.microsoft.com/office/powerpoint/2010/main" val="3040017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l-GR" altLang="en-US"/>
              <a:t>Περίπτωση 2</a:t>
            </a:r>
            <a:br>
              <a:rPr lang="el-GR" altLang="en-US"/>
            </a:br>
            <a:r>
              <a:rPr lang="en-GB" altLang="en-US"/>
              <a:t>Bausch and Lamb</a:t>
            </a:r>
            <a:endParaRPr lang="en-US" altLang="en-US"/>
          </a:p>
        </p:txBody>
      </p:sp>
      <p:sp>
        <p:nvSpPr>
          <p:cNvPr id="31747" name="Rectangle 3"/>
          <p:cNvSpPr>
            <a:spLocks noGrp="1" noChangeAspect="1" noChangeArrowheads="1"/>
          </p:cNvSpPr>
          <p:nvPr>
            <p:ph type="body" idx="1"/>
          </p:nvPr>
        </p:nvSpPr>
        <p:spPr/>
        <p:txBody>
          <a:bodyPr>
            <a:normAutofit lnSpcReduction="10000"/>
          </a:bodyPr>
          <a:lstStyle/>
          <a:p>
            <a:pPr>
              <a:spcAft>
                <a:spcPts val="1200"/>
              </a:spcAft>
            </a:pPr>
            <a:r>
              <a:rPr lang="el-GR" altLang="en-US" sz="2400"/>
              <a:t>Ο τομέας λειτουργούσε σε ένα εξαιρετικά ανταγωνιστικό περιβάλλον</a:t>
            </a:r>
            <a:r>
              <a:rPr lang="en-US" altLang="en-US" sz="2400"/>
              <a:t>.</a:t>
            </a:r>
            <a:endParaRPr lang="el-GR" altLang="en-US" sz="2400"/>
          </a:p>
          <a:p>
            <a:pPr>
              <a:spcAft>
                <a:spcPts val="1200"/>
              </a:spcAft>
            </a:pPr>
            <a:r>
              <a:rPr lang="el-GR" altLang="en-US" sz="2400"/>
              <a:t>Παρήγαγε 30 διαφορετικά προϊόντα με ανταγωνιστές εταιρίες όπως η ΙΒΜ η ΗΡ η ΤΙ κ.α. </a:t>
            </a:r>
            <a:endParaRPr lang="en-US" altLang="en-US" sz="2400"/>
          </a:p>
          <a:p>
            <a:pPr>
              <a:spcAft>
                <a:spcPts val="1200"/>
              </a:spcAft>
            </a:pPr>
            <a:r>
              <a:rPr lang="en-US" altLang="en-US" sz="2400"/>
              <a:t>O</a:t>
            </a:r>
            <a:r>
              <a:rPr lang="el-GR" altLang="en-US" sz="2400"/>
              <a:t> τομέας έπασχε από Οργανωτικά και Διοικητικά Προβλήματα</a:t>
            </a:r>
            <a:r>
              <a:rPr lang="en-US" altLang="en-US" sz="2400"/>
              <a:t>.</a:t>
            </a:r>
            <a:endParaRPr lang="el-GR" altLang="en-US" sz="2400"/>
          </a:p>
          <a:p>
            <a:pPr>
              <a:spcAft>
                <a:spcPts val="1200"/>
              </a:spcAft>
            </a:pPr>
            <a:r>
              <a:rPr lang="el-GR" altLang="en-US" sz="2400"/>
              <a:t>Για να αντιμετωπίσει τα προβλήματα προσέλαβε τον κ.</a:t>
            </a:r>
            <a:r>
              <a:rPr lang="en-US" altLang="en-US" sz="2400"/>
              <a:t> Edwards</a:t>
            </a:r>
            <a:r>
              <a:rPr lang="el-GR" altLang="en-US" sz="2400"/>
              <a:t> ως Γεν. Δ/τη με εντολή να κάνει τον τομέα κερδοφόρο. </a:t>
            </a:r>
            <a:endParaRPr lang="en-US" altLang="en-US" sz="2400"/>
          </a:p>
          <a:p>
            <a:pPr>
              <a:spcAft>
                <a:spcPts val="1200"/>
              </a:spcAft>
              <a:buNone/>
            </a:pPr>
            <a:r>
              <a:rPr lang="en-US" altLang="en-US" sz="2400"/>
              <a:t>	</a:t>
            </a:r>
            <a:r>
              <a:rPr lang="el-GR" altLang="en-US" sz="2400"/>
              <a:t>Ο κ </a:t>
            </a:r>
            <a:r>
              <a:rPr lang="en-US" altLang="en-US" sz="2400"/>
              <a:t>Edwards</a:t>
            </a:r>
            <a:r>
              <a:rPr lang="el-GR" altLang="en-US" sz="2400"/>
              <a:t> ήταν πριν στέλεχος της ΙΒΜ</a:t>
            </a:r>
            <a:r>
              <a:rPr lang="en-US" altLang="en-US" sz="2400"/>
              <a:t>.</a:t>
            </a:r>
          </a:p>
        </p:txBody>
      </p:sp>
    </p:spTree>
    <p:extLst>
      <p:ext uri="{BB962C8B-B14F-4D97-AF65-F5344CB8AC3E}">
        <p14:creationId xmlns:p14="http://schemas.microsoft.com/office/powerpoint/2010/main" val="4937656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l-GR" altLang="en-US"/>
              <a:t>Περίπτωση 2</a:t>
            </a:r>
            <a:br>
              <a:rPr lang="el-GR" altLang="en-US"/>
            </a:br>
            <a:r>
              <a:rPr lang="en-GB" altLang="en-US"/>
              <a:t>Bausch and Lamb</a:t>
            </a:r>
            <a:endParaRPr lang="en-US" altLang="en-US"/>
          </a:p>
        </p:txBody>
      </p:sp>
      <p:sp>
        <p:nvSpPr>
          <p:cNvPr id="32771" name="Rectangle 3"/>
          <p:cNvSpPr>
            <a:spLocks noGrp="1" noChangeArrowheads="1"/>
          </p:cNvSpPr>
          <p:nvPr>
            <p:ph type="body" idx="1"/>
          </p:nvPr>
        </p:nvSpPr>
        <p:spPr/>
        <p:txBody>
          <a:bodyPr>
            <a:normAutofit/>
          </a:bodyPr>
          <a:lstStyle/>
          <a:p>
            <a:r>
              <a:rPr lang="el-GR" altLang="en-US" sz="2400"/>
              <a:t>Όμως στα μέσα του 1983 ο τομέας ανέφερε:</a:t>
            </a:r>
          </a:p>
          <a:p>
            <a:endParaRPr lang="el-GR" altLang="en-US" sz="2400" dirty="0"/>
          </a:p>
          <a:p>
            <a:pPr lvl="1"/>
            <a:r>
              <a:rPr lang="el-GR" altLang="en-US" sz="2000" dirty="0">
                <a:ea typeface="ＭＳ Ｐゴシック" charset="-128"/>
              </a:rPr>
              <a:t>πτώση  πωλήσεων </a:t>
            </a:r>
          </a:p>
          <a:p>
            <a:pPr>
              <a:buFont typeface="Wingdings" charset="2"/>
              <a:buNone/>
            </a:pPr>
            <a:r>
              <a:rPr lang="el-GR" altLang="en-US" sz="2400" dirty="0"/>
              <a:t>και </a:t>
            </a:r>
          </a:p>
          <a:p>
            <a:pPr lvl="1"/>
            <a:r>
              <a:rPr lang="el-GR" altLang="en-US" sz="2000" dirty="0">
                <a:ea typeface="ＭＳ Ｐゴシック" charset="-128"/>
              </a:rPr>
              <a:t>τεράστιες ζημιές αντί για κέρδη</a:t>
            </a:r>
          </a:p>
          <a:p>
            <a:endParaRPr lang="el-GR" altLang="en-US" sz="2400" dirty="0"/>
          </a:p>
          <a:p>
            <a:r>
              <a:rPr lang="el-GR" altLang="en-US" sz="2400" dirty="0"/>
              <a:t>Τι συνέβη ;</a:t>
            </a:r>
            <a:endParaRPr lang="en-US" altLang="en-US" sz="2400" dirty="0"/>
          </a:p>
        </p:txBody>
      </p:sp>
    </p:spTree>
    <p:extLst>
      <p:ext uri="{BB962C8B-B14F-4D97-AF65-F5344CB8AC3E}">
        <p14:creationId xmlns:p14="http://schemas.microsoft.com/office/powerpoint/2010/main" val="8418961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l-GR" altLang="en-US"/>
              <a:t>Περίπτωση 2</a:t>
            </a:r>
            <a:br>
              <a:rPr lang="el-GR" altLang="en-US"/>
            </a:br>
            <a:r>
              <a:rPr lang="en-GB" altLang="en-US"/>
              <a:t>Bausch and Lamb</a:t>
            </a:r>
            <a:endParaRPr lang="en-US" altLang="en-US"/>
          </a:p>
        </p:txBody>
      </p:sp>
      <p:sp>
        <p:nvSpPr>
          <p:cNvPr id="33795" name="Rectangle 3"/>
          <p:cNvSpPr>
            <a:spLocks noGrp="1" noChangeArrowheads="1"/>
          </p:cNvSpPr>
          <p:nvPr>
            <p:ph type="body" idx="1"/>
          </p:nvPr>
        </p:nvSpPr>
        <p:spPr/>
        <p:txBody>
          <a:bodyPr>
            <a:normAutofit fontScale="92500" lnSpcReduction="20000"/>
          </a:bodyPr>
          <a:lstStyle/>
          <a:p>
            <a:pPr>
              <a:spcAft>
                <a:spcPts val="600"/>
              </a:spcAft>
            </a:pPr>
            <a:r>
              <a:rPr lang="el-GR" altLang="en-US" sz="3600"/>
              <a:t>Ο κ. </a:t>
            </a:r>
            <a:r>
              <a:rPr lang="en-US" altLang="en-US" sz="3600"/>
              <a:t>Edwards</a:t>
            </a:r>
            <a:r>
              <a:rPr lang="el-GR" altLang="en-US" sz="3600"/>
              <a:t> διέγνωσε ότι ο τομέας έπασχε από:</a:t>
            </a:r>
          </a:p>
          <a:p>
            <a:pPr lvl="1">
              <a:spcAft>
                <a:spcPts val="600"/>
              </a:spcAft>
            </a:pPr>
            <a:r>
              <a:rPr lang="el-GR" altLang="en-US" sz="3200">
                <a:ea typeface="ＭＳ Ｐゴシック" charset="-128"/>
              </a:rPr>
              <a:t>Έλλειψη κινήτρων</a:t>
            </a:r>
          </a:p>
          <a:p>
            <a:pPr lvl="1">
              <a:spcAft>
                <a:spcPts val="600"/>
              </a:spcAft>
            </a:pPr>
            <a:r>
              <a:rPr lang="el-GR" altLang="en-US" sz="3200">
                <a:ea typeface="ＭＳ Ｐゴシック" charset="-128"/>
              </a:rPr>
              <a:t>Χαμηλό ηθικό</a:t>
            </a:r>
          </a:p>
          <a:p>
            <a:pPr lvl="1">
              <a:spcAft>
                <a:spcPts val="600"/>
              </a:spcAft>
            </a:pPr>
            <a:r>
              <a:rPr lang="el-GR" altLang="en-US" sz="3200">
                <a:ea typeface="ＭＳ Ｐゴシック" charset="-128"/>
              </a:rPr>
              <a:t>Ανεπαρκή λ.α.</a:t>
            </a:r>
          </a:p>
          <a:p>
            <a:pPr lvl="1">
              <a:spcAft>
                <a:spcPts val="600"/>
              </a:spcAft>
            </a:pPr>
            <a:r>
              <a:rPr lang="el-GR" altLang="en-US" sz="3200">
                <a:ea typeface="ＭＳ Ｐゴシック" charset="-128"/>
              </a:rPr>
              <a:t>Έλλειψη συντονισμού</a:t>
            </a:r>
          </a:p>
          <a:p>
            <a:pPr lvl="1">
              <a:spcAft>
                <a:spcPts val="600"/>
              </a:spcAft>
            </a:pPr>
            <a:r>
              <a:rPr lang="el-GR" altLang="en-US" sz="3200">
                <a:ea typeface="ＭＳ Ｐゴシック" charset="-128"/>
              </a:rPr>
              <a:t>Αυξημένο κόστος</a:t>
            </a:r>
            <a:endParaRPr lang="en-US" altLang="en-US" sz="3200">
              <a:ea typeface="ＭＳ Ｐゴシック" charset="-128"/>
            </a:endParaRPr>
          </a:p>
        </p:txBody>
      </p:sp>
    </p:spTree>
    <p:extLst>
      <p:ext uri="{BB962C8B-B14F-4D97-AF65-F5344CB8AC3E}">
        <p14:creationId xmlns:p14="http://schemas.microsoft.com/office/powerpoint/2010/main" val="21255534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l-GR" altLang="en-US"/>
              <a:t>Περίπτωση 2</a:t>
            </a:r>
            <a:br>
              <a:rPr lang="el-GR" altLang="en-US"/>
            </a:br>
            <a:r>
              <a:rPr lang="en-GB" altLang="en-US"/>
              <a:t>Bausch and Lamb</a:t>
            </a:r>
            <a:endParaRPr lang="en-US" altLang="en-US"/>
          </a:p>
        </p:txBody>
      </p:sp>
      <p:sp>
        <p:nvSpPr>
          <p:cNvPr id="34819" name="Rectangle 3"/>
          <p:cNvSpPr>
            <a:spLocks noGrp="1" noChangeArrowheads="1"/>
          </p:cNvSpPr>
          <p:nvPr>
            <p:ph type="body" idx="1"/>
          </p:nvPr>
        </p:nvSpPr>
        <p:spPr/>
        <p:txBody>
          <a:bodyPr>
            <a:normAutofit fontScale="92500" lnSpcReduction="20000"/>
          </a:bodyPr>
          <a:lstStyle/>
          <a:p>
            <a:pPr>
              <a:spcAft>
                <a:spcPts val="1200"/>
              </a:spcAft>
            </a:pPr>
            <a:r>
              <a:rPr lang="el-GR" altLang="en-US" sz="3200"/>
              <a:t>Με άλλα λόγια κ. </a:t>
            </a:r>
            <a:r>
              <a:rPr lang="en-US" altLang="en-US" sz="3200"/>
              <a:t>Edwards</a:t>
            </a:r>
            <a:r>
              <a:rPr lang="el-GR" altLang="en-US" sz="3200"/>
              <a:t> διέγνωσε ότι τα προβλήματα οφειλόταν σε:</a:t>
            </a:r>
          </a:p>
          <a:p>
            <a:pPr lvl="1">
              <a:spcAft>
                <a:spcPts val="1200"/>
              </a:spcAft>
            </a:pPr>
            <a:r>
              <a:rPr lang="el-GR" altLang="en-US" sz="2800">
                <a:ea typeface="ＭＳ Ｐゴシック" charset="-128"/>
              </a:rPr>
              <a:t>Έλλειψη πίστης εργαζομένων για αναγνώριση, υπευθυνότητα, ύπαρξη ευκαιριών, προώθηση.</a:t>
            </a:r>
          </a:p>
          <a:p>
            <a:pPr lvl="1">
              <a:spcAft>
                <a:spcPts val="1200"/>
              </a:spcAft>
            </a:pPr>
            <a:r>
              <a:rPr lang="el-GR" altLang="en-US" sz="2800">
                <a:ea typeface="ＭＳ Ｐゴシック" charset="-128"/>
              </a:rPr>
              <a:t>Έλλειψη αποκέντρωσης εξουσίας</a:t>
            </a:r>
          </a:p>
          <a:p>
            <a:pPr lvl="1">
              <a:spcAft>
                <a:spcPts val="1200"/>
              </a:spcAft>
            </a:pPr>
            <a:r>
              <a:rPr lang="el-GR" altLang="en-US" sz="2800">
                <a:ea typeface="ＭＳ Ｐゴシック" charset="-128"/>
              </a:rPr>
              <a:t>Ανεπαρκείς διαδικασίες και κανόνες λειτουργίας</a:t>
            </a:r>
          </a:p>
          <a:p>
            <a:pPr lvl="1">
              <a:spcAft>
                <a:spcPts val="1200"/>
              </a:spcAft>
            </a:pPr>
            <a:r>
              <a:rPr lang="el-GR" altLang="en-US" sz="2800">
                <a:ea typeface="ＭＳ Ｐゴシック" charset="-128"/>
              </a:rPr>
              <a:t>Ανεπαρκή Συντονισμό</a:t>
            </a:r>
          </a:p>
          <a:p>
            <a:pPr>
              <a:spcAft>
                <a:spcPts val="1200"/>
              </a:spcAft>
            </a:pPr>
            <a:endParaRPr lang="el-GR" altLang="en-US" sz="3200"/>
          </a:p>
          <a:p>
            <a:pPr>
              <a:spcAft>
                <a:spcPts val="1200"/>
              </a:spcAft>
            </a:pPr>
            <a:endParaRPr lang="en-US" altLang="en-US" sz="3200"/>
          </a:p>
        </p:txBody>
      </p:sp>
    </p:spTree>
    <p:extLst>
      <p:ext uri="{BB962C8B-B14F-4D97-AF65-F5344CB8AC3E}">
        <p14:creationId xmlns:p14="http://schemas.microsoft.com/office/powerpoint/2010/main" val="7870721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l-GR" altLang="en-US"/>
              <a:t>Περίπτωση 2</a:t>
            </a:r>
            <a:br>
              <a:rPr lang="el-GR" altLang="en-US"/>
            </a:br>
            <a:r>
              <a:rPr lang="en-GB" altLang="en-US"/>
              <a:t>Bausch and Lamb</a:t>
            </a:r>
            <a:endParaRPr lang="en-US" altLang="en-US"/>
          </a:p>
        </p:txBody>
      </p:sp>
      <p:sp>
        <p:nvSpPr>
          <p:cNvPr id="35843" name="Rectangle 3"/>
          <p:cNvSpPr>
            <a:spLocks noGrp="1" noChangeArrowheads="1"/>
          </p:cNvSpPr>
          <p:nvPr>
            <p:ph type="body" idx="1"/>
          </p:nvPr>
        </p:nvSpPr>
        <p:spPr/>
        <p:txBody>
          <a:bodyPr/>
          <a:lstStyle/>
          <a:p>
            <a:pPr>
              <a:spcAft>
                <a:spcPts val="1800"/>
              </a:spcAft>
            </a:pPr>
            <a:r>
              <a:rPr lang="el-GR" altLang="en-US" sz="3200"/>
              <a:t>Ο κ. </a:t>
            </a:r>
            <a:r>
              <a:rPr lang="en-US" altLang="en-US" sz="3200"/>
              <a:t>Edwards</a:t>
            </a:r>
            <a:r>
              <a:rPr lang="el-GR" altLang="en-US" sz="3200"/>
              <a:t> έπρεπε να απαντήσει σε ερωτήματα της μορφής :</a:t>
            </a:r>
          </a:p>
          <a:p>
            <a:pPr lvl="1">
              <a:spcAft>
                <a:spcPts val="1800"/>
              </a:spcAft>
            </a:pPr>
            <a:r>
              <a:rPr lang="el-GR" altLang="en-US" sz="2800">
                <a:ea typeface="ＭＳ Ｐゴシック" charset="-128"/>
              </a:rPr>
              <a:t>Απαιτείται κεντρική Δομή η Αποκέντρωση;</a:t>
            </a:r>
          </a:p>
          <a:p>
            <a:pPr lvl="1">
              <a:spcAft>
                <a:spcPts val="1800"/>
              </a:spcAft>
            </a:pPr>
            <a:r>
              <a:rPr lang="el-GR" altLang="en-US" sz="2800">
                <a:ea typeface="ＭＳ Ｐゴシック" charset="-128"/>
              </a:rPr>
              <a:t>Τι τύπου Συντονισμός είναι κατάλληλος;</a:t>
            </a:r>
          </a:p>
          <a:p>
            <a:pPr lvl="1">
              <a:spcAft>
                <a:spcPts val="1800"/>
              </a:spcAft>
            </a:pPr>
            <a:r>
              <a:rPr lang="el-GR" altLang="en-US" sz="2800">
                <a:ea typeface="ＭＳ Ｐゴシック" charset="-128"/>
              </a:rPr>
              <a:t>Τελικά τι τύπου Ο.Δ. είναι η κατάλληλη; π.χ. με βάση τα προϊόντα όπως ήταν η εξειδίκευση;</a:t>
            </a:r>
            <a:endParaRPr lang="en-US" altLang="en-US" sz="2800">
              <a:ea typeface="ＭＳ Ｐゴシック" charset="-128"/>
            </a:endParaRPr>
          </a:p>
        </p:txBody>
      </p:sp>
    </p:spTree>
    <p:extLst>
      <p:ext uri="{BB962C8B-B14F-4D97-AF65-F5344CB8AC3E}">
        <p14:creationId xmlns:p14="http://schemas.microsoft.com/office/powerpoint/2010/main" val="19706667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l-GR" altLang="en-US"/>
              <a:t>Περίπτωση 2</a:t>
            </a:r>
            <a:br>
              <a:rPr lang="el-GR" altLang="en-US"/>
            </a:br>
            <a:r>
              <a:rPr lang="en-GB" altLang="en-US"/>
              <a:t>Bausch and Lamb</a:t>
            </a:r>
            <a:endParaRPr lang="en-US" altLang="en-US"/>
          </a:p>
        </p:txBody>
      </p:sp>
      <p:sp>
        <p:nvSpPr>
          <p:cNvPr id="36867" name="Rectangle 3"/>
          <p:cNvSpPr>
            <a:spLocks noGrp="1" noChangeArrowheads="1"/>
          </p:cNvSpPr>
          <p:nvPr>
            <p:ph type="body" idx="1"/>
          </p:nvPr>
        </p:nvSpPr>
        <p:spPr/>
        <p:txBody>
          <a:bodyPr>
            <a:normAutofit fontScale="92500" lnSpcReduction="10000"/>
          </a:bodyPr>
          <a:lstStyle/>
          <a:p>
            <a:pPr>
              <a:spcAft>
                <a:spcPts val="4200"/>
              </a:spcAft>
            </a:pPr>
            <a:r>
              <a:rPr lang="el-GR" altLang="en-US" sz="2800"/>
              <a:t>Ο κ. </a:t>
            </a:r>
            <a:r>
              <a:rPr lang="en-US" altLang="en-US" sz="2800"/>
              <a:t>Edwards</a:t>
            </a:r>
            <a:r>
              <a:rPr lang="el-GR" altLang="en-US" sz="2800"/>
              <a:t> αποφάσισε να απαντήσει στα ερωτήματα με μια ριζική αναδιοργάνωση.</a:t>
            </a:r>
          </a:p>
          <a:p>
            <a:pPr>
              <a:spcAft>
                <a:spcPts val="4200"/>
              </a:spcAft>
            </a:pPr>
            <a:r>
              <a:rPr lang="el-GR" altLang="en-US" sz="2800"/>
              <a:t>Για νέα Ο.Δ. επέλεξε μια δομή τύπου μήτρας ένα σύστημα δηλαδή που ήξερε ήδη ότι ήταν επιτυχές σε τομείς της ΙΒΜ.</a:t>
            </a:r>
          </a:p>
          <a:p>
            <a:pPr>
              <a:spcAft>
                <a:spcPts val="4200"/>
              </a:spcAft>
            </a:pPr>
            <a:r>
              <a:rPr lang="el-GR" altLang="en-US" sz="2800"/>
              <a:t>Η νέα Ο . Δ. είχε τα εξής χαρακτηριστικά :</a:t>
            </a:r>
          </a:p>
          <a:p>
            <a:pPr>
              <a:spcAft>
                <a:spcPts val="4200"/>
              </a:spcAft>
            </a:pPr>
            <a:endParaRPr lang="el-GR" altLang="en-US" sz="2800"/>
          </a:p>
          <a:p>
            <a:pPr>
              <a:spcAft>
                <a:spcPts val="4200"/>
              </a:spcAft>
            </a:pPr>
            <a:endParaRPr lang="en-US" altLang="en-US" sz="2800"/>
          </a:p>
        </p:txBody>
      </p:sp>
      <p:sp>
        <p:nvSpPr>
          <p:cNvPr id="3686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6DD33991-C211-4B4F-8C6E-9B41B06C4654}" type="slidenum">
              <a:rPr lang="en-US" altLang="en-US" sz="1000"/>
              <a:pPr eaLnBrk="1" hangingPunct="1"/>
              <a:t>19</a:t>
            </a:fld>
            <a:endParaRPr lang="en-US" altLang="en-US" sz="1000"/>
          </a:p>
        </p:txBody>
      </p:sp>
    </p:spTree>
    <p:extLst>
      <p:ext uri="{BB962C8B-B14F-4D97-AF65-F5344CB8AC3E}">
        <p14:creationId xmlns:p14="http://schemas.microsoft.com/office/powerpoint/2010/main" val="3552753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l-GR" altLang="en-US"/>
              <a:t>Περίγραμμα</a:t>
            </a:r>
            <a:endParaRPr lang="en-US" altLang="en-US"/>
          </a:p>
        </p:txBody>
      </p:sp>
      <p:sp>
        <p:nvSpPr>
          <p:cNvPr id="19459" name="Rectangle 3"/>
          <p:cNvSpPr>
            <a:spLocks noGrp="1" noChangeArrowheads="1"/>
          </p:cNvSpPr>
          <p:nvPr>
            <p:ph type="body" idx="1"/>
          </p:nvPr>
        </p:nvSpPr>
        <p:spPr/>
        <p:txBody>
          <a:bodyPr>
            <a:normAutofit/>
          </a:bodyPr>
          <a:lstStyle/>
          <a:p>
            <a:pPr marL="812800" indent="-812800">
              <a:buFont typeface="Wingdings" charset="2"/>
              <a:buAutoNum type="romanUcPeriod"/>
            </a:pPr>
            <a:r>
              <a:rPr lang="el-GR" altLang="en-US" sz="2800"/>
              <a:t>Βασικές Έννοιες Οργάνωσης</a:t>
            </a:r>
          </a:p>
          <a:p>
            <a:pPr marL="812800" indent="-812800">
              <a:buFont typeface="Wingdings" charset="2"/>
              <a:buAutoNum type="romanUcPeriod"/>
            </a:pPr>
            <a:r>
              <a:rPr lang="el-GR" altLang="en-US" sz="2800" dirty="0" err="1"/>
              <a:t>Τμηματοποίηση</a:t>
            </a:r>
            <a:endParaRPr lang="el-GR" altLang="en-US" sz="2800" dirty="0"/>
          </a:p>
          <a:p>
            <a:pPr marL="812800" indent="-812800">
              <a:buFont typeface="Wingdings" charset="2"/>
              <a:buAutoNum type="romanUcPeriod"/>
            </a:pPr>
            <a:r>
              <a:rPr lang="el-GR" altLang="en-US" sz="2800" dirty="0"/>
              <a:t>Συντονισμός</a:t>
            </a:r>
            <a:endParaRPr lang="en-US" altLang="en-US" sz="2800" dirty="0"/>
          </a:p>
        </p:txBody>
      </p:sp>
    </p:spTree>
    <p:extLst>
      <p:ext uri="{BB962C8B-B14F-4D97-AF65-F5344CB8AC3E}">
        <p14:creationId xmlns:p14="http://schemas.microsoft.com/office/powerpoint/2010/main" val="12440275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l-GR" altLang="en-US"/>
              <a:t>Περίπτωση 2</a:t>
            </a:r>
            <a:br>
              <a:rPr lang="el-GR" altLang="en-US"/>
            </a:br>
            <a:r>
              <a:rPr lang="en-GB" altLang="en-US"/>
              <a:t>Bausch and Lamb</a:t>
            </a:r>
            <a:endParaRPr lang="en-US" altLang="en-US"/>
          </a:p>
        </p:txBody>
      </p:sp>
      <p:sp>
        <p:nvSpPr>
          <p:cNvPr id="37891" name="Rectangle 3"/>
          <p:cNvSpPr>
            <a:spLocks noGrp="1" noChangeArrowheads="1"/>
          </p:cNvSpPr>
          <p:nvPr>
            <p:ph type="body" idx="1"/>
          </p:nvPr>
        </p:nvSpPr>
        <p:spPr/>
        <p:txBody>
          <a:bodyPr>
            <a:normAutofit fontScale="92500" lnSpcReduction="10000"/>
          </a:bodyPr>
          <a:lstStyle/>
          <a:p>
            <a:pPr>
              <a:spcAft>
                <a:spcPts val="1200"/>
              </a:spcAft>
            </a:pPr>
            <a:r>
              <a:rPr lang="el-GR" altLang="en-US" sz="2400"/>
              <a:t>Η κατασκευαστική δραστηριότητα διαιρέθηκε σε 3 νέα τμήματα με ευθύνη και για τα κέρδη</a:t>
            </a:r>
          </a:p>
          <a:p>
            <a:pPr>
              <a:spcAft>
                <a:spcPts val="1200"/>
              </a:spcAft>
            </a:pPr>
            <a:r>
              <a:rPr lang="el-GR" altLang="en-US" sz="2400"/>
              <a:t>Δημιουργήθηκε 4ο τμήμα για πωλήσεις- μάρκετινγκ </a:t>
            </a:r>
          </a:p>
          <a:p>
            <a:pPr>
              <a:spcAft>
                <a:spcPts val="1200"/>
              </a:spcAft>
            </a:pPr>
            <a:r>
              <a:rPr lang="el-GR" altLang="en-US" sz="2400"/>
              <a:t>Τοποθετήθηκαν ξεχωριστοί </a:t>
            </a:r>
            <a:r>
              <a:rPr lang="en-GB" altLang="en-US" sz="2400"/>
              <a:t>managers </a:t>
            </a:r>
            <a:r>
              <a:rPr lang="el-GR" altLang="en-US" sz="2400"/>
              <a:t>για ομάδες προϊόντων με πλήρη ευθύνη για τα προϊόντα αυτά από την παραγωγή μέχρι την πώληση και τα κέρδη.</a:t>
            </a:r>
          </a:p>
          <a:p>
            <a:pPr>
              <a:spcAft>
                <a:spcPts val="1200"/>
              </a:spcAft>
            </a:pPr>
            <a:r>
              <a:rPr lang="el-GR" altLang="en-US" sz="2400"/>
              <a:t>Αυτοί λειτουργούσαν σαν συντονιστές μεταξύ κατασκευαστικών τμημάτων και του τμήματος πωλήσεων που είχε την τάση να μην δίνει και πολύ λόγο στα κατασκευαστικά τμήματα για τις πωλήσεις.</a:t>
            </a:r>
          </a:p>
          <a:p>
            <a:pPr>
              <a:spcAft>
                <a:spcPts val="1200"/>
              </a:spcAft>
            </a:pPr>
            <a:endParaRPr lang="el-GR" altLang="en-US" sz="2400"/>
          </a:p>
          <a:p>
            <a:pPr>
              <a:spcAft>
                <a:spcPts val="1200"/>
              </a:spcAft>
            </a:pPr>
            <a:endParaRPr lang="en-US" altLang="en-US" sz="2400"/>
          </a:p>
        </p:txBody>
      </p:sp>
      <p:sp>
        <p:nvSpPr>
          <p:cNvPr id="3789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6AD72AA0-ED5C-1542-8977-C9646D312C50}" type="slidenum">
              <a:rPr lang="en-US" altLang="en-US" sz="1000"/>
              <a:pPr eaLnBrk="1" hangingPunct="1"/>
              <a:t>20</a:t>
            </a:fld>
            <a:endParaRPr lang="en-US" altLang="en-US" sz="1000"/>
          </a:p>
        </p:txBody>
      </p:sp>
    </p:spTree>
    <p:extLst>
      <p:ext uri="{BB962C8B-B14F-4D97-AF65-F5344CB8AC3E}">
        <p14:creationId xmlns:p14="http://schemas.microsoft.com/office/powerpoint/2010/main" val="11084200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l-GR" altLang="en-US"/>
              <a:t>Περίπτωση 2</a:t>
            </a:r>
            <a:br>
              <a:rPr lang="el-GR" altLang="en-US"/>
            </a:br>
            <a:r>
              <a:rPr lang="en-GB" altLang="en-US"/>
              <a:t>Bausch and Lamb</a:t>
            </a:r>
            <a:endParaRPr lang="en-US" altLang="en-US"/>
          </a:p>
        </p:txBody>
      </p:sp>
      <p:sp>
        <p:nvSpPr>
          <p:cNvPr id="38915" name="Rectangle 3"/>
          <p:cNvSpPr>
            <a:spLocks noGrp="1" noChangeArrowheads="1"/>
          </p:cNvSpPr>
          <p:nvPr>
            <p:ph type="body" idx="1"/>
          </p:nvPr>
        </p:nvSpPr>
        <p:spPr/>
        <p:txBody>
          <a:bodyPr>
            <a:normAutofit fontScale="92500" lnSpcReduction="20000"/>
          </a:bodyPr>
          <a:lstStyle/>
          <a:p>
            <a:pPr>
              <a:spcAft>
                <a:spcPts val="1200"/>
              </a:spcAft>
            </a:pPr>
            <a:r>
              <a:rPr lang="el-GR" altLang="en-US" sz="2800"/>
              <a:t>Η νέα Ο.Δ. στα χαρτιά φαινόταν να δουλεύει.</a:t>
            </a:r>
          </a:p>
          <a:p>
            <a:pPr>
              <a:spcAft>
                <a:spcPts val="1200"/>
              </a:spcAft>
            </a:pPr>
            <a:r>
              <a:rPr lang="el-GR" altLang="en-US" sz="2800"/>
              <a:t>Σημαντικό ήταν ότι αφαιρούσε επικαλυπτόμενα κόστη σε έρευνα και ανάπτυξη.</a:t>
            </a:r>
          </a:p>
          <a:p>
            <a:pPr>
              <a:spcAft>
                <a:spcPts val="1200"/>
              </a:spcAft>
            </a:pPr>
            <a:r>
              <a:rPr lang="el-GR" altLang="en-US" sz="2800"/>
              <a:t>Ο κ. </a:t>
            </a:r>
            <a:r>
              <a:rPr lang="en-US" altLang="en-US" sz="2800"/>
              <a:t>Edwards</a:t>
            </a:r>
            <a:r>
              <a:rPr lang="el-GR" altLang="en-US" sz="2800"/>
              <a:t> σκέφτηκε να μεταφέρει μια Ο.Δ. που είχε δουλέψει με επιτυχία αλλού.</a:t>
            </a:r>
          </a:p>
          <a:p>
            <a:pPr>
              <a:spcAft>
                <a:spcPts val="1200"/>
              </a:spcAft>
            </a:pPr>
            <a:r>
              <a:rPr lang="el-GR" altLang="en-US" sz="2800"/>
              <a:t>Δεν πέτυχε. Γιατί μια επιτυχής αναδιοργάνωση δεν μπορεί να στηρίζεται σε απλή μεταφορά. Απαιτεί προσεκτική εξέταση των ανθρώπων και όλων των σχετικών παραγόντων.  </a:t>
            </a:r>
            <a:endParaRPr lang="en-US" altLang="en-US" sz="2800"/>
          </a:p>
        </p:txBody>
      </p:sp>
    </p:spTree>
    <p:extLst>
      <p:ext uri="{BB962C8B-B14F-4D97-AF65-F5344CB8AC3E}">
        <p14:creationId xmlns:p14="http://schemas.microsoft.com/office/powerpoint/2010/main" val="19426766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l-GR" altLang="en-US"/>
              <a:t>Ορισμένα Συμπεράσματα</a:t>
            </a:r>
            <a:endParaRPr lang="en-US" altLang="en-US"/>
          </a:p>
        </p:txBody>
      </p:sp>
      <p:sp>
        <p:nvSpPr>
          <p:cNvPr id="69635" name="Rectangle 3"/>
          <p:cNvSpPr>
            <a:spLocks noGrp="1" noChangeArrowheads="1"/>
          </p:cNvSpPr>
          <p:nvPr>
            <p:ph type="body" idx="1"/>
          </p:nvPr>
        </p:nvSpPr>
        <p:spPr/>
        <p:txBody>
          <a:bodyPr>
            <a:normAutofit/>
          </a:bodyPr>
          <a:lstStyle/>
          <a:p>
            <a:pPr>
              <a:spcAft>
                <a:spcPts val="2400"/>
              </a:spcAft>
            </a:pPr>
            <a:r>
              <a:rPr lang="el-GR" altLang="en-US" sz="2000"/>
              <a:t>Οι δύο Εισαγωγικές Περιπτώσεις έδειξαν :</a:t>
            </a:r>
          </a:p>
          <a:p>
            <a:pPr lvl="1">
              <a:spcAft>
                <a:spcPts val="2400"/>
              </a:spcAft>
            </a:pPr>
            <a:r>
              <a:rPr lang="el-GR" altLang="en-US" sz="1800" dirty="0">
                <a:ea typeface="ＭＳ Ｐゴシック" charset="-128"/>
              </a:rPr>
              <a:t>Την τεράστια σημασία που έχει η κατάλληλη Ο.Δ. για την επιβίωση μιας επιχείρησης</a:t>
            </a:r>
          </a:p>
          <a:p>
            <a:pPr lvl="1">
              <a:spcAft>
                <a:spcPts val="2400"/>
              </a:spcAft>
            </a:pPr>
            <a:r>
              <a:rPr lang="el-GR" altLang="en-US" sz="1800" dirty="0">
                <a:ea typeface="ＭＳ Ｐゴシック" charset="-128"/>
              </a:rPr>
              <a:t>Ότι οι Ο.Δ. δεν μπορούν να μεταφέρονται από επιχείρηση σε επιχείρηση μηχανιστικά</a:t>
            </a:r>
          </a:p>
          <a:p>
            <a:pPr lvl="1">
              <a:spcAft>
                <a:spcPts val="2400"/>
              </a:spcAft>
              <a:buNone/>
            </a:pPr>
            <a:r>
              <a:rPr lang="el-GR" altLang="en-US" sz="3200" dirty="0">
                <a:ea typeface="ＭＳ Ｐゴシック" charset="-128"/>
              </a:rPr>
              <a:t>Τα ερωτήματα που τέθηκαν θα προσπαθήσουμε να απαντήσουμε στην συνέχεια</a:t>
            </a:r>
            <a:endParaRPr lang="en-US" altLang="en-US" sz="3200" dirty="0">
              <a:ea typeface="ＭＳ Ｐゴシック" charset="-128"/>
            </a:endParaRPr>
          </a:p>
        </p:txBody>
      </p:sp>
    </p:spTree>
    <p:extLst>
      <p:ext uri="{BB962C8B-B14F-4D97-AF65-F5344CB8AC3E}">
        <p14:creationId xmlns:p14="http://schemas.microsoft.com/office/powerpoint/2010/main" val="2258102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l-GR" altLang="en-US"/>
              <a:t>Παράδειγμα Ι</a:t>
            </a:r>
            <a:endParaRPr lang="en-US" altLang="en-US"/>
          </a:p>
        </p:txBody>
      </p:sp>
      <p:sp>
        <p:nvSpPr>
          <p:cNvPr id="40963" name="Rectangle 3"/>
          <p:cNvSpPr>
            <a:spLocks noGrp="1" noChangeArrowheads="1"/>
          </p:cNvSpPr>
          <p:nvPr>
            <p:ph type="body" idx="1"/>
          </p:nvPr>
        </p:nvSpPr>
        <p:spPr/>
        <p:txBody>
          <a:bodyPr/>
          <a:lstStyle/>
          <a:p>
            <a:pPr eaLnBrk="1" hangingPunct="1"/>
            <a:r>
              <a:rPr lang="el-GR" altLang="en-US" sz="2600"/>
              <a:t>ΑΝΩΝΥΜΗ εμπορική και τεχνική εταιρεία επιθυμεί να προσλάβει Χημικό Μηχανικό - Χημικό για το τμήμα πωλήσεων. Η θέση αναφέρεται στον προϊστάμενο του τμήματος. Απαραίτητη προϋπηρεσία τουλάχιστον 2 ετών, άριστη γνώση της αγγλικής γλώσσας. Προσφέρονται ελκυστικό πακέτο αποδοχών και bonus, εταιρικό αυτοκίνητο, εξαιρετικές προοπτικές εξέλιξης και άριστες συνθήκες εργασίας </a:t>
            </a:r>
          </a:p>
        </p:txBody>
      </p:sp>
    </p:spTree>
    <p:extLst>
      <p:ext uri="{BB962C8B-B14F-4D97-AF65-F5344CB8AC3E}">
        <p14:creationId xmlns:p14="http://schemas.microsoft.com/office/powerpoint/2010/main" val="5894859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l-GR" altLang="en-US"/>
              <a:t>Παράδειγμα ΙΙ</a:t>
            </a:r>
            <a:endParaRPr lang="en-US" altLang="en-US"/>
          </a:p>
        </p:txBody>
      </p:sp>
      <p:sp>
        <p:nvSpPr>
          <p:cNvPr id="41987" name="Rectangle 3"/>
          <p:cNvSpPr>
            <a:spLocks noGrp="1" noChangeArrowheads="1"/>
          </p:cNvSpPr>
          <p:nvPr>
            <p:ph type="body" idx="1"/>
          </p:nvPr>
        </p:nvSpPr>
        <p:spPr/>
        <p:txBody>
          <a:bodyPr>
            <a:normAutofit/>
          </a:bodyPr>
          <a:lstStyle/>
          <a:p>
            <a:pPr eaLnBrk="1" hangingPunct="1"/>
            <a:r>
              <a:rPr lang="el-GR" altLang="en-US" sz="2800"/>
              <a:t>ΑΣΦΑΛΙΣΤΙΚΗ πολυεθνική εταιρεία στη Νέα Ιωνία, ζητεί 2 χρηματοοικονομικούς συμβούλους, παρέχεται σταθερή αμοιβή, </a:t>
            </a:r>
            <a:r>
              <a:rPr lang="el-GR" altLang="en-US" sz="2800" dirty="0" err="1"/>
              <a:t>bonus</a:t>
            </a:r>
            <a:r>
              <a:rPr lang="el-GR" altLang="en-US" sz="2800" dirty="0"/>
              <a:t>, ομαδική ασφάλεια, προοπτικές εξέλιξης  </a:t>
            </a:r>
          </a:p>
        </p:txBody>
      </p:sp>
    </p:spTree>
    <p:extLst>
      <p:ext uri="{BB962C8B-B14F-4D97-AF65-F5344CB8AC3E}">
        <p14:creationId xmlns:p14="http://schemas.microsoft.com/office/powerpoint/2010/main" val="11490039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l-GR" altLang="en-US"/>
              <a:t>Ι. Οργάνωση</a:t>
            </a:r>
            <a:endParaRPr lang="en-US" altLang="en-US"/>
          </a:p>
        </p:txBody>
      </p:sp>
      <p:sp>
        <p:nvSpPr>
          <p:cNvPr id="43011" name="Rectangle 3"/>
          <p:cNvSpPr>
            <a:spLocks noGrp="1" noChangeArrowheads="1"/>
          </p:cNvSpPr>
          <p:nvPr>
            <p:ph type="body" idx="1"/>
          </p:nvPr>
        </p:nvSpPr>
        <p:spPr>
          <a:xfrm>
            <a:off x="1981200" y="2036763"/>
            <a:ext cx="8229600" cy="755650"/>
          </a:xfrm>
        </p:spPr>
        <p:txBody>
          <a:bodyPr>
            <a:normAutofit lnSpcReduction="10000"/>
          </a:bodyPr>
          <a:lstStyle/>
          <a:p>
            <a:pPr eaLnBrk="1" hangingPunct="1">
              <a:lnSpc>
                <a:spcPct val="90000"/>
              </a:lnSpc>
            </a:pPr>
            <a:r>
              <a:rPr lang="el-GR" altLang="en-US" sz="2600"/>
              <a:t>Είναι μια επίσημη και σκόπιμα μορφοποιημένη διάρθρωση ρόλων και θέσεων</a:t>
            </a:r>
            <a:endParaRPr lang="en-US" altLang="en-US" sz="2600"/>
          </a:p>
        </p:txBody>
      </p:sp>
      <p:grpSp>
        <p:nvGrpSpPr>
          <p:cNvPr id="43012" name="Group 4"/>
          <p:cNvGrpSpPr>
            <a:grpSpLocks/>
          </p:cNvGrpSpPr>
          <p:nvPr/>
        </p:nvGrpSpPr>
        <p:grpSpPr bwMode="auto">
          <a:xfrm>
            <a:off x="5087939" y="2997201"/>
            <a:ext cx="2160587" cy="2735263"/>
            <a:chOff x="2245" y="1888"/>
            <a:chExt cx="1361" cy="1723"/>
          </a:xfrm>
        </p:grpSpPr>
        <p:sp>
          <p:nvSpPr>
            <p:cNvPr id="57349" name="Rectangle 5"/>
            <p:cNvSpPr>
              <a:spLocks noChangeArrowheads="1"/>
            </p:cNvSpPr>
            <p:nvPr/>
          </p:nvSpPr>
          <p:spPr bwMode="auto">
            <a:xfrm>
              <a:off x="2381" y="1888"/>
              <a:ext cx="1089" cy="317"/>
            </a:xfrm>
            <a:prstGeom prst="rect">
              <a:avLst/>
            </a:prstGeom>
            <a:solidFill>
              <a:schemeClr val="accent1"/>
            </a:solidFill>
            <a:ln>
              <a:noFill/>
            </a:ln>
            <a:effectLst>
              <a:prstShdw prst="shdw17" dist="17961" dir="2700000">
                <a:srgbClr val="7A7A00">
                  <a:alpha val="74997"/>
                </a:srgbClr>
              </a:prst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l-GR" altLang="en-US" sz="1400" b="1">
                  <a:effectLst>
                    <a:outerShdw blurRad="38100" dist="38100" dir="2700000" algn="tl">
                      <a:srgbClr val="FFFFFF"/>
                    </a:outerShdw>
                  </a:effectLst>
                  <a:latin typeface="Times New Roman" charset="0"/>
                </a:rPr>
                <a:t>ΣΤΡΑΤΗΓΙΚΟΣ </a:t>
              </a:r>
            </a:p>
            <a:p>
              <a:pPr algn="ctr" eaLnBrk="1" hangingPunct="1"/>
              <a:r>
                <a:rPr lang="el-GR" altLang="en-US" sz="1400" b="1">
                  <a:effectLst>
                    <a:outerShdw blurRad="38100" dist="38100" dir="2700000" algn="tl">
                      <a:srgbClr val="FFFFFF"/>
                    </a:outerShdw>
                  </a:effectLst>
                  <a:latin typeface="Times New Roman" charset="0"/>
                </a:rPr>
                <a:t>ΣΧΕΔΙΑΣΜΟΣ</a:t>
              </a:r>
              <a:endParaRPr lang="en-US" altLang="en-US" sz="1400" b="1">
                <a:effectLst>
                  <a:outerShdw blurRad="38100" dist="38100" dir="2700000" algn="tl">
                    <a:srgbClr val="FFFFFF"/>
                  </a:outerShdw>
                </a:effectLst>
                <a:latin typeface="Times New Roman" charset="0"/>
              </a:endParaRPr>
            </a:p>
          </p:txBody>
        </p:sp>
        <p:sp>
          <p:nvSpPr>
            <p:cNvPr id="57350" name="Rectangle 6"/>
            <p:cNvSpPr>
              <a:spLocks noChangeArrowheads="1"/>
            </p:cNvSpPr>
            <p:nvPr/>
          </p:nvSpPr>
          <p:spPr bwMode="auto">
            <a:xfrm>
              <a:off x="2381" y="2342"/>
              <a:ext cx="1089" cy="317"/>
            </a:xfrm>
            <a:prstGeom prst="rect">
              <a:avLst/>
            </a:prstGeom>
            <a:solidFill>
              <a:schemeClr val="accent1"/>
            </a:solidFill>
            <a:ln>
              <a:noFill/>
            </a:ln>
            <a:effectLst>
              <a:prstShdw prst="shdw17" dist="17961" dir="2700000">
                <a:srgbClr val="7A7A00">
                  <a:alpha val="74997"/>
                </a:srgbClr>
              </a:prst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l-GR" altLang="en-US" sz="1400" b="1">
                  <a:effectLst>
                    <a:outerShdw blurRad="38100" dist="38100" dir="2700000" algn="tl">
                      <a:srgbClr val="FFFFFF"/>
                    </a:outerShdw>
                  </a:effectLst>
                  <a:latin typeface="Times New Roman" charset="0"/>
                </a:rPr>
                <a:t>ΤΑΚΤΙΚΟΣ</a:t>
              </a:r>
            </a:p>
            <a:p>
              <a:pPr algn="ctr" eaLnBrk="1" hangingPunct="1"/>
              <a:r>
                <a:rPr lang="el-GR" altLang="en-US" sz="1400" b="1">
                  <a:effectLst>
                    <a:outerShdw blurRad="38100" dist="38100" dir="2700000" algn="tl">
                      <a:srgbClr val="FFFFFF"/>
                    </a:outerShdw>
                  </a:effectLst>
                  <a:latin typeface="Times New Roman" charset="0"/>
                </a:rPr>
                <a:t>ΣΧΕΔΙΑΣΜΟΣ</a:t>
              </a:r>
              <a:endParaRPr lang="en-US" altLang="en-US" sz="1400" b="1">
                <a:effectLst>
                  <a:outerShdw blurRad="38100" dist="38100" dir="2700000" algn="tl">
                    <a:srgbClr val="FFFFFF"/>
                  </a:outerShdw>
                </a:effectLst>
                <a:latin typeface="Times New Roman" charset="0"/>
              </a:endParaRPr>
            </a:p>
          </p:txBody>
        </p:sp>
        <p:sp>
          <p:nvSpPr>
            <p:cNvPr id="57351" name="Rectangle 7"/>
            <p:cNvSpPr>
              <a:spLocks noChangeArrowheads="1"/>
            </p:cNvSpPr>
            <p:nvPr/>
          </p:nvSpPr>
          <p:spPr bwMode="auto">
            <a:xfrm>
              <a:off x="2381" y="2796"/>
              <a:ext cx="1089" cy="317"/>
            </a:xfrm>
            <a:prstGeom prst="rect">
              <a:avLst/>
            </a:prstGeom>
            <a:solidFill>
              <a:schemeClr val="accent1"/>
            </a:solidFill>
            <a:ln>
              <a:noFill/>
            </a:ln>
            <a:effectLst>
              <a:prstShdw prst="shdw17" dist="17961" dir="2700000">
                <a:srgbClr val="7A7A00">
                  <a:alpha val="74997"/>
                </a:srgbClr>
              </a:prst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l-GR" altLang="en-US" sz="1400" b="1">
                  <a:effectLst>
                    <a:outerShdw blurRad="38100" dist="38100" dir="2700000" algn="tl">
                      <a:srgbClr val="FFFFFF"/>
                    </a:outerShdw>
                  </a:effectLst>
                  <a:latin typeface="Times New Roman" charset="0"/>
                </a:rPr>
                <a:t>ΛΕΙΤΟΥΡΓΙΚΟΣ </a:t>
              </a:r>
            </a:p>
            <a:p>
              <a:pPr algn="ctr" eaLnBrk="1" hangingPunct="1"/>
              <a:r>
                <a:rPr lang="el-GR" altLang="en-US" sz="1400" b="1">
                  <a:effectLst>
                    <a:outerShdw blurRad="38100" dist="38100" dir="2700000" algn="tl">
                      <a:srgbClr val="FFFFFF"/>
                    </a:outerShdw>
                  </a:effectLst>
                  <a:latin typeface="Times New Roman" charset="0"/>
                </a:rPr>
                <a:t>ΣΧΕΔΙΑΣΜΟΣ</a:t>
              </a:r>
              <a:endParaRPr lang="en-US" altLang="en-US" sz="1400" b="1">
                <a:effectLst>
                  <a:outerShdw blurRad="38100" dist="38100" dir="2700000" algn="tl">
                    <a:srgbClr val="FFFFFF"/>
                  </a:outerShdw>
                </a:effectLst>
                <a:latin typeface="Times New Roman" charset="0"/>
              </a:endParaRPr>
            </a:p>
          </p:txBody>
        </p:sp>
        <p:sp>
          <p:nvSpPr>
            <p:cNvPr id="57352" name="Rectangle 8"/>
            <p:cNvSpPr>
              <a:spLocks noChangeArrowheads="1"/>
            </p:cNvSpPr>
            <p:nvPr/>
          </p:nvSpPr>
          <p:spPr bwMode="auto">
            <a:xfrm>
              <a:off x="2245" y="3294"/>
              <a:ext cx="1361" cy="317"/>
            </a:xfrm>
            <a:prstGeom prst="rect">
              <a:avLst/>
            </a:prstGeom>
            <a:solidFill>
              <a:schemeClr val="accent1"/>
            </a:solidFill>
            <a:ln>
              <a:noFill/>
            </a:ln>
            <a:effectLst>
              <a:prstShdw prst="shdw17" dist="17961" dir="2700000">
                <a:srgbClr val="7A7A00">
                  <a:alpha val="74997"/>
                </a:srgbClr>
              </a:prst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l-GR" altLang="en-US" sz="1800" b="1">
                  <a:effectLst>
                    <a:outerShdw blurRad="38100" dist="38100" dir="2700000" algn="tl">
                      <a:srgbClr val="FFFFFF"/>
                    </a:outerShdw>
                  </a:effectLst>
                  <a:latin typeface="Times New Roman" charset="0"/>
                </a:rPr>
                <a:t>ΟΡΓΑΝΩΤΙΚΗ</a:t>
              </a:r>
            </a:p>
            <a:p>
              <a:pPr algn="ctr" eaLnBrk="1" hangingPunct="1"/>
              <a:r>
                <a:rPr lang="el-GR" altLang="en-US" sz="1800" b="1">
                  <a:effectLst>
                    <a:outerShdw blurRad="38100" dist="38100" dir="2700000" algn="tl">
                      <a:srgbClr val="FFFFFF"/>
                    </a:outerShdw>
                  </a:effectLst>
                  <a:latin typeface="Times New Roman" charset="0"/>
                </a:rPr>
                <a:t>ΔΟΜΗ</a:t>
              </a:r>
              <a:endParaRPr lang="en-US" altLang="en-US" sz="1800" b="1">
                <a:effectLst>
                  <a:outerShdw blurRad="38100" dist="38100" dir="2700000" algn="tl">
                    <a:srgbClr val="FFFFFF"/>
                  </a:outerShdw>
                </a:effectLst>
                <a:latin typeface="Times New Roman" charset="0"/>
              </a:endParaRPr>
            </a:p>
          </p:txBody>
        </p:sp>
        <p:cxnSp>
          <p:nvCxnSpPr>
            <p:cNvPr id="43017" name="AutoShape 9"/>
            <p:cNvCxnSpPr>
              <a:cxnSpLocks noChangeShapeType="1"/>
              <a:stCxn id="57349" idx="2"/>
              <a:endCxn id="57350" idx="0"/>
            </p:cNvCxnSpPr>
            <p:nvPr/>
          </p:nvCxnSpPr>
          <p:spPr bwMode="auto">
            <a:xfrm>
              <a:off x="2926" y="2205"/>
              <a:ext cx="0" cy="137"/>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3018" name="AutoShape 10"/>
            <p:cNvCxnSpPr>
              <a:cxnSpLocks noChangeShapeType="1"/>
              <a:stCxn id="57350" idx="2"/>
              <a:endCxn id="57351" idx="0"/>
            </p:cNvCxnSpPr>
            <p:nvPr/>
          </p:nvCxnSpPr>
          <p:spPr bwMode="auto">
            <a:xfrm>
              <a:off x="2926" y="2659"/>
              <a:ext cx="0" cy="137"/>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3019" name="AutoShape 11"/>
            <p:cNvCxnSpPr>
              <a:cxnSpLocks noChangeShapeType="1"/>
              <a:stCxn id="57351" idx="2"/>
              <a:endCxn id="57352" idx="0"/>
            </p:cNvCxnSpPr>
            <p:nvPr/>
          </p:nvCxnSpPr>
          <p:spPr bwMode="auto">
            <a:xfrm>
              <a:off x="2926" y="3113"/>
              <a:ext cx="0" cy="181"/>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3020" name="AutoShape 12"/>
            <p:cNvCxnSpPr>
              <a:cxnSpLocks noChangeShapeType="1"/>
              <a:stCxn id="57352" idx="3"/>
              <a:endCxn id="57349" idx="3"/>
            </p:cNvCxnSpPr>
            <p:nvPr/>
          </p:nvCxnSpPr>
          <p:spPr bwMode="auto">
            <a:xfrm flipH="1" flipV="1">
              <a:off x="3470" y="2047"/>
              <a:ext cx="136" cy="1406"/>
            </a:xfrm>
            <a:prstGeom prst="bentConnector3">
              <a:avLst>
                <a:gd name="adj1" fmla="val -105148"/>
              </a:avLst>
            </a:prstGeom>
            <a:noFill/>
            <a:ln w="9525">
              <a:solidFill>
                <a:schemeClr val="tx1"/>
              </a:solidFill>
              <a:prstDash val="dash"/>
              <a:miter lim="800000"/>
              <a:headEnd/>
              <a:tailEnd type="triangle" w="med" len="me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11361481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l-GR" altLang="en-US"/>
              <a:t>Οργανωτική λειτουργία</a:t>
            </a:r>
            <a:endParaRPr lang="en-US" altLang="en-US"/>
          </a:p>
        </p:txBody>
      </p:sp>
      <p:sp>
        <p:nvSpPr>
          <p:cNvPr id="44035" name="Rectangle 3"/>
          <p:cNvSpPr>
            <a:spLocks noGrp="1" noChangeArrowheads="1"/>
          </p:cNvSpPr>
          <p:nvPr>
            <p:ph type="body" idx="1"/>
          </p:nvPr>
        </p:nvSpPr>
        <p:spPr/>
        <p:txBody>
          <a:bodyPr>
            <a:normAutofit fontScale="92500" lnSpcReduction="10000"/>
          </a:bodyPr>
          <a:lstStyle/>
          <a:p>
            <a:pPr marL="609600" indent="-609600">
              <a:lnSpc>
                <a:spcPct val="90000"/>
              </a:lnSpc>
              <a:buFont typeface="Wingdings" charset="2"/>
              <a:buAutoNum type="arabicPeriod"/>
            </a:pPr>
            <a:r>
              <a:rPr lang="el-GR" altLang="en-US" sz="2300"/>
              <a:t>Διαίρεση Εργασίας</a:t>
            </a:r>
          </a:p>
          <a:p>
            <a:pPr marL="990600" lvl="1" indent="-533400">
              <a:lnSpc>
                <a:spcPct val="90000"/>
              </a:lnSpc>
              <a:buFont typeface="Wingdings" charset="2"/>
              <a:buChar char="n"/>
            </a:pPr>
            <a:r>
              <a:rPr lang="el-GR" altLang="en-US" sz="2300">
                <a:ea typeface="ＭＳ Ｐゴシック" charset="-128"/>
              </a:rPr>
              <a:t>Εξειδίκευση</a:t>
            </a:r>
          </a:p>
          <a:p>
            <a:pPr marL="990600" lvl="1" indent="-533400">
              <a:lnSpc>
                <a:spcPct val="90000"/>
              </a:lnSpc>
              <a:buFont typeface="Wingdings" charset="2"/>
              <a:buChar char="n"/>
            </a:pPr>
            <a:r>
              <a:rPr lang="el-GR" altLang="en-US" sz="2300">
                <a:ea typeface="ＭＳ Ｐゴシック" charset="-128"/>
              </a:rPr>
              <a:t>Τυποποίηση</a:t>
            </a:r>
          </a:p>
          <a:p>
            <a:pPr marL="609600" indent="-609600">
              <a:lnSpc>
                <a:spcPct val="90000"/>
              </a:lnSpc>
              <a:buFont typeface="Wingdings" charset="2"/>
              <a:buAutoNum type="arabicPeriod"/>
            </a:pPr>
            <a:r>
              <a:rPr lang="el-GR" altLang="en-US" sz="2300"/>
              <a:t>Κατανομή Ευθύνης</a:t>
            </a:r>
          </a:p>
          <a:p>
            <a:pPr marL="609600" indent="-609600">
              <a:lnSpc>
                <a:spcPct val="90000"/>
              </a:lnSpc>
              <a:buFont typeface="Wingdings" charset="2"/>
              <a:buAutoNum type="arabicPeriod"/>
            </a:pPr>
            <a:r>
              <a:rPr lang="el-GR" altLang="en-US" sz="2300"/>
              <a:t>Κατανομή Εξουσίας &amp; Αποκέντρωση Αποφάσεων</a:t>
            </a:r>
          </a:p>
          <a:p>
            <a:pPr marL="609600" indent="-609600">
              <a:lnSpc>
                <a:spcPct val="90000"/>
              </a:lnSpc>
              <a:buFont typeface="Wingdings" charset="2"/>
              <a:buAutoNum type="arabicPeriod"/>
            </a:pPr>
            <a:r>
              <a:rPr lang="el-GR" altLang="en-US" sz="2300"/>
              <a:t>Ροή Πληροφόρησης</a:t>
            </a:r>
          </a:p>
          <a:p>
            <a:pPr marL="609600" indent="-609600">
              <a:lnSpc>
                <a:spcPct val="90000"/>
              </a:lnSpc>
              <a:buFont typeface="Wingdings" charset="2"/>
              <a:buAutoNum type="arabicPeriod"/>
            </a:pPr>
            <a:r>
              <a:rPr lang="el-GR" altLang="en-US" sz="2300"/>
              <a:t>Συντονισμός</a:t>
            </a:r>
          </a:p>
          <a:p>
            <a:pPr marL="990600" lvl="1" indent="-533400">
              <a:lnSpc>
                <a:spcPct val="90000"/>
              </a:lnSpc>
              <a:buFont typeface="Wingdings" charset="2"/>
              <a:buChar char="n"/>
            </a:pPr>
            <a:r>
              <a:rPr lang="el-GR" altLang="en-US" sz="2300">
                <a:ea typeface="ＭＳ Ｐゴシック" charset="-128"/>
              </a:rPr>
              <a:t>Επιμέρους Έργου</a:t>
            </a:r>
          </a:p>
          <a:p>
            <a:pPr marL="990600" lvl="1" indent="-533400">
              <a:lnSpc>
                <a:spcPct val="90000"/>
              </a:lnSpc>
              <a:buFont typeface="Wingdings" charset="2"/>
              <a:buChar char="n"/>
            </a:pPr>
            <a:r>
              <a:rPr lang="el-GR" altLang="en-US" sz="2300">
                <a:ea typeface="ＭＳ Ｐゴシック" charset="-128"/>
              </a:rPr>
              <a:t>Δραστηριοτήτων</a:t>
            </a:r>
          </a:p>
          <a:p>
            <a:pPr marL="990600" lvl="1" indent="-533400">
              <a:lnSpc>
                <a:spcPct val="90000"/>
              </a:lnSpc>
              <a:buFont typeface="Wingdings" charset="2"/>
              <a:buChar char="n"/>
            </a:pPr>
            <a:r>
              <a:rPr lang="el-GR" altLang="en-US" sz="2300">
                <a:ea typeface="ＭＳ Ｐゴシック" charset="-128"/>
              </a:rPr>
              <a:t>Λειτουργιών</a:t>
            </a:r>
            <a:endParaRPr lang="en-US" altLang="en-US" sz="2300">
              <a:ea typeface="ＭＳ Ｐゴシック" charset="-128"/>
            </a:endParaRPr>
          </a:p>
        </p:txBody>
      </p:sp>
    </p:spTree>
    <p:extLst>
      <p:ext uri="{BB962C8B-B14F-4D97-AF65-F5344CB8AC3E}">
        <p14:creationId xmlns:p14="http://schemas.microsoft.com/office/powerpoint/2010/main" val="19641288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l-GR" altLang="en-US"/>
              <a:t>Οργανωτική Δομή (Ο.Δ.)</a:t>
            </a:r>
            <a:endParaRPr lang="en-US" altLang="en-US"/>
          </a:p>
        </p:txBody>
      </p:sp>
      <p:sp>
        <p:nvSpPr>
          <p:cNvPr id="45060" name="Rectangle 3"/>
          <p:cNvSpPr>
            <a:spLocks noGrp="1" noChangeArrowheads="1"/>
          </p:cNvSpPr>
          <p:nvPr>
            <p:ph type="body" idx="1"/>
          </p:nvPr>
        </p:nvSpPr>
        <p:spPr/>
        <p:txBody>
          <a:bodyPr>
            <a:normAutofit/>
          </a:bodyPr>
          <a:lstStyle/>
          <a:p>
            <a:pPr marL="0" indent="0">
              <a:spcAft>
                <a:spcPts val="1200"/>
              </a:spcAft>
              <a:buNone/>
            </a:pPr>
            <a:r>
              <a:rPr lang="el-GR" altLang="en-US" sz="2000"/>
              <a:t>Το αποτέλεσμα της Οργανωτικής Λειτουργίας είναι η Οργανωτική Δομή (Ο.Δ.) δηλαδή:</a:t>
            </a:r>
          </a:p>
          <a:p>
            <a:pPr lvl="1">
              <a:spcAft>
                <a:spcPts val="1200"/>
              </a:spcAft>
              <a:buNone/>
            </a:pPr>
            <a:r>
              <a:rPr lang="el-GR" altLang="en-US" sz="1800" dirty="0">
                <a:ea typeface="ＭＳ Ｐゴシック" charset="-128"/>
              </a:rPr>
              <a:t>Το Επίσημο Σύστημα Σχέσεων Εργασίας</a:t>
            </a:r>
          </a:p>
          <a:p>
            <a:pPr marL="0" indent="0">
              <a:spcAft>
                <a:spcPts val="1200"/>
              </a:spcAft>
              <a:buNone/>
            </a:pPr>
            <a:r>
              <a:rPr lang="el-GR" altLang="en-US" sz="2000" dirty="0"/>
              <a:t>το οποίο συγχρόνως</a:t>
            </a:r>
          </a:p>
          <a:p>
            <a:pPr lvl="1">
              <a:spcAft>
                <a:spcPts val="1200"/>
              </a:spcAft>
              <a:buNone/>
            </a:pPr>
            <a:r>
              <a:rPr lang="el-GR" altLang="en-US" sz="1800" dirty="0">
                <a:ea typeface="ＭＳ Ｐゴシック" charset="-128"/>
              </a:rPr>
              <a:t>Διαιρεί και Ενοποιεί – Ολοκληρώνει</a:t>
            </a:r>
          </a:p>
          <a:p>
            <a:pPr marL="0" indent="0">
              <a:spcAft>
                <a:spcPts val="1200"/>
              </a:spcAft>
              <a:buNone/>
            </a:pPr>
            <a:r>
              <a:rPr lang="el-GR" altLang="en-US" sz="2000" dirty="0"/>
              <a:t>τις διάφορες επί μέρους</a:t>
            </a:r>
          </a:p>
          <a:p>
            <a:pPr lvl="1">
              <a:spcAft>
                <a:spcPts val="1200"/>
              </a:spcAft>
              <a:buNone/>
            </a:pPr>
            <a:r>
              <a:rPr lang="el-GR" altLang="en-US" sz="1800" dirty="0">
                <a:ea typeface="ＭＳ Ｐゴシック" charset="-128"/>
              </a:rPr>
              <a:t>Δραστηριότητες και Εργασίες</a:t>
            </a:r>
            <a:endParaRPr lang="en-US" altLang="en-US" sz="1800" dirty="0">
              <a:ea typeface="ＭＳ Ｐゴシック" charset="-128"/>
            </a:endParaRPr>
          </a:p>
        </p:txBody>
      </p:sp>
    </p:spTree>
    <p:extLst>
      <p:ext uri="{BB962C8B-B14F-4D97-AF65-F5344CB8AC3E}">
        <p14:creationId xmlns:p14="http://schemas.microsoft.com/office/powerpoint/2010/main" val="214281366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l-GR" altLang="en-US"/>
              <a:t>Οργανωτική Δομή (Ο.Δ.)</a:t>
            </a:r>
            <a:endParaRPr lang="en-US" altLang="en-US"/>
          </a:p>
        </p:txBody>
      </p:sp>
      <p:sp>
        <p:nvSpPr>
          <p:cNvPr id="86019" name="Rectangle 3"/>
          <p:cNvSpPr>
            <a:spLocks noGrp="1" noChangeArrowheads="1"/>
          </p:cNvSpPr>
          <p:nvPr>
            <p:ph type="body" idx="1"/>
          </p:nvPr>
        </p:nvSpPr>
        <p:spPr/>
        <p:txBody>
          <a:bodyPr>
            <a:normAutofit/>
          </a:bodyPr>
          <a:lstStyle/>
          <a:p>
            <a:pPr>
              <a:spcAft>
                <a:spcPts val="1200"/>
              </a:spcAft>
            </a:pPr>
            <a:r>
              <a:rPr lang="el-GR" altLang="en-US" sz="2400"/>
              <a:t>Ο σκοπός της Ο.Δ. </a:t>
            </a:r>
            <a:r>
              <a:rPr lang="el-GR" altLang="en-US" sz="2400" dirty="0"/>
              <a:t>επιτυγχάνεται με:</a:t>
            </a:r>
          </a:p>
          <a:p>
            <a:pPr lvl="1">
              <a:spcAft>
                <a:spcPts val="1200"/>
              </a:spcAft>
            </a:pPr>
            <a:r>
              <a:rPr lang="el-GR" altLang="en-US" sz="2000" dirty="0">
                <a:ea typeface="ＭＳ Ｐゴシック" charset="-128"/>
              </a:rPr>
              <a:t>Διαίρεση Εργασίας : Την διάθεση , τοποθέτηση , διάταξη των ανθρώπων και άλλων μέσων σε επί μέρους εργασίες (αποστολές ).</a:t>
            </a:r>
          </a:p>
          <a:p>
            <a:pPr lvl="1">
              <a:spcAft>
                <a:spcPts val="1200"/>
              </a:spcAft>
            </a:pPr>
            <a:r>
              <a:rPr lang="el-GR" altLang="en-US" sz="2000" dirty="0">
                <a:ea typeface="ＭＳ Ｐゴシック" charset="-128"/>
              </a:rPr>
              <a:t>Κατανομή Ευθύνης : Το δόσιμο στους εργαζόμενους να καταλάβουν τι αναμένεται από  αυτούς να κάνουν να έχουν δηλαδή μια σαφή  ιδέα ποια είναι τα κύρια καθήκοντα και οι δραστηριότητες τους μέσω κανόνων, κανονισμών, λειτουργικών διαδικασιών, προτύπων απόδοσης </a:t>
            </a:r>
            <a:endParaRPr lang="en-US" altLang="en-US" sz="2000" dirty="0">
              <a:ea typeface="ＭＳ Ｐゴシック" charset="-128"/>
            </a:endParaRPr>
          </a:p>
        </p:txBody>
      </p:sp>
    </p:spTree>
    <p:extLst>
      <p:ext uri="{BB962C8B-B14F-4D97-AF65-F5344CB8AC3E}">
        <p14:creationId xmlns:p14="http://schemas.microsoft.com/office/powerpoint/2010/main" val="9685410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86019">
                                            <p:txEl>
                                              <p:pRg st="1" end="1"/>
                                            </p:txEl>
                                          </p:spTgt>
                                        </p:tgtEl>
                                        <p:attrNameLst>
                                          <p:attrName>style.visibility</p:attrName>
                                        </p:attrNameLst>
                                      </p:cBhvr>
                                      <p:to>
                                        <p:strVal val="visible"/>
                                      </p:to>
                                    </p:set>
                                    <p:anim calcmode="lin" valueType="num">
                                      <p:cBhvr additive="base">
                                        <p:cTn id="7" dur="500" fill="hold"/>
                                        <p:tgtEl>
                                          <p:spTgt spid="8601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60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86019">
                                            <p:txEl>
                                              <p:pRg st="2" end="2"/>
                                            </p:txEl>
                                          </p:spTgt>
                                        </p:tgtEl>
                                        <p:attrNameLst>
                                          <p:attrName>style.visibility</p:attrName>
                                        </p:attrNameLst>
                                      </p:cBhvr>
                                      <p:to>
                                        <p:strVal val="visible"/>
                                      </p:to>
                                    </p:set>
                                    <p:anim calcmode="lin" valueType="num">
                                      <p:cBhvr additive="base">
                                        <p:cTn id="13" dur="500" fill="hold"/>
                                        <p:tgtEl>
                                          <p:spTgt spid="8601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601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l-GR" altLang="en-US"/>
              <a:t>Οργανωτική Δομή (Ο.Δ.)</a:t>
            </a:r>
            <a:endParaRPr lang="en-US" altLang="en-US"/>
          </a:p>
        </p:txBody>
      </p:sp>
      <p:sp>
        <p:nvSpPr>
          <p:cNvPr id="87043" name="Rectangle 3"/>
          <p:cNvSpPr>
            <a:spLocks noGrp="1" noChangeArrowheads="1"/>
          </p:cNvSpPr>
          <p:nvPr>
            <p:ph type="body" idx="1"/>
          </p:nvPr>
        </p:nvSpPr>
        <p:spPr/>
        <p:txBody>
          <a:bodyPr>
            <a:normAutofit lnSpcReduction="10000"/>
          </a:bodyPr>
          <a:lstStyle/>
          <a:p>
            <a:pPr>
              <a:spcAft>
                <a:spcPts val="2400"/>
              </a:spcAft>
            </a:pPr>
            <a:r>
              <a:rPr lang="el-GR" altLang="en-US" sz="2400"/>
              <a:t> Κατανομή Εξουσίας και λ.α.: Τον καθορισμό μιας κατανοητής περιοχής εξουσίας των δ. σ. δηλαδή μιας περιοχής όπου κανείς μπορεί να λειτουργεί κατά την κρίση του</a:t>
            </a:r>
          </a:p>
          <a:p>
            <a:pPr>
              <a:spcAft>
                <a:spcPts val="2400"/>
              </a:spcAft>
            </a:pPr>
            <a:r>
              <a:rPr lang="el-GR" altLang="en-US" sz="2400"/>
              <a:t>Ροή Πληροφόρησης : Την υποβοήθηση των στελεχών να λύνουν προβλήματα και να παίρνουν αποφάσεις μέσω των διαδικασιών συλλογής και αξιολόγησης των απαραίτητων πληροφοριών.</a:t>
            </a:r>
          </a:p>
          <a:p>
            <a:pPr>
              <a:spcAft>
                <a:spcPts val="2400"/>
              </a:spcAft>
            </a:pPr>
            <a:r>
              <a:rPr lang="el-GR" altLang="en-US" sz="2400"/>
              <a:t>Συντονισμός : Την πρόνοια για την μεταξύ των στελεχών επικοινωνία - συνεργασία</a:t>
            </a:r>
            <a:endParaRPr lang="en-US" altLang="en-US" sz="2400"/>
          </a:p>
        </p:txBody>
      </p:sp>
    </p:spTree>
    <p:extLst>
      <p:ext uri="{BB962C8B-B14F-4D97-AF65-F5344CB8AC3E}">
        <p14:creationId xmlns:p14="http://schemas.microsoft.com/office/powerpoint/2010/main" val="3438704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87043">
                                            <p:txEl>
                                              <p:pRg st="0" end="0"/>
                                            </p:txEl>
                                          </p:spTgt>
                                        </p:tgtEl>
                                        <p:attrNameLst>
                                          <p:attrName>style.visibility</p:attrName>
                                        </p:attrNameLst>
                                      </p:cBhvr>
                                      <p:to>
                                        <p:strVal val="visible"/>
                                      </p:to>
                                    </p:set>
                                    <p:anim calcmode="lin" valueType="num">
                                      <p:cBhvr additive="base">
                                        <p:cTn id="7" dur="500" fill="hold"/>
                                        <p:tgtEl>
                                          <p:spTgt spid="870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70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87043">
                                            <p:txEl>
                                              <p:pRg st="1" end="1"/>
                                            </p:txEl>
                                          </p:spTgt>
                                        </p:tgtEl>
                                        <p:attrNameLst>
                                          <p:attrName>style.visibility</p:attrName>
                                        </p:attrNameLst>
                                      </p:cBhvr>
                                      <p:to>
                                        <p:strVal val="visible"/>
                                      </p:to>
                                    </p:set>
                                    <p:anim calcmode="lin" valueType="num">
                                      <p:cBhvr additive="base">
                                        <p:cTn id="13" dur="500" fill="hold"/>
                                        <p:tgtEl>
                                          <p:spTgt spid="8704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70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87043">
                                            <p:txEl>
                                              <p:pRg st="2" end="2"/>
                                            </p:txEl>
                                          </p:spTgt>
                                        </p:tgtEl>
                                        <p:attrNameLst>
                                          <p:attrName>style.visibility</p:attrName>
                                        </p:attrNameLst>
                                      </p:cBhvr>
                                      <p:to>
                                        <p:strVal val="visible"/>
                                      </p:to>
                                    </p:set>
                                    <p:anim calcmode="lin" valueType="num">
                                      <p:cBhvr additive="base">
                                        <p:cTn id="19" dur="500" fill="hold"/>
                                        <p:tgtEl>
                                          <p:spTgt spid="8704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704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l-GR" altLang="en-US"/>
              <a:t>Εφαρμογή</a:t>
            </a:r>
            <a:endParaRPr lang="en-US" altLang="en-US"/>
          </a:p>
        </p:txBody>
      </p:sp>
      <p:sp>
        <p:nvSpPr>
          <p:cNvPr id="20483" name="Content Placeholder 2"/>
          <p:cNvSpPr>
            <a:spLocks noGrp="1"/>
          </p:cNvSpPr>
          <p:nvPr>
            <p:ph idx="1"/>
          </p:nvPr>
        </p:nvSpPr>
        <p:spPr/>
        <p:txBody>
          <a:bodyPr>
            <a:normAutofit fontScale="92500"/>
          </a:bodyPr>
          <a:lstStyle/>
          <a:p>
            <a:r>
              <a:rPr lang="el-GR" altLang="en-US" sz="2400"/>
              <a:t>Κάθε επιχείρηση μικρή η μεγάλη για να αποδώσει χρειάζεται μια κατάλληλη Ο.Δ.</a:t>
            </a:r>
          </a:p>
          <a:p>
            <a:r>
              <a:rPr lang="el-GR" altLang="en-US" sz="2400"/>
              <a:t>Δηλαδή είναι γενικά απαραίτητος ο σωστός προσδιορισμός του «ποιος θα κάνει τι» και η κατάλληλη ομαδοποίηση των ατομικών έργων.</a:t>
            </a:r>
          </a:p>
          <a:p>
            <a:r>
              <a:rPr lang="el-GR" altLang="en-US" sz="2400"/>
              <a:t>Όμως αρκετές έρευνες έχουν δείξει ότι υπάρχει μεγάλος συσχετισμός μεταξύ της απαιτούμενης προσπάθειας τόσο για τον στρατηγικό σχεδιασμό όσο και για την Ο.Δ. και του μεγέθους της επιχείρησης.</a:t>
            </a:r>
          </a:p>
          <a:p>
            <a:r>
              <a:rPr lang="el-GR" altLang="en-US" sz="2400"/>
              <a:t>Δηλαδή οι μεγάλες επιχειρήσεις απαιτούν πολύ μεγαλύτερη προσπάθεια Οργανωτικού Σχεδιασμού</a:t>
            </a:r>
          </a:p>
        </p:txBody>
      </p:sp>
    </p:spTree>
    <p:extLst>
      <p:ext uri="{BB962C8B-B14F-4D97-AF65-F5344CB8AC3E}">
        <p14:creationId xmlns:p14="http://schemas.microsoft.com/office/powerpoint/2010/main" val="4697750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l-GR" altLang="en-US"/>
              <a:t>Αρχές της Ο.Δ.</a:t>
            </a:r>
            <a:endParaRPr lang="en-US" altLang="en-US"/>
          </a:p>
        </p:txBody>
      </p:sp>
      <p:sp>
        <p:nvSpPr>
          <p:cNvPr id="88067" name="Rectangle 3"/>
          <p:cNvSpPr>
            <a:spLocks noGrp="1" noChangeArrowheads="1"/>
          </p:cNvSpPr>
          <p:nvPr>
            <p:ph type="body" idx="1"/>
          </p:nvPr>
        </p:nvSpPr>
        <p:spPr/>
        <p:txBody>
          <a:bodyPr>
            <a:normAutofit fontScale="92500" lnSpcReduction="10000"/>
          </a:bodyPr>
          <a:lstStyle/>
          <a:p>
            <a:pPr>
              <a:spcAft>
                <a:spcPts val="1200"/>
              </a:spcAft>
            </a:pPr>
            <a:r>
              <a:rPr lang="el-GR" altLang="en-US" sz="3200"/>
              <a:t>Μια Ο. Δ. είναι καλή όταν τηρεί :</a:t>
            </a:r>
          </a:p>
          <a:p>
            <a:pPr lvl="1">
              <a:spcAft>
                <a:spcPts val="1200"/>
              </a:spcAft>
            </a:pPr>
            <a:r>
              <a:rPr lang="el-GR" altLang="en-US" sz="2800">
                <a:ea typeface="ＭＳ Ｐゴシック" charset="-128"/>
              </a:rPr>
              <a:t>Την Αρχή της Αποτελεσματικότητας </a:t>
            </a:r>
          </a:p>
          <a:p>
            <a:pPr lvl="2">
              <a:spcAft>
                <a:spcPts val="1200"/>
              </a:spcAft>
            </a:pPr>
            <a:r>
              <a:rPr lang="el-GR" altLang="en-US" sz="2400">
                <a:ea typeface="ＭＳ Ｐゴシック" charset="-128"/>
              </a:rPr>
              <a:t>Μια Ο.Δ. είναι αποτελεσματική αν διευκολύνει την συμβολή των ατόμων στην επίτευξη των α. σ. της επιχείρησης</a:t>
            </a:r>
          </a:p>
          <a:p>
            <a:pPr lvl="1">
              <a:spcAft>
                <a:spcPts val="1200"/>
              </a:spcAft>
            </a:pPr>
            <a:r>
              <a:rPr lang="el-GR" altLang="en-US" sz="2800">
                <a:ea typeface="ＭＳ Ｐゴシック" charset="-128"/>
              </a:rPr>
              <a:t>Την Αρχή της Αποδοτικότητας</a:t>
            </a:r>
          </a:p>
          <a:p>
            <a:pPr lvl="2">
              <a:spcAft>
                <a:spcPts val="1200"/>
              </a:spcAft>
            </a:pPr>
            <a:r>
              <a:rPr lang="el-GR" altLang="en-US" sz="2400">
                <a:ea typeface="ＭＳ Ｐゴシック" charset="-128"/>
              </a:rPr>
              <a:t>Μια Ο.Δ. είναι αποδοτική αν διευκολύνει την επίτευξη των α. σ. (δηλαδή είναι αποτελεσματική) με ελάχιστες ανεπιθύμητες συνέπειες - κόστος</a:t>
            </a:r>
            <a:endParaRPr lang="en-US" altLang="en-US" sz="2400">
              <a:ea typeface="ＭＳ Ｐゴシック" charset="-128"/>
            </a:endParaRPr>
          </a:p>
        </p:txBody>
      </p:sp>
    </p:spTree>
    <p:extLst>
      <p:ext uri="{BB962C8B-B14F-4D97-AF65-F5344CB8AC3E}">
        <p14:creationId xmlns:p14="http://schemas.microsoft.com/office/powerpoint/2010/main" val="5528817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88067">
                                            <p:txEl>
                                              <p:pRg st="1" end="1"/>
                                            </p:txEl>
                                          </p:spTgt>
                                        </p:tgtEl>
                                        <p:attrNameLst>
                                          <p:attrName>style.visibility</p:attrName>
                                        </p:attrNameLst>
                                      </p:cBhvr>
                                      <p:to>
                                        <p:strVal val="visible"/>
                                      </p:to>
                                    </p:set>
                                    <p:anim calcmode="lin" valueType="num">
                                      <p:cBhvr additive="base">
                                        <p:cTn id="7" dur="500" fill="hold"/>
                                        <p:tgtEl>
                                          <p:spTgt spid="8806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80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88067">
                                            <p:txEl>
                                              <p:pRg st="2" end="2"/>
                                            </p:txEl>
                                          </p:spTgt>
                                        </p:tgtEl>
                                        <p:attrNameLst>
                                          <p:attrName>style.visibility</p:attrName>
                                        </p:attrNameLst>
                                      </p:cBhvr>
                                      <p:to>
                                        <p:strVal val="visible"/>
                                      </p:to>
                                    </p:set>
                                    <p:anim calcmode="lin" valueType="num">
                                      <p:cBhvr additive="base">
                                        <p:cTn id="13" dur="500" fill="hold"/>
                                        <p:tgtEl>
                                          <p:spTgt spid="8806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806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88067">
                                            <p:txEl>
                                              <p:pRg st="3" end="3"/>
                                            </p:txEl>
                                          </p:spTgt>
                                        </p:tgtEl>
                                        <p:attrNameLst>
                                          <p:attrName>style.visibility</p:attrName>
                                        </p:attrNameLst>
                                      </p:cBhvr>
                                      <p:to>
                                        <p:strVal val="visible"/>
                                      </p:to>
                                    </p:set>
                                    <p:anim calcmode="lin" valueType="num">
                                      <p:cBhvr additive="base">
                                        <p:cTn id="19" dur="500" fill="hold"/>
                                        <p:tgtEl>
                                          <p:spTgt spid="8806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806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88067">
                                            <p:txEl>
                                              <p:pRg st="4" end="4"/>
                                            </p:txEl>
                                          </p:spTgt>
                                        </p:tgtEl>
                                        <p:attrNameLst>
                                          <p:attrName>style.visibility</p:attrName>
                                        </p:attrNameLst>
                                      </p:cBhvr>
                                      <p:to>
                                        <p:strVal val="visible"/>
                                      </p:to>
                                    </p:set>
                                    <p:anim calcmode="lin" valueType="num">
                                      <p:cBhvr additive="base">
                                        <p:cTn id="25" dur="500" fill="hold"/>
                                        <p:tgtEl>
                                          <p:spTgt spid="88067">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806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l-GR" altLang="en-US"/>
              <a:t>Η άριστη Ο.Δ.</a:t>
            </a:r>
            <a:endParaRPr lang="en-US" altLang="en-US"/>
          </a:p>
        </p:txBody>
      </p:sp>
      <p:sp>
        <p:nvSpPr>
          <p:cNvPr id="89091" name="Rectangle 3"/>
          <p:cNvSpPr>
            <a:spLocks noGrp="1" noChangeArrowheads="1"/>
          </p:cNvSpPr>
          <p:nvPr>
            <p:ph type="body" idx="1"/>
          </p:nvPr>
        </p:nvSpPr>
        <p:spPr/>
        <p:txBody>
          <a:bodyPr>
            <a:normAutofit fontScale="92500" lnSpcReduction="10000"/>
          </a:bodyPr>
          <a:lstStyle/>
          <a:p>
            <a:pPr>
              <a:spcAft>
                <a:spcPts val="1200"/>
              </a:spcAft>
            </a:pPr>
            <a:r>
              <a:rPr lang="el-GR" altLang="en-US" sz="3200"/>
              <a:t>Υπάρχει μια άριστη Ο.Δ. για όλες τις περιπτώσεις;</a:t>
            </a:r>
          </a:p>
          <a:p>
            <a:pPr lvl="1">
              <a:spcAft>
                <a:spcPts val="1200"/>
              </a:spcAft>
            </a:pPr>
            <a:r>
              <a:rPr lang="el-GR" altLang="en-US" sz="2800">
                <a:ea typeface="ＭＳ Ｐゴシック" charset="-128"/>
              </a:rPr>
              <a:t>Προφανώς ΌΧΙ</a:t>
            </a:r>
          </a:p>
          <a:p>
            <a:pPr lvl="1">
              <a:spcAft>
                <a:spcPts val="1200"/>
              </a:spcAft>
            </a:pPr>
            <a:r>
              <a:rPr lang="el-GR" altLang="en-US" sz="2800">
                <a:ea typeface="ＭＳ Ｐゴシック" charset="-128"/>
              </a:rPr>
              <a:t>Υπάρχουν κοινές ιδέες, αρχές, θεωρήσεις, τεχνικές που μπορούν να καθοδηγήσουν</a:t>
            </a:r>
          </a:p>
          <a:p>
            <a:pPr lvl="1">
              <a:spcAft>
                <a:spcPts val="1200"/>
              </a:spcAft>
            </a:pPr>
            <a:r>
              <a:rPr lang="el-GR" altLang="en-US" sz="2800">
                <a:ea typeface="ＭＳ Ｐゴシック" charset="-128"/>
              </a:rPr>
              <a:t>Όμως δεν υπάρχει ένας καλύτερος τρόπος για να οργανωθούν μια ποικιλία επιχειρήσεων σε ποικίλα περιβάλλοντα</a:t>
            </a:r>
          </a:p>
          <a:p>
            <a:pPr>
              <a:spcAft>
                <a:spcPts val="1200"/>
              </a:spcAft>
            </a:pPr>
            <a:endParaRPr lang="en-US" altLang="en-US" sz="3200"/>
          </a:p>
        </p:txBody>
      </p:sp>
    </p:spTree>
    <p:extLst>
      <p:ext uri="{BB962C8B-B14F-4D97-AF65-F5344CB8AC3E}">
        <p14:creationId xmlns:p14="http://schemas.microsoft.com/office/powerpoint/2010/main" val="1222350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89091">
                                            <p:txEl>
                                              <p:pRg st="1" end="1"/>
                                            </p:txEl>
                                          </p:spTgt>
                                        </p:tgtEl>
                                        <p:attrNameLst>
                                          <p:attrName>style.visibility</p:attrName>
                                        </p:attrNameLst>
                                      </p:cBhvr>
                                      <p:to>
                                        <p:strVal val="visible"/>
                                      </p:to>
                                    </p:set>
                                    <p:anim calcmode="lin" valueType="num">
                                      <p:cBhvr additive="base">
                                        <p:cTn id="7" dur="500" fill="hold"/>
                                        <p:tgtEl>
                                          <p:spTgt spid="89091">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909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89091">
                                            <p:txEl>
                                              <p:pRg st="2" end="2"/>
                                            </p:txEl>
                                          </p:spTgt>
                                        </p:tgtEl>
                                        <p:attrNameLst>
                                          <p:attrName>style.visibility</p:attrName>
                                        </p:attrNameLst>
                                      </p:cBhvr>
                                      <p:to>
                                        <p:strVal val="visible"/>
                                      </p:to>
                                    </p:set>
                                    <p:anim calcmode="lin" valueType="num">
                                      <p:cBhvr additive="base">
                                        <p:cTn id="13" dur="500" fill="hold"/>
                                        <p:tgtEl>
                                          <p:spTgt spid="8909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909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89091">
                                            <p:txEl>
                                              <p:pRg st="3" end="3"/>
                                            </p:txEl>
                                          </p:spTgt>
                                        </p:tgtEl>
                                        <p:attrNameLst>
                                          <p:attrName>style.visibility</p:attrName>
                                        </p:attrNameLst>
                                      </p:cBhvr>
                                      <p:to>
                                        <p:strVal val="visible"/>
                                      </p:to>
                                    </p:set>
                                    <p:anim calcmode="lin" valueType="num">
                                      <p:cBhvr additive="base">
                                        <p:cTn id="19" dur="500" fill="hold"/>
                                        <p:tgtEl>
                                          <p:spTgt spid="89091">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909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l-GR" altLang="en-US"/>
              <a:t>Η άριστη Ο.Δ.</a:t>
            </a:r>
            <a:endParaRPr lang="en-US" altLang="en-US"/>
          </a:p>
        </p:txBody>
      </p:sp>
      <p:sp>
        <p:nvSpPr>
          <p:cNvPr id="50179" name="Rectangle 3"/>
          <p:cNvSpPr>
            <a:spLocks noGrp="1" noChangeArrowheads="1"/>
          </p:cNvSpPr>
          <p:nvPr>
            <p:ph type="body" idx="1"/>
          </p:nvPr>
        </p:nvSpPr>
        <p:spPr/>
        <p:txBody>
          <a:bodyPr>
            <a:normAutofit lnSpcReduction="10000"/>
          </a:bodyPr>
          <a:lstStyle/>
          <a:p>
            <a:r>
              <a:rPr lang="el-GR" altLang="en-US" sz="2800"/>
              <a:t>Η Οργάνωση είναι μια διαδικασία που:</a:t>
            </a:r>
          </a:p>
          <a:p>
            <a:pPr lvl="1"/>
            <a:r>
              <a:rPr lang="el-GR" altLang="en-US" sz="2400">
                <a:ea typeface="ＭＳ Ｐゴシック" charset="-128"/>
              </a:rPr>
              <a:t>Μεταβάλλει το χάος σε τάξη</a:t>
            </a:r>
          </a:p>
          <a:p>
            <a:pPr lvl="1"/>
            <a:r>
              <a:rPr lang="el-GR" altLang="en-US" sz="2400">
                <a:ea typeface="ＭＳ Ｐゴシック" charset="-128"/>
              </a:rPr>
              <a:t>Σταματά τις συγκρούσεις για θέματα εργασίας ή  ευθύνης</a:t>
            </a:r>
          </a:p>
          <a:p>
            <a:pPr lvl="1"/>
            <a:r>
              <a:rPr lang="el-GR" altLang="en-US" sz="2400">
                <a:ea typeface="ＭＳ Ｐゴシック" charset="-128"/>
              </a:rPr>
              <a:t>Εγκαθιστά περιβάλλον κατάλληλο για ομαδική εργασία</a:t>
            </a:r>
          </a:p>
          <a:p>
            <a:pPr lvl="1"/>
            <a:r>
              <a:rPr lang="el-GR" altLang="en-US" sz="2400">
                <a:ea typeface="ＭＳ Ｐゴシック" charset="-128"/>
              </a:rPr>
              <a:t>Αναγνωρίζει τον ανθρώπινο παράγοντα</a:t>
            </a:r>
          </a:p>
          <a:p>
            <a:pPr lvl="1"/>
            <a:r>
              <a:rPr lang="el-GR" altLang="en-US" sz="2400">
                <a:ea typeface="ＭＳ Ｐゴシック" charset="-128"/>
              </a:rPr>
              <a:t>Αναγνωρίζει το περιβάλλον</a:t>
            </a:r>
          </a:p>
          <a:p>
            <a:r>
              <a:rPr lang="el-GR" altLang="en-US" sz="2800"/>
              <a:t>Η Οργανωτική θεωρία είναι διαγνωστικό και καθοδηγητικό εργαλείο και όχι τυφλοσούρτης</a:t>
            </a:r>
            <a:endParaRPr lang="en-US" altLang="en-US" sz="2800"/>
          </a:p>
        </p:txBody>
      </p:sp>
    </p:spTree>
    <p:extLst>
      <p:ext uri="{BB962C8B-B14F-4D97-AF65-F5344CB8AC3E}">
        <p14:creationId xmlns:p14="http://schemas.microsoft.com/office/powerpoint/2010/main" val="141010201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l-GR" altLang="en-US"/>
              <a:t>Νέα Επιχείρηση</a:t>
            </a:r>
            <a:endParaRPr lang="en-US" altLang="en-US"/>
          </a:p>
        </p:txBody>
      </p:sp>
      <p:sp>
        <p:nvSpPr>
          <p:cNvPr id="92163" name="Rectangle 3"/>
          <p:cNvSpPr>
            <a:spLocks noGrp="1" noChangeArrowheads="1"/>
          </p:cNvSpPr>
          <p:nvPr>
            <p:ph type="body" idx="1"/>
          </p:nvPr>
        </p:nvSpPr>
        <p:spPr/>
        <p:txBody>
          <a:bodyPr>
            <a:normAutofit fontScale="92500" lnSpcReduction="10000"/>
          </a:bodyPr>
          <a:lstStyle/>
          <a:p>
            <a:pPr>
              <a:spcAft>
                <a:spcPts val="2400"/>
              </a:spcAft>
            </a:pPr>
            <a:r>
              <a:rPr lang="el-GR" altLang="en-US" sz="2400"/>
              <a:t>Τι γίνεται στην πράξη όταν δημιουργείται μια νέα επιχείρηση από ένα νέο επιχειρηματία.</a:t>
            </a:r>
          </a:p>
          <a:p>
            <a:pPr>
              <a:spcAft>
                <a:spcPts val="2400"/>
              </a:spcAft>
            </a:pPr>
            <a:r>
              <a:rPr lang="el-GR" altLang="en-US" sz="2400"/>
              <a:t>Αρχικά προσλαμβάνει λίγους υπαλλήλους. </a:t>
            </a:r>
          </a:p>
          <a:p>
            <a:pPr>
              <a:spcAft>
                <a:spcPts val="2400"/>
              </a:spcAft>
            </a:pPr>
            <a:r>
              <a:rPr lang="el-GR" altLang="en-US" sz="2400"/>
              <a:t>Ο ίδιος τους εκπαιδεύει, τους διευθύνει και τους ελέγχει.</a:t>
            </a:r>
          </a:p>
          <a:p>
            <a:pPr>
              <a:spcAft>
                <a:spcPts val="2400"/>
              </a:spcAft>
            </a:pPr>
            <a:r>
              <a:rPr lang="el-GR" altLang="en-US" sz="2400"/>
              <a:t>Όπως μεγαλώνει η επιχείρηση ο ιδιοκτήτης αρχίζει να μην μπορεί μόνος του να διευθύνει όλους τους υπαλλήλους. Δηλαδή δεν μπορεί μόνος του να προσλαμβάνει , να εκπαιδεύει, να επιβλέπει και να ελέγχει.</a:t>
            </a:r>
            <a:endParaRPr lang="en-US" altLang="en-US" sz="2400"/>
          </a:p>
        </p:txBody>
      </p:sp>
    </p:spTree>
    <p:extLst>
      <p:ext uri="{BB962C8B-B14F-4D97-AF65-F5344CB8AC3E}">
        <p14:creationId xmlns:p14="http://schemas.microsoft.com/office/powerpoint/2010/main" val="21024542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92163">
                                            <p:txEl>
                                              <p:pRg st="0" end="0"/>
                                            </p:txEl>
                                          </p:spTgt>
                                        </p:tgtEl>
                                        <p:attrNameLst>
                                          <p:attrName>style.visibility</p:attrName>
                                        </p:attrNameLst>
                                      </p:cBhvr>
                                      <p:to>
                                        <p:strVal val="visible"/>
                                      </p:to>
                                    </p:set>
                                    <p:anim calcmode="lin" valueType="num">
                                      <p:cBhvr additive="base">
                                        <p:cTn id="7" dur="500" fill="hold"/>
                                        <p:tgtEl>
                                          <p:spTgt spid="9216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216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92163">
                                            <p:txEl>
                                              <p:pRg st="1" end="1"/>
                                            </p:txEl>
                                          </p:spTgt>
                                        </p:tgtEl>
                                        <p:attrNameLst>
                                          <p:attrName>style.visibility</p:attrName>
                                        </p:attrNameLst>
                                      </p:cBhvr>
                                      <p:to>
                                        <p:strVal val="visible"/>
                                      </p:to>
                                    </p:set>
                                    <p:anim calcmode="lin" valueType="num">
                                      <p:cBhvr additive="base">
                                        <p:cTn id="13" dur="500" fill="hold"/>
                                        <p:tgtEl>
                                          <p:spTgt spid="9216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216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92163">
                                            <p:txEl>
                                              <p:pRg st="2" end="2"/>
                                            </p:txEl>
                                          </p:spTgt>
                                        </p:tgtEl>
                                        <p:attrNameLst>
                                          <p:attrName>style.visibility</p:attrName>
                                        </p:attrNameLst>
                                      </p:cBhvr>
                                      <p:to>
                                        <p:strVal val="visible"/>
                                      </p:to>
                                    </p:set>
                                    <p:anim calcmode="lin" valueType="num">
                                      <p:cBhvr additive="base">
                                        <p:cTn id="17" dur="500" fill="hold"/>
                                        <p:tgtEl>
                                          <p:spTgt spid="9216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9216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92163">
                                            <p:txEl>
                                              <p:pRg st="3" end="3"/>
                                            </p:txEl>
                                          </p:spTgt>
                                        </p:tgtEl>
                                        <p:attrNameLst>
                                          <p:attrName>style.visibility</p:attrName>
                                        </p:attrNameLst>
                                      </p:cBhvr>
                                      <p:to>
                                        <p:strVal val="visible"/>
                                      </p:to>
                                    </p:set>
                                    <p:anim calcmode="lin" valueType="num">
                                      <p:cBhvr additive="base">
                                        <p:cTn id="23" dur="500" fill="hold"/>
                                        <p:tgtEl>
                                          <p:spTgt spid="9216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9216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l-GR" altLang="en-US"/>
              <a:t>Νέα Επιχείρηση</a:t>
            </a:r>
            <a:endParaRPr lang="en-US" altLang="en-US"/>
          </a:p>
        </p:txBody>
      </p:sp>
      <p:sp>
        <p:nvSpPr>
          <p:cNvPr id="91139" name="Rectangle 3"/>
          <p:cNvSpPr>
            <a:spLocks noGrp="1" noChangeArrowheads="1"/>
          </p:cNvSpPr>
          <p:nvPr>
            <p:ph type="body" idx="1"/>
          </p:nvPr>
        </p:nvSpPr>
        <p:spPr/>
        <p:txBody>
          <a:bodyPr>
            <a:normAutofit/>
          </a:bodyPr>
          <a:lstStyle/>
          <a:p>
            <a:pPr>
              <a:spcAft>
                <a:spcPts val="600"/>
              </a:spcAft>
            </a:pPr>
            <a:r>
              <a:rPr lang="el-GR" altLang="en-US" sz="2400"/>
              <a:t>Τι κάνει;</a:t>
            </a:r>
          </a:p>
          <a:p>
            <a:pPr lvl="1">
              <a:spcAft>
                <a:spcPts val="600"/>
              </a:spcAft>
            </a:pPr>
            <a:r>
              <a:rPr lang="el-GR" altLang="en-US" sz="2000" dirty="0">
                <a:ea typeface="ＭＳ Ｐゴシック" charset="-128"/>
              </a:rPr>
              <a:t>Ομαδοποιεί υφισταμένους σε δύο η περισσότερους τομείς και τοποθετεί ένα προϊστάμενο (διευθυντή) για τον καθένα τους</a:t>
            </a:r>
          </a:p>
          <a:p>
            <a:pPr>
              <a:spcAft>
                <a:spcPts val="600"/>
              </a:spcAft>
            </a:pPr>
            <a:r>
              <a:rPr lang="el-GR" altLang="en-US" sz="2400" dirty="0"/>
              <a:t>Τώρα έχουμε δύο Οργανωτικά επίπεδα:</a:t>
            </a:r>
          </a:p>
          <a:p>
            <a:pPr lvl="1">
              <a:spcAft>
                <a:spcPts val="600"/>
              </a:spcAft>
            </a:pPr>
            <a:r>
              <a:rPr lang="el-GR" altLang="en-US" sz="2000" dirty="0">
                <a:ea typeface="ＭＳ Ｐゴシック" charset="-128"/>
              </a:rPr>
              <a:t>1ο :   Ιδιοκτήτης     →  προϊστάμενοι</a:t>
            </a:r>
          </a:p>
          <a:p>
            <a:pPr lvl="1">
              <a:spcAft>
                <a:spcPts val="600"/>
              </a:spcAft>
            </a:pPr>
            <a:r>
              <a:rPr lang="el-GR" altLang="en-US" sz="2000" dirty="0">
                <a:ea typeface="ＭＳ Ｐゴシック" charset="-128"/>
              </a:rPr>
              <a:t>2ο :  προϊστάμενοι → υπάλληλοι</a:t>
            </a:r>
          </a:p>
          <a:p>
            <a:pPr>
              <a:spcAft>
                <a:spcPts val="600"/>
              </a:spcAft>
            </a:pPr>
            <a:r>
              <a:rPr lang="el-GR" altLang="en-US" sz="2400" dirty="0"/>
              <a:t>Μεγαλώνει ακόμα. Οι προϊστάμενοι δεν μπορούν μόνοι τους.</a:t>
            </a:r>
            <a:endParaRPr lang="en-US" altLang="en-US" sz="2400" dirty="0"/>
          </a:p>
        </p:txBody>
      </p:sp>
    </p:spTree>
    <p:extLst>
      <p:ext uri="{BB962C8B-B14F-4D97-AF65-F5344CB8AC3E}">
        <p14:creationId xmlns:p14="http://schemas.microsoft.com/office/powerpoint/2010/main" val="12523494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91139">
                                            <p:txEl>
                                              <p:pRg st="1" end="1"/>
                                            </p:txEl>
                                          </p:spTgt>
                                        </p:tgtEl>
                                        <p:attrNameLst>
                                          <p:attrName>style.visibility</p:attrName>
                                        </p:attrNameLst>
                                      </p:cBhvr>
                                      <p:to>
                                        <p:strVal val="visible"/>
                                      </p:to>
                                    </p:set>
                                    <p:anim calcmode="lin" valueType="num">
                                      <p:cBhvr additive="base">
                                        <p:cTn id="7" dur="500" fill="hold"/>
                                        <p:tgtEl>
                                          <p:spTgt spid="9113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113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91139">
                                            <p:txEl>
                                              <p:pRg st="2" end="2"/>
                                            </p:txEl>
                                          </p:spTgt>
                                        </p:tgtEl>
                                        <p:attrNameLst>
                                          <p:attrName>style.visibility</p:attrName>
                                        </p:attrNameLst>
                                      </p:cBhvr>
                                      <p:to>
                                        <p:strVal val="visible"/>
                                      </p:to>
                                    </p:set>
                                    <p:anim calcmode="lin" valueType="num">
                                      <p:cBhvr additive="base">
                                        <p:cTn id="13" dur="500" fill="hold"/>
                                        <p:tgtEl>
                                          <p:spTgt spid="9113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113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91139">
                                            <p:txEl>
                                              <p:pRg st="3" end="3"/>
                                            </p:txEl>
                                          </p:spTgt>
                                        </p:tgtEl>
                                        <p:attrNameLst>
                                          <p:attrName>style.visibility</p:attrName>
                                        </p:attrNameLst>
                                      </p:cBhvr>
                                      <p:to>
                                        <p:strVal val="visible"/>
                                      </p:to>
                                    </p:set>
                                    <p:anim calcmode="lin" valueType="num">
                                      <p:cBhvr additive="base">
                                        <p:cTn id="19" dur="500" fill="hold"/>
                                        <p:tgtEl>
                                          <p:spTgt spid="9113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113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91139">
                                            <p:txEl>
                                              <p:pRg st="4" end="4"/>
                                            </p:txEl>
                                          </p:spTgt>
                                        </p:tgtEl>
                                        <p:attrNameLst>
                                          <p:attrName>style.visibility</p:attrName>
                                        </p:attrNameLst>
                                      </p:cBhvr>
                                      <p:to>
                                        <p:strVal val="visible"/>
                                      </p:to>
                                    </p:set>
                                    <p:anim calcmode="lin" valueType="num">
                                      <p:cBhvr additive="base">
                                        <p:cTn id="25" dur="500" fill="hold"/>
                                        <p:tgtEl>
                                          <p:spTgt spid="91139">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113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91139">
                                            <p:txEl>
                                              <p:pRg st="5" end="5"/>
                                            </p:txEl>
                                          </p:spTgt>
                                        </p:tgtEl>
                                        <p:attrNameLst>
                                          <p:attrName>style.visibility</p:attrName>
                                        </p:attrNameLst>
                                      </p:cBhvr>
                                      <p:to>
                                        <p:strVal val="visible"/>
                                      </p:to>
                                    </p:set>
                                    <p:anim calcmode="lin" valueType="num">
                                      <p:cBhvr additive="base">
                                        <p:cTn id="31" dur="500" fill="hold"/>
                                        <p:tgtEl>
                                          <p:spTgt spid="91139">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113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l-GR" altLang="en-US"/>
              <a:t>Νέα Επιχείρηση</a:t>
            </a:r>
            <a:endParaRPr lang="en-US" altLang="en-US"/>
          </a:p>
        </p:txBody>
      </p:sp>
      <p:sp>
        <p:nvSpPr>
          <p:cNvPr id="93187" name="Rectangle 3"/>
          <p:cNvSpPr>
            <a:spLocks noGrp="1" noChangeArrowheads="1"/>
          </p:cNvSpPr>
          <p:nvPr>
            <p:ph type="body" idx="1"/>
          </p:nvPr>
        </p:nvSpPr>
        <p:spPr/>
        <p:txBody>
          <a:bodyPr>
            <a:normAutofit/>
          </a:bodyPr>
          <a:lstStyle/>
          <a:p>
            <a:pPr>
              <a:spcAft>
                <a:spcPts val="1200"/>
              </a:spcAft>
            </a:pPr>
            <a:r>
              <a:rPr lang="el-GR" altLang="en-US" sz="2400"/>
              <a:t>Τι κάνει ;</a:t>
            </a:r>
          </a:p>
          <a:p>
            <a:pPr>
              <a:spcAft>
                <a:spcPts val="1200"/>
              </a:spcAft>
            </a:pPr>
            <a:r>
              <a:rPr lang="el-GR" altLang="en-US" sz="2400" dirty="0"/>
              <a:t>Δημιουργεί και τρίτο επίπεδο. Δηλαδή :</a:t>
            </a:r>
          </a:p>
          <a:p>
            <a:pPr lvl="1">
              <a:spcAft>
                <a:spcPts val="1200"/>
              </a:spcAft>
            </a:pPr>
            <a:r>
              <a:rPr lang="el-GR" altLang="en-US" sz="2000" dirty="0">
                <a:ea typeface="ＭＳ Ｐゴシック" charset="-128"/>
              </a:rPr>
              <a:t>1ο : Ιδιοκτήτης η Γεν. Δ/της → Διευθυντές</a:t>
            </a:r>
          </a:p>
          <a:p>
            <a:pPr lvl="1">
              <a:spcAft>
                <a:spcPts val="1200"/>
              </a:spcAft>
            </a:pPr>
            <a:r>
              <a:rPr lang="el-GR" altLang="en-US" sz="2000" dirty="0">
                <a:ea typeface="ＭＳ Ｐゴシック" charset="-128"/>
              </a:rPr>
              <a:t>2ο : Διευθυντές ................... →  Τμηματάρχες</a:t>
            </a:r>
          </a:p>
          <a:p>
            <a:pPr lvl="1">
              <a:spcAft>
                <a:spcPts val="1200"/>
              </a:spcAft>
            </a:pPr>
            <a:r>
              <a:rPr lang="el-GR" altLang="en-US" sz="2000" dirty="0">
                <a:ea typeface="ＭＳ Ｐゴシック" charset="-128"/>
              </a:rPr>
              <a:t>3ο : Τμηματάρχες................ → Υπάλληλοι</a:t>
            </a:r>
          </a:p>
          <a:p>
            <a:pPr>
              <a:spcAft>
                <a:spcPts val="1200"/>
              </a:spcAft>
            </a:pPr>
            <a:r>
              <a:rPr lang="el-GR" altLang="en-US" sz="2400" dirty="0"/>
              <a:t>Έτσι ο Γεν. Δ/της απομακρύνεται ακόμη περισσότερο από τους υπαλλήλους</a:t>
            </a:r>
            <a:endParaRPr lang="en-US" altLang="en-US" sz="2400" dirty="0"/>
          </a:p>
        </p:txBody>
      </p:sp>
    </p:spTree>
    <p:extLst>
      <p:ext uri="{BB962C8B-B14F-4D97-AF65-F5344CB8AC3E}">
        <p14:creationId xmlns:p14="http://schemas.microsoft.com/office/powerpoint/2010/main" val="7505869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93187">
                                            <p:txEl>
                                              <p:pRg st="1" end="1"/>
                                            </p:txEl>
                                          </p:spTgt>
                                        </p:tgtEl>
                                        <p:attrNameLst>
                                          <p:attrName>style.visibility</p:attrName>
                                        </p:attrNameLst>
                                      </p:cBhvr>
                                      <p:to>
                                        <p:strVal val="visible"/>
                                      </p:to>
                                    </p:set>
                                    <p:anim calcmode="lin" valueType="num">
                                      <p:cBhvr additive="base">
                                        <p:cTn id="7" dur="500" fill="hold"/>
                                        <p:tgtEl>
                                          <p:spTgt spid="9318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318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93187">
                                            <p:txEl>
                                              <p:pRg st="2" end="2"/>
                                            </p:txEl>
                                          </p:spTgt>
                                        </p:tgtEl>
                                        <p:attrNameLst>
                                          <p:attrName>style.visibility</p:attrName>
                                        </p:attrNameLst>
                                      </p:cBhvr>
                                      <p:to>
                                        <p:strVal val="visible"/>
                                      </p:to>
                                    </p:set>
                                    <p:anim calcmode="lin" valueType="num">
                                      <p:cBhvr additive="base">
                                        <p:cTn id="13" dur="500" fill="hold"/>
                                        <p:tgtEl>
                                          <p:spTgt spid="9318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318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93187">
                                            <p:txEl>
                                              <p:pRg st="3" end="3"/>
                                            </p:txEl>
                                          </p:spTgt>
                                        </p:tgtEl>
                                        <p:attrNameLst>
                                          <p:attrName>style.visibility</p:attrName>
                                        </p:attrNameLst>
                                      </p:cBhvr>
                                      <p:to>
                                        <p:strVal val="visible"/>
                                      </p:to>
                                    </p:set>
                                    <p:anim calcmode="lin" valueType="num">
                                      <p:cBhvr additive="base">
                                        <p:cTn id="19" dur="500" fill="hold"/>
                                        <p:tgtEl>
                                          <p:spTgt spid="9318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318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93187">
                                            <p:txEl>
                                              <p:pRg st="4" end="4"/>
                                            </p:txEl>
                                          </p:spTgt>
                                        </p:tgtEl>
                                        <p:attrNameLst>
                                          <p:attrName>style.visibility</p:attrName>
                                        </p:attrNameLst>
                                      </p:cBhvr>
                                      <p:to>
                                        <p:strVal val="visible"/>
                                      </p:to>
                                    </p:set>
                                    <p:anim calcmode="lin" valueType="num">
                                      <p:cBhvr additive="base">
                                        <p:cTn id="25" dur="500" fill="hold"/>
                                        <p:tgtEl>
                                          <p:spTgt spid="93187">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318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93187">
                                            <p:txEl>
                                              <p:pRg st="5" end="5"/>
                                            </p:txEl>
                                          </p:spTgt>
                                        </p:tgtEl>
                                        <p:attrNameLst>
                                          <p:attrName>style.visibility</p:attrName>
                                        </p:attrNameLst>
                                      </p:cBhvr>
                                      <p:to>
                                        <p:strVal val="visible"/>
                                      </p:to>
                                    </p:set>
                                    <p:anim calcmode="lin" valueType="num">
                                      <p:cBhvr additive="base">
                                        <p:cTn id="31" dur="500" fill="hold"/>
                                        <p:tgtEl>
                                          <p:spTgt spid="93187">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318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l-GR" altLang="en-US"/>
              <a:t>Συστημική Προσέγγιση </a:t>
            </a:r>
            <a:endParaRPr lang="en-US" altLang="en-US"/>
          </a:p>
        </p:txBody>
      </p:sp>
      <p:sp>
        <p:nvSpPr>
          <p:cNvPr id="54275" name="Text Box 4"/>
          <p:cNvSpPr txBox="1">
            <a:spLocks noChangeArrowheads="1"/>
          </p:cNvSpPr>
          <p:nvPr/>
        </p:nvSpPr>
        <p:spPr bwMode="auto">
          <a:xfrm>
            <a:off x="819145" y="3579813"/>
            <a:ext cx="1716087" cy="544512"/>
          </a:xfrm>
          <a:prstGeom prst="rect">
            <a:avLst/>
          </a:pr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l-GR" altLang="en-US" sz="2800" b="1">
                <a:solidFill>
                  <a:schemeClr val="accent2"/>
                </a:solidFill>
              </a:rPr>
              <a:t>ΕΙΣΡΟΕΣ</a:t>
            </a:r>
            <a:endParaRPr lang="en-US" altLang="en-US" sz="2800" b="1">
              <a:solidFill>
                <a:schemeClr val="accent2"/>
              </a:solidFill>
            </a:endParaRPr>
          </a:p>
        </p:txBody>
      </p:sp>
      <p:sp>
        <p:nvSpPr>
          <p:cNvPr id="54276" name="Oval 5"/>
          <p:cNvSpPr>
            <a:spLocks noChangeArrowheads="1"/>
          </p:cNvSpPr>
          <p:nvPr/>
        </p:nvSpPr>
        <p:spPr bwMode="auto">
          <a:xfrm>
            <a:off x="3063870" y="2868816"/>
            <a:ext cx="3983037" cy="1950632"/>
          </a:xfrm>
          <a:prstGeom prst="ellipse">
            <a:avLst/>
          </a:prstGeom>
          <a:noFill/>
          <a:ln w="25400">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90000" tIns="46800" rIns="90000" bIns="46800" anchor="ct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l-GR" altLang="en-US" sz="2800" b="1">
                <a:solidFill>
                  <a:srgbClr val="FF0000"/>
                </a:solidFill>
              </a:rPr>
              <a:t>ΔΙΑΔΙΚΑΣΙΑ</a:t>
            </a:r>
          </a:p>
          <a:p>
            <a:pPr algn="ctr" eaLnBrk="1" hangingPunct="1"/>
            <a:r>
              <a:rPr lang="el-GR" altLang="en-US" sz="2800" b="1">
                <a:solidFill>
                  <a:srgbClr val="FF0000"/>
                </a:solidFill>
              </a:rPr>
              <a:t>ΟΡΓΑΝΩΤΙΚΟΥ</a:t>
            </a:r>
          </a:p>
          <a:p>
            <a:pPr algn="ctr" eaLnBrk="1" hangingPunct="1"/>
            <a:r>
              <a:rPr lang="el-GR" altLang="en-US" sz="2800" b="1">
                <a:solidFill>
                  <a:srgbClr val="FF0000"/>
                </a:solidFill>
              </a:rPr>
              <a:t>ΣΧΕΔΙΑΣΜΟΥ</a:t>
            </a:r>
            <a:endParaRPr lang="en-US" altLang="en-US" sz="2800" b="1">
              <a:solidFill>
                <a:srgbClr val="FF0000"/>
              </a:solidFill>
            </a:endParaRPr>
          </a:p>
        </p:txBody>
      </p:sp>
      <p:sp>
        <p:nvSpPr>
          <p:cNvPr id="54277" name="Text Box 6"/>
          <p:cNvSpPr txBox="1">
            <a:spLocks noChangeArrowheads="1"/>
          </p:cNvSpPr>
          <p:nvPr/>
        </p:nvSpPr>
        <p:spPr bwMode="auto">
          <a:xfrm>
            <a:off x="7548557" y="3536951"/>
            <a:ext cx="1662113" cy="544513"/>
          </a:xfrm>
          <a:prstGeom prst="rect">
            <a:avLst/>
          </a:pr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l-GR" altLang="en-US" sz="2800" b="1">
                <a:solidFill>
                  <a:srgbClr val="006600"/>
                </a:solidFill>
              </a:rPr>
              <a:t>ΕΚΡΟΕΣ</a:t>
            </a:r>
            <a:endParaRPr lang="en-US" altLang="en-US" sz="2800" b="1">
              <a:solidFill>
                <a:srgbClr val="006600"/>
              </a:solidFill>
            </a:endParaRPr>
          </a:p>
        </p:txBody>
      </p:sp>
      <p:sp>
        <p:nvSpPr>
          <p:cNvPr id="54278" name="AutoShape 7"/>
          <p:cNvSpPr>
            <a:spLocks noChangeArrowheads="1"/>
          </p:cNvSpPr>
          <p:nvPr/>
        </p:nvSpPr>
        <p:spPr bwMode="auto">
          <a:xfrm>
            <a:off x="2538407" y="3518790"/>
            <a:ext cx="361183" cy="737996"/>
          </a:xfrm>
          <a:prstGeom prst="rightArrow">
            <a:avLst>
              <a:gd name="adj1" fmla="val 50000"/>
              <a:gd name="adj2" fmla="val 148661"/>
            </a:avLst>
          </a:pr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en-US" altLang="en-US" sz="1800"/>
          </a:p>
        </p:txBody>
      </p:sp>
      <p:sp>
        <p:nvSpPr>
          <p:cNvPr id="54279" name="AutoShape 8"/>
          <p:cNvSpPr>
            <a:spLocks noChangeArrowheads="1"/>
          </p:cNvSpPr>
          <p:nvPr/>
        </p:nvSpPr>
        <p:spPr bwMode="auto">
          <a:xfrm>
            <a:off x="6996107" y="3429890"/>
            <a:ext cx="361183" cy="737996"/>
          </a:xfrm>
          <a:prstGeom prst="rightArrow">
            <a:avLst>
              <a:gd name="adj1" fmla="val 50000"/>
              <a:gd name="adj2" fmla="val 176786"/>
            </a:avLst>
          </a:pr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en-US" altLang="en-US" sz="1800"/>
          </a:p>
        </p:txBody>
      </p:sp>
    </p:spTree>
    <p:extLst>
      <p:ext uri="{BB962C8B-B14F-4D97-AF65-F5344CB8AC3E}">
        <p14:creationId xmlns:p14="http://schemas.microsoft.com/office/powerpoint/2010/main" val="79601020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l-GR" altLang="en-US"/>
              <a:t>Συστημική Προσέγγιση </a:t>
            </a:r>
            <a:endParaRPr lang="en-US" altLang="en-US"/>
          </a:p>
        </p:txBody>
      </p:sp>
      <p:sp>
        <p:nvSpPr>
          <p:cNvPr id="55299" name="Rectangle 3"/>
          <p:cNvSpPr>
            <a:spLocks noGrp="1" noChangeArrowheads="1"/>
          </p:cNvSpPr>
          <p:nvPr>
            <p:ph type="body" idx="1"/>
          </p:nvPr>
        </p:nvSpPr>
        <p:spPr/>
        <p:txBody>
          <a:bodyPr>
            <a:normAutofit fontScale="85000" lnSpcReduction="10000"/>
          </a:bodyPr>
          <a:lstStyle/>
          <a:p>
            <a:pPr>
              <a:spcAft>
                <a:spcPts val="600"/>
              </a:spcAft>
              <a:buNone/>
            </a:pPr>
            <a:r>
              <a:rPr lang="el-GR" altLang="en-US" sz="2400" dirty="0"/>
              <a:t>Εισροές</a:t>
            </a:r>
          </a:p>
          <a:p>
            <a:pPr>
              <a:spcAft>
                <a:spcPts val="600"/>
              </a:spcAft>
            </a:pPr>
            <a:r>
              <a:rPr lang="el-GR" altLang="en-US" sz="2400" dirty="0"/>
              <a:t>Αντικειμενικοί στόχοι επιχείρησης</a:t>
            </a:r>
          </a:p>
          <a:p>
            <a:pPr>
              <a:spcAft>
                <a:spcPts val="600"/>
              </a:spcAft>
            </a:pPr>
            <a:r>
              <a:rPr lang="el-GR" altLang="en-US" sz="2400" dirty="0"/>
              <a:t>Κοινωνικοπολιτικό Περιβάλλον</a:t>
            </a:r>
          </a:p>
          <a:p>
            <a:pPr>
              <a:spcAft>
                <a:spcPts val="600"/>
              </a:spcAft>
            </a:pPr>
            <a:r>
              <a:rPr lang="el-GR" altLang="en-US" sz="2400" dirty="0"/>
              <a:t>Νόμοι, θεσμοί, συνήθειες, ιδιοκτησία κ. λ. π.  </a:t>
            </a:r>
          </a:p>
          <a:p>
            <a:pPr>
              <a:spcAft>
                <a:spcPts val="600"/>
              </a:spcAft>
            </a:pPr>
            <a:r>
              <a:rPr lang="el-GR" altLang="en-US" sz="2400" dirty="0"/>
              <a:t>Θα παίξουν ρόλο στην εξουσία που θα δοθεί στα  </a:t>
            </a:r>
            <a:r>
              <a:rPr lang="el-GR" altLang="en-US" sz="2400" dirty="0" err="1"/>
              <a:t>δ.σ.</a:t>
            </a:r>
            <a:r>
              <a:rPr lang="el-GR" altLang="en-US" sz="2400" dirty="0"/>
              <a:t> </a:t>
            </a:r>
          </a:p>
          <a:p>
            <a:pPr>
              <a:spcAft>
                <a:spcPts val="600"/>
              </a:spcAft>
            </a:pPr>
            <a:r>
              <a:rPr lang="el-GR" altLang="en-US" sz="2400" dirty="0"/>
              <a:t>Τεχνικοοικονομικό Περιβάλλον.</a:t>
            </a:r>
          </a:p>
          <a:p>
            <a:pPr lvl="1">
              <a:spcAft>
                <a:spcPts val="600"/>
              </a:spcAft>
            </a:pPr>
            <a:r>
              <a:rPr lang="el-GR" altLang="en-US" sz="2000" dirty="0">
                <a:ea typeface="ＭＳ Ｐゴシック" charset="-128"/>
              </a:rPr>
              <a:t>π.χ. σταθερό η μεταβαλλόμενο</a:t>
            </a:r>
          </a:p>
          <a:p>
            <a:pPr>
              <a:spcAft>
                <a:spcPts val="600"/>
              </a:spcAft>
            </a:pPr>
            <a:r>
              <a:rPr lang="el-GR" altLang="en-US" sz="2400" dirty="0"/>
              <a:t>Οι άνθρωποι που θα στελεχώσουν την Οργάνωση (περιορισμοί , συνήθειες ).</a:t>
            </a:r>
            <a:endParaRPr lang="en-US" altLang="en-US" sz="2400" dirty="0"/>
          </a:p>
        </p:txBody>
      </p:sp>
    </p:spTree>
    <p:extLst>
      <p:ext uri="{BB962C8B-B14F-4D97-AF65-F5344CB8AC3E}">
        <p14:creationId xmlns:p14="http://schemas.microsoft.com/office/powerpoint/2010/main" val="186791188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l-GR" altLang="en-US"/>
              <a:t>Συστημική Προσέγγιση </a:t>
            </a:r>
            <a:endParaRPr lang="en-US" altLang="en-US"/>
          </a:p>
        </p:txBody>
      </p:sp>
      <p:sp>
        <p:nvSpPr>
          <p:cNvPr id="56323" name="Rectangle 3"/>
          <p:cNvSpPr>
            <a:spLocks noGrp="1" noChangeArrowheads="1"/>
          </p:cNvSpPr>
          <p:nvPr>
            <p:ph type="body" idx="1"/>
          </p:nvPr>
        </p:nvSpPr>
        <p:spPr/>
        <p:txBody>
          <a:bodyPr>
            <a:normAutofit fontScale="92500" lnSpcReduction="20000"/>
          </a:bodyPr>
          <a:lstStyle/>
          <a:p>
            <a:pPr>
              <a:spcAft>
                <a:spcPts val="1200"/>
              </a:spcAft>
              <a:buNone/>
            </a:pPr>
            <a:r>
              <a:rPr lang="el-GR" altLang="en-US" sz="2000"/>
              <a:t>Διαδικασία</a:t>
            </a:r>
          </a:p>
          <a:p>
            <a:pPr>
              <a:spcAft>
                <a:spcPts val="1200"/>
              </a:spcAft>
            </a:pPr>
            <a:r>
              <a:rPr lang="el-GR" altLang="en-US" sz="2000"/>
              <a:t>Διατύπωση παράγωγων α.σ., πολιτικών και σχεδίων</a:t>
            </a:r>
          </a:p>
          <a:p>
            <a:pPr>
              <a:spcAft>
                <a:spcPts val="1200"/>
              </a:spcAft>
            </a:pPr>
            <a:r>
              <a:rPr lang="el-GR" altLang="en-US" sz="2000"/>
              <a:t>Αναγνώριση και ταξινόμηση των απαραίτητων δραστηριοτήτων για την εκπλήρωση των σχεδίων</a:t>
            </a:r>
          </a:p>
          <a:p>
            <a:pPr>
              <a:spcAft>
                <a:spcPts val="1200"/>
              </a:spcAft>
            </a:pPr>
            <a:r>
              <a:rPr lang="el-GR" altLang="en-US" sz="2000"/>
              <a:t>Ομαδοποίηση αυτών των δραστηριοτήτων λαμβάνοντας υπόψη τους διαθέσιμους ανθρώπινους πόρους και τον καλύτερο τρόπο χρησιμοποίησης τους.</a:t>
            </a:r>
          </a:p>
          <a:p>
            <a:pPr>
              <a:spcAft>
                <a:spcPts val="1200"/>
              </a:spcAft>
            </a:pPr>
            <a:r>
              <a:rPr lang="el-GR" altLang="en-US" sz="2000"/>
              <a:t>Εκχώρηση της απαραίτητης εξουσίας για την εκπλήρωση των δραστηριοτήτων στον επικεφαλής της κάθε ομάδας.</a:t>
            </a:r>
          </a:p>
          <a:p>
            <a:pPr>
              <a:spcAft>
                <a:spcPts val="1200"/>
              </a:spcAft>
            </a:pPr>
            <a:r>
              <a:rPr lang="el-GR" altLang="en-US" sz="2000"/>
              <a:t>Σύνδεση και συντονισμός αυτών των ομαδοποιήσεων οριζόντια και κάθετα μέσω των σχέσεων εξουσίας και της ροής πληροφόρησης.</a:t>
            </a:r>
            <a:endParaRPr lang="en-US" altLang="en-US" sz="2000"/>
          </a:p>
        </p:txBody>
      </p:sp>
    </p:spTree>
    <p:extLst>
      <p:ext uri="{BB962C8B-B14F-4D97-AF65-F5344CB8AC3E}">
        <p14:creationId xmlns:p14="http://schemas.microsoft.com/office/powerpoint/2010/main" val="207911615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l-GR" altLang="en-US"/>
              <a:t>Συστημική Προσέγγιση </a:t>
            </a:r>
            <a:endParaRPr lang="en-US" altLang="en-US"/>
          </a:p>
        </p:txBody>
      </p:sp>
      <p:sp>
        <p:nvSpPr>
          <p:cNvPr id="57347" name="Text Box 4"/>
          <p:cNvSpPr txBox="1">
            <a:spLocks noChangeArrowheads="1"/>
          </p:cNvSpPr>
          <p:nvPr/>
        </p:nvSpPr>
        <p:spPr bwMode="auto">
          <a:xfrm>
            <a:off x="687381" y="3479801"/>
            <a:ext cx="1662112" cy="544513"/>
          </a:xfrm>
          <a:prstGeom prst="rect">
            <a:avLst/>
          </a:pr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l-GR" altLang="en-US" sz="2800" b="1"/>
              <a:t>ΕΚΡΟΕΣ</a:t>
            </a:r>
            <a:endParaRPr lang="en-US" altLang="en-US" sz="2800" b="1"/>
          </a:p>
        </p:txBody>
      </p:sp>
      <p:sp>
        <p:nvSpPr>
          <p:cNvPr id="57348" name="Text Box 5"/>
          <p:cNvSpPr txBox="1">
            <a:spLocks noChangeArrowheads="1"/>
          </p:cNvSpPr>
          <p:nvPr/>
        </p:nvSpPr>
        <p:spPr bwMode="auto">
          <a:xfrm>
            <a:off x="2916231" y="3449639"/>
            <a:ext cx="1039812" cy="604837"/>
          </a:xfrm>
          <a:prstGeom prst="rect">
            <a:avLst/>
          </a:prstGeom>
          <a:noFill/>
          <a:ln w="254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l-GR" altLang="en-US" sz="3200" b="1">
                <a:solidFill>
                  <a:srgbClr val="008000"/>
                </a:solidFill>
              </a:rPr>
              <a:t>Ο.Δ.</a:t>
            </a:r>
            <a:endParaRPr lang="en-US" altLang="en-US" sz="3200" b="1">
              <a:solidFill>
                <a:srgbClr val="008000"/>
              </a:solidFill>
            </a:endParaRPr>
          </a:p>
        </p:txBody>
      </p:sp>
      <p:sp>
        <p:nvSpPr>
          <p:cNvPr id="57349" name="Text Box 6"/>
          <p:cNvSpPr txBox="1">
            <a:spLocks noChangeArrowheads="1"/>
          </p:cNvSpPr>
          <p:nvPr/>
        </p:nvSpPr>
        <p:spPr bwMode="auto">
          <a:xfrm>
            <a:off x="3944931" y="1736725"/>
            <a:ext cx="4710112" cy="4387850"/>
          </a:xfrm>
          <a:prstGeom prst="rect">
            <a:avLst/>
          </a:prstGeom>
          <a:noFill/>
          <a:ln w="254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l-GR" altLang="en-US" sz="1800" b="1"/>
              <a:t>► </a:t>
            </a:r>
            <a:r>
              <a:rPr lang="el-GR" altLang="en-US" sz="2800" b="1"/>
              <a:t>Διαίρεση Εργασίας</a:t>
            </a:r>
          </a:p>
          <a:p>
            <a:pPr eaLnBrk="1" hangingPunct="1"/>
            <a:endParaRPr lang="el-GR" altLang="en-US" sz="2800" b="1"/>
          </a:p>
          <a:p>
            <a:pPr eaLnBrk="1" hangingPunct="1"/>
            <a:r>
              <a:rPr lang="el-GR" altLang="en-US" sz="1800" b="1"/>
              <a:t>► </a:t>
            </a:r>
            <a:r>
              <a:rPr lang="el-GR" altLang="en-US" sz="2800" b="1"/>
              <a:t>Κατανομή Ευθύνης</a:t>
            </a:r>
          </a:p>
          <a:p>
            <a:pPr eaLnBrk="1" hangingPunct="1"/>
            <a:endParaRPr lang="el-GR" altLang="en-US" sz="2800" b="1"/>
          </a:p>
          <a:p>
            <a:pPr eaLnBrk="1" hangingPunct="1"/>
            <a:r>
              <a:rPr lang="el-GR" altLang="en-US" sz="1800" b="1"/>
              <a:t>► </a:t>
            </a:r>
            <a:r>
              <a:rPr lang="el-GR" altLang="en-US" sz="2800" b="1"/>
              <a:t>Κατανομή Εξουσίας</a:t>
            </a:r>
          </a:p>
          <a:p>
            <a:pPr eaLnBrk="1" hangingPunct="1"/>
            <a:endParaRPr lang="el-GR" altLang="en-US" sz="2800" b="1"/>
          </a:p>
          <a:p>
            <a:pPr eaLnBrk="1" hangingPunct="1"/>
            <a:r>
              <a:rPr lang="el-GR" altLang="en-US" sz="1800" b="1"/>
              <a:t>► </a:t>
            </a:r>
            <a:r>
              <a:rPr lang="el-GR" altLang="en-US" sz="2800" b="1"/>
              <a:t>Ροή Πληροφόρησης</a:t>
            </a:r>
          </a:p>
          <a:p>
            <a:pPr eaLnBrk="1" hangingPunct="1"/>
            <a:endParaRPr lang="el-GR" altLang="en-US" sz="2800" b="1"/>
          </a:p>
          <a:p>
            <a:pPr eaLnBrk="1" hangingPunct="1"/>
            <a:r>
              <a:rPr lang="el-GR" altLang="en-US" sz="1800" b="1"/>
              <a:t>► </a:t>
            </a:r>
            <a:r>
              <a:rPr lang="el-GR" altLang="en-US" sz="2800" b="1"/>
              <a:t>Διαδικασία Συντονισμού</a:t>
            </a:r>
          </a:p>
          <a:p>
            <a:pPr eaLnBrk="1" hangingPunct="1"/>
            <a:r>
              <a:rPr lang="el-GR" altLang="en-US" sz="2800" b="1"/>
              <a:t>   και Ενοποίησης</a:t>
            </a:r>
            <a:endParaRPr lang="en-US" altLang="en-US" sz="2800" b="1"/>
          </a:p>
        </p:txBody>
      </p:sp>
      <p:sp>
        <p:nvSpPr>
          <p:cNvPr id="57350" name="AutoShape 7"/>
          <p:cNvSpPr>
            <a:spLocks noChangeArrowheads="1"/>
          </p:cNvSpPr>
          <p:nvPr/>
        </p:nvSpPr>
        <p:spPr bwMode="auto">
          <a:xfrm>
            <a:off x="2344732" y="3453702"/>
            <a:ext cx="361183" cy="737996"/>
          </a:xfrm>
          <a:prstGeom prst="rightArrow">
            <a:avLst>
              <a:gd name="adj1" fmla="val 50000"/>
              <a:gd name="adj2" fmla="val 147321"/>
            </a:avLst>
          </a:pr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en-US" altLang="en-US" sz="1800"/>
          </a:p>
        </p:txBody>
      </p:sp>
    </p:spTree>
    <p:extLst>
      <p:ext uri="{BB962C8B-B14F-4D97-AF65-F5344CB8AC3E}">
        <p14:creationId xmlns:p14="http://schemas.microsoft.com/office/powerpoint/2010/main" val="19988135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l-GR" altLang="en-US"/>
              <a:t>Περίπτωση 1</a:t>
            </a:r>
            <a:br>
              <a:rPr lang="el-GR" altLang="en-US"/>
            </a:br>
            <a:r>
              <a:rPr lang="en-US" altLang="en-US"/>
              <a:t>Osborne Computer Corporation</a:t>
            </a:r>
          </a:p>
        </p:txBody>
      </p:sp>
      <p:sp>
        <p:nvSpPr>
          <p:cNvPr id="21507" name="Rectangle 3"/>
          <p:cNvSpPr>
            <a:spLocks noGrp="1" noChangeArrowheads="1"/>
          </p:cNvSpPr>
          <p:nvPr>
            <p:ph type="body" idx="1"/>
          </p:nvPr>
        </p:nvSpPr>
        <p:spPr/>
        <p:txBody>
          <a:bodyPr>
            <a:normAutofit/>
          </a:bodyPr>
          <a:lstStyle/>
          <a:p>
            <a:r>
              <a:rPr lang="el-GR" altLang="en-US" sz="2400"/>
              <a:t>Στις αρχές του 1981 ο Δρ. </a:t>
            </a:r>
            <a:r>
              <a:rPr lang="en-US" altLang="en-US" sz="2400" dirty="0"/>
              <a:t>Adam Osborne </a:t>
            </a:r>
            <a:r>
              <a:rPr lang="el-GR" altLang="en-US" sz="2400" dirty="0"/>
              <a:t>συγγραφέας, σύμβουλος επιχειρήσεων και επικριτής της υπάρχουσας βιομηχανίας υπολογιστών ίδρυσε την δική του εταιρία</a:t>
            </a:r>
          </a:p>
          <a:p>
            <a:r>
              <a:rPr lang="el-GR" altLang="en-US" sz="2400" dirty="0"/>
              <a:t>Στρατηγική της </a:t>
            </a:r>
            <a:r>
              <a:rPr lang="en-US" altLang="en-US" sz="2400" dirty="0"/>
              <a:t>Osborne Computer Corporation</a:t>
            </a:r>
            <a:r>
              <a:rPr lang="el-GR" altLang="en-US" sz="2400" dirty="0"/>
              <a:t> ήταν να κατασκευάσει και να προωθήσει στην αγορά ένα Φορητό Προσωπικό Υπολογιστή σε τιμή αρκετά χαμηλότερη από του ανταγωνιστές του.</a:t>
            </a:r>
            <a:endParaRPr lang="en-US" altLang="en-US" sz="2400" dirty="0"/>
          </a:p>
        </p:txBody>
      </p:sp>
    </p:spTree>
    <p:extLst>
      <p:ext uri="{BB962C8B-B14F-4D97-AF65-F5344CB8AC3E}">
        <p14:creationId xmlns:p14="http://schemas.microsoft.com/office/powerpoint/2010/main" val="135958066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el-GR" altLang="en-US"/>
              <a:t>Οργανωτική διαδικασία </a:t>
            </a:r>
            <a:r>
              <a:rPr lang="en-US" altLang="en-US"/>
              <a:t>(Drucker)</a:t>
            </a:r>
          </a:p>
        </p:txBody>
      </p:sp>
      <p:sp>
        <p:nvSpPr>
          <p:cNvPr id="58371" name="Rectangle 3"/>
          <p:cNvSpPr>
            <a:spLocks noGrp="1" noChangeArrowheads="1"/>
          </p:cNvSpPr>
          <p:nvPr>
            <p:ph type="body" idx="1"/>
          </p:nvPr>
        </p:nvSpPr>
        <p:spPr/>
        <p:txBody>
          <a:bodyPr>
            <a:normAutofit fontScale="92500" lnSpcReduction="20000"/>
          </a:bodyPr>
          <a:lstStyle/>
          <a:p>
            <a:pPr marL="609600" indent="-609600">
              <a:lnSpc>
                <a:spcPct val="80000"/>
              </a:lnSpc>
              <a:buFont typeface="Wingdings" charset="2"/>
              <a:buAutoNum type="arabicPeriod"/>
            </a:pPr>
            <a:r>
              <a:rPr lang="el-GR" altLang="en-US" sz="2600"/>
              <a:t>Ανάλυση Δραστηριοτήτων</a:t>
            </a:r>
          </a:p>
          <a:p>
            <a:pPr marL="990600" lvl="1" indent="-533400">
              <a:lnSpc>
                <a:spcPct val="80000"/>
              </a:lnSpc>
              <a:buFont typeface="Wingdings" charset="2"/>
              <a:buChar char="n"/>
            </a:pPr>
            <a:r>
              <a:rPr lang="el-GR" altLang="en-US" sz="2200">
                <a:ea typeface="ＭＳ Ｐゴシック" charset="-128"/>
              </a:rPr>
              <a:t>Ποιες εργασίες θα γίνουν</a:t>
            </a:r>
          </a:p>
          <a:p>
            <a:pPr marL="990600" lvl="1" indent="-533400">
              <a:lnSpc>
                <a:spcPct val="80000"/>
              </a:lnSpc>
              <a:buFont typeface="Wingdings" charset="2"/>
              <a:buChar char="n"/>
            </a:pPr>
            <a:r>
              <a:rPr lang="el-GR" altLang="en-US" sz="2200">
                <a:ea typeface="ＭＳ Ｐゴシック" charset="-128"/>
              </a:rPr>
              <a:t>Ποιες εργασίες ανήκουν στην ίδια ομάδα</a:t>
            </a:r>
          </a:p>
          <a:p>
            <a:pPr marL="990600" lvl="1" indent="-533400">
              <a:lnSpc>
                <a:spcPct val="80000"/>
              </a:lnSpc>
              <a:buFont typeface="Wingdings" charset="2"/>
              <a:buChar char="n"/>
            </a:pPr>
            <a:r>
              <a:rPr lang="el-GR" altLang="en-US" sz="2200">
                <a:ea typeface="ＭＳ Ｐゴシック" charset="-128"/>
              </a:rPr>
              <a:t>Πώς θα πρέπει να τονιστεί κάθε δραστηριότητα στην Οργανωτική Δομή</a:t>
            </a:r>
          </a:p>
          <a:p>
            <a:pPr marL="609600" indent="-609600">
              <a:lnSpc>
                <a:spcPct val="80000"/>
              </a:lnSpc>
              <a:buFont typeface="Wingdings" charset="2"/>
              <a:buAutoNum type="arabicPeriod"/>
            </a:pPr>
            <a:r>
              <a:rPr lang="el-GR" altLang="en-US" sz="2600"/>
              <a:t>Ανάλυση Αποφάσεων</a:t>
            </a:r>
          </a:p>
          <a:p>
            <a:pPr marL="990600" lvl="1" indent="-533400">
              <a:lnSpc>
                <a:spcPct val="80000"/>
              </a:lnSpc>
              <a:buFont typeface="Wingdings" charset="2"/>
              <a:buChar char="n"/>
            </a:pPr>
            <a:r>
              <a:rPr lang="el-GR" altLang="en-US" sz="2200">
                <a:ea typeface="ＭＳ Ｐゴシック" charset="-128"/>
              </a:rPr>
              <a:t>Τι είδους αποφάσεις</a:t>
            </a:r>
          </a:p>
          <a:p>
            <a:pPr marL="990600" lvl="1" indent="-533400">
              <a:lnSpc>
                <a:spcPct val="80000"/>
              </a:lnSpc>
              <a:buFont typeface="Wingdings" charset="2"/>
              <a:buChar char="n"/>
            </a:pPr>
            <a:r>
              <a:rPr lang="el-GR" altLang="en-US" sz="2200">
                <a:ea typeface="ＭＳ Ｐゴシック" charset="-128"/>
              </a:rPr>
              <a:t>Που πρέπει να λαμβάνονται</a:t>
            </a:r>
          </a:p>
          <a:p>
            <a:pPr marL="990600" lvl="1" indent="-533400">
              <a:lnSpc>
                <a:spcPct val="80000"/>
              </a:lnSpc>
              <a:buFont typeface="Wingdings" charset="2"/>
              <a:buChar char="n"/>
            </a:pPr>
            <a:r>
              <a:rPr lang="el-GR" altLang="en-US" sz="2200">
                <a:ea typeface="ＭＳ Ｐゴシック" charset="-128"/>
              </a:rPr>
              <a:t>Ποιοι συμμετέχουν στη λήψη αποφάσεων</a:t>
            </a:r>
          </a:p>
          <a:p>
            <a:pPr marL="609600" indent="-609600">
              <a:lnSpc>
                <a:spcPct val="80000"/>
              </a:lnSpc>
              <a:buFont typeface="Wingdings" charset="2"/>
              <a:buAutoNum type="arabicPeriod"/>
            </a:pPr>
            <a:r>
              <a:rPr lang="el-GR" altLang="en-US" sz="2600"/>
              <a:t>Ανάλυση Σχέσεων</a:t>
            </a:r>
          </a:p>
          <a:p>
            <a:pPr marL="990600" lvl="1" indent="-533400">
              <a:lnSpc>
                <a:spcPct val="80000"/>
              </a:lnSpc>
              <a:buFont typeface="Wingdings" charset="2"/>
              <a:buChar char="n"/>
            </a:pPr>
            <a:r>
              <a:rPr lang="el-GR" altLang="en-US" sz="2200">
                <a:ea typeface="ＭＳ Ｐゴシック" charset="-128"/>
              </a:rPr>
              <a:t>Ποια η συμβολή του κάθε στελέχους</a:t>
            </a:r>
          </a:p>
          <a:p>
            <a:pPr marL="990600" lvl="1" indent="-533400">
              <a:lnSpc>
                <a:spcPct val="80000"/>
              </a:lnSpc>
              <a:buFont typeface="Wingdings" charset="2"/>
              <a:buChar char="n"/>
            </a:pPr>
            <a:r>
              <a:rPr lang="el-GR" altLang="en-US" sz="2200">
                <a:ea typeface="ＭＳ Ｐゴシック" charset="-128"/>
              </a:rPr>
              <a:t>Με ποιους συνεργάζεται</a:t>
            </a:r>
          </a:p>
          <a:p>
            <a:pPr marL="990600" lvl="1" indent="-533400">
              <a:lnSpc>
                <a:spcPct val="80000"/>
              </a:lnSpc>
              <a:buFont typeface="Wingdings" charset="2"/>
              <a:buChar char="n"/>
            </a:pPr>
            <a:r>
              <a:rPr lang="el-GR" altLang="en-US" sz="2200">
                <a:ea typeface="ＭＳ Ｐゴシック" charset="-128"/>
              </a:rPr>
              <a:t>Ποιες οι συνεισφορές των άλλων</a:t>
            </a:r>
            <a:endParaRPr lang="en-US" altLang="en-US" sz="2200">
              <a:ea typeface="ＭＳ Ｐゴシック" charset="-128"/>
            </a:endParaRPr>
          </a:p>
        </p:txBody>
      </p:sp>
    </p:spTree>
    <p:extLst>
      <p:ext uri="{BB962C8B-B14F-4D97-AF65-F5344CB8AC3E}">
        <p14:creationId xmlns:p14="http://schemas.microsoft.com/office/powerpoint/2010/main" val="97272886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el-GR" altLang="en-US"/>
              <a:t>Στοιχεία οργανωτική δομή</a:t>
            </a:r>
            <a:endParaRPr lang="en-US" altLang="en-US"/>
          </a:p>
        </p:txBody>
      </p:sp>
      <p:sp>
        <p:nvSpPr>
          <p:cNvPr id="59395" name="Rectangle 3"/>
          <p:cNvSpPr>
            <a:spLocks noGrp="1" noChangeArrowheads="1"/>
          </p:cNvSpPr>
          <p:nvPr>
            <p:ph type="body" idx="1"/>
          </p:nvPr>
        </p:nvSpPr>
        <p:spPr/>
        <p:txBody>
          <a:bodyPr>
            <a:normAutofit/>
          </a:bodyPr>
          <a:lstStyle/>
          <a:p>
            <a:pPr eaLnBrk="1" hangingPunct="1">
              <a:lnSpc>
                <a:spcPct val="90000"/>
              </a:lnSpc>
            </a:pPr>
            <a:r>
              <a:rPr lang="el-GR" altLang="en-US" sz="2400"/>
              <a:t>Εξειδίκευση Δραστηριοτήτων</a:t>
            </a:r>
          </a:p>
          <a:p>
            <a:pPr lvl="1" eaLnBrk="1" hangingPunct="1">
              <a:lnSpc>
                <a:spcPct val="90000"/>
              </a:lnSpc>
            </a:pPr>
            <a:r>
              <a:rPr lang="el-GR" altLang="en-US" sz="2000" dirty="0">
                <a:ea typeface="ＭＳ Ｐゴシック" charset="-128"/>
              </a:rPr>
              <a:t>Κάθετη </a:t>
            </a:r>
          </a:p>
          <a:p>
            <a:pPr lvl="1" eaLnBrk="1" hangingPunct="1">
              <a:lnSpc>
                <a:spcPct val="90000"/>
              </a:lnSpc>
            </a:pPr>
            <a:r>
              <a:rPr lang="el-GR" altLang="en-US" sz="2000" dirty="0">
                <a:ea typeface="ＭＳ Ｐゴシック" charset="-128"/>
              </a:rPr>
              <a:t>Οριζόντια</a:t>
            </a:r>
          </a:p>
          <a:p>
            <a:pPr eaLnBrk="1" hangingPunct="1">
              <a:lnSpc>
                <a:spcPct val="90000"/>
              </a:lnSpc>
            </a:pPr>
            <a:r>
              <a:rPr lang="el-GR" altLang="en-US" sz="2400" dirty="0"/>
              <a:t>Τυποποίηση Δραστηριοτήτων</a:t>
            </a:r>
          </a:p>
          <a:p>
            <a:pPr eaLnBrk="1" hangingPunct="1">
              <a:lnSpc>
                <a:spcPct val="90000"/>
              </a:lnSpc>
            </a:pPr>
            <a:r>
              <a:rPr lang="el-GR" altLang="en-US" sz="2400" dirty="0"/>
              <a:t>Συντονισμός Δραστηριοτήτων</a:t>
            </a:r>
          </a:p>
          <a:p>
            <a:pPr eaLnBrk="1" hangingPunct="1">
              <a:lnSpc>
                <a:spcPct val="90000"/>
              </a:lnSpc>
            </a:pPr>
            <a:r>
              <a:rPr lang="el-GR" altLang="en-US" sz="2400" dirty="0"/>
              <a:t>Κεντρική/Αποκέντρωση λήψη αποφάσεων</a:t>
            </a:r>
          </a:p>
          <a:p>
            <a:pPr eaLnBrk="1" hangingPunct="1">
              <a:lnSpc>
                <a:spcPct val="90000"/>
              </a:lnSpc>
            </a:pPr>
            <a:r>
              <a:rPr lang="el-GR" altLang="en-US" sz="2400" dirty="0"/>
              <a:t>Μέγεθος εργασιακής μονάδας</a:t>
            </a:r>
            <a:endParaRPr lang="en-US" altLang="en-US" sz="2400" dirty="0"/>
          </a:p>
        </p:txBody>
      </p:sp>
    </p:spTree>
    <p:extLst>
      <p:ext uri="{BB962C8B-B14F-4D97-AF65-F5344CB8AC3E}">
        <p14:creationId xmlns:p14="http://schemas.microsoft.com/office/powerpoint/2010/main" val="20084962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r>
              <a:rPr lang="el-GR" altLang="en-US"/>
              <a:t>Κάθετη/Οριζόντια</a:t>
            </a:r>
            <a:endParaRPr lang="en-US" altLang="en-US"/>
          </a:p>
        </p:txBody>
      </p:sp>
      <p:sp>
        <p:nvSpPr>
          <p:cNvPr id="60419" name="Rectangle 3"/>
          <p:cNvSpPr>
            <a:spLocks noGrp="1" noChangeArrowheads="1"/>
          </p:cNvSpPr>
          <p:nvPr>
            <p:ph type="body" idx="1"/>
          </p:nvPr>
        </p:nvSpPr>
        <p:spPr/>
        <p:txBody>
          <a:bodyPr>
            <a:normAutofit lnSpcReduction="10000"/>
          </a:bodyPr>
          <a:lstStyle/>
          <a:p>
            <a:pPr eaLnBrk="1" hangingPunct="1">
              <a:lnSpc>
                <a:spcPct val="90000"/>
              </a:lnSpc>
            </a:pPr>
            <a:r>
              <a:rPr lang="el-GR" altLang="en-US" sz="2600"/>
              <a:t>ΚΑΘΕΤΗ ΕΞΕΙΔΙΚΕΥΣΗ</a:t>
            </a:r>
          </a:p>
          <a:p>
            <a:pPr eaLnBrk="1" hangingPunct="1">
              <a:lnSpc>
                <a:spcPct val="90000"/>
              </a:lnSpc>
              <a:buFont typeface="Wingdings" charset="2"/>
              <a:buNone/>
            </a:pPr>
            <a:r>
              <a:rPr lang="el-GR" altLang="en-US" sz="2600"/>
              <a:t>	Αναφέρεται στο διακριτική ευχέρεια λήψης αποφάσεων που δίνεται στη θέση εργασίας και συνεπώς στο άτομο που την κατέχει. Όσο ποιο περιορισμένο το δικαίωμα τόσο ποιο μεγαλύτερη η εξειδίκευση.</a:t>
            </a:r>
            <a:endParaRPr lang="en-US" altLang="en-US" sz="2600"/>
          </a:p>
          <a:p>
            <a:pPr eaLnBrk="1" hangingPunct="1">
              <a:lnSpc>
                <a:spcPct val="90000"/>
              </a:lnSpc>
              <a:buFont typeface="Wingdings" charset="2"/>
              <a:buNone/>
            </a:pPr>
            <a:endParaRPr lang="el-GR" altLang="en-US" sz="2600"/>
          </a:p>
          <a:p>
            <a:pPr eaLnBrk="1" hangingPunct="1">
              <a:lnSpc>
                <a:spcPct val="90000"/>
              </a:lnSpc>
            </a:pPr>
            <a:r>
              <a:rPr lang="el-GR" altLang="en-US" sz="2600"/>
              <a:t>ΟΡΙΖΟΝΤΙΑ ΕΞΕΙΔΙΚΕΥΣΗ</a:t>
            </a:r>
          </a:p>
          <a:p>
            <a:pPr eaLnBrk="1" hangingPunct="1">
              <a:lnSpc>
                <a:spcPct val="90000"/>
              </a:lnSpc>
              <a:buFont typeface="Wingdings" charset="2"/>
              <a:buNone/>
            </a:pPr>
            <a:r>
              <a:rPr lang="el-GR" altLang="en-US" sz="2600"/>
              <a:t>	Αναφέρεται στο εύρος της ποικιλίας των καθηκόντων που περιλαμβάνει μια θέση εργασίας. Όσο ποιο μικρό είναι το εύρος τόσο μεγαλύτερη η εξειδίκευση.</a:t>
            </a:r>
            <a:endParaRPr lang="en-US" altLang="en-US" sz="2600"/>
          </a:p>
        </p:txBody>
      </p:sp>
    </p:spTree>
    <p:extLst>
      <p:ext uri="{BB962C8B-B14F-4D97-AF65-F5344CB8AC3E}">
        <p14:creationId xmlns:p14="http://schemas.microsoft.com/office/powerpoint/2010/main" val="50159799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r>
              <a:rPr lang="el-GR" altLang="en-US"/>
              <a:t>Εξειδίκευση</a:t>
            </a:r>
            <a:endParaRPr lang="en-US" altLang="en-US"/>
          </a:p>
        </p:txBody>
      </p:sp>
      <p:sp>
        <p:nvSpPr>
          <p:cNvPr id="61443" name="Rectangle 3"/>
          <p:cNvSpPr>
            <a:spLocks noGrp="1" noChangeArrowheads="1"/>
          </p:cNvSpPr>
          <p:nvPr>
            <p:ph type="body" sz="half" idx="1"/>
          </p:nvPr>
        </p:nvSpPr>
        <p:spPr/>
        <p:txBody>
          <a:bodyPr>
            <a:normAutofit fontScale="92500" lnSpcReduction="20000"/>
          </a:bodyPr>
          <a:lstStyle/>
          <a:p>
            <a:pPr eaLnBrk="1" hangingPunct="1">
              <a:lnSpc>
                <a:spcPct val="90000"/>
              </a:lnSpc>
            </a:pPr>
            <a:r>
              <a:rPr lang="el-GR" altLang="en-US" sz="2600"/>
              <a:t>Πλεονεκτήματα</a:t>
            </a:r>
          </a:p>
          <a:p>
            <a:pPr lvl="1" eaLnBrk="1" hangingPunct="1">
              <a:lnSpc>
                <a:spcPct val="90000"/>
              </a:lnSpc>
            </a:pPr>
            <a:r>
              <a:rPr lang="el-GR" altLang="en-US" sz="2200">
                <a:ea typeface="ＭＳ Ｐゴシック" charset="-128"/>
              </a:rPr>
              <a:t>Απόκτηση δεξιοτεχνίας</a:t>
            </a:r>
          </a:p>
          <a:p>
            <a:pPr lvl="1" eaLnBrk="1" hangingPunct="1">
              <a:lnSpc>
                <a:spcPct val="90000"/>
              </a:lnSpc>
            </a:pPr>
            <a:r>
              <a:rPr lang="el-GR" altLang="en-US" sz="2200">
                <a:ea typeface="ＭＳ Ｐゴシック" charset="-128"/>
              </a:rPr>
              <a:t>Μείωση κενών χρόνων</a:t>
            </a:r>
          </a:p>
          <a:p>
            <a:pPr lvl="1" eaLnBrk="1" hangingPunct="1">
              <a:lnSpc>
                <a:spcPct val="90000"/>
              </a:lnSpc>
            </a:pPr>
            <a:r>
              <a:rPr lang="el-GR" altLang="en-US" sz="2200">
                <a:ea typeface="ＭＳ Ｐゴシック" charset="-128"/>
              </a:rPr>
              <a:t>Εύκολη εκπαίδευση εργαζομένων</a:t>
            </a:r>
          </a:p>
          <a:p>
            <a:pPr lvl="1" eaLnBrk="1" hangingPunct="1">
              <a:lnSpc>
                <a:spcPct val="90000"/>
              </a:lnSpc>
            </a:pPr>
            <a:r>
              <a:rPr lang="el-GR" altLang="en-US" sz="2200">
                <a:ea typeface="ＭＳ Ｐゴシック" charset="-128"/>
              </a:rPr>
              <a:t>Χαμηλό κόστος εργατικού δυναμικού</a:t>
            </a:r>
          </a:p>
          <a:p>
            <a:pPr lvl="1" eaLnBrk="1" hangingPunct="1">
              <a:lnSpc>
                <a:spcPct val="90000"/>
              </a:lnSpc>
            </a:pPr>
            <a:r>
              <a:rPr lang="el-GR" altLang="en-US" sz="2200">
                <a:ea typeface="ＭＳ Ｐゴシック" charset="-128"/>
              </a:rPr>
              <a:t>Εύκολη παραγωγή ειδικευμένων μηχανημάτων</a:t>
            </a:r>
          </a:p>
          <a:p>
            <a:pPr lvl="1" eaLnBrk="1" hangingPunct="1">
              <a:lnSpc>
                <a:spcPct val="90000"/>
              </a:lnSpc>
            </a:pPr>
            <a:r>
              <a:rPr lang="el-GR" altLang="en-US" sz="2200">
                <a:ea typeface="ＭＳ Ｐゴシック" charset="-128"/>
              </a:rPr>
              <a:t>Έλεγχος διοίκησης στους εργαζομένους</a:t>
            </a:r>
          </a:p>
          <a:p>
            <a:pPr lvl="1" eaLnBrk="1" hangingPunct="1">
              <a:lnSpc>
                <a:spcPct val="90000"/>
              </a:lnSpc>
            </a:pPr>
            <a:r>
              <a:rPr lang="el-GR" altLang="en-US" sz="2200">
                <a:ea typeface="ＭＳ Ｐゴシック" charset="-128"/>
              </a:rPr>
              <a:t>Τυποποίηση προϊόντος</a:t>
            </a:r>
            <a:endParaRPr lang="en-US" altLang="en-US" sz="2200">
              <a:ea typeface="ＭＳ Ｐゴシック" charset="-128"/>
            </a:endParaRPr>
          </a:p>
        </p:txBody>
      </p:sp>
      <p:sp>
        <p:nvSpPr>
          <p:cNvPr id="61444" name="Rectangle 4"/>
          <p:cNvSpPr>
            <a:spLocks noGrp="1" noChangeArrowheads="1"/>
          </p:cNvSpPr>
          <p:nvPr>
            <p:ph type="body" sz="half" idx="2"/>
          </p:nvPr>
        </p:nvSpPr>
        <p:spPr/>
        <p:txBody>
          <a:bodyPr/>
          <a:lstStyle/>
          <a:p>
            <a:pPr eaLnBrk="1" hangingPunct="1"/>
            <a:r>
              <a:rPr lang="el-GR" altLang="en-US" sz="3000"/>
              <a:t>Μειονεκτήματα</a:t>
            </a:r>
          </a:p>
          <a:p>
            <a:pPr lvl="1" eaLnBrk="1" hangingPunct="1"/>
            <a:r>
              <a:rPr lang="el-GR" altLang="en-US" sz="2600">
                <a:ea typeface="ＭＳ Ｐゴシック" charset="-128"/>
              </a:rPr>
              <a:t>Ρουτίνα</a:t>
            </a:r>
          </a:p>
          <a:p>
            <a:pPr lvl="1" eaLnBrk="1" hangingPunct="1"/>
            <a:r>
              <a:rPr lang="el-GR" altLang="en-US" sz="2600">
                <a:ea typeface="ＭＳ Ｐゴシック" charset="-128"/>
              </a:rPr>
              <a:t>Μείωση αυτονομίας εργαζομένου</a:t>
            </a:r>
          </a:p>
          <a:p>
            <a:pPr lvl="1" eaLnBrk="1" hangingPunct="1"/>
            <a:r>
              <a:rPr lang="el-GR" altLang="en-US" sz="2600">
                <a:ea typeface="ＭＳ Ｐゴシック" charset="-128"/>
              </a:rPr>
              <a:t>Χαρά της δημιουργίας</a:t>
            </a:r>
            <a:endParaRPr lang="en-US" altLang="en-US" sz="2600">
              <a:ea typeface="ＭＳ Ｐゴシック" charset="-128"/>
            </a:endParaRPr>
          </a:p>
        </p:txBody>
      </p:sp>
    </p:spTree>
    <p:extLst>
      <p:ext uri="{BB962C8B-B14F-4D97-AF65-F5344CB8AC3E}">
        <p14:creationId xmlns:p14="http://schemas.microsoft.com/office/powerpoint/2010/main" val="148418749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r>
              <a:rPr lang="el-GR" altLang="en-US"/>
              <a:t>Εμπλουτισμός Εργασίας</a:t>
            </a:r>
            <a:endParaRPr lang="en-US" altLang="en-US"/>
          </a:p>
        </p:txBody>
      </p:sp>
      <p:sp>
        <p:nvSpPr>
          <p:cNvPr id="62467" name="Rectangle 3"/>
          <p:cNvSpPr>
            <a:spLocks noGrp="1" noChangeArrowheads="1"/>
          </p:cNvSpPr>
          <p:nvPr>
            <p:ph type="body" sz="half" idx="1"/>
          </p:nvPr>
        </p:nvSpPr>
        <p:spPr/>
        <p:txBody>
          <a:bodyPr/>
          <a:lstStyle/>
          <a:p>
            <a:pPr eaLnBrk="1" hangingPunct="1"/>
            <a:r>
              <a:rPr lang="el-GR" altLang="en-US" sz="2200"/>
              <a:t>Οριζόντιος:</a:t>
            </a:r>
          </a:p>
          <a:p>
            <a:pPr eaLnBrk="1" hangingPunct="1">
              <a:buFont typeface="Wingdings" charset="2"/>
              <a:buNone/>
            </a:pPr>
            <a:r>
              <a:rPr lang="el-GR" altLang="en-US" sz="2200"/>
              <a:t>	Γίνεται προσπάθεια αύξησης των εργασιών ή καθηκόντων μίας θέσης εργασίας ώστε να μειωθεί ο αριθμός των επαναλήψεων της κάθε μίας από αυτές, μέσα σε ορισμένο χρονικό διάστημα.</a:t>
            </a:r>
            <a:endParaRPr lang="en-US" altLang="en-US" sz="2200"/>
          </a:p>
        </p:txBody>
      </p:sp>
      <p:sp>
        <p:nvSpPr>
          <p:cNvPr id="62468" name="Rectangle 4"/>
          <p:cNvSpPr>
            <a:spLocks noGrp="1" noChangeArrowheads="1"/>
          </p:cNvSpPr>
          <p:nvPr>
            <p:ph type="body" sz="half" idx="2"/>
          </p:nvPr>
        </p:nvSpPr>
        <p:spPr/>
        <p:txBody>
          <a:bodyPr/>
          <a:lstStyle/>
          <a:p>
            <a:pPr eaLnBrk="1" hangingPunct="1"/>
            <a:r>
              <a:rPr lang="el-GR" altLang="en-US" sz="2200"/>
              <a:t>Κάθετος:</a:t>
            </a:r>
          </a:p>
          <a:p>
            <a:pPr eaLnBrk="1" hangingPunct="1">
              <a:buFont typeface="Wingdings" charset="2"/>
              <a:buNone/>
            </a:pPr>
            <a:r>
              <a:rPr lang="el-GR" altLang="en-US" sz="2200"/>
              <a:t>	Είναι ο περιορισμός της κάθετης εξειδίκευσης, δίνοντας στις θέσεις εργασίας και συνεπώς στους εργαζομένους που τις κατέχουν μια αυτονομία ή δικαιώματα λήψης μιας σειράς αποφάσεων που αφορούν στην εκτέλεση των καθηκόντων τους.</a:t>
            </a:r>
            <a:endParaRPr lang="en-US" altLang="en-US" sz="2200"/>
          </a:p>
        </p:txBody>
      </p:sp>
    </p:spTree>
    <p:extLst>
      <p:ext uri="{BB962C8B-B14F-4D97-AF65-F5344CB8AC3E}">
        <p14:creationId xmlns:p14="http://schemas.microsoft.com/office/powerpoint/2010/main" val="171658452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el-GR" altLang="en-US"/>
              <a:t>Χαρακτηριστικά εμπλουτισμού</a:t>
            </a:r>
            <a:endParaRPr lang="en-US" altLang="en-US"/>
          </a:p>
        </p:txBody>
      </p:sp>
      <p:sp>
        <p:nvSpPr>
          <p:cNvPr id="63491" name="Rectangle 3"/>
          <p:cNvSpPr>
            <a:spLocks noGrp="1" noChangeArrowheads="1"/>
          </p:cNvSpPr>
          <p:nvPr>
            <p:ph type="body" idx="1"/>
          </p:nvPr>
        </p:nvSpPr>
        <p:spPr/>
        <p:txBody>
          <a:bodyPr>
            <a:normAutofit/>
          </a:bodyPr>
          <a:lstStyle/>
          <a:p>
            <a:pPr eaLnBrk="1" hangingPunct="1"/>
            <a:r>
              <a:rPr lang="el-GR" altLang="en-US" sz="2400"/>
              <a:t>Χρήση μεγαλύτερου μέρους γνώσεων και ικανοτήτων από τον εργαζόμενο</a:t>
            </a:r>
          </a:p>
          <a:p>
            <a:pPr eaLnBrk="1" hangingPunct="1"/>
            <a:r>
              <a:rPr lang="el-GR" altLang="en-US" sz="2400" dirty="0"/>
              <a:t>Ανάθεση καθηκόντων ιδιαίτερων προκλήσεων</a:t>
            </a:r>
          </a:p>
          <a:p>
            <a:pPr eaLnBrk="1" hangingPunct="1"/>
            <a:r>
              <a:rPr lang="el-GR" altLang="en-US" sz="2400" dirty="0"/>
              <a:t>Άμεση και συχνή πληροφόρηση σχετικά με τα αποτελέσματα</a:t>
            </a:r>
          </a:p>
          <a:p>
            <a:pPr eaLnBrk="1" hangingPunct="1"/>
            <a:r>
              <a:rPr lang="el-GR" altLang="en-US" sz="2400" dirty="0"/>
              <a:t>Μειωμένος έλεγχος από προϊσταμένους και μεγαλύτερη αυτονομία</a:t>
            </a:r>
            <a:endParaRPr lang="en-US" altLang="en-US" sz="2400" dirty="0"/>
          </a:p>
        </p:txBody>
      </p:sp>
    </p:spTree>
    <p:extLst>
      <p:ext uri="{BB962C8B-B14F-4D97-AF65-F5344CB8AC3E}">
        <p14:creationId xmlns:p14="http://schemas.microsoft.com/office/powerpoint/2010/main" val="134079787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l-GR" altLang="en-US"/>
              <a:t>Τυπική και άτυπη Οργάνωση</a:t>
            </a:r>
            <a:endParaRPr lang="en-US" altLang="en-US"/>
          </a:p>
        </p:txBody>
      </p:sp>
      <p:sp>
        <p:nvSpPr>
          <p:cNvPr id="64515" name="Rectangle 3"/>
          <p:cNvSpPr>
            <a:spLocks noGrp="1" noChangeArrowheads="1"/>
          </p:cNvSpPr>
          <p:nvPr>
            <p:ph type="body" idx="1"/>
          </p:nvPr>
        </p:nvSpPr>
        <p:spPr/>
        <p:txBody>
          <a:bodyPr>
            <a:normAutofit fontScale="85000" lnSpcReduction="20000"/>
          </a:bodyPr>
          <a:lstStyle/>
          <a:p>
            <a:pPr>
              <a:spcAft>
                <a:spcPts val="1200"/>
              </a:spcAft>
            </a:pPr>
            <a:r>
              <a:rPr lang="el-GR" altLang="en-US" sz="3200"/>
              <a:t>Ορισμένοι θεωρούν μια οργάνωση τυπική ότι δηλαδή υπάρχει δυνατότητα επίσημης Ο.Δ. όταν περισσότερα από δύο άτομα :</a:t>
            </a:r>
          </a:p>
          <a:p>
            <a:pPr lvl="1">
              <a:spcAft>
                <a:spcPts val="1200"/>
              </a:spcAft>
            </a:pPr>
            <a:r>
              <a:rPr lang="el-GR" altLang="en-US" sz="2800">
                <a:ea typeface="ＭＳ Ｐゴシック" charset="-128"/>
              </a:rPr>
              <a:t>Έχουν ένα κοινό σκοπό</a:t>
            </a:r>
          </a:p>
          <a:p>
            <a:pPr lvl="1">
              <a:spcAft>
                <a:spcPts val="1200"/>
              </a:spcAft>
            </a:pPr>
            <a:r>
              <a:rPr lang="el-GR" altLang="en-US" sz="2800">
                <a:ea typeface="ＭＳ Ｐゴシック" charset="-128"/>
              </a:rPr>
              <a:t>Επικοινωνούν και συντονίζονται συνειδητά για την επίτευξη του</a:t>
            </a:r>
          </a:p>
          <a:p>
            <a:pPr lvl="1">
              <a:spcAft>
                <a:spcPts val="1200"/>
              </a:spcAft>
            </a:pPr>
            <a:r>
              <a:rPr lang="el-GR" altLang="en-US" sz="2800">
                <a:ea typeface="ＭＳ Ｐゴシック" charset="-128"/>
              </a:rPr>
              <a:t>Είναι πρόθυμοι να ενεργήσουν</a:t>
            </a:r>
          </a:p>
          <a:p>
            <a:pPr>
              <a:spcAft>
                <a:spcPts val="1200"/>
              </a:spcAft>
              <a:buNone/>
            </a:pPr>
            <a:r>
              <a:rPr lang="el-GR" altLang="en-US" sz="3200"/>
              <a:t>Ισχύει ;</a:t>
            </a:r>
          </a:p>
        </p:txBody>
      </p:sp>
      <p:sp>
        <p:nvSpPr>
          <p:cNvPr id="645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50E72E7D-0D49-6B42-8D65-616209E7B1FF}" type="slidenum">
              <a:rPr lang="en-US" altLang="en-US" sz="1000"/>
              <a:pPr eaLnBrk="1" hangingPunct="1"/>
              <a:t>46</a:t>
            </a:fld>
            <a:endParaRPr lang="en-US" altLang="en-US" sz="1000"/>
          </a:p>
        </p:txBody>
      </p:sp>
    </p:spTree>
    <p:extLst>
      <p:ext uri="{BB962C8B-B14F-4D97-AF65-F5344CB8AC3E}">
        <p14:creationId xmlns:p14="http://schemas.microsoft.com/office/powerpoint/2010/main" val="124401076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l-GR" altLang="en-US"/>
              <a:t>Τυπική και άτυπη Οργάνωση</a:t>
            </a:r>
            <a:endParaRPr lang="en-US" altLang="en-US"/>
          </a:p>
        </p:txBody>
      </p:sp>
      <p:sp>
        <p:nvSpPr>
          <p:cNvPr id="73731" name="Rectangle 3"/>
          <p:cNvSpPr>
            <a:spLocks noGrp="1" noChangeArrowheads="1"/>
          </p:cNvSpPr>
          <p:nvPr>
            <p:ph type="body" idx="1"/>
          </p:nvPr>
        </p:nvSpPr>
        <p:spPr/>
        <p:txBody>
          <a:bodyPr/>
          <a:lstStyle/>
          <a:p>
            <a:pPr>
              <a:spcAft>
                <a:spcPts val="1800"/>
              </a:spcAft>
            </a:pPr>
            <a:r>
              <a:rPr lang="el-GR" altLang="en-US" sz="3600"/>
              <a:t>Δεν ισχύει</a:t>
            </a:r>
          </a:p>
          <a:p>
            <a:pPr>
              <a:spcAft>
                <a:spcPts val="1800"/>
              </a:spcAft>
            </a:pPr>
            <a:r>
              <a:rPr lang="el-GR" altLang="en-US" sz="3600"/>
              <a:t>Τυπική Οργάνωση είναι :</a:t>
            </a:r>
          </a:p>
          <a:p>
            <a:pPr lvl="1">
              <a:spcAft>
                <a:spcPts val="1800"/>
              </a:spcAft>
            </a:pPr>
            <a:r>
              <a:rPr lang="el-GR" altLang="en-US" sz="3200">
                <a:ea typeface="ＭＳ Ｐゴシック" charset="-128"/>
              </a:rPr>
              <a:t>Μια επίσημα και σκόπιμα μορφοποιημένη</a:t>
            </a:r>
            <a:r>
              <a:rPr lang="en-US" altLang="en-US" sz="3200">
                <a:ea typeface="ＭＳ Ｐゴシック" charset="-128"/>
              </a:rPr>
              <a:t> </a:t>
            </a:r>
            <a:r>
              <a:rPr lang="el-GR" altLang="en-US" sz="3200">
                <a:ea typeface="ＭＳ Ｐゴシック" charset="-128"/>
              </a:rPr>
              <a:t>διάρθρωση ρόλων και θέσεων </a:t>
            </a:r>
          </a:p>
        </p:txBody>
      </p:sp>
    </p:spTree>
    <p:extLst>
      <p:ext uri="{BB962C8B-B14F-4D97-AF65-F5344CB8AC3E}">
        <p14:creationId xmlns:p14="http://schemas.microsoft.com/office/powerpoint/2010/main" val="1881905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73731">
                                            <p:txEl>
                                              <p:pRg st="1" end="1"/>
                                            </p:txEl>
                                          </p:spTgt>
                                        </p:tgtEl>
                                        <p:attrNameLst>
                                          <p:attrName>style.visibility</p:attrName>
                                        </p:attrNameLst>
                                      </p:cBhvr>
                                      <p:to>
                                        <p:strVal val="visible"/>
                                      </p:to>
                                    </p:set>
                                    <p:anim calcmode="lin" valueType="num">
                                      <p:cBhvr additive="base">
                                        <p:cTn id="7" dur="500" fill="hold"/>
                                        <p:tgtEl>
                                          <p:spTgt spid="73731">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373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73731">
                                            <p:txEl>
                                              <p:pRg st="2" end="2"/>
                                            </p:txEl>
                                          </p:spTgt>
                                        </p:tgtEl>
                                        <p:attrNameLst>
                                          <p:attrName>style.visibility</p:attrName>
                                        </p:attrNameLst>
                                      </p:cBhvr>
                                      <p:to>
                                        <p:strVal val="visible"/>
                                      </p:to>
                                    </p:set>
                                    <p:anim calcmode="lin" valueType="num">
                                      <p:cBhvr additive="base">
                                        <p:cTn id="13" dur="500" fill="hold"/>
                                        <p:tgtEl>
                                          <p:spTgt spid="7373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373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l-GR" altLang="en-US"/>
              <a:t>Τυπική και άτυπη Οργάνωση</a:t>
            </a:r>
            <a:endParaRPr lang="en-US" altLang="en-US"/>
          </a:p>
        </p:txBody>
      </p:sp>
      <p:sp>
        <p:nvSpPr>
          <p:cNvPr id="74755" name="Rectangle 3"/>
          <p:cNvSpPr>
            <a:spLocks noGrp="1" noChangeArrowheads="1"/>
          </p:cNvSpPr>
          <p:nvPr>
            <p:ph type="body" idx="1"/>
          </p:nvPr>
        </p:nvSpPr>
        <p:spPr/>
        <p:txBody>
          <a:bodyPr>
            <a:normAutofit fontScale="92500" lnSpcReduction="20000"/>
          </a:bodyPr>
          <a:lstStyle/>
          <a:p>
            <a:r>
              <a:rPr lang="el-GR" altLang="en-US" sz="2800"/>
              <a:t>Τι είναι άτυπη Οργάνωση ;</a:t>
            </a:r>
          </a:p>
          <a:p>
            <a:r>
              <a:rPr lang="el-GR" altLang="en-US" sz="2800"/>
              <a:t>Ορισμένοι θεωρούν ότι είναι μια κοινή δραστηριότητα χωρίς συνειδητό κοινό σκοπό αν και αυτή συμβάλει πιθανόν σε κοινά αποτελέσματα</a:t>
            </a:r>
          </a:p>
          <a:p>
            <a:r>
              <a:rPr lang="el-GR" altLang="en-US" sz="2800"/>
              <a:t>Συναντάμε άτυπες οργανώσεις στις επιχειρήσεις;</a:t>
            </a:r>
          </a:p>
          <a:p>
            <a:r>
              <a:rPr lang="el-GR" altLang="en-US" sz="2800"/>
              <a:t>Ναι…</a:t>
            </a:r>
            <a:r>
              <a:rPr lang="en-US" altLang="en-US" sz="2800"/>
              <a:t>.</a:t>
            </a:r>
            <a:r>
              <a:rPr lang="el-GR" altLang="en-US" sz="2800"/>
              <a:t>π.χ. </a:t>
            </a:r>
            <a:endParaRPr lang="en-US" altLang="en-US" sz="2800"/>
          </a:p>
          <a:p>
            <a:pPr lvl="1"/>
            <a:r>
              <a:rPr lang="el-GR" altLang="en-US" sz="2400">
                <a:ea typeface="ＭＳ Ｐゴシック" charset="-128"/>
              </a:rPr>
              <a:t>αθλητικές ομάδες, </a:t>
            </a:r>
            <a:endParaRPr lang="en-US" altLang="en-US" sz="2400">
              <a:ea typeface="ＭＳ Ｐゴシック" charset="-128"/>
            </a:endParaRPr>
          </a:p>
          <a:p>
            <a:pPr lvl="1"/>
            <a:r>
              <a:rPr lang="el-GR" altLang="en-US" sz="2400">
                <a:ea typeface="ＭＳ Ｐゴシック" charset="-128"/>
              </a:rPr>
              <a:t>πολιτιστικές ομάδες, </a:t>
            </a:r>
            <a:endParaRPr lang="en-US" altLang="en-US" sz="2400">
              <a:ea typeface="ＭＳ Ｐゴシック" charset="-128"/>
            </a:endParaRPr>
          </a:p>
          <a:p>
            <a:pPr lvl="1"/>
            <a:r>
              <a:rPr lang="el-GR" altLang="en-US" sz="2400">
                <a:ea typeface="ＭＳ Ｐゴシック" charset="-128"/>
              </a:rPr>
              <a:t>ακόμη και κοινές παρέες που βγαίνουν μαζί.</a:t>
            </a:r>
            <a:endParaRPr lang="en-US" altLang="en-US" sz="2400">
              <a:ea typeface="ＭＳ Ｐゴシック" charset="-128"/>
            </a:endParaRPr>
          </a:p>
        </p:txBody>
      </p:sp>
    </p:spTree>
    <p:extLst>
      <p:ext uri="{BB962C8B-B14F-4D97-AF65-F5344CB8AC3E}">
        <p14:creationId xmlns:p14="http://schemas.microsoft.com/office/powerpoint/2010/main" val="18232169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74755">
                                            <p:txEl>
                                              <p:pRg st="1" end="1"/>
                                            </p:txEl>
                                          </p:spTgt>
                                        </p:tgtEl>
                                        <p:attrNameLst>
                                          <p:attrName>style.visibility</p:attrName>
                                        </p:attrNameLst>
                                      </p:cBhvr>
                                      <p:to>
                                        <p:strVal val="visible"/>
                                      </p:to>
                                    </p:set>
                                    <p:anim calcmode="lin" valueType="num">
                                      <p:cBhvr additive="base">
                                        <p:cTn id="7" dur="500" fill="hold"/>
                                        <p:tgtEl>
                                          <p:spTgt spid="7475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475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74755">
                                            <p:txEl>
                                              <p:pRg st="2" end="2"/>
                                            </p:txEl>
                                          </p:spTgt>
                                        </p:tgtEl>
                                        <p:attrNameLst>
                                          <p:attrName>style.visibility</p:attrName>
                                        </p:attrNameLst>
                                      </p:cBhvr>
                                      <p:to>
                                        <p:strVal val="visible"/>
                                      </p:to>
                                    </p:set>
                                    <p:anim calcmode="lin" valueType="num">
                                      <p:cBhvr additive="base">
                                        <p:cTn id="13" dur="500" fill="hold"/>
                                        <p:tgtEl>
                                          <p:spTgt spid="7475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475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74755">
                                            <p:txEl>
                                              <p:pRg st="3" end="3"/>
                                            </p:txEl>
                                          </p:spTgt>
                                        </p:tgtEl>
                                        <p:attrNameLst>
                                          <p:attrName>style.visibility</p:attrName>
                                        </p:attrNameLst>
                                      </p:cBhvr>
                                      <p:to>
                                        <p:strVal val="visible"/>
                                      </p:to>
                                    </p:set>
                                    <p:anim calcmode="lin" valueType="num">
                                      <p:cBhvr additive="base">
                                        <p:cTn id="19" dur="500" fill="hold"/>
                                        <p:tgtEl>
                                          <p:spTgt spid="7475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475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74755">
                                            <p:txEl>
                                              <p:pRg st="4" end="4"/>
                                            </p:txEl>
                                          </p:spTgt>
                                        </p:tgtEl>
                                        <p:attrNameLst>
                                          <p:attrName>style.visibility</p:attrName>
                                        </p:attrNameLst>
                                      </p:cBhvr>
                                      <p:to>
                                        <p:strVal val="visible"/>
                                      </p:to>
                                    </p:set>
                                    <p:anim calcmode="lin" valueType="num">
                                      <p:cBhvr additive="base">
                                        <p:cTn id="25" dur="500" fill="hold"/>
                                        <p:tgtEl>
                                          <p:spTgt spid="7475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475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74755">
                                            <p:txEl>
                                              <p:pRg st="5" end="5"/>
                                            </p:txEl>
                                          </p:spTgt>
                                        </p:tgtEl>
                                        <p:attrNameLst>
                                          <p:attrName>style.visibility</p:attrName>
                                        </p:attrNameLst>
                                      </p:cBhvr>
                                      <p:to>
                                        <p:strVal val="visible"/>
                                      </p:to>
                                    </p:set>
                                    <p:anim calcmode="lin" valueType="num">
                                      <p:cBhvr additive="base">
                                        <p:cTn id="31" dur="500" fill="hold"/>
                                        <p:tgtEl>
                                          <p:spTgt spid="74755">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475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74755">
                                            <p:txEl>
                                              <p:pRg st="6" end="6"/>
                                            </p:txEl>
                                          </p:spTgt>
                                        </p:tgtEl>
                                        <p:attrNameLst>
                                          <p:attrName>style.visibility</p:attrName>
                                        </p:attrNameLst>
                                      </p:cBhvr>
                                      <p:to>
                                        <p:strVal val="visible"/>
                                      </p:to>
                                    </p:set>
                                    <p:anim calcmode="lin" valueType="num">
                                      <p:cBhvr additive="base">
                                        <p:cTn id="37" dur="500" fill="hold"/>
                                        <p:tgtEl>
                                          <p:spTgt spid="74755">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475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l-GR" altLang="en-US"/>
              <a:t>Τυπική και άτυπη Οργάνωση</a:t>
            </a:r>
            <a:endParaRPr lang="en-US" altLang="en-US"/>
          </a:p>
        </p:txBody>
      </p:sp>
      <p:sp>
        <p:nvSpPr>
          <p:cNvPr id="75779" name="Rectangle 3"/>
          <p:cNvSpPr>
            <a:spLocks noGrp="1" noChangeArrowheads="1"/>
          </p:cNvSpPr>
          <p:nvPr>
            <p:ph type="body" idx="1"/>
          </p:nvPr>
        </p:nvSpPr>
        <p:spPr/>
        <p:txBody>
          <a:bodyPr/>
          <a:lstStyle/>
          <a:p>
            <a:pPr>
              <a:spcAft>
                <a:spcPts val="1800"/>
              </a:spcAft>
            </a:pPr>
            <a:r>
              <a:rPr lang="el-GR" altLang="en-US" sz="3200"/>
              <a:t>Πως συμπεριφερόμαστε στις άτυπες οργανώσεις που συναντάμε στις επιχειρήσεις;</a:t>
            </a:r>
          </a:p>
          <a:p>
            <a:pPr lvl="1">
              <a:spcAft>
                <a:spcPts val="1800"/>
              </a:spcAft>
            </a:pPr>
            <a:r>
              <a:rPr lang="el-GR" altLang="en-US" sz="2800">
                <a:ea typeface="ＭＳ Ｐゴシック" charset="-128"/>
              </a:rPr>
              <a:t>Ενημερωνόμαστε</a:t>
            </a:r>
            <a:endParaRPr lang="en-US" altLang="en-US" sz="2800">
              <a:ea typeface="ＭＳ Ｐゴシック" charset="-128"/>
            </a:endParaRPr>
          </a:p>
          <a:p>
            <a:pPr lvl="1">
              <a:spcAft>
                <a:spcPts val="1800"/>
              </a:spcAft>
            </a:pPr>
            <a:r>
              <a:rPr lang="el-GR" altLang="en-US" sz="2800">
                <a:ea typeface="ＭＳ Ｐゴシック" charset="-128"/>
              </a:rPr>
              <a:t>Δεν τις ανταγωνιζόμαστε</a:t>
            </a:r>
            <a:endParaRPr lang="en-US" altLang="en-US" sz="2800">
              <a:ea typeface="ＭＳ Ｐゴシック" charset="-128"/>
            </a:endParaRPr>
          </a:p>
          <a:p>
            <a:pPr lvl="1">
              <a:spcAft>
                <a:spcPts val="1800"/>
              </a:spcAft>
            </a:pPr>
            <a:r>
              <a:rPr lang="el-GR" altLang="en-US" sz="2800">
                <a:ea typeface="ＭＳ Ｐゴシック" charset="-128"/>
              </a:rPr>
              <a:t>Τις χρησιμοποιούμε όταν είναι δυνατόν</a:t>
            </a:r>
            <a:endParaRPr lang="en-US" altLang="en-US" sz="2800">
              <a:ea typeface="ＭＳ Ｐゴシック" charset="-128"/>
            </a:endParaRPr>
          </a:p>
        </p:txBody>
      </p:sp>
    </p:spTree>
    <p:extLst>
      <p:ext uri="{BB962C8B-B14F-4D97-AF65-F5344CB8AC3E}">
        <p14:creationId xmlns:p14="http://schemas.microsoft.com/office/powerpoint/2010/main" val="3623464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75779">
                                            <p:txEl>
                                              <p:pRg st="1" end="1"/>
                                            </p:txEl>
                                          </p:spTgt>
                                        </p:tgtEl>
                                        <p:attrNameLst>
                                          <p:attrName>style.visibility</p:attrName>
                                        </p:attrNameLst>
                                      </p:cBhvr>
                                      <p:to>
                                        <p:strVal val="visible"/>
                                      </p:to>
                                    </p:set>
                                    <p:anim calcmode="lin" valueType="num">
                                      <p:cBhvr additive="base">
                                        <p:cTn id="7" dur="500" fill="hold"/>
                                        <p:tgtEl>
                                          <p:spTgt spid="7577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577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75779">
                                            <p:txEl>
                                              <p:pRg st="2" end="2"/>
                                            </p:txEl>
                                          </p:spTgt>
                                        </p:tgtEl>
                                        <p:attrNameLst>
                                          <p:attrName>style.visibility</p:attrName>
                                        </p:attrNameLst>
                                      </p:cBhvr>
                                      <p:to>
                                        <p:strVal val="visible"/>
                                      </p:to>
                                    </p:set>
                                    <p:anim calcmode="lin" valueType="num">
                                      <p:cBhvr additive="base">
                                        <p:cTn id="13" dur="500" fill="hold"/>
                                        <p:tgtEl>
                                          <p:spTgt spid="7577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577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75779">
                                            <p:txEl>
                                              <p:pRg st="3" end="3"/>
                                            </p:txEl>
                                          </p:spTgt>
                                        </p:tgtEl>
                                        <p:attrNameLst>
                                          <p:attrName>style.visibility</p:attrName>
                                        </p:attrNameLst>
                                      </p:cBhvr>
                                      <p:to>
                                        <p:strVal val="visible"/>
                                      </p:to>
                                    </p:set>
                                    <p:anim calcmode="lin" valueType="num">
                                      <p:cBhvr additive="base">
                                        <p:cTn id="19" dur="500" fill="hold"/>
                                        <p:tgtEl>
                                          <p:spTgt spid="7577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577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l-GR" altLang="en-US"/>
              <a:t>Περίπτωση 1</a:t>
            </a:r>
            <a:br>
              <a:rPr lang="el-GR" altLang="en-US"/>
            </a:br>
            <a:r>
              <a:rPr lang="en-US" altLang="en-US"/>
              <a:t>Osborne Computer Corporation</a:t>
            </a:r>
          </a:p>
        </p:txBody>
      </p:sp>
      <p:sp>
        <p:nvSpPr>
          <p:cNvPr id="22531" name="Rectangle 3"/>
          <p:cNvSpPr>
            <a:spLocks noGrp="1" noChangeArrowheads="1"/>
          </p:cNvSpPr>
          <p:nvPr>
            <p:ph type="body" idx="1"/>
          </p:nvPr>
        </p:nvSpPr>
        <p:spPr/>
        <p:txBody>
          <a:bodyPr>
            <a:normAutofit/>
          </a:bodyPr>
          <a:lstStyle/>
          <a:p>
            <a:r>
              <a:rPr lang="el-GR" altLang="en-US" sz="2400"/>
              <a:t>Τον Ιούλιο του 1981 ο </a:t>
            </a:r>
            <a:r>
              <a:rPr lang="en-GB" altLang="en-US" sz="2400" dirty="0"/>
              <a:t>Osborne </a:t>
            </a:r>
            <a:r>
              <a:rPr lang="el-GR" altLang="en-US" sz="2400" dirty="0"/>
              <a:t>εισήγαγε στην αγορά ένα αρκετά μικρό και ελαφρύ φορητό υπολογιστή ( ζύγιζε 10 Κιλά και ήταν μια τσάντα) με πλήρες λογισμικό και σε τιμή εκατοντάδες $ μικρότερη από την τιμή των ανταγωνιστών.</a:t>
            </a:r>
          </a:p>
          <a:p>
            <a:r>
              <a:rPr lang="el-GR" altLang="en-US" sz="2400" dirty="0"/>
              <a:t>Οι πωλήσεις έφθασαν τα 10 εκ.$ στο τέλος του 1981 και τα 100 εκ. $ στο τέλος του 1982.</a:t>
            </a:r>
          </a:p>
          <a:p>
            <a:r>
              <a:rPr lang="el-GR" altLang="en-US" sz="2400" dirty="0"/>
              <a:t>Η Στρατηγική για μαζική παραγωγή και εμπορία δούλεψε φανταστικά καλά.</a:t>
            </a:r>
          </a:p>
        </p:txBody>
      </p:sp>
    </p:spTree>
    <p:extLst>
      <p:ext uri="{BB962C8B-B14F-4D97-AF65-F5344CB8AC3E}">
        <p14:creationId xmlns:p14="http://schemas.microsoft.com/office/powerpoint/2010/main" val="124618215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l-GR" altLang="en-US"/>
              <a:t>Χρειάζεται η Οργάνωση;</a:t>
            </a:r>
            <a:endParaRPr lang="en-US" altLang="en-US"/>
          </a:p>
        </p:txBody>
      </p:sp>
      <p:sp>
        <p:nvSpPr>
          <p:cNvPr id="76803" name="Rectangle 3"/>
          <p:cNvSpPr>
            <a:spLocks noGrp="1" noChangeArrowheads="1"/>
          </p:cNvSpPr>
          <p:nvPr>
            <p:ph type="body" idx="1"/>
          </p:nvPr>
        </p:nvSpPr>
        <p:spPr/>
        <p:txBody>
          <a:bodyPr>
            <a:normAutofit lnSpcReduction="10000"/>
          </a:bodyPr>
          <a:lstStyle/>
          <a:p>
            <a:pPr>
              <a:spcAft>
                <a:spcPts val="1800"/>
              </a:spcAft>
            </a:pPr>
            <a:r>
              <a:rPr lang="el-GR" altLang="en-US" sz="2400"/>
              <a:t>Ορισμένοι θεωρούν ότι η Οργάνωση γενικά είναι αποτέλεσμα της ανθρώπινης ανάγκης για συνεργασία.</a:t>
            </a:r>
          </a:p>
          <a:p>
            <a:pPr>
              <a:spcAft>
                <a:spcPts val="1800"/>
              </a:spcAft>
            </a:pPr>
            <a:r>
              <a:rPr lang="el-GR" altLang="en-US" sz="2400"/>
              <a:t>Δηλαδή ότι οι άνθρωποι είναι υποχρεωμένοι να συνεργάζονται για να επιτύχουν τους προσωπικούς τους στόχους επειδή υπάρχουν</a:t>
            </a:r>
            <a:r>
              <a:rPr lang="en-US" altLang="en-US" sz="2400"/>
              <a:t> </a:t>
            </a:r>
          </a:p>
          <a:p>
            <a:pPr>
              <a:spcAft>
                <a:spcPts val="1800"/>
              </a:spcAft>
              <a:buNone/>
            </a:pPr>
            <a:r>
              <a:rPr lang="en-US" altLang="en-US" sz="2400"/>
              <a:t>	</a:t>
            </a:r>
            <a:r>
              <a:rPr lang="el-GR" altLang="en-US" sz="2400"/>
              <a:t>Φυσικοί, Βιολογικοί Ψυχολογικοί και Κοινωνικοί περιορισμοί</a:t>
            </a:r>
          </a:p>
          <a:p>
            <a:pPr>
              <a:spcAft>
                <a:spcPts val="1800"/>
              </a:spcAft>
            </a:pPr>
            <a:r>
              <a:rPr lang="el-GR" altLang="en-US" sz="2400"/>
              <a:t>Και ότι η συνεργασία είναι παραγωγικότερη και λιγότερο δαπανηρή αν υπάρχει μια μορφή Ο.Δ.</a:t>
            </a:r>
            <a:endParaRPr lang="en-US" altLang="en-US" sz="2400"/>
          </a:p>
        </p:txBody>
      </p:sp>
    </p:spTree>
    <p:extLst>
      <p:ext uri="{BB962C8B-B14F-4D97-AF65-F5344CB8AC3E}">
        <p14:creationId xmlns:p14="http://schemas.microsoft.com/office/powerpoint/2010/main" val="18412341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76803">
                                            <p:txEl>
                                              <p:pRg st="0" end="0"/>
                                            </p:txEl>
                                          </p:spTgt>
                                        </p:tgtEl>
                                        <p:attrNameLst>
                                          <p:attrName>style.visibility</p:attrName>
                                        </p:attrNameLst>
                                      </p:cBhvr>
                                      <p:to>
                                        <p:strVal val="visible"/>
                                      </p:to>
                                    </p:set>
                                    <p:anim calcmode="lin" valueType="num">
                                      <p:cBhvr additive="base">
                                        <p:cTn id="7" dur="500" fill="hold"/>
                                        <p:tgtEl>
                                          <p:spTgt spid="7680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680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76803">
                                            <p:txEl>
                                              <p:pRg st="1" end="1"/>
                                            </p:txEl>
                                          </p:spTgt>
                                        </p:tgtEl>
                                        <p:attrNameLst>
                                          <p:attrName>style.visibility</p:attrName>
                                        </p:attrNameLst>
                                      </p:cBhvr>
                                      <p:to>
                                        <p:strVal val="visible"/>
                                      </p:to>
                                    </p:set>
                                    <p:anim calcmode="lin" valueType="num">
                                      <p:cBhvr additive="base">
                                        <p:cTn id="13" dur="500" fill="hold"/>
                                        <p:tgtEl>
                                          <p:spTgt spid="7680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680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76803">
                                            <p:txEl>
                                              <p:pRg st="2" end="2"/>
                                            </p:txEl>
                                          </p:spTgt>
                                        </p:tgtEl>
                                        <p:attrNameLst>
                                          <p:attrName>style.visibility</p:attrName>
                                        </p:attrNameLst>
                                      </p:cBhvr>
                                      <p:to>
                                        <p:strVal val="visible"/>
                                      </p:to>
                                    </p:set>
                                    <p:anim calcmode="lin" valueType="num">
                                      <p:cBhvr additive="base">
                                        <p:cTn id="19" dur="500" fill="hold"/>
                                        <p:tgtEl>
                                          <p:spTgt spid="7680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680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76803">
                                            <p:txEl>
                                              <p:pRg st="3" end="3"/>
                                            </p:txEl>
                                          </p:spTgt>
                                        </p:tgtEl>
                                        <p:attrNameLst>
                                          <p:attrName>style.visibility</p:attrName>
                                        </p:attrNameLst>
                                      </p:cBhvr>
                                      <p:to>
                                        <p:strVal val="visible"/>
                                      </p:to>
                                    </p:set>
                                    <p:anim calcmode="lin" valueType="num">
                                      <p:cBhvr additive="base">
                                        <p:cTn id="25" dur="500" fill="hold"/>
                                        <p:tgtEl>
                                          <p:spTgt spid="7680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680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l-GR" altLang="en-US"/>
              <a:t>Χρειάζεται η Οργάνωση; </a:t>
            </a:r>
            <a:endParaRPr lang="en-US" altLang="en-US"/>
          </a:p>
        </p:txBody>
      </p:sp>
      <p:sp>
        <p:nvSpPr>
          <p:cNvPr id="77827" name="Rectangle 3"/>
          <p:cNvSpPr>
            <a:spLocks noGrp="1" noChangeArrowheads="1"/>
          </p:cNvSpPr>
          <p:nvPr>
            <p:ph type="body" idx="1"/>
          </p:nvPr>
        </p:nvSpPr>
        <p:spPr/>
        <p:txBody>
          <a:bodyPr>
            <a:normAutofit lnSpcReduction="10000"/>
          </a:bodyPr>
          <a:lstStyle/>
          <a:p>
            <a:pPr>
              <a:spcAft>
                <a:spcPts val="1800"/>
              </a:spcAft>
            </a:pPr>
            <a:r>
              <a:rPr lang="el-GR" altLang="en-US" sz="2800"/>
              <a:t>Αντίθετη άποψη</a:t>
            </a:r>
          </a:p>
          <a:p>
            <a:pPr>
              <a:spcAft>
                <a:spcPts val="1800"/>
              </a:spcAft>
              <a:buFont typeface="Wingdings" charset="2"/>
              <a:buAutoNum type="arabicPeriod"/>
            </a:pPr>
            <a:r>
              <a:rPr lang="el-GR" altLang="en-US" sz="2800"/>
              <a:t>Όταν οι άνθρωποι είναι σωστοί τότε μπορούν να κάνουν επιτυχημένη κάθε Ο.Δ.</a:t>
            </a:r>
          </a:p>
          <a:p>
            <a:pPr>
              <a:spcAft>
                <a:spcPts val="1800"/>
              </a:spcAft>
              <a:buFont typeface="Arial" charset="0"/>
              <a:buAutoNum type="arabicPeriod"/>
            </a:pPr>
            <a:r>
              <a:rPr lang="el-GR" altLang="en-US" sz="2800"/>
              <a:t>Η διάσταση γνωμών και η ασάφεια στην Οργάνωση είναι κάτι καλό γιατί εξαναγκάζει</a:t>
            </a:r>
            <a:r>
              <a:rPr lang="en-US" altLang="en-US" sz="2800"/>
              <a:t> </a:t>
            </a:r>
            <a:r>
              <a:rPr lang="el-GR" altLang="en-US" sz="2800"/>
              <a:t>τους ανθρώπους να εργάζονται ομαδικά</a:t>
            </a:r>
            <a:r>
              <a:rPr lang="en-US" altLang="en-US" sz="2800"/>
              <a:t> </a:t>
            </a:r>
            <a:r>
              <a:rPr lang="el-GR" altLang="en-US" sz="2800"/>
              <a:t>επειδή ξέρουν ότι είναι υποχρεωμένοι να</a:t>
            </a:r>
            <a:r>
              <a:rPr lang="en-US" altLang="en-US" sz="2800"/>
              <a:t> </a:t>
            </a:r>
            <a:r>
              <a:rPr lang="el-GR" altLang="en-US" sz="2800"/>
              <a:t>συνεργασθούν για να πετύχουν οτιδήποτε</a:t>
            </a:r>
            <a:r>
              <a:rPr lang="en-US" altLang="en-US" sz="2800"/>
              <a:t>.</a:t>
            </a:r>
            <a:endParaRPr lang="el-GR" altLang="en-US" sz="2800"/>
          </a:p>
        </p:txBody>
      </p:sp>
    </p:spTree>
    <p:extLst>
      <p:ext uri="{BB962C8B-B14F-4D97-AF65-F5344CB8AC3E}">
        <p14:creationId xmlns:p14="http://schemas.microsoft.com/office/powerpoint/2010/main" val="3830057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77827">
                                            <p:txEl>
                                              <p:pRg st="1" end="1"/>
                                            </p:txEl>
                                          </p:spTgt>
                                        </p:tgtEl>
                                        <p:attrNameLst>
                                          <p:attrName>style.visibility</p:attrName>
                                        </p:attrNameLst>
                                      </p:cBhvr>
                                      <p:to>
                                        <p:strVal val="visible"/>
                                      </p:to>
                                    </p:set>
                                    <p:anim calcmode="lin" valueType="num">
                                      <p:cBhvr additive="base">
                                        <p:cTn id="7" dur="500" fill="hold"/>
                                        <p:tgtEl>
                                          <p:spTgt spid="7782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78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77827">
                                            <p:txEl>
                                              <p:pRg st="2" end="2"/>
                                            </p:txEl>
                                          </p:spTgt>
                                        </p:tgtEl>
                                        <p:attrNameLst>
                                          <p:attrName>style.visibility</p:attrName>
                                        </p:attrNameLst>
                                      </p:cBhvr>
                                      <p:to>
                                        <p:strVal val="visible"/>
                                      </p:to>
                                    </p:set>
                                    <p:anim calcmode="lin" valueType="num">
                                      <p:cBhvr additive="base">
                                        <p:cTn id="13" dur="500" fill="hold"/>
                                        <p:tgtEl>
                                          <p:spTgt spid="7782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782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4"/>
          <p:cNvSpPr>
            <a:spLocks noGrp="1" noChangeArrowheads="1"/>
          </p:cNvSpPr>
          <p:nvPr>
            <p:ph type="title"/>
          </p:nvPr>
        </p:nvSpPr>
        <p:spPr/>
        <p:txBody>
          <a:bodyPr/>
          <a:lstStyle/>
          <a:p>
            <a:r>
              <a:rPr lang="el-GR" altLang="en-US"/>
              <a:t>Χρειάζεται η Οργάνωση;</a:t>
            </a:r>
            <a:endParaRPr lang="en-US" altLang="en-US"/>
          </a:p>
        </p:txBody>
      </p:sp>
      <p:sp>
        <p:nvSpPr>
          <p:cNvPr id="70659" name="Rectangle 3"/>
          <p:cNvSpPr>
            <a:spLocks noGrp="1" noChangeArrowheads="1"/>
          </p:cNvSpPr>
          <p:nvPr>
            <p:ph type="body" idx="1"/>
          </p:nvPr>
        </p:nvSpPr>
        <p:spPr/>
        <p:txBody>
          <a:bodyPr/>
          <a:lstStyle/>
          <a:p>
            <a:pPr>
              <a:spcAft>
                <a:spcPts val="2400"/>
              </a:spcAft>
            </a:pPr>
            <a:r>
              <a:rPr lang="el-GR" altLang="en-US" sz="2800"/>
              <a:t>Οι σωστοί άνθρωποι και αυτοί που θέλουν να συνεργασθούν, θα συνεργασθούν αποτελεσματικότερα αν γνωρίζουν τον ρόλο που πρόκειται να παίξουν σε κάθε συνεργατική προσπάθεια και πως οι ρόλοι αυτοί σχετίζονται μεταξύ τους.</a:t>
            </a:r>
          </a:p>
          <a:p>
            <a:pPr>
              <a:spcAft>
                <a:spcPts val="2400"/>
              </a:spcAft>
            </a:pPr>
            <a:r>
              <a:rPr lang="el-GR" altLang="en-US" sz="2800"/>
              <a:t>Ο σχεδιασμός και η διατήρηση των Οργανωτικών ρόλων είναι η βασική λειτουργία της Οργάνωσης.</a:t>
            </a:r>
            <a:endParaRPr lang="en-US" altLang="en-US" sz="2800"/>
          </a:p>
        </p:txBody>
      </p:sp>
    </p:spTree>
    <p:extLst>
      <p:ext uri="{BB962C8B-B14F-4D97-AF65-F5344CB8AC3E}">
        <p14:creationId xmlns:p14="http://schemas.microsoft.com/office/powerpoint/2010/main" val="116965440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hangingPunct="1"/>
            <a:r>
              <a:rPr lang="el-GR" altLang="en-US"/>
              <a:t>Σχεδιασμός θέσεων εργασίας</a:t>
            </a:r>
            <a:endParaRPr lang="en-US" altLang="en-US"/>
          </a:p>
        </p:txBody>
      </p:sp>
      <p:sp>
        <p:nvSpPr>
          <p:cNvPr id="71683" name="Rectangle 3"/>
          <p:cNvSpPr>
            <a:spLocks noGrp="1" noChangeArrowheads="1"/>
          </p:cNvSpPr>
          <p:nvPr>
            <p:ph type="body" idx="1"/>
          </p:nvPr>
        </p:nvSpPr>
        <p:spPr/>
        <p:txBody>
          <a:bodyPr>
            <a:normAutofit fontScale="92500" lnSpcReduction="20000"/>
          </a:bodyPr>
          <a:lstStyle/>
          <a:p>
            <a:pPr marL="609600" indent="-609600">
              <a:lnSpc>
                <a:spcPct val="80000"/>
              </a:lnSpc>
              <a:buFont typeface="Wingdings" charset="2"/>
              <a:buAutoNum type="arabicPeriod"/>
            </a:pPr>
            <a:r>
              <a:rPr lang="el-GR" altLang="en-US" sz="2600"/>
              <a:t>Μέγεθος Επιχείρησης</a:t>
            </a:r>
          </a:p>
          <a:p>
            <a:pPr marL="609600" indent="-609600">
              <a:lnSpc>
                <a:spcPct val="80000"/>
              </a:lnSpc>
              <a:buFont typeface="Wingdings" charset="2"/>
              <a:buAutoNum type="arabicPeriod"/>
            </a:pPr>
            <a:r>
              <a:rPr lang="el-GR" altLang="en-US" sz="2600"/>
              <a:t>Τεχνολογία</a:t>
            </a:r>
          </a:p>
          <a:p>
            <a:pPr marL="609600" indent="-609600">
              <a:lnSpc>
                <a:spcPct val="80000"/>
              </a:lnSpc>
              <a:buFont typeface="Wingdings" charset="2"/>
              <a:buAutoNum type="arabicPeriod"/>
            </a:pPr>
            <a:r>
              <a:rPr lang="el-GR" altLang="en-US" sz="2600"/>
              <a:t>Διεργασίες</a:t>
            </a:r>
          </a:p>
          <a:p>
            <a:pPr marL="990600" lvl="1" indent="-533400">
              <a:lnSpc>
                <a:spcPct val="80000"/>
              </a:lnSpc>
              <a:buFont typeface="Wingdings" charset="2"/>
              <a:buChar char="n"/>
            </a:pPr>
            <a:r>
              <a:rPr lang="el-GR" altLang="en-US" sz="2200">
                <a:ea typeface="ＭＳ Ｐゴシック" charset="-128"/>
              </a:rPr>
              <a:t>Τύπος και εύρος διαδικασιών</a:t>
            </a:r>
          </a:p>
          <a:p>
            <a:pPr marL="609600" indent="-609600">
              <a:lnSpc>
                <a:spcPct val="80000"/>
              </a:lnSpc>
              <a:buFont typeface="Wingdings" charset="2"/>
              <a:buAutoNum type="arabicPeriod"/>
            </a:pPr>
            <a:r>
              <a:rPr lang="el-GR" altLang="en-US" sz="2600"/>
              <a:t>Κουλτούρα Διοίκησης</a:t>
            </a:r>
          </a:p>
          <a:p>
            <a:pPr marL="990600" lvl="1" indent="-533400">
              <a:lnSpc>
                <a:spcPct val="80000"/>
              </a:lnSpc>
              <a:buFont typeface="Wingdings" charset="2"/>
              <a:buChar char="n"/>
            </a:pPr>
            <a:r>
              <a:rPr lang="el-GR" altLang="en-US" sz="2200">
                <a:ea typeface="ＭＳ Ｐゴシック" charset="-128"/>
              </a:rPr>
              <a:t>Αρχές</a:t>
            </a:r>
          </a:p>
          <a:p>
            <a:pPr marL="990600" lvl="1" indent="-533400">
              <a:lnSpc>
                <a:spcPct val="80000"/>
              </a:lnSpc>
              <a:buFont typeface="Wingdings" charset="2"/>
              <a:buChar char="n"/>
            </a:pPr>
            <a:r>
              <a:rPr lang="el-GR" altLang="en-US" sz="2200">
                <a:ea typeface="ＭＳ Ｐゴシック" charset="-128"/>
              </a:rPr>
              <a:t>Πιστεύω </a:t>
            </a:r>
          </a:p>
          <a:p>
            <a:pPr marL="990600" lvl="1" indent="-533400">
              <a:lnSpc>
                <a:spcPct val="80000"/>
              </a:lnSpc>
              <a:buFont typeface="Wingdings" charset="2"/>
              <a:buChar char="n"/>
            </a:pPr>
            <a:r>
              <a:rPr lang="el-GR" altLang="en-US" sz="2200">
                <a:ea typeface="ＭＳ Ｐゴシック" charset="-128"/>
              </a:rPr>
              <a:t>Φιλοσοφία</a:t>
            </a:r>
          </a:p>
          <a:p>
            <a:pPr marL="990600" lvl="1" indent="-533400">
              <a:lnSpc>
                <a:spcPct val="80000"/>
              </a:lnSpc>
              <a:buFont typeface="Wingdings" charset="2"/>
              <a:buChar char="n"/>
            </a:pPr>
            <a:r>
              <a:rPr lang="el-GR" altLang="en-US" sz="2200">
                <a:ea typeface="ＭＳ Ｐゴシック" charset="-128"/>
              </a:rPr>
              <a:t>κλπ</a:t>
            </a:r>
          </a:p>
          <a:p>
            <a:pPr marL="609600" indent="-609600">
              <a:lnSpc>
                <a:spcPct val="80000"/>
              </a:lnSpc>
              <a:buFont typeface="Wingdings" charset="2"/>
              <a:buAutoNum type="arabicPeriod"/>
            </a:pPr>
            <a:r>
              <a:rPr lang="el-GR" altLang="en-US" sz="2600"/>
              <a:t>Συστήματα</a:t>
            </a:r>
          </a:p>
          <a:p>
            <a:pPr marL="990600" lvl="1" indent="-533400">
              <a:lnSpc>
                <a:spcPct val="80000"/>
              </a:lnSpc>
              <a:buFont typeface="Wingdings" charset="2"/>
              <a:buChar char="n"/>
            </a:pPr>
            <a:r>
              <a:rPr lang="el-GR" altLang="en-US" sz="2200">
                <a:ea typeface="ＭＳ Ｐゴシック" charset="-128"/>
              </a:rPr>
              <a:t>Αρμονία με άλλα οργανωτικά και διοικητικά συστήματα</a:t>
            </a:r>
            <a:endParaRPr lang="en-US" altLang="en-US" sz="2200">
              <a:ea typeface="ＭＳ Ｐゴシック" charset="-128"/>
            </a:endParaRPr>
          </a:p>
        </p:txBody>
      </p:sp>
    </p:spTree>
    <p:extLst>
      <p:ext uri="{BB962C8B-B14F-4D97-AF65-F5344CB8AC3E}">
        <p14:creationId xmlns:p14="http://schemas.microsoft.com/office/powerpoint/2010/main" val="31621296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eaLnBrk="1" hangingPunct="1"/>
            <a:r>
              <a:rPr lang="el-GR" altLang="en-US"/>
              <a:t>Σχέσεις εργασίας</a:t>
            </a:r>
            <a:endParaRPr lang="en-US" altLang="en-US"/>
          </a:p>
        </p:txBody>
      </p:sp>
      <p:sp>
        <p:nvSpPr>
          <p:cNvPr id="72707" name="Rectangle 3"/>
          <p:cNvSpPr>
            <a:spLocks noGrp="1" noChangeArrowheads="1"/>
          </p:cNvSpPr>
          <p:nvPr>
            <p:ph type="body" idx="1"/>
          </p:nvPr>
        </p:nvSpPr>
        <p:spPr>
          <a:xfrm>
            <a:off x="1981201" y="1719263"/>
            <a:ext cx="3394075" cy="4411662"/>
          </a:xfrm>
        </p:spPr>
        <p:txBody>
          <a:bodyPr/>
          <a:lstStyle/>
          <a:p>
            <a:pPr eaLnBrk="1" hangingPunct="1"/>
            <a:r>
              <a:rPr lang="el-GR" altLang="en-US" dirty="0"/>
              <a:t>Άμεσες Ατομικές</a:t>
            </a:r>
          </a:p>
          <a:p>
            <a:pPr eaLnBrk="1" hangingPunct="1">
              <a:buFont typeface="Wingdings" charset="2"/>
              <a:buNone/>
            </a:pPr>
            <a:endParaRPr lang="el-GR" altLang="en-US" dirty="0"/>
          </a:p>
          <a:p>
            <a:pPr eaLnBrk="1" hangingPunct="1"/>
            <a:r>
              <a:rPr lang="el-GR" altLang="en-US" dirty="0"/>
              <a:t>Άμεσες Ομαδικές</a:t>
            </a:r>
          </a:p>
          <a:p>
            <a:pPr eaLnBrk="1" hangingPunct="1">
              <a:buFont typeface="Wingdings" charset="2"/>
              <a:buNone/>
            </a:pPr>
            <a:endParaRPr lang="el-GR" altLang="en-US" dirty="0"/>
          </a:p>
          <a:p>
            <a:pPr eaLnBrk="1" hangingPunct="1"/>
            <a:r>
              <a:rPr lang="el-GR" altLang="en-US" dirty="0"/>
              <a:t>Διασταυρωμένες </a:t>
            </a:r>
            <a:endParaRPr lang="en-US" altLang="en-US" dirty="0"/>
          </a:p>
        </p:txBody>
      </p:sp>
      <p:sp>
        <p:nvSpPr>
          <p:cNvPr id="66564" name="Rectangle 4"/>
          <p:cNvSpPr>
            <a:spLocks noChangeArrowheads="1"/>
          </p:cNvSpPr>
          <p:nvPr/>
        </p:nvSpPr>
        <p:spPr bwMode="auto">
          <a:xfrm>
            <a:off x="5592763" y="2276475"/>
            <a:ext cx="215900" cy="215900"/>
          </a:xfrm>
          <a:prstGeom prst="rect">
            <a:avLst/>
          </a:prstGeom>
          <a:noFill/>
          <a:ln w="9525">
            <a:noFill/>
            <a:miter lim="800000"/>
            <a:headEnd/>
            <a:tailEnd/>
          </a:ln>
          <a:effectLst/>
        </p:spPr>
        <p:txBody>
          <a:bodyPr wrap="none"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l-GR" altLang="en-US" sz="1400" b="1">
                <a:effectLst>
                  <a:outerShdw blurRad="38100" dist="38100" dir="2700000" algn="tl">
                    <a:srgbClr val="C0C0C0"/>
                  </a:outerShdw>
                </a:effectLst>
                <a:latin typeface="Garamond" charset="0"/>
              </a:rPr>
              <a:t>Α</a:t>
            </a:r>
            <a:endParaRPr lang="en-US" altLang="en-US" sz="1400" b="1">
              <a:effectLst>
                <a:outerShdw blurRad="38100" dist="38100" dir="2700000" algn="tl">
                  <a:srgbClr val="C0C0C0"/>
                </a:outerShdw>
              </a:effectLst>
              <a:latin typeface="Garamond" charset="0"/>
            </a:endParaRPr>
          </a:p>
        </p:txBody>
      </p:sp>
      <p:sp>
        <p:nvSpPr>
          <p:cNvPr id="66565" name="Rectangle 5"/>
          <p:cNvSpPr>
            <a:spLocks noChangeArrowheads="1"/>
          </p:cNvSpPr>
          <p:nvPr/>
        </p:nvSpPr>
        <p:spPr bwMode="auto">
          <a:xfrm>
            <a:off x="6816725" y="1989138"/>
            <a:ext cx="215900" cy="215900"/>
          </a:xfrm>
          <a:prstGeom prst="rect">
            <a:avLst/>
          </a:prstGeom>
          <a:noFill/>
          <a:ln w="9525">
            <a:noFill/>
            <a:miter lim="800000"/>
            <a:headEnd/>
            <a:tailEnd/>
          </a:ln>
          <a:effectLst/>
        </p:spPr>
        <p:txBody>
          <a:bodyPr wrap="none"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l-GR" altLang="en-US" sz="1400" b="1">
                <a:effectLst>
                  <a:outerShdw blurRad="38100" dist="38100" dir="2700000" algn="tl">
                    <a:srgbClr val="C0C0C0"/>
                  </a:outerShdw>
                </a:effectLst>
                <a:latin typeface="Garamond" charset="0"/>
              </a:rPr>
              <a:t>Β</a:t>
            </a:r>
            <a:endParaRPr lang="en-US" altLang="en-US" sz="1400" b="1">
              <a:effectLst>
                <a:outerShdw blurRad="38100" dist="38100" dir="2700000" algn="tl">
                  <a:srgbClr val="C0C0C0"/>
                </a:outerShdw>
              </a:effectLst>
              <a:latin typeface="Garamond" charset="0"/>
            </a:endParaRPr>
          </a:p>
        </p:txBody>
      </p:sp>
      <p:sp>
        <p:nvSpPr>
          <p:cNvPr id="66566" name="Rectangle 6"/>
          <p:cNvSpPr>
            <a:spLocks noChangeArrowheads="1"/>
          </p:cNvSpPr>
          <p:nvPr/>
        </p:nvSpPr>
        <p:spPr bwMode="auto">
          <a:xfrm>
            <a:off x="6816725" y="2276475"/>
            <a:ext cx="215900" cy="215900"/>
          </a:xfrm>
          <a:prstGeom prst="rect">
            <a:avLst/>
          </a:prstGeom>
          <a:noFill/>
          <a:ln w="9525">
            <a:noFill/>
            <a:miter lim="800000"/>
            <a:headEnd/>
            <a:tailEnd/>
          </a:ln>
          <a:effectLst/>
        </p:spPr>
        <p:txBody>
          <a:bodyPr wrap="none"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l-GR" altLang="en-US" sz="1400" b="1">
                <a:effectLst>
                  <a:outerShdw blurRad="38100" dist="38100" dir="2700000" algn="tl">
                    <a:srgbClr val="C0C0C0"/>
                  </a:outerShdw>
                </a:effectLst>
                <a:latin typeface="Garamond" charset="0"/>
              </a:rPr>
              <a:t>Γ</a:t>
            </a:r>
            <a:endParaRPr lang="en-US" altLang="en-US" sz="1400" b="1">
              <a:effectLst>
                <a:outerShdw blurRad="38100" dist="38100" dir="2700000" algn="tl">
                  <a:srgbClr val="C0C0C0"/>
                </a:outerShdw>
              </a:effectLst>
              <a:latin typeface="Garamond" charset="0"/>
            </a:endParaRPr>
          </a:p>
        </p:txBody>
      </p:sp>
      <p:sp>
        <p:nvSpPr>
          <p:cNvPr id="66567" name="Rectangle 7"/>
          <p:cNvSpPr>
            <a:spLocks noChangeArrowheads="1"/>
          </p:cNvSpPr>
          <p:nvPr/>
        </p:nvSpPr>
        <p:spPr bwMode="auto">
          <a:xfrm>
            <a:off x="6816725" y="2565400"/>
            <a:ext cx="215900" cy="215900"/>
          </a:xfrm>
          <a:prstGeom prst="rect">
            <a:avLst/>
          </a:prstGeom>
          <a:noFill/>
          <a:ln w="9525">
            <a:noFill/>
            <a:miter lim="800000"/>
            <a:headEnd/>
            <a:tailEnd/>
          </a:ln>
          <a:effectLst/>
        </p:spPr>
        <p:txBody>
          <a:bodyPr wrap="none"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l-GR" altLang="en-US" sz="1400" b="1">
                <a:effectLst>
                  <a:outerShdw blurRad="38100" dist="38100" dir="2700000" algn="tl">
                    <a:srgbClr val="C0C0C0"/>
                  </a:outerShdw>
                </a:effectLst>
                <a:latin typeface="Garamond" charset="0"/>
              </a:rPr>
              <a:t>Δ</a:t>
            </a:r>
            <a:endParaRPr lang="en-US" altLang="en-US" sz="1400" b="1">
              <a:effectLst>
                <a:outerShdw blurRad="38100" dist="38100" dir="2700000" algn="tl">
                  <a:srgbClr val="C0C0C0"/>
                </a:outerShdw>
              </a:effectLst>
              <a:latin typeface="Garamond" charset="0"/>
            </a:endParaRPr>
          </a:p>
        </p:txBody>
      </p:sp>
      <p:cxnSp>
        <p:nvCxnSpPr>
          <p:cNvPr id="72712" name="AutoShape 8"/>
          <p:cNvCxnSpPr>
            <a:cxnSpLocks noChangeShapeType="1"/>
            <a:stCxn id="66564" idx="3"/>
            <a:endCxn id="66565" idx="1"/>
          </p:cNvCxnSpPr>
          <p:nvPr/>
        </p:nvCxnSpPr>
        <p:spPr bwMode="auto">
          <a:xfrm flipV="1">
            <a:off x="5808663" y="2097089"/>
            <a:ext cx="1008062" cy="287337"/>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72713" name="AutoShape 9"/>
          <p:cNvCxnSpPr>
            <a:cxnSpLocks noChangeShapeType="1"/>
            <a:stCxn id="66564" idx="3"/>
            <a:endCxn id="66566" idx="1"/>
          </p:cNvCxnSpPr>
          <p:nvPr/>
        </p:nvCxnSpPr>
        <p:spPr bwMode="auto">
          <a:xfrm>
            <a:off x="5808663" y="2384425"/>
            <a:ext cx="1008062"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72714" name="AutoShape 10"/>
          <p:cNvCxnSpPr>
            <a:cxnSpLocks noChangeShapeType="1"/>
            <a:stCxn id="66564" idx="3"/>
            <a:endCxn id="66567" idx="1"/>
          </p:cNvCxnSpPr>
          <p:nvPr/>
        </p:nvCxnSpPr>
        <p:spPr bwMode="auto">
          <a:xfrm>
            <a:off x="5808663" y="2384426"/>
            <a:ext cx="1008062" cy="288925"/>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66571" name="Rectangle 11"/>
          <p:cNvSpPr>
            <a:spLocks noChangeArrowheads="1"/>
          </p:cNvSpPr>
          <p:nvPr/>
        </p:nvSpPr>
        <p:spPr bwMode="auto">
          <a:xfrm>
            <a:off x="5591175" y="3429000"/>
            <a:ext cx="215900" cy="215900"/>
          </a:xfrm>
          <a:prstGeom prst="rect">
            <a:avLst/>
          </a:prstGeom>
          <a:noFill/>
          <a:ln w="9525">
            <a:noFill/>
            <a:miter lim="800000"/>
            <a:headEnd/>
            <a:tailEnd/>
          </a:ln>
          <a:effectLst/>
        </p:spPr>
        <p:txBody>
          <a:bodyPr wrap="none"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l-GR" altLang="en-US" sz="1400" b="1">
                <a:effectLst>
                  <a:outerShdw blurRad="38100" dist="38100" dir="2700000" algn="tl">
                    <a:srgbClr val="C0C0C0"/>
                  </a:outerShdw>
                </a:effectLst>
                <a:latin typeface="Garamond" charset="0"/>
              </a:rPr>
              <a:t>Α</a:t>
            </a:r>
            <a:endParaRPr lang="en-US" altLang="en-US" sz="1400" b="1">
              <a:effectLst>
                <a:outerShdw blurRad="38100" dist="38100" dir="2700000" algn="tl">
                  <a:srgbClr val="C0C0C0"/>
                </a:outerShdw>
              </a:effectLst>
              <a:latin typeface="Garamond" charset="0"/>
            </a:endParaRPr>
          </a:p>
        </p:txBody>
      </p:sp>
      <p:sp>
        <p:nvSpPr>
          <p:cNvPr id="66572" name="Rectangle 12"/>
          <p:cNvSpPr>
            <a:spLocks noChangeArrowheads="1"/>
          </p:cNvSpPr>
          <p:nvPr/>
        </p:nvSpPr>
        <p:spPr bwMode="auto">
          <a:xfrm>
            <a:off x="6815139" y="3141663"/>
            <a:ext cx="433387" cy="215900"/>
          </a:xfrm>
          <a:prstGeom prst="rect">
            <a:avLst/>
          </a:prstGeom>
          <a:noFill/>
          <a:ln w="9525">
            <a:noFill/>
            <a:miter lim="800000"/>
            <a:headEnd/>
            <a:tailEnd/>
          </a:ln>
          <a:effectLst/>
        </p:spPr>
        <p:txBody>
          <a:bodyPr wrap="none"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l-GR" altLang="en-US" sz="1400" b="1">
                <a:effectLst>
                  <a:outerShdw blurRad="38100" dist="38100" dir="2700000" algn="tl">
                    <a:srgbClr val="C0C0C0"/>
                  </a:outerShdw>
                </a:effectLst>
                <a:latin typeface="Garamond" charset="0"/>
              </a:rPr>
              <a:t>Β&amp;Γ</a:t>
            </a:r>
            <a:endParaRPr lang="en-US" altLang="en-US" sz="1400" b="1">
              <a:effectLst>
                <a:outerShdw blurRad="38100" dist="38100" dir="2700000" algn="tl">
                  <a:srgbClr val="C0C0C0"/>
                </a:outerShdw>
              </a:effectLst>
              <a:latin typeface="Garamond" charset="0"/>
            </a:endParaRPr>
          </a:p>
        </p:txBody>
      </p:sp>
      <p:sp>
        <p:nvSpPr>
          <p:cNvPr id="66573" name="Rectangle 13"/>
          <p:cNvSpPr>
            <a:spLocks noChangeArrowheads="1"/>
          </p:cNvSpPr>
          <p:nvPr/>
        </p:nvSpPr>
        <p:spPr bwMode="auto">
          <a:xfrm>
            <a:off x="6815139" y="3429000"/>
            <a:ext cx="433387" cy="215900"/>
          </a:xfrm>
          <a:prstGeom prst="rect">
            <a:avLst/>
          </a:prstGeom>
          <a:noFill/>
          <a:ln w="9525">
            <a:noFill/>
            <a:miter lim="800000"/>
            <a:headEnd/>
            <a:tailEnd/>
          </a:ln>
          <a:effectLst/>
        </p:spPr>
        <p:txBody>
          <a:bodyPr wrap="none"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l-GR" altLang="en-US" sz="1400" b="1">
                <a:effectLst>
                  <a:outerShdw blurRad="38100" dist="38100" dir="2700000" algn="tl">
                    <a:srgbClr val="C0C0C0"/>
                  </a:outerShdw>
                </a:effectLst>
                <a:latin typeface="Garamond" charset="0"/>
              </a:rPr>
              <a:t>Β&amp;Δ</a:t>
            </a:r>
            <a:endParaRPr lang="en-US" altLang="en-US" sz="1400" b="1">
              <a:effectLst>
                <a:outerShdw blurRad="38100" dist="38100" dir="2700000" algn="tl">
                  <a:srgbClr val="C0C0C0"/>
                </a:outerShdw>
              </a:effectLst>
              <a:latin typeface="Garamond" charset="0"/>
            </a:endParaRPr>
          </a:p>
        </p:txBody>
      </p:sp>
      <p:sp>
        <p:nvSpPr>
          <p:cNvPr id="66574" name="Rectangle 14"/>
          <p:cNvSpPr>
            <a:spLocks noChangeArrowheads="1"/>
          </p:cNvSpPr>
          <p:nvPr/>
        </p:nvSpPr>
        <p:spPr bwMode="auto">
          <a:xfrm>
            <a:off x="6815139" y="3717925"/>
            <a:ext cx="433387" cy="215900"/>
          </a:xfrm>
          <a:prstGeom prst="rect">
            <a:avLst/>
          </a:prstGeom>
          <a:noFill/>
          <a:ln w="9525">
            <a:noFill/>
            <a:miter lim="800000"/>
            <a:headEnd/>
            <a:tailEnd/>
          </a:ln>
          <a:effectLst/>
        </p:spPr>
        <p:txBody>
          <a:bodyPr wrap="none"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l-GR" altLang="en-US" sz="1400" b="1">
                <a:effectLst>
                  <a:outerShdw blurRad="38100" dist="38100" dir="2700000" algn="tl">
                    <a:srgbClr val="C0C0C0"/>
                  </a:outerShdw>
                </a:effectLst>
                <a:latin typeface="Garamond" charset="0"/>
              </a:rPr>
              <a:t>Γ&amp;Β</a:t>
            </a:r>
            <a:endParaRPr lang="en-US" altLang="en-US" sz="1400" b="1">
              <a:effectLst>
                <a:outerShdw blurRad="38100" dist="38100" dir="2700000" algn="tl">
                  <a:srgbClr val="C0C0C0"/>
                </a:outerShdw>
              </a:effectLst>
              <a:latin typeface="Garamond" charset="0"/>
            </a:endParaRPr>
          </a:p>
        </p:txBody>
      </p:sp>
      <p:cxnSp>
        <p:nvCxnSpPr>
          <p:cNvPr id="72719" name="AutoShape 15"/>
          <p:cNvCxnSpPr>
            <a:cxnSpLocks noChangeShapeType="1"/>
            <a:stCxn id="66571" idx="3"/>
            <a:endCxn id="66572" idx="1"/>
          </p:cNvCxnSpPr>
          <p:nvPr/>
        </p:nvCxnSpPr>
        <p:spPr bwMode="auto">
          <a:xfrm flipV="1">
            <a:off x="5807076" y="3249614"/>
            <a:ext cx="1008063" cy="287337"/>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72720" name="AutoShape 16"/>
          <p:cNvCxnSpPr>
            <a:cxnSpLocks noChangeShapeType="1"/>
            <a:stCxn id="66571" idx="3"/>
            <a:endCxn id="66573" idx="1"/>
          </p:cNvCxnSpPr>
          <p:nvPr/>
        </p:nvCxnSpPr>
        <p:spPr bwMode="auto">
          <a:xfrm>
            <a:off x="5807076" y="3536950"/>
            <a:ext cx="1008063"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72721" name="AutoShape 17"/>
          <p:cNvCxnSpPr>
            <a:cxnSpLocks noChangeShapeType="1"/>
            <a:stCxn id="66571" idx="3"/>
            <a:endCxn id="66574" idx="1"/>
          </p:cNvCxnSpPr>
          <p:nvPr/>
        </p:nvCxnSpPr>
        <p:spPr bwMode="auto">
          <a:xfrm>
            <a:off x="5807076" y="3536951"/>
            <a:ext cx="1008063" cy="288925"/>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66578" name="Rectangle 18"/>
          <p:cNvSpPr>
            <a:spLocks noChangeArrowheads="1"/>
          </p:cNvSpPr>
          <p:nvPr/>
        </p:nvSpPr>
        <p:spPr bwMode="auto">
          <a:xfrm>
            <a:off x="6816725" y="4221163"/>
            <a:ext cx="719138" cy="215900"/>
          </a:xfrm>
          <a:prstGeom prst="rect">
            <a:avLst/>
          </a:prstGeom>
          <a:noFill/>
          <a:ln w="9525">
            <a:noFill/>
            <a:miter lim="800000"/>
            <a:headEnd/>
            <a:tailEnd/>
          </a:ln>
          <a:effectLst/>
        </p:spPr>
        <p:txBody>
          <a:bodyPr wrap="none"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l-GR" altLang="en-US" sz="1400" b="1">
                <a:effectLst>
                  <a:outerShdw blurRad="38100" dist="38100" dir="2700000" algn="tl">
                    <a:srgbClr val="C0C0C0"/>
                  </a:outerShdw>
                </a:effectLst>
                <a:latin typeface="Garamond" charset="0"/>
              </a:rPr>
              <a:t>Γ&amp;Β&amp;Δ</a:t>
            </a:r>
            <a:endParaRPr lang="en-US" altLang="en-US" sz="1400" b="1">
              <a:effectLst>
                <a:outerShdw blurRad="38100" dist="38100" dir="2700000" algn="tl">
                  <a:srgbClr val="C0C0C0"/>
                </a:outerShdw>
              </a:effectLst>
              <a:latin typeface="Garamond" charset="0"/>
            </a:endParaRPr>
          </a:p>
        </p:txBody>
      </p:sp>
      <p:cxnSp>
        <p:nvCxnSpPr>
          <p:cNvPr id="72723" name="AutoShape 19"/>
          <p:cNvCxnSpPr>
            <a:cxnSpLocks noChangeShapeType="1"/>
            <a:stCxn id="66571" idx="3"/>
            <a:endCxn id="66578" idx="1"/>
          </p:cNvCxnSpPr>
          <p:nvPr/>
        </p:nvCxnSpPr>
        <p:spPr bwMode="auto">
          <a:xfrm>
            <a:off x="5807075" y="3536951"/>
            <a:ext cx="1009650" cy="792163"/>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66580" name="Rectangle 20"/>
          <p:cNvSpPr>
            <a:spLocks noChangeArrowheads="1"/>
          </p:cNvSpPr>
          <p:nvPr/>
        </p:nvSpPr>
        <p:spPr bwMode="auto">
          <a:xfrm>
            <a:off x="6888164" y="3933825"/>
            <a:ext cx="433387" cy="215900"/>
          </a:xfrm>
          <a:prstGeom prst="rect">
            <a:avLst/>
          </a:prstGeom>
          <a:noFill/>
          <a:ln w="9525">
            <a:noFill/>
            <a:miter lim="800000"/>
            <a:headEnd/>
            <a:tailEnd/>
          </a:ln>
          <a:effectLst/>
        </p:spPr>
        <p:txBody>
          <a:bodyPr wrap="none"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l-GR" altLang="en-US" sz="1400" b="1">
                <a:effectLst>
                  <a:outerShdw blurRad="38100" dist="38100" dir="2700000" algn="tl">
                    <a:srgbClr val="C0C0C0"/>
                  </a:outerShdw>
                </a:effectLst>
                <a:latin typeface="Garamond" charset="0"/>
              </a:rPr>
              <a:t>.</a:t>
            </a:r>
          </a:p>
          <a:p>
            <a:pPr algn="ctr" eaLnBrk="1" hangingPunct="1"/>
            <a:r>
              <a:rPr lang="el-GR" altLang="en-US" sz="1400" b="1">
                <a:effectLst>
                  <a:outerShdw blurRad="38100" dist="38100" dir="2700000" algn="tl">
                    <a:srgbClr val="C0C0C0"/>
                  </a:outerShdw>
                </a:effectLst>
                <a:latin typeface="Garamond" charset="0"/>
              </a:rPr>
              <a:t>.</a:t>
            </a:r>
            <a:endParaRPr lang="en-US" altLang="en-US" sz="1400" b="1">
              <a:effectLst>
                <a:outerShdw blurRad="38100" dist="38100" dir="2700000" algn="tl">
                  <a:srgbClr val="C0C0C0"/>
                </a:outerShdw>
              </a:effectLst>
              <a:latin typeface="Garamond" charset="0"/>
            </a:endParaRPr>
          </a:p>
        </p:txBody>
      </p:sp>
      <p:sp>
        <p:nvSpPr>
          <p:cNvPr id="66581" name="Rectangle 21"/>
          <p:cNvSpPr>
            <a:spLocks noChangeArrowheads="1"/>
          </p:cNvSpPr>
          <p:nvPr/>
        </p:nvSpPr>
        <p:spPr bwMode="auto">
          <a:xfrm>
            <a:off x="5737225" y="4581525"/>
            <a:ext cx="647700" cy="215900"/>
          </a:xfrm>
          <a:prstGeom prst="rect">
            <a:avLst/>
          </a:prstGeom>
          <a:noFill/>
          <a:ln w="9525">
            <a:noFill/>
            <a:miter lim="800000"/>
            <a:headEnd/>
            <a:tailEnd/>
          </a:ln>
          <a:effectLst/>
        </p:spPr>
        <p:txBody>
          <a:bodyPr wrap="none"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l-GR" altLang="en-US" sz="1400" b="1">
                <a:effectLst>
                  <a:outerShdw blurRad="38100" dist="38100" dir="2700000" algn="tl">
                    <a:srgbClr val="C0C0C0"/>
                  </a:outerShdw>
                </a:effectLst>
                <a:latin typeface="Garamond" charset="0"/>
              </a:rPr>
              <a:t>Β προς Γ</a:t>
            </a:r>
            <a:endParaRPr lang="en-US" altLang="en-US" sz="1400" b="1">
              <a:effectLst>
                <a:outerShdw blurRad="38100" dist="38100" dir="2700000" algn="tl">
                  <a:srgbClr val="C0C0C0"/>
                </a:outerShdw>
              </a:effectLst>
              <a:latin typeface="Garamond" charset="0"/>
            </a:endParaRPr>
          </a:p>
        </p:txBody>
      </p:sp>
      <p:sp>
        <p:nvSpPr>
          <p:cNvPr id="66582" name="Rectangle 22"/>
          <p:cNvSpPr>
            <a:spLocks noChangeArrowheads="1"/>
          </p:cNvSpPr>
          <p:nvPr/>
        </p:nvSpPr>
        <p:spPr bwMode="auto">
          <a:xfrm>
            <a:off x="5737225" y="4868863"/>
            <a:ext cx="647700" cy="215900"/>
          </a:xfrm>
          <a:prstGeom prst="rect">
            <a:avLst/>
          </a:prstGeom>
          <a:noFill/>
          <a:ln w="9525">
            <a:noFill/>
            <a:miter lim="800000"/>
            <a:headEnd/>
            <a:tailEnd/>
          </a:ln>
          <a:effectLst/>
        </p:spPr>
        <p:txBody>
          <a:bodyPr wrap="none"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l-GR" altLang="en-US" sz="1400" b="1">
                <a:effectLst>
                  <a:outerShdw blurRad="38100" dist="38100" dir="2700000" algn="tl">
                    <a:srgbClr val="C0C0C0"/>
                  </a:outerShdw>
                </a:effectLst>
                <a:latin typeface="Garamond" charset="0"/>
              </a:rPr>
              <a:t>Β προς Δ</a:t>
            </a:r>
            <a:endParaRPr lang="en-US" altLang="en-US" sz="1400" b="1">
              <a:effectLst>
                <a:outerShdw blurRad="38100" dist="38100" dir="2700000" algn="tl">
                  <a:srgbClr val="C0C0C0"/>
                </a:outerShdw>
              </a:effectLst>
              <a:latin typeface="Garamond" charset="0"/>
            </a:endParaRPr>
          </a:p>
        </p:txBody>
      </p:sp>
      <p:sp>
        <p:nvSpPr>
          <p:cNvPr id="66583" name="Rectangle 23"/>
          <p:cNvSpPr>
            <a:spLocks noChangeArrowheads="1"/>
          </p:cNvSpPr>
          <p:nvPr/>
        </p:nvSpPr>
        <p:spPr bwMode="auto">
          <a:xfrm>
            <a:off x="6673850" y="4581525"/>
            <a:ext cx="647700" cy="215900"/>
          </a:xfrm>
          <a:prstGeom prst="rect">
            <a:avLst/>
          </a:prstGeom>
          <a:noFill/>
          <a:ln w="9525">
            <a:noFill/>
            <a:miter lim="800000"/>
            <a:headEnd/>
            <a:tailEnd/>
          </a:ln>
          <a:effectLst/>
        </p:spPr>
        <p:txBody>
          <a:bodyPr wrap="none"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l-GR" altLang="en-US" sz="1400" b="1">
                <a:effectLst>
                  <a:outerShdw blurRad="38100" dist="38100" dir="2700000" algn="tl">
                    <a:srgbClr val="C0C0C0"/>
                  </a:outerShdw>
                </a:effectLst>
                <a:latin typeface="Garamond" charset="0"/>
              </a:rPr>
              <a:t>Γ προς Β</a:t>
            </a:r>
            <a:endParaRPr lang="en-US" altLang="en-US" sz="1400" b="1">
              <a:effectLst>
                <a:outerShdw blurRad="38100" dist="38100" dir="2700000" algn="tl">
                  <a:srgbClr val="C0C0C0"/>
                </a:outerShdw>
              </a:effectLst>
              <a:latin typeface="Garamond" charset="0"/>
            </a:endParaRPr>
          </a:p>
        </p:txBody>
      </p:sp>
      <p:sp>
        <p:nvSpPr>
          <p:cNvPr id="66584" name="Rectangle 24"/>
          <p:cNvSpPr>
            <a:spLocks noChangeArrowheads="1"/>
          </p:cNvSpPr>
          <p:nvPr/>
        </p:nvSpPr>
        <p:spPr bwMode="auto">
          <a:xfrm>
            <a:off x="6673850" y="4868863"/>
            <a:ext cx="647700" cy="215900"/>
          </a:xfrm>
          <a:prstGeom prst="rect">
            <a:avLst/>
          </a:prstGeom>
          <a:noFill/>
          <a:ln w="9525">
            <a:noFill/>
            <a:miter lim="800000"/>
            <a:headEnd/>
            <a:tailEnd/>
          </a:ln>
          <a:effectLst/>
        </p:spPr>
        <p:txBody>
          <a:bodyPr wrap="none"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l-GR" altLang="en-US" sz="1400" b="1">
                <a:effectLst>
                  <a:outerShdw blurRad="38100" dist="38100" dir="2700000" algn="tl">
                    <a:srgbClr val="C0C0C0"/>
                  </a:outerShdw>
                </a:effectLst>
                <a:latin typeface="Garamond" charset="0"/>
              </a:rPr>
              <a:t>Γ προς Δ</a:t>
            </a:r>
            <a:endParaRPr lang="en-US" altLang="en-US" sz="1400" b="1">
              <a:effectLst>
                <a:outerShdw blurRad="38100" dist="38100" dir="2700000" algn="tl">
                  <a:srgbClr val="C0C0C0"/>
                </a:outerShdw>
              </a:effectLst>
              <a:latin typeface="Garamond" charset="0"/>
            </a:endParaRPr>
          </a:p>
        </p:txBody>
      </p:sp>
      <p:sp>
        <p:nvSpPr>
          <p:cNvPr id="66585" name="Rectangle 25"/>
          <p:cNvSpPr>
            <a:spLocks noChangeArrowheads="1"/>
          </p:cNvSpPr>
          <p:nvPr/>
        </p:nvSpPr>
        <p:spPr bwMode="auto">
          <a:xfrm>
            <a:off x="7608888" y="4581525"/>
            <a:ext cx="647700" cy="215900"/>
          </a:xfrm>
          <a:prstGeom prst="rect">
            <a:avLst/>
          </a:prstGeom>
          <a:noFill/>
          <a:ln w="9525">
            <a:noFill/>
            <a:miter lim="800000"/>
            <a:headEnd/>
            <a:tailEnd/>
          </a:ln>
          <a:effectLst/>
        </p:spPr>
        <p:txBody>
          <a:bodyPr wrap="none"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l-GR" altLang="en-US" sz="1400" b="1">
                <a:effectLst>
                  <a:outerShdw blurRad="38100" dist="38100" dir="2700000" algn="tl">
                    <a:srgbClr val="C0C0C0"/>
                  </a:outerShdw>
                </a:effectLst>
                <a:latin typeface="Garamond" charset="0"/>
              </a:rPr>
              <a:t>Δ προς Β</a:t>
            </a:r>
            <a:endParaRPr lang="en-US" altLang="en-US" sz="1400" b="1">
              <a:effectLst>
                <a:outerShdw blurRad="38100" dist="38100" dir="2700000" algn="tl">
                  <a:srgbClr val="C0C0C0"/>
                </a:outerShdw>
              </a:effectLst>
              <a:latin typeface="Garamond" charset="0"/>
            </a:endParaRPr>
          </a:p>
        </p:txBody>
      </p:sp>
      <p:sp>
        <p:nvSpPr>
          <p:cNvPr id="66586" name="Rectangle 26"/>
          <p:cNvSpPr>
            <a:spLocks noChangeArrowheads="1"/>
          </p:cNvSpPr>
          <p:nvPr/>
        </p:nvSpPr>
        <p:spPr bwMode="auto">
          <a:xfrm>
            <a:off x="7608888" y="4868863"/>
            <a:ext cx="647700" cy="215900"/>
          </a:xfrm>
          <a:prstGeom prst="rect">
            <a:avLst/>
          </a:prstGeom>
          <a:noFill/>
          <a:ln w="9525">
            <a:noFill/>
            <a:miter lim="800000"/>
            <a:headEnd/>
            <a:tailEnd/>
          </a:ln>
          <a:effectLst/>
        </p:spPr>
        <p:txBody>
          <a:bodyPr wrap="none"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l-GR" altLang="en-US" sz="1400" b="1">
                <a:effectLst>
                  <a:outerShdw blurRad="38100" dist="38100" dir="2700000" algn="tl">
                    <a:srgbClr val="C0C0C0"/>
                  </a:outerShdw>
                </a:effectLst>
                <a:latin typeface="Garamond" charset="0"/>
              </a:rPr>
              <a:t>Δ προς Γ</a:t>
            </a:r>
            <a:endParaRPr lang="en-US" altLang="en-US" sz="1400" b="1">
              <a:effectLst>
                <a:outerShdw blurRad="38100" dist="38100" dir="2700000" algn="tl">
                  <a:srgbClr val="C0C0C0"/>
                </a:outerShdw>
              </a:effectLst>
              <a:latin typeface="Garamond" charset="0"/>
            </a:endParaRPr>
          </a:p>
        </p:txBody>
      </p:sp>
    </p:spTree>
    <p:extLst>
      <p:ext uri="{BB962C8B-B14F-4D97-AF65-F5344CB8AC3E}">
        <p14:creationId xmlns:p14="http://schemas.microsoft.com/office/powerpoint/2010/main" val="171682730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pPr eaLnBrk="1" hangingPunct="1"/>
            <a:r>
              <a:rPr lang="el-GR" altLang="en-US" sz="3500"/>
              <a:t>Εύρος διοίκησης – ελέγχου </a:t>
            </a:r>
            <a:endParaRPr lang="en-US" altLang="en-US" sz="3500"/>
          </a:p>
        </p:txBody>
      </p:sp>
      <p:grpSp>
        <p:nvGrpSpPr>
          <p:cNvPr id="73731" name="Group 3"/>
          <p:cNvGrpSpPr>
            <a:grpSpLocks noChangeAspect="1"/>
          </p:cNvGrpSpPr>
          <p:nvPr/>
        </p:nvGrpSpPr>
        <p:grpSpPr bwMode="auto">
          <a:xfrm>
            <a:off x="392113" y="1487488"/>
            <a:ext cx="4038600" cy="3822700"/>
            <a:chOff x="-700" y="1041"/>
            <a:chExt cx="7115" cy="2807"/>
          </a:xfrm>
        </p:grpSpPr>
        <p:sp>
          <p:nvSpPr>
            <p:cNvPr id="73748" name="AutoShape 4"/>
            <p:cNvSpPr>
              <a:spLocks noChangeAspect="1" noChangeArrowheads="1" noTextEdit="1"/>
            </p:cNvSpPr>
            <p:nvPr/>
          </p:nvSpPr>
          <p:spPr bwMode="auto">
            <a:xfrm>
              <a:off x="-700" y="1041"/>
              <a:ext cx="7115" cy="28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73749" name="_s67589"/>
            <p:cNvSpPr>
              <a:spLocks noChangeArrowheads="1"/>
            </p:cNvSpPr>
            <p:nvPr/>
          </p:nvSpPr>
          <p:spPr bwMode="auto">
            <a:xfrm flipV="1">
              <a:off x="2715" y="1456"/>
              <a:ext cx="285" cy="247"/>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7200 w 21600"/>
                <a:gd name="T13" fmla="*/ 7171 h 21600"/>
                <a:gd name="T14" fmla="*/ 14400 w 21600"/>
                <a:gd name="T15" fmla="*/ 14429 h 21600"/>
              </a:gdLst>
              <a:ahLst/>
              <a:cxnLst>
                <a:cxn ang="T8">
                  <a:pos x="T0" y="T1"/>
                </a:cxn>
                <a:cxn ang="T9">
                  <a:pos x="T2" y="T3"/>
                </a:cxn>
                <a:cxn ang="T10">
                  <a:pos x="T4" y="T5"/>
                </a:cxn>
                <a:cxn ang="T11">
                  <a:pos x="T6" y="T7"/>
                </a:cxn>
              </a:cxnLst>
              <a:rect l="T12" t="T13" r="T14" b="T15"/>
              <a:pathLst>
                <a:path w="21600" h="21600">
                  <a:moveTo>
                    <a:pt x="0" y="0"/>
                  </a:moveTo>
                  <a:lnTo>
                    <a:pt x="10800" y="21600"/>
                  </a:lnTo>
                  <a:lnTo>
                    <a:pt x="21600" y="0"/>
                  </a:lnTo>
                  <a:close/>
                </a:path>
              </a:pathLst>
            </a:custGeom>
            <a:solidFill>
              <a:schemeClr val="accent1"/>
            </a:solidFill>
            <a:ln w="4670">
              <a:solidFill>
                <a:schemeClr val="tx1"/>
              </a:solidFill>
              <a:miter lim="800000"/>
              <a:headEnd/>
              <a:tailEnd/>
            </a:ln>
          </p:spPr>
          <p:txBody>
            <a:bodyPr rot="10800000" wrap="none" lIns="0" tIns="0" rIns="0" bIns="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l-GR" altLang="en-US" sz="1100" b="1">
                  <a:latin typeface="Times New Roman" charset="0"/>
                </a:rPr>
                <a:t>1</a:t>
              </a:r>
              <a:endParaRPr lang="en-US" altLang="en-US" sz="1100" b="1">
                <a:latin typeface="Times New Roman" charset="0"/>
              </a:endParaRPr>
            </a:p>
          </p:txBody>
        </p:sp>
        <p:sp>
          <p:nvSpPr>
            <p:cNvPr id="73750" name="_s67590"/>
            <p:cNvSpPr>
              <a:spLocks noChangeArrowheads="1"/>
            </p:cNvSpPr>
            <p:nvPr/>
          </p:nvSpPr>
          <p:spPr bwMode="auto">
            <a:xfrm flipV="1">
              <a:off x="2572" y="1703"/>
              <a:ext cx="571" cy="24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02 w 21600"/>
                <a:gd name="T13" fmla="*/ 4529 h 21600"/>
                <a:gd name="T14" fmla="*/ 17098 w 21600"/>
                <a:gd name="T15" fmla="*/ 17071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accent1"/>
            </a:solidFill>
            <a:ln w="4670">
              <a:solidFill>
                <a:schemeClr val="tx1"/>
              </a:solidFill>
              <a:miter lim="800000"/>
              <a:headEnd/>
              <a:tailEnd/>
            </a:ln>
          </p:spPr>
          <p:txBody>
            <a:bodyPr rot="10800000" wrap="none" lIns="0" tIns="0" rIns="0" bIns="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l-GR" altLang="en-US" sz="1100" b="1">
                  <a:latin typeface="Times New Roman" charset="0"/>
                </a:rPr>
                <a:t>2</a:t>
              </a:r>
              <a:endParaRPr lang="en-US" altLang="en-US" sz="1100" b="1">
                <a:latin typeface="Times New Roman" charset="0"/>
              </a:endParaRPr>
            </a:p>
          </p:txBody>
        </p:sp>
        <p:sp>
          <p:nvSpPr>
            <p:cNvPr id="73751" name="_s67591"/>
            <p:cNvSpPr>
              <a:spLocks noChangeArrowheads="1"/>
            </p:cNvSpPr>
            <p:nvPr/>
          </p:nvSpPr>
          <p:spPr bwMode="auto">
            <a:xfrm flipV="1">
              <a:off x="2429" y="1951"/>
              <a:ext cx="857" cy="247"/>
            </a:xfrm>
            <a:custGeom>
              <a:avLst/>
              <a:gdLst>
                <a:gd name="T0" fmla="*/ 1 w 21600"/>
                <a:gd name="T1" fmla="*/ 0 h 21600"/>
                <a:gd name="T2" fmla="*/ 1 w 21600"/>
                <a:gd name="T3" fmla="*/ 0 h 21600"/>
                <a:gd name="T4" fmla="*/ 0 w 21600"/>
                <a:gd name="T5" fmla="*/ 0 h 21600"/>
                <a:gd name="T6" fmla="*/ 1 w 21600"/>
                <a:gd name="T7" fmla="*/ 0 h 21600"/>
                <a:gd name="T8" fmla="*/ 0 60000 65536"/>
                <a:gd name="T9" fmla="*/ 0 60000 65536"/>
                <a:gd name="T10" fmla="*/ 0 60000 65536"/>
                <a:gd name="T11" fmla="*/ 0 60000 65536"/>
                <a:gd name="T12" fmla="*/ 3604 w 21600"/>
                <a:gd name="T13" fmla="*/ 3585 h 21600"/>
                <a:gd name="T14" fmla="*/ 17996 w 21600"/>
                <a:gd name="T15" fmla="*/ 18015 h 21600"/>
              </a:gdLst>
              <a:ahLst/>
              <a:cxnLst>
                <a:cxn ang="T8">
                  <a:pos x="T0" y="T1"/>
                </a:cxn>
                <a:cxn ang="T9">
                  <a:pos x="T2" y="T3"/>
                </a:cxn>
                <a:cxn ang="T10">
                  <a:pos x="T4" y="T5"/>
                </a:cxn>
                <a:cxn ang="T11">
                  <a:pos x="T6" y="T7"/>
                </a:cxn>
              </a:cxnLst>
              <a:rect l="T12" t="T13" r="T14" b="T15"/>
              <a:pathLst>
                <a:path w="21600" h="21600">
                  <a:moveTo>
                    <a:pt x="0" y="0"/>
                  </a:moveTo>
                  <a:lnTo>
                    <a:pt x="3600" y="21600"/>
                  </a:lnTo>
                  <a:lnTo>
                    <a:pt x="18000" y="21600"/>
                  </a:lnTo>
                  <a:lnTo>
                    <a:pt x="21600" y="0"/>
                  </a:lnTo>
                  <a:close/>
                </a:path>
              </a:pathLst>
            </a:custGeom>
            <a:solidFill>
              <a:schemeClr val="accent1"/>
            </a:solidFill>
            <a:ln w="4670">
              <a:solidFill>
                <a:schemeClr val="tx1"/>
              </a:solidFill>
              <a:miter lim="800000"/>
              <a:headEnd/>
              <a:tailEnd/>
            </a:ln>
          </p:spPr>
          <p:txBody>
            <a:bodyPr rot="10800000" wrap="none" lIns="0" tIns="0" rIns="0" bIns="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l-GR" altLang="en-US" sz="1100" b="1">
                  <a:latin typeface="Times New Roman" charset="0"/>
                </a:rPr>
                <a:t>5</a:t>
              </a:r>
              <a:endParaRPr lang="en-US" altLang="en-US" sz="1100" b="1">
                <a:latin typeface="Times New Roman" charset="0"/>
              </a:endParaRPr>
            </a:p>
          </p:txBody>
        </p:sp>
        <p:sp>
          <p:nvSpPr>
            <p:cNvPr id="73752" name="_s67592"/>
            <p:cNvSpPr>
              <a:spLocks noChangeArrowheads="1"/>
            </p:cNvSpPr>
            <p:nvPr/>
          </p:nvSpPr>
          <p:spPr bwMode="auto">
            <a:xfrm flipV="1">
              <a:off x="2286" y="2198"/>
              <a:ext cx="1143" cy="247"/>
            </a:xfrm>
            <a:custGeom>
              <a:avLst/>
              <a:gdLst>
                <a:gd name="T0" fmla="*/ 3 w 21600"/>
                <a:gd name="T1" fmla="*/ 0 h 21600"/>
                <a:gd name="T2" fmla="*/ 2 w 21600"/>
                <a:gd name="T3" fmla="*/ 0 h 21600"/>
                <a:gd name="T4" fmla="*/ 0 w 21600"/>
                <a:gd name="T5" fmla="*/ 0 h 21600"/>
                <a:gd name="T6" fmla="*/ 2 w 21600"/>
                <a:gd name="T7" fmla="*/ 0 h 21600"/>
                <a:gd name="T8" fmla="*/ 0 60000 65536"/>
                <a:gd name="T9" fmla="*/ 0 60000 65536"/>
                <a:gd name="T10" fmla="*/ 0 60000 65536"/>
                <a:gd name="T11" fmla="*/ 0 60000 65536"/>
                <a:gd name="T12" fmla="*/ 3156 w 21600"/>
                <a:gd name="T13" fmla="*/ 3148 h 21600"/>
                <a:gd name="T14" fmla="*/ 18444 w 21600"/>
                <a:gd name="T15" fmla="*/ 18452 h 21600"/>
              </a:gdLst>
              <a:ahLst/>
              <a:cxnLst>
                <a:cxn ang="T8">
                  <a:pos x="T0" y="T1"/>
                </a:cxn>
                <a:cxn ang="T9">
                  <a:pos x="T2" y="T3"/>
                </a:cxn>
                <a:cxn ang="T10">
                  <a:pos x="T4" y="T5"/>
                </a:cxn>
                <a:cxn ang="T11">
                  <a:pos x="T6" y="T7"/>
                </a:cxn>
              </a:cxnLst>
              <a:rect l="T12" t="T13" r="T14" b="T15"/>
              <a:pathLst>
                <a:path w="21600" h="21600">
                  <a:moveTo>
                    <a:pt x="0" y="0"/>
                  </a:moveTo>
                  <a:lnTo>
                    <a:pt x="2700" y="21600"/>
                  </a:lnTo>
                  <a:lnTo>
                    <a:pt x="18900" y="21600"/>
                  </a:lnTo>
                  <a:lnTo>
                    <a:pt x="21600" y="0"/>
                  </a:lnTo>
                  <a:close/>
                </a:path>
              </a:pathLst>
            </a:custGeom>
            <a:solidFill>
              <a:schemeClr val="accent1"/>
            </a:solidFill>
            <a:ln w="4670">
              <a:solidFill>
                <a:schemeClr val="tx1"/>
              </a:solidFill>
              <a:miter lim="800000"/>
              <a:headEnd/>
              <a:tailEnd/>
            </a:ln>
          </p:spPr>
          <p:txBody>
            <a:bodyPr rot="10800000" wrap="none" lIns="0" tIns="0" rIns="0" bIns="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l-GR" altLang="en-US" sz="1100" b="1">
                  <a:latin typeface="Times New Roman" charset="0"/>
                </a:rPr>
                <a:t>15</a:t>
              </a:r>
              <a:endParaRPr lang="en-US" altLang="en-US" sz="1100" b="1">
                <a:latin typeface="Times New Roman" charset="0"/>
              </a:endParaRPr>
            </a:p>
          </p:txBody>
        </p:sp>
        <p:sp>
          <p:nvSpPr>
            <p:cNvPr id="73753" name="_s67593"/>
            <p:cNvSpPr>
              <a:spLocks noChangeArrowheads="1"/>
            </p:cNvSpPr>
            <p:nvPr/>
          </p:nvSpPr>
          <p:spPr bwMode="auto">
            <a:xfrm flipV="1">
              <a:off x="2143" y="2445"/>
              <a:ext cx="1429" cy="248"/>
            </a:xfrm>
            <a:custGeom>
              <a:avLst/>
              <a:gdLst>
                <a:gd name="T0" fmla="*/ 6 w 21600"/>
                <a:gd name="T1" fmla="*/ 0 h 21600"/>
                <a:gd name="T2" fmla="*/ 3 w 21600"/>
                <a:gd name="T3" fmla="*/ 0 h 21600"/>
                <a:gd name="T4" fmla="*/ 0 w 21600"/>
                <a:gd name="T5" fmla="*/ 0 h 21600"/>
                <a:gd name="T6" fmla="*/ 3 w 21600"/>
                <a:gd name="T7" fmla="*/ 0 h 21600"/>
                <a:gd name="T8" fmla="*/ 0 60000 65536"/>
                <a:gd name="T9" fmla="*/ 0 60000 65536"/>
                <a:gd name="T10" fmla="*/ 0 60000 65536"/>
                <a:gd name="T11" fmla="*/ 0 60000 65536"/>
                <a:gd name="T12" fmla="*/ 2887 w 21600"/>
                <a:gd name="T13" fmla="*/ 2874 h 21600"/>
                <a:gd name="T14" fmla="*/ 18713 w 21600"/>
                <a:gd name="T15" fmla="*/ 18726 h 21600"/>
              </a:gdLst>
              <a:ahLst/>
              <a:cxnLst>
                <a:cxn ang="T8">
                  <a:pos x="T0" y="T1"/>
                </a:cxn>
                <a:cxn ang="T9">
                  <a:pos x="T2" y="T3"/>
                </a:cxn>
                <a:cxn ang="T10">
                  <a:pos x="T4" y="T5"/>
                </a:cxn>
                <a:cxn ang="T11">
                  <a:pos x="T6" y="T7"/>
                </a:cxn>
              </a:cxnLst>
              <a:rect l="T12" t="T13" r="T14" b="T15"/>
              <a:pathLst>
                <a:path w="21600" h="21600">
                  <a:moveTo>
                    <a:pt x="0" y="0"/>
                  </a:moveTo>
                  <a:lnTo>
                    <a:pt x="2160" y="21600"/>
                  </a:lnTo>
                  <a:lnTo>
                    <a:pt x="19440" y="21600"/>
                  </a:lnTo>
                  <a:lnTo>
                    <a:pt x="21600" y="0"/>
                  </a:lnTo>
                  <a:close/>
                </a:path>
              </a:pathLst>
            </a:custGeom>
            <a:solidFill>
              <a:schemeClr val="accent1"/>
            </a:solidFill>
            <a:ln w="4670">
              <a:solidFill>
                <a:schemeClr val="tx1"/>
              </a:solidFill>
              <a:miter lim="800000"/>
              <a:headEnd/>
              <a:tailEnd/>
            </a:ln>
          </p:spPr>
          <p:txBody>
            <a:bodyPr rot="10800000" wrap="none" lIns="0" tIns="0" rIns="0" bIns="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l-GR" altLang="en-US" sz="1100" b="1">
                  <a:latin typeface="Times New Roman" charset="0"/>
                </a:rPr>
                <a:t>45</a:t>
              </a:r>
              <a:endParaRPr lang="en-US" altLang="en-US" sz="1100" b="1">
                <a:latin typeface="Times New Roman" charset="0"/>
              </a:endParaRPr>
            </a:p>
          </p:txBody>
        </p:sp>
        <p:sp>
          <p:nvSpPr>
            <p:cNvPr id="73754" name="_s67594"/>
            <p:cNvSpPr>
              <a:spLocks noChangeArrowheads="1"/>
            </p:cNvSpPr>
            <p:nvPr/>
          </p:nvSpPr>
          <p:spPr bwMode="auto">
            <a:xfrm flipV="1">
              <a:off x="2001" y="2693"/>
              <a:ext cx="1713" cy="247"/>
            </a:xfrm>
            <a:custGeom>
              <a:avLst/>
              <a:gdLst>
                <a:gd name="T0" fmla="*/ 10 w 21600"/>
                <a:gd name="T1" fmla="*/ 0 h 21600"/>
                <a:gd name="T2" fmla="*/ 5 w 21600"/>
                <a:gd name="T3" fmla="*/ 0 h 21600"/>
                <a:gd name="T4" fmla="*/ 0 w 21600"/>
                <a:gd name="T5" fmla="*/ 0 h 21600"/>
                <a:gd name="T6" fmla="*/ 5 w 21600"/>
                <a:gd name="T7" fmla="*/ 0 h 21600"/>
                <a:gd name="T8" fmla="*/ 0 60000 65536"/>
                <a:gd name="T9" fmla="*/ 0 60000 65536"/>
                <a:gd name="T10" fmla="*/ 0 60000 65536"/>
                <a:gd name="T11" fmla="*/ 0 60000 65536"/>
                <a:gd name="T12" fmla="*/ 2698 w 21600"/>
                <a:gd name="T13" fmla="*/ 2711 h 21600"/>
                <a:gd name="T14" fmla="*/ 18902 w 21600"/>
                <a:gd name="T15" fmla="*/ 18889 h 21600"/>
              </a:gdLst>
              <a:ahLst/>
              <a:cxnLst>
                <a:cxn ang="T8">
                  <a:pos x="T0" y="T1"/>
                </a:cxn>
                <a:cxn ang="T9">
                  <a:pos x="T2" y="T3"/>
                </a:cxn>
                <a:cxn ang="T10">
                  <a:pos x="T4" y="T5"/>
                </a:cxn>
                <a:cxn ang="T11">
                  <a:pos x="T6" y="T7"/>
                </a:cxn>
              </a:cxnLst>
              <a:rect l="T12" t="T13" r="T14" b="T15"/>
              <a:pathLst>
                <a:path w="21600" h="21600">
                  <a:moveTo>
                    <a:pt x="0" y="0"/>
                  </a:moveTo>
                  <a:lnTo>
                    <a:pt x="1800" y="21600"/>
                  </a:lnTo>
                  <a:lnTo>
                    <a:pt x="19800" y="21600"/>
                  </a:lnTo>
                  <a:lnTo>
                    <a:pt x="21600" y="0"/>
                  </a:lnTo>
                  <a:close/>
                </a:path>
              </a:pathLst>
            </a:custGeom>
            <a:solidFill>
              <a:schemeClr val="accent1"/>
            </a:solidFill>
            <a:ln w="4670">
              <a:solidFill>
                <a:schemeClr val="tx1"/>
              </a:solidFill>
              <a:miter lim="800000"/>
              <a:headEnd/>
              <a:tailEnd/>
            </a:ln>
          </p:spPr>
          <p:txBody>
            <a:bodyPr rot="10800000" wrap="none" lIns="0" tIns="0" rIns="0" bIns="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l-GR" altLang="en-US" sz="1100" b="1">
                  <a:latin typeface="Times New Roman" charset="0"/>
                </a:rPr>
                <a:t>134</a:t>
              </a:r>
              <a:endParaRPr lang="en-US" altLang="en-US" sz="1100" b="1">
                <a:latin typeface="Times New Roman" charset="0"/>
              </a:endParaRPr>
            </a:p>
          </p:txBody>
        </p:sp>
        <p:sp>
          <p:nvSpPr>
            <p:cNvPr id="73755" name="_s67595"/>
            <p:cNvSpPr>
              <a:spLocks noChangeArrowheads="1"/>
            </p:cNvSpPr>
            <p:nvPr/>
          </p:nvSpPr>
          <p:spPr bwMode="auto">
            <a:xfrm flipV="1">
              <a:off x="1858" y="2940"/>
              <a:ext cx="1999" cy="248"/>
            </a:xfrm>
            <a:custGeom>
              <a:avLst/>
              <a:gdLst>
                <a:gd name="T0" fmla="*/ 16 w 21600"/>
                <a:gd name="T1" fmla="*/ 0 h 21600"/>
                <a:gd name="T2" fmla="*/ 9 w 21600"/>
                <a:gd name="T3" fmla="*/ 0 h 21600"/>
                <a:gd name="T4" fmla="*/ 1 w 21600"/>
                <a:gd name="T5" fmla="*/ 0 h 21600"/>
                <a:gd name="T6" fmla="*/ 9 w 21600"/>
                <a:gd name="T7" fmla="*/ 0 h 21600"/>
                <a:gd name="T8" fmla="*/ 0 60000 65536"/>
                <a:gd name="T9" fmla="*/ 0 60000 65536"/>
                <a:gd name="T10" fmla="*/ 0 60000 65536"/>
                <a:gd name="T11" fmla="*/ 0 60000 65536"/>
                <a:gd name="T12" fmla="*/ 2572 w 21600"/>
                <a:gd name="T13" fmla="*/ 2613 h 21600"/>
                <a:gd name="T14" fmla="*/ 19028 w 21600"/>
                <a:gd name="T15" fmla="*/ 18987 h 21600"/>
              </a:gdLst>
              <a:ahLst/>
              <a:cxnLst>
                <a:cxn ang="T8">
                  <a:pos x="T0" y="T1"/>
                </a:cxn>
                <a:cxn ang="T9">
                  <a:pos x="T2" y="T3"/>
                </a:cxn>
                <a:cxn ang="T10">
                  <a:pos x="T4" y="T5"/>
                </a:cxn>
                <a:cxn ang="T11">
                  <a:pos x="T6" y="T7"/>
                </a:cxn>
              </a:cxnLst>
              <a:rect l="T12" t="T13" r="T14" b="T15"/>
              <a:pathLst>
                <a:path w="21600" h="21600">
                  <a:moveTo>
                    <a:pt x="0" y="0"/>
                  </a:moveTo>
                  <a:lnTo>
                    <a:pt x="1543" y="21600"/>
                  </a:lnTo>
                  <a:lnTo>
                    <a:pt x="20057" y="21600"/>
                  </a:lnTo>
                  <a:lnTo>
                    <a:pt x="21600" y="0"/>
                  </a:lnTo>
                  <a:close/>
                </a:path>
              </a:pathLst>
            </a:custGeom>
            <a:solidFill>
              <a:schemeClr val="accent1"/>
            </a:solidFill>
            <a:ln w="4670">
              <a:solidFill>
                <a:schemeClr val="tx1"/>
              </a:solidFill>
              <a:miter lim="800000"/>
              <a:headEnd/>
              <a:tailEnd/>
            </a:ln>
          </p:spPr>
          <p:txBody>
            <a:bodyPr rot="10800000" wrap="none" lIns="0" tIns="0" rIns="0" bIns="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l-GR" altLang="en-US" sz="1100" b="1">
                  <a:latin typeface="Times New Roman" charset="0"/>
                </a:rPr>
                <a:t>400</a:t>
              </a:r>
              <a:endParaRPr lang="en-US" altLang="en-US" sz="1100" b="1">
                <a:latin typeface="Times New Roman" charset="0"/>
              </a:endParaRPr>
            </a:p>
          </p:txBody>
        </p:sp>
        <p:sp>
          <p:nvSpPr>
            <p:cNvPr id="73756" name="_s67596"/>
            <p:cNvSpPr>
              <a:spLocks noChangeArrowheads="1"/>
            </p:cNvSpPr>
            <p:nvPr/>
          </p:nvSpPr>
          <p:spPr bwMode="auto">
            <a:xfrm flipV="1">
              <a:off x="1715" y="3188"/>
              <a:ext cx="2285" cy="247"/>
            </a:xfrm>
            <a:custGeom>
              <a:avLst/>
              <a:gdLst>
                <a:gd name="T0" fmla="*/ 25 w 21600"/>
                <a:gd name="T1" fmla="*/ 0 h 21600"/>
                <a:gd name="T2" fmla="*/ 13 w 21600"/>
                <a:gd name="T3" fmla="*/ 0 h 21600"/>
                <a:gd name="T4" fmla="*/ 1 w 21600"/>
                <a:gd name="T5" fmla="*/ 0 h 21600"/>
                <a:gd name="T6" fmla="*/ 13 w 21600"/>
                <a:gd name="T7" fmla="*/ 0 h 21600"/>
                <a:gd name="T8" fmla="*/ 0 60000 65536"/>
                <a:gd name="T9" fmla="*/ 0 60000 65536"/>
                <a:gd name="T10" fmla="*/ 0 60000 65536"/>
                <a:gd name="T11" fmla="*/ 0 60000 65536"/>
                <a:gd name="T12" fmla="*/ 2477 w 21600"/>
                <a:gd name="T13" fmla="*/ 2449 h 21600"/>
                <a:gd name="T14" fmla="*/ 19123 w 21600"/>
                <a:gd name="T15" fmla="*/ 19151 h 21600"/>
              </a:gdLst>
              <a:ahLst/>
              <a:cxnLst>
                <a:cxn ang="T8">
                  <a:pos x="T0" y="T1"/>
                </a:cxn>
                <a:cxn ang="T9">
                  <a:pos x="T2" y="T3"/>
                </a:cxn>
                <a:cxn ang="T10">
                  <a:pos x="T4" y="T5"/>
                </a:cxn>
                <a:cxn ang="T11">
                  <a:pos x="T6" y="T7"/>
                </a:cxn>
              </a:cxnLst>
              <a:rect l="T12" t="T13" r="T14" b="T15"/>
              <a:pathLst>
                <a:path w="21600" h="21600">
                  <a:moveTo>
                    <a:pt x="0" y="0"/>
                  </a:moveTo>
                  <a:lnTo>
                    <a:pt x="1350" y="21600"/>
                  </a:lnTo>
                  <a:lnTo>
                    <a:pt x="20250" y="21600"/>
                  </a:lnTo>
                  <a:lnTo>
                    <a:pt x="21600" y="0"/>
                  </a:lnTo>
                  <a:close/>
                </a:path>
              </a:pathLst>
            </a:custGeom>
            <a:solidFill>
              <a:schemeClr val="accent1"/>
            </a:solidFill>
            <a:ln w="4670">
              <a:solidFill>
                <a:schemeClr val="tx1"/>
              </a:solidFill>
              <a:miter lim="800000"/>
              <a:headEnd/>
              <a:tailEnd/>
            </a:ln>
          </p:spPr>
          <p:txBody>
            <a:bodyPr rot="10800000" wrap="none" lIns="0" tIns="0" rIns="0" bIns="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l-GR" altLang="en-US" sz="1100" b="1">
                  <a:latin typeface="Times New Roman" charset="0"/>
                </a:rPr>
                <a:t>1200</a:t>
              </a:r>
              <a:endParaRPr lang="en-US" altLang="en-US" sz="1100" b="1">
                <a:latin typeface="Times New Roman" charset="0"/>
              </a:endParaRPr>
            </a:p>
          </p:txBody>
        </p:sp>
      </p:grpSp>
      <p:grpSp>
        <p:nvGrpSpPr>
          <p:cNvPr id="73732" name="Group 13"/>
          <p:cNvGrpSpPr>
            <a:grpSpLocks noChangeAspect="1"/>
          </p:cNvGrpSpPr>
          <p:nvPr/>
        </p:nvGrpSpPr>
        <p:grpSpPr bwMode="auto">
          <a:xfrm>
            <a:off x="4572000" y="1162052"/>
            <a:ext cx="4038600" cy="2395537"/>
            <a:chOff x="-569" y="1457"/>
            <a:chExt cx="6855" cy="1975"/>
          </a:xfrm>
        </p:grpSpPr>
        <p:sp>
          <p:nvSpPr>
            <p:cNvPr id="73742" name="AutoShape 14"/>
            <p:cNvSpPr>
              <a:spLocks noChangeAspect="1" noChangeArrowheads="1" noTextEdit="1"/>
            </p:cNvSpPr>
            <p:nvPr/>
          </p:nvSpPr>
          <p:spPr bwMode="auto">
            <a:xfrm>
              <a:off x="-569" y="1457"/>
              <a:ext cx="6855" cy="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73743" name="_s67599"/>
            <p:cNvSpPr>
              <a:spLocks noChangeArrowheads="1"/>
            </p:cNvSpPr>
            <p:nvPr/>
          </p:nvSpPr>
          <p:spPr bwMode="auto">
            <a:xfrm flipV="1">
              <a:off x="2661" y="1589"/>
              <a:ext cx="395" cy="34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7218 w 21600"/>
                <a:gd name="T13" fmla="*/ 7200 h 21600"/>
                <a:gd name="T14" fmla="*/ 14382 w 21600"/>
                <a:gd name="T15" fmla="*/ 14400 h 21600"/>
              </a:gdLst>
              <a:ahLst/>
              <a:cxnLst>
                <a:cxn ang="T8">
                  <a:pos x="T0" y="T1"/>
                </a:cxn>
                <a:cxn ang="T9">
                  <a:pos x="T2" y="T3"/>
                </a:cxn>
                <a:cxn ang="T10">
                  <a:pos x="T4" y="T5"/>
                </a:cxn>
                <a:cxn ang="T11">
                  <a:pos x="T6" y="T7"/>
                </a:cxn>
              </a:cxnLst>
              <a:rect l="T12" t="T13" r="T14" b="T15"/>
              <a:pathLst>
                <a:path w="21600" h="21600">
                  <a:moveTo>
                    <a:pt x="0" y="0"/>
                  </a:moveTo>
                  <a:lnTo>
                    <a:pt x="10800" y="21600"/>
                  </a:lnTo>
                  <a:lnTo>
                    <a:pt x="21600" y="0"/>
                  </a:lnTo>
                  <a:close/>
                </a:path>
              </a:pathLst>
            </a:custGeom>
            <a:solidFill>
              <a:schemeClr val="accent1"/>
            </a:solidFill>
            <a:ln w="4670">
              <a:solidFill>
                <a:schemeClr val="tx1"/>
              </a:solidFill>
              <a:miter lim="800000"/>
              <a:headEnd/>
              <a:tailEnd/>
            </a:ln>
          </p:spPr>
          <p:txBody>
            <a:bodyPr rot="10800000" wrap="none" lIns="0" tIns="0" rIns="0" bIns="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l-GR" altLang="en-US" sz="1200" b="1">
                  <a:latin typeface="Times New Roman" charset="0"/>
                </a:rPr>
                <a:t>1</a:t>
              </a:r>
              <a:endParaRPr lang="en-US" altLang="en-US" sz="1200" b="1">
                <a:latin typeface="Times New Roman" charset="0"/>
              </a:endParaRPr>
            </a:p>
          </p:txBody>
        </p:sp>
        <p:sp>
          <p:nvSpPr>
            <p:cNvPr id="73744" name="_s67600"/>
            <p:cNvSpPr>
              <a:spLocks noChangeArrowheads="1"/>
            </p:cNvSpPr>
            <p:nvPr/>
          </p:nvSpPr>
          <p:spPr bwMode="auto">
            <a:xfrm flipV="1">
              <a:off x="2464" y="1931"/>
              <a:ext cx="790" cy="342"/>
            </a:xfrm>
            <a:custGeom>
              <a:avLst/>
              <a:gdLst>
                <a:gd name="T0" fmla="*/ 1 w 21600"/>
                <a:gd name="T1" fmla="*/ 0 h 21600"/>
                <a:gd name="T2" fmla="*/ 1 w 21600"/>
                <a:gd name="T3" fmla="*/ 0 h 21600"/>
                <a:gd name="T4" fmla="*/ 0 w 21600"/>
                <a:gd name="T5" fmla="*/ 0 h 21600"/>
                <a:gd name="T6" fmla="*/ 1 w 21600"/>
                <a:gd name="T7" fmla="*/ 0 h 21600"/>
                <a:gd name="T8" fmla="*/ 0 60000 65536"/>
                <a:gd name="T9" fmla="*/ 0 60000 65536"/>
                <a:gd name="T10" fmla="*/ 0 60000 65536"/>
                <a:gd name="T11" fmla="*/ 0 60000 65536"/>
                <a:gd name="T12" fmla="*/ 4511 w 21600"/>
                <a:gd name="T13" fmla="*/ 4484 h 21600"/>
                <a:gd name="T14" fmla="*/ 17089 w 21600"/>
                <a:gd name="T15" fmla="*/ 17116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accent1"/>
            </a:solidFill>
            <a:ln w="4670">
              <a:solidFill>
                <a:schemeClr val="tx1"/>
              </a:solidFill>
              <a:miter lim="800000"/>
              <a:headEnd/>
              <a:tailEnd/>
            </a:ln>
          </p:spPr>
          <p:txBody>
            <a:bodyPr rot="10800000" wrap="none" lIns="0" tIns="0" rIns="0" bIns="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l-GR" altLang="en-US" sz="1200" b="1">
                  <a:latin typeface="Times New Roman" charset="0"/>
                </a:rPr>
                <a:t>2</a:t>
              </a:r>
              <a:endParaRPr lang="en-US" altLang="en-US" sz="1200" b="1">
                <a:latin typeface="Times New Roman" charset="0"/>
              </a:endParaRPr>
            </a:p>
          </p:txBody>
        </p:sp>
        <p:sp>
          <p:nvSpPr>
            <p:cNvPr id="73745" name="_s67601"/>
            <p:cNvSpPr>
              <a:spLocks noChangeArrowheads="1"/>
            </p:cNvSpPr>
            <p:nvPr/>
          </p:nvSpPr>
          <p:spPr bwMode="auto">
            <a:xfrm flipV="1">
              <a:off x="2266" y="2273"/>
              <a:ext cx="1185" cy="342"/>
            </a:xfrm>
            <a:custGeom>
              <a:avLst/>
              <a:gdLst>
                <a:gd name="T0" fmla="*/ 3 w 21600"/>
                <a:gd name="T1" fmla="*/ 0 h 21600"/>
                <a:gd name="T2" fmla="*/ 2 w 21600"/>
                <a:gd name="T3" fmla="*/ 0 h 21600"/>
                <a:gd name="T4" fmla="*/ 0 w 21600"/>
                <a:gd name="T5" fmla="*/ 0 h 21600"/>
                <a:gd name="T6" fmla="*/ 2 w 21600"/>
                <a:gd name="T7" fmla="*/ 0 h 21600"/>
                <a:gd name="T8" fmla="*/ 0 60000 65536"/>
                <a:gd name="T9" fmla="*/ 0 60000 65536"/>
                <a:gd name="T10" fmla="*/ 0 60000 65536"/>
                <a:gd name="T11" fmla="*/ 0 60000 65536"/>
                <a:gd name="T12" fmla="*/ 3609 w 21600"/>
                <a:gd name="T13" fmla="*/ 3600 h 21600"/>
                <a:gd name="T14" fmla="*/ 18009 w 21600"/>
                <a:gd name="T15" fmla="*/ 18000 h 21600"/>
              </a:gdLst>
              <a:ahLst/>
              <a:cxnLst>
                <a:cxn ang="T8">
                  <a:pos x="T0" y="T1"/>
                </a:cxn>
                <a:cxn ang="T9">
                  <a:pos x="T2" y="T3"/>
                </a:cxn>
                <a:cxn ang="T10">
                  <a:pos x="T4" y="T5"/>
                </a:cxn>
                <a:cxn ang="T11">
                  <a:pos x="T6" y="T7"/>
                </a:cxn>
              </a:cxnLst>
              <a:rect l="T12" t="T13" r="T14" b="T15"/>
              <a:pathLst>
                <a:path w="21600" h="21600">
                  <a:moveTo>
                    <a:pt x="0" y="0"/>
                  </a:moveTo>
                  <a:lnTo>
                    <a:pt x="3600" y="21600"/>
                  </a:lnTo>
                  <a:lnTo>
                    <a:pt x="18000" y="21600"/>
                  </a:lnTo>
                  <a:lnTo>
                    <a:pt x="21600" y="0"/>
                  </a:lnTo>
                  <a:close/>
                </a:path>
              </a:pathLst>
            </a:custGeom>
            <a:solidFill>
              <a:schemeClr val="accent1"/>
            </a:solidFill>
            <a:ln w="4670">
              <a:solidFill>
                <a:schemeClr val="tx1"/>
              </a:solidFill>
              <a:miter lim="800000"/>
              <a:headEnd/>
              <a:tailEnd/>
            </a:ln>
          </p:spPr>
          <p:txBody>
            <a:bodyPr rot="10800000" wrap="none" lIns="0" tIns="0" rIns="0" bIns="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l-GR" altLang="en-US" sz="1200" b="1">
                  <a:latin typeface="Times New Roman" charset="0"/>
                </a:rPr>
                <a:t>34</a:t>
              </a:r>
              <a:endParaRPr lang="en-US" altLang="en-US" sz="1200" b="1">
                <a:latin typeface="Times New Roman" charset="0"/>
              </a:endParaRPr>
            </a:p>
          </p:txBody>
        </p:sp>
        <p:sp>
          <p:nvSpPr>
            <p:cNvPr id="73746" name="_s67602"/>
            <p:cNvSpPr>
              <a:spLocks noChangeArrowheads="1"/>
            </p:cNvSpPr>
            <p:nvPr/>
          </p:nvSpPr>
          <p:spPr bwMode="auto">
            <a:xfrm flipV="1">
              <a:off x="2068" y="2615"/>
              <a:ext cx="1580" cy="342"/>
            </a:xfrm>
            <a:custGeom>
              <a:avLst/>
              <a:gdLst>
                <a:gd name="T0" fmla="*/ 8 w 21600"/>
                <a:gd name="T1" fmla="*/ 0 h 21600"/>
                <a:gd name="T2" fmla="*/ 4 w 21600"/>
                <a:gd name="T3" fmla="*/ 0 h 21600"/>
                <a:gd name="T4" fmla="*/ 1 w 21600"/>
                <a:gd name="T5" fmla="*/ 0 h 21600"/>
                <a:gd name="T6" fmla="*/ 4 w 21600"/>
                <a:gd name="T7" fmla="*/ 0 h 21600"/>
                <a:gd name="T8" fmla="*/ 0 60000 65536"/>
                <a:gd name="T9" fmla="*/ 0 60000 65536"/>
                <a:gd name="T10" fmla="*/ 0 60000 65536"/>
                <a:gd name="T11" fmla="*/ 0 60000 65536"/>
                <a:gd name="T12" fmla="*/ 3144 w 21600"/>
                <a:gd name="T13" fmla="*/ 3158 h 21600"/>
                <a:gd name="T14" fmla="*/ 18456 w 21600"/>
                <a:gd name="T15" fmla="*/ 18442 h 21600"/>
              </a:gdLst>
              <a:ahLst/>
              <a:cxnLst>
                <a:cxn ang="T8">
                  <a:pos x="T0" y="T1"/>
                </a:cxn>
                <a:cxn ang="T9">
                  <a:pos x="T2" y="T3"/>
                </a:cxn>
                <a:cxn ang="T10">
                  <a:pos x="T4" y="T5"/>
                </a:cxn>
                <a:cxn ang="T11">
                  <a:pos x="T6" y="T7"/>
                </a:cxn>
              </a:cxnLst>
              <a:rect l="T12" t="T13" r="T14" b="T15"/>
              <a:pathLst>
                <a:path w="21600" h="21600">
                  <a:moveTo>
                    <a:pt x="0" y="0"/>
                  </a:moveTo>
                  <a:lnTo>
                    <a:pt x="2700" y="21600"/>
                  </a:lnTo>
                  <a:lnTo>
                    <a:pt x="18900" y="21600"/>
                  </a:lnTo>
                  <a:lnTo>
                    <a:pt x="21600" y="0"/>
                  </a:lnTo>
                  <a:close/>
                </a:path>
              </a:pathLst>
            </a:custGeom>
            <a:solidFill>
              <a:schemeClr val="accent1"/>
            </a:solidFill>
            <a:ln w="4670">
              <a:solidFill>
                <a:schemeClr val="tx1"/>
              </a:solidFill>
              <a:miter lim="800000"/>
              <a:headEnd/>
              <a:tailEnd/>
            </a:ln>
          </p:spPr>
          <p:txBody>
            <a:bodyPr rot="10800000" wrap="none" lIns="0" tIns="0" rIns="0" bIns="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l-GR" altLang="en-US" sz="1200" b="1">
                  <a:latin typeface="Times New Roman" charset="0"/>
                </a:rPr>
                <a:t>200</a:t>
              </a:r>
              <a:endParaRPr lang="en-US" altLang="en-US" sz="1200" b="1">
                <a:latin typeface="Times New Roman" charset="0"/>
              </a:endParaRPr>
            </a:p>
          </p:txBody>
        </p:sp>
        <p:sp>
          <p:nvSpPr>
            <p:cNvPr id="73747" name="_s67603"/>
            <p:cNvSpPr>
              <a:spLocks noChangeArrowheads="1"/>
            </p:cNvSpPr>
            <p:nvPr/>
          </p:nvSpPr>
          <p:spPr bwMode="auto">
            <a:xfrm flipV="1">
              <a:off x="1871" y="2957"/>
              <a:ext cx="1975" cy="342"/>
            </a:xfrm>
            <a:custGeom>
              <a:avLst/>
              <a:gdLst>
                <a:gd name="T0" fmla="*/ 16 w 21600"/>
                <a:gd name="T1" fmla="*/ 0 h 21600"/>
                <a:gd name="T2" fmla="*/ 8 w 21600"/>
                <a:gd name="T3" fmla="*/ 0 h 21600"/>
                <a:gd name="T4" fmla="*/ 1 w 21600"/>
                <a:gd name="T5" fmla="*/ 0 h 21600"/>
                <a:gd name="T6" fmla="*/ 8 w 21600"/>
                <a:gd name="T7" fmla="*/ 0 h 21600"/>
                <a:gd name="T8" fmla="*/ 0 60000 65536"/>
                <a:gd name="T9" fmla="*/ 0 60000 65536"/>
                <a:gd name="T10" fmla="*/ 0 60000 65536"/>
                <a:gd name="T11" fmla="*/ 0 60000 65536"/>
                <a:gd name="T12" fmla="*/ 2876 w 21600"/>
                <a:gd name="T13" fmla="*/ 2905 h 21600"/>
                <a:gd name="T14" fmla="*/ 18724 w 21600"/>
                <a:gd name="T15" fmla="*/ 18695 h 21600"/>
              </a:gdLst>
              <a:ahLst/>
              <a:cxnLst>
                <a:cxn ang="T8">
                  <a:pos x="T0" y="T1"/>
                </a:cxn>
                <a:cxn ang="T9">
                  <a:pos x="T2" y="T3"/>
                </a:cxn>
                <a:cxn ang="T10">
                  <a:pos x="T4" y="T5"/>
                </a:cxn>
                <a:cxn ang="T11">
                  <a:pos x="T6" y="T7"/>
                </a:cxn>
              </a:cxnLst>
              <a:rect l="T12" t="T13" r="T14" b="T15"/>
              <a:pathLst>
                <a:path w="21600" h="21600">
                  <a:moveTo>
                    <a:pt x="0" y="0"/>
                  </a:moveTo>
                  <a:lnTo>
                    <a:pt x="2160" y="21600"/>
                  </a:lnTo>
                  <a:lnTo>
                    <a:pt x="19440" y="21600"/>
                  </a:lnTo>
                  <a:lnTo>
                    <a:pt x="21600" y="0"/>
                  </a:lnTo>
                  <a:close/>
                </a:path>
              </a:pathLst>
            </a:custGeom>
            <a:solidFill>
              <a:schemeClr val="accent1"/>
            </a:solidFill>
            <a:ln w="4670">
              <a:solidFill>
                <a:schemeClr val="tx1"/>
              </a:solidFill>
              <a:miter lim="800000"/>
              <a:headEnd/>
              <a:tailEnd/>
            </a:ln>
          </p:spPr>
          <p:txBody>
            <a:bodyPr rot="10800000" wrap="none" lIns="0" tIns="0" rIns="0" bIns="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l-GR" altLang="en-US" sz="1200" b="1">
                  <a:latin typeface="Times New Roman" charset="0"/>
                </a:rPr>
                <a:t>1200</a:t>
              </a:r>
              <a:endParaRPr lang="en-US" altLang="en-US" sz="1200" b="1">
                <a:latin typeface="Times New Roman" charset="0"/>
              </a:endParaRPr>
            </a:p>
          </p:txBody>
        </p:sp>
      </p:grpSp>
      <p:grpSp>
        <p:nvGrpSpPr>
          <p:cNvPr id="73733" name="Group 20"/>
          <p:cNvGrpSpPr>
            <a:grpSpLocks noChangeAspect="1"/>
          </p:cNvGrpSpPr>
          <p:nvPr/>
        </p:nvGrpSpPr>
        <p:grpSpPr bwMode="auto">
          <a:xfrm>
            <a:off x="4572000" y="3876676"/>
            <a:ext cx="4038600" cy="2119312"/>
            <a:chOff x="-569" y="1457"/>
            <a:chExt cx="6855" cy="1975"/>
          </a:xfrm>
        </p:grpSpPr>
        <p:sp>
          <p:nvSpPr>
            <p:cNvPr id="73737" name="AutoShape 21"/>
            <p:cNvSpPr>
              <a:spLocks noChangeAspect="1" noChangeArrowheads="1" noTextEdit="1"/>
            </p:cNvSpPr>
            <p:nvPr/>
          </p:nvSpPr>
          <p:spPr bwMode="auto">
            <a:xfrm>
              <a:off x="-569" y="1457"/>
              <a:ext cx="6855" cy="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73738" name="_s67606"/>
            <p:cNvSpPr>
              <a:spLocks noChangeArrowheads="1"/>
            </p:cNvSpPr>
            <p:nvPr/>
          </p:nvSpPr>
          <p:spPr bwMode="auto">
            <a:xfrm flipV="1">
              <a:off x="2612" y="1589"/>
              <a:ext cx="493" cy="42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7185 w 21600"/>
                <a:gd name="T13" fmla="*/ 7217 h 21600"/>
                <a:gd name="T14" fmla="*/ 14415 w 21600"/>
                <a:gd name="T15" fmla="*/ 14383 h 21600"/>
              </a:gdLst>
              <a:ahLst/>
              <a:cxnLst>
                <a:cxn ang="T8">
                  <a:pos x="T0" y="T1"/>
                </a:cxn>
                <a:cxn ang="T9">
                  <a:pos x="T2" y="T3"/>
                </a:cxn>
                <a:cxn ang="T10">
                  <a:pos x="T4" y="T5"/>
                </a:cxn>
                <a:cxn ang="T11">
                  <a:pos x="T6" y="T7"/>
                </a:cxn>
              </a:cxnLst>
              <a:rect l="T12" t="T13" r="T14" b="T15"/>
              <a:pathLst>
                <a:path w="21600" h="21600">
                  <a:moveTo>
                    <a:pt x="0" y="0"/>
                  </a:moveTo>
                  <a:lnTo>
                    <a:pt x="10800" y="21600"/>
                  </a:lnTo>
                  <a:lnTo>
                    <a:pt x="21600" y="0"/>
                  </a:lnTo>
                  <a:close/>
                </a:path>
              </a:pathLst>
            </a:custGeom>
            <a:solidFill>
              <a:schemeClr val="accent1"/>
            </a:solidFill>
            <a:ln w="4670">
              <a:solidFill>
                <a:schemeClr val="tx1"/>
              </a:solidFill>
              <a:miter lim="800000"/>
              <a:headEnd/>
              <a:tailEnd/>
            </a:ln>
          </p:spPr>
          <p:txBody>
            <a:bodyPr rot="10800000" wrap="none" lIns="0" tIns="0" rIns="0" bIns="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l-GR" altLang="en-US" sz="1200" b="1">
                  <a:latin typeface="Times New Roman" charset="0"/>
                </a:rPr>
                <a:t>1</a:t>
              </a:r>
              <a:endParaRPr lang="en-US" altLang="en-US" sz="1200" b="1">
                <a:latin typeface="Times New Roman" charset="0"/>
              </a:endParaRPr>
            </a:p>
          </p:txBody>
        </p:sp>
        <p:sp>
          <p:nvSpPr>
            <p:cNvPr id="73739" name="_s67607"/>
            <p:cNvSpPr>
              <a:spLocks noChangeArrowheads="1"/>
            </p:cNvSpPr>
            <p:nvPr/>
          </p:nvSpPr>
          <p:spPr bwMode="auto">
            <a:xfrm flipV="1">
              <a:off x="2365" y="2017"/>
              <a:ext cx="987" cy="427"/>
            </a:xfrm>
            <a:custGeom>
              <a:avLst/>
              <a:gdLst>
                <a:gd name="T0" fmla="*/ 2 w 21600"/>
                <a:gd name="T1" fmla="*/ 0 h 21600"/>
                <a:gd name="T2" fmla="*/ 1 w 21600"/>
                <a:gd name="T3" fmla="*/ 0 h 21600"/>
                <a:gd name="T4" fmla="*/ 0 w 21600"/>
                <a:gd name="T5" fmla="*/ 0 h 21600"/>
                <a:gd name="T6" fmla="*/ 1 w 21600"/>
                <a:gd name="T7" fmla="*/ 0 h 21600"/>
                <a:gd name="T8" fmla="*/ 0 60000 65536"/>
                <a:gd name="T9" fmla="*/ 0 60000 65536"/>
                <a:gd name="T10" fmla="*/ 0 60000 65536"/>
                <a:gd name="T11" fmla="*/ 0 60000 65536"/>
                <a:gd name="T12" fmla="*/ 4508 w 21600"/>
                <a:gd name="T13" fmla="*/ 4502 h 21600"/>
                <a:gd name="T14" fmla="*/ 17092 w 21600"/>
                <a:gd name="T15" fmla="*/ 17098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accent1"/>
            </a:solidFill>
            <a:ln w="4670">
              <a:solidFill>
                <a:schemeClr val="tx1"/>
              </a:solidFill>
              <a:miter lim="800000"/>
              <a:headEnd/>
              <a:tailEnd/>
            </a:ln>
          </p:spPr>
          <p:txBody>
            <a:bodyPr rot="10800000" wrap="none" lIns="0" tIns="0" rIns="0" bIns="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l-GR" altLang="en-US" sz="1200" b="1">
                  <a:latin typeface="Times New Roman" charset="0"/>
                </a:rPr>
                <a:t>9</a:t>
              </a:r>
              <a:endParaRPr lang="en-US" altLang="en-US" sz="1200" b="1">
                <a:latin typeface="Times New Roman" charset="0"/>
              </a:endParaRPr>
            </a:p>
          </p:txBody>
        </p:sp>
        <p:sp>
          <p:nvSpPr>
            <p:cNvPr id="73740" name="_s67608"/>
            <p:cNvSpPr>
              <a:spLocks noChangeArrowheads="1"/>
            </p:cNvSpPr>
            <p:nvPr/>
          </p:nvSpPr>
          <p:spPr bwMode="auto">
            <a:xfrm flipV="1">
              <a:off x="2118" y="2444"/>
              <a:ext cx="1481" cy="428"/>
            </a:xfrm>
            <a:custGeom>
              <a:avLst/>
              <a:gdLst>
                <a:gd name="T0" fmla="*/ 6 w 21600"/>
                <a:gd name="T1" fmla="*/ 0 h 21600"/>
                <a:gd name="T2" fmla="*/ 3 w 21600"/>
                <a:gd name="T3" fmla="*/ 0 h 21600"/>
                <a:gd name="T4" fmla="*/ 1 w 21600"/>
                <a:gd name="T5" fmla="*/ 0 h 21600"/>
                <a:gd name="T6" fmla="*/ 3 w 21600"/>
                <a:gd name="T7" fmla="*/ 0 h 21600"/>
                <a:gd name="T8" fmla="*/ 0 60000 65536"/>
                <a:gd name="T9" fmla="*/ 0 60000 65536"/>
                <a:gd name="T10" fmla="*/ 0 60000 65536"/>
                <a:gd name="T11" fmla="*/ 0 60000 65536"/>
                <a:gd name="T12" fmla="*/ 3602 w 21600"/>
                <a:gd name="T13" fmla="*/ 3583 h 21600"/>
                <a:gd name="T14" fmla="*/ 17998 w 21600"/>
                <a:gd name="T15" fmla="*/ 18017 h 21600"/>
              </a:gdLst>
              <a:ahLst/>
              <a:cxnLst>
                <a:cxn ang="T8">
                  <a:pos x="T0" y="T1"/>
                </a:cxn>
                <a:cxn ang="T9">
                  <a:pos x="T2" y="T3"/>
                </a:cxn>
                <a:cxn ang="T10">
                  <a:pos x="T4" y="T5"/>
                </a:cxn>
                <a:cxn ang="T11">
                  <a:pos x="T6" y="T7"/>
                </a:cxn>
              </a:cxnLst>
              <a:rect l="T12" t="T13" r="T14" b="T15"/>
              <a:pathLst>
                <a:path w="21600" h="21600">
                  <a:moveTo>
                    <a:pt x="0" y="0"/>
                  </a:moveTo>
                  <a:lnTo>
                    <a:pt x="3600" y="21600"/>
                  </a:lnTo>
                  <a:lnTo>
                    <a:pt x="18000" y="21600"/>
                  </a:lnTo>
                  <a:lnTo>
                    <a:pt x="21600" y="0"/>
                  </a:lnTo>
                  <a:close/>
                </a:path>
              </a:pathLst>
            </a:custGeom>
            <a:solidFill>
              <a:schemeClr val="accent1"/>
            </a:solidFill>
            <a:ln w="4670">
              <a:solidFill>
                <a:schemeClr val="tx1"/>
              </a:solidFill>
              <a:miter lim="800000"/>
              <a:headEnd/>
              <a:tailEnd/>
            </a:ln>
          </p:spPr>
          <p:txBody>
            <a:bodyPr rot="10800000" wrap="none" lIns="0" tIns="0" rIns="0" bIns="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l-GR" altLang="en-US" sz="1200" b="1">
                  <a:latin typeface="Times New Roman" charset="0"/>
                </a:rPr>
                <a:t>100</a:t>
              </a:r>
              <a:endParaRPr lang="en-US" altLang="en-US" sz="1200" b="1">
                <a:latin typeface="Times New Roman" charset="0"/>
              </a:endParaRPr>
            </a:p>
          </p:txBody>
        </p:sp>
        <p:sp>
          <p:nvSpPr>
            <p:cNvPr id="73741" name="_s67609"/>
            <p:cNvSpPr>
              <a:spLocks noChangeArrowheads="1"/>
            </p:cNvSpPr>
            <p:nvPr/>
          </p:nvSpPr>
          <p:spPr bwMode="auto">
            <a:xfrm flipV="1">
              <a:off x="1871" y="2872"/>
              <a:ext cx="1975" cy="427"/>
            </a:xfrm>
            <a:custGeom>
              <a:avLst/>
              <a:gdLst>
                <a:gd name="T0" fmla="*/ 15 w 21600"/>
                <a:gd name="T1" fmla="*/ 0 h 21600"/>
                <a:gd name="T2" fmla="*/ 8 w 21600"/>
                <a:gd name="T3" fmla="*/ 0 h 21600"/>
                <a:gd name="T4" fmla="*/ 1 w 21600"/>
                <a:gd name="T5" fmla="*/ 0 h 21600"/>
                <a:gd name="T6" fmla="*/ 8 w 21600"/>
                <a:gd name="T7" fmla="*/ 0 h 21600"/>
                <a:gd name="T8" fmla="*/ 0 60000 65536"/>
                <a:gd name="T9" fmla="*/ 0 60000 65536"/>
                <a:gd name="T10" fmla="*/ 0 60000 65536"/>
                <a:gd name="T11" fmla="*/ 0 60000 65536"/>
                <a:gd name="T12" fmla="*/ 3150 w 21600"/>
                <a:gd name="T13" fmla="*/ 3136 h 21600"/>
                <a:gd name="T14" fmla="*/ 18450 w 21600"/>
                <a:gd name="T15" fmla="*/ 18464 h 21600"/>
              </a:gdLst>
              <a:ahLst/>
              <a:cxnLst>
                <a:cxn ang="T8">
                  <a:pos x="T0" y="T1"/>
                </a:cxn>
                <a:cxn ang="T9">
                  <a:pos x="T2" y="T3"/>
                </a:cxn>
                <a:cxn ang="T10">
                  <a:pos x="T4" y="T5"/>
                </a:cxn>
                <a:cxn ang="T11">
                  <a:pos x="T6" y="T7"/>
                </a:cxn>
              </a:cxnLst>
              <a:rect l="T12" t="T13" r="T14" b="T15"/>
              <a:pathLst>
                <a:path w="21600" h="21600">
                  <a:moveTo>
                    <a:pt x="0" y="0"/>
                  </a:moveTo>
                  <a:lnTo>
                    <a:pt x="2700" y="21600"/>
                  </a:lnTo>
                  <a:lnTo>
                    <a:pt x="18900" y="21600"/>
                  </a:lnTo>
                  <a:lnTo>
                    <a:pt x="21600" y="0"/>
                  </a:lnTo>
                  <a:close/>
                </a:path>
              </a:pathLst>
            </a:custGeom>
            <a:solidFill>
              <a:schemeClr val="accent1"/>
            </a:solidFill>
            <a:ln w="4670">
              <a:solidFill>
                <a:schemeClr val="tx1"/>
              </a:solidFill>
              <a:miter lim="800000"/>
              <a:headEnd/>
              <a:tailEnd/>
            </a:ln>
          </p:spPr>
          <p:txBody>
            <a:bodyPr rot="10800000" wrap="none" lIns="0" tIns="0" rIns="0" bIns="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l-GR" altLang="en-US" sz="1200" b="1">
                  <a:latin typeface="Times New Roman" charset="0"/>
                </a:rPr>
                <a:t>1200</a:t>
              </a:r>
              <a:endParaRPr lang="en-US" altLang="en-US" sz="1200" b="1">
                <a:latin typeface="Times New Roman" charset="0"/>
              </a:endParaRPr>
            </a:p>
          </p:txBody>
        </p:sp>
      </p:grpSp>
      <p:sp>
        <p:nvSpPr>
          <p:cNvPr id="67610" name="Rectangle 26"/>
          <p:cNvSpPr>
            <a:spLocks noChangeArrowheads="1"/>
          </p:cNvSpPr>
          <p:nvPr/>
        </p:nvSpPr>
        <p:spPr bwMode="auto">
          <a:xfrm>
            <a:off x="1633537" y="4825948"/>
            <a:ext cx="1555749" cy="298451"/>
          </a:xfrm>
          <a:prstGeom prst="rect">
            <a:avLst/>
          </a:prstGeom>
          <a:solidFill>
            <a:schemeClr val="accent1"/>
          </a:solidFill>
          <a:ln>
            <a:noFill/>
          </a:ln>
          <a:effectLst>
            <a:prstShdw prst="shdw17" dist="17961" dir="2700000">
              <a:srgbClr val="7A7A00">
                <a:alpha val="74997"/>
              </a:srgbClr>
            </a:prst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l-GR" altLang="en-US" sz="1600" b="1">
                <a:effectLst>
                  <a:outerShdw blurRad="38100" dist="38100" dir="2700000" algn="tl">
                    <a:srgbClr val="FFFFFF"/>
                  </a:outerShdw>
                </a:effectLst>
                <a:latin typeface="Times New Roman" charset="0"/>
              </a:rPr>
              <a:t>Εύρος ελέγχου 3</a:t>
            </a:r>
            <a:endParaRPr lang="en-US" altLang="en-US" sz="1600" b="1" dirty="0">
              <a:effectLst>
                <a:outerShdw blurRad="38100" dist="38100" dir="2700000" algn="tl">
                  <a:srgbClr val="FFFFFF"/>
                </a:outerShdw>
              </a:effectLst>
              <a:latin typeface="Times New Roman" charset="0"/>
            </a:endParaRPr>
          </a:p>
        </p:txBody>
      </p:sp>
      <p:sp>
        <p:nvSpPr>
          <p:cNvPr id="67611" name="Rectangle 27"/>
          <p:cNvSpPr>
            <a:spLocks noChangeArrowheads="1"/>
          </p:cNvSpPr>
          <p:nvPr/>
        </p:nvSpPr>
        <p:spPr bwMode="auto">
          <a:xfrm>
            <a:off x="5864226" y="3432056"/>
            <a:ext cx="1566715" cy="278778"/>
          </a:xfrm>
          <a:prstGeom prst="rect">
            <a:avLst/>
          </a:prstGeom>
          <a:solidFill>
            <a:schemeClr val="accent1"/>
          </a:solidFill>
          <a:ln>
            <a:noFill/>
          </a:ln>
          <a:effectLst>
            <a:prstShdw prst="shdw17" dist="17961" dir="2700000">
              <a:srgbClr val="7A7A00">
                <a:alpha val="74997"/>
              </a:srgbClr>
            </a:prst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l-GR" altLang="en-US" sz="1600" b="1">
                <a:effectLst>
                  <a:outerShdw blurRad="38100" dist="38100" dir="2700000" algn="tl">
                    <a:srgbClr val="FFFFFF"/>
                  </a:outerShdw>
                </a:effectLst>
                <a:latin typeface="Times New Roman" charset="0"/>
              </a:rPr>
              <a:t>Εύρος ελέγχου 6</a:t>
            </a:r>
            <a:endParaRPr lang="en-US" altLang="en-US" sz="1600" b="1" dirty="0">
              <a:effectLst>
                <a:outerShdw blurRad="38100" dist="38100" dir="2700000" algn="tl">
                  <a:srgbClr val="FFFFFF"/>
                </a:outerShdw>
              </a:effectLst>
              <a:latin typeface="Times New Roman" charset="0"/>
            </a:endParaRPr>
          </a:p>
        </p:txBody>
      </p:sp>
      <p:sp>
        <p:nvSpPr>
          <p:cNvPr id="67612" name="Rectangle 28"/>
          <p:cNvSpPr>
            <a:spLocks noChangeArrowheads="1"/>
          </p:cNvSpPr>
          <p:nvPr/>
        </p:nvSpPr>
        <p:spPr bwMode="auto">
          <a:xfrm>
            <a:off x="5751071" y="5914662"/>
            <a:ext cx="1679870" cy="236394"/>
          </a:xfrm>
          <a:prstGeom prst="rect">
            <a:avLst/>
          </a:prstGeom>
          <a:solidFill>
            <a:schemeClr val="accent1"/>
          </a:solidFill>
          <a:ln>
            <a:noFill/>
          </a:ln>
          <a:effectLst>
            <a:prstShdw prst="shdw17" dist="17961" dir="2700000">
              <a:srgbClr val="7A7A00">
                <a:alpha val="74997"/>
              </a:srgbClr>
            </a:prst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l-GR" altLang="en-US" sz="1600" b="1">
                <a:effectLst>
                  <a:outerShdw blurRad="38100" dist="38100" dir="2700000" algn="tl">
                    <a:srgbClr val="FFFFFF"/>
                  </a:outerShdw>
                </a:effectLst>
                <a:latin typeface="Times New Roman" charset="0"/>
              </a:rPr>
              <a:t>Εύρος ελέγχου 12</a:t>
            </a:r>
            <a:endParaRPr lang="en-US" altLang="en-US" sz="1600" b="1" dirty="0">
              <a:effectLst>
                <a:outerShdw blurRad="38100" dist="38100" dir="2700000" algn="tl">
                  <a:srgbClr val="FFFFFF"/>
                </a:outerShdw>
              </a:effectLst>
              <a:latin typeface="Times New Roman" charset="0"/>
            </a:endParaRPr>
          </a:p>
        </p:txBody>
      </p:sp>
    </p:spTree>
    <p:extLst>
      <p:ext uri="{BB962C8B-B14F-4D97-AF65-F5344CB8AC3E}">
        <p14:creationId xmlns:p14="http://schemas.microsoft.com/office/powerpoint/2010/main" val="69469604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r>
              <a:rPr lang="el-GR" altLang="en-US"/>
              <a:t>Καθορισμός εύρους ελέγχου - διοίκησης</a:t>
            </a:r>
            <a:endParaRPr lang="en-US" altLang="en-US"/>
          </a:p>
        </p:txBody>
      </p:sp>
      <p:sp>
        <p:nvSpPr>
          <p:cNvPr id="74755" name="Rectangle 3"/>
          <p:cNvSpPr>
            <a:spLocks noGrp="1" noChangeArrowheads="1"/>
          </p:cNvSpPr>
          <p:nvPr>
            <p:ph type="body" idx="1"/>
          </p:nvPr>
        </p:nvSpPr>
        <p:spPr/>
        <p:txBody>
          <a:bodyPr/>
          <a:lstStyle/>
          <a:p>
            <a:pPr eaLnBrk="1" hangingPunct="1"/>
            <a:r>
              <a:rPr lang="el-GR" altLang="en-US" sz="2600"/>
              <a:t>Διοικητικές ικανότητες προϊσταμένου</a:t>
            </a:r>
          </a:p>
          <a:p>
            <a:pPr eaLnBrk="1" hangingPunct="1"/>
            <a:r>
              <a:rPr lang="el-GR" altLang="en-US" sz="2600"/>
              <a:t>Εκπαίδευση και ικανότητες υφισταμένων</a:t>
            </a:r>
          </a:p>
          <a:p>
            <a:pPr eaLnBrk="1" hangingPunct="1"/>
            <a:r>
              <a:rPr lang="el-GR" altLang="en-US" sz="2600"/>
              <a:t>Πολυπλοκότητα και σπουδαιότητα θέσης εργασίας</a:t>
            </a:r>
          </a:p>
          <a:p>
            <a:pPr eaLnBrk="1" hangingPunct="1"/>
            <a:r>
              <a:rPr lang="el-GR" altLang="en-US" sz="2600"/>
              <a:t>Απαραίτητος συντονισμός</a:t>
            </a:r>
          </a:p>
          <a:p>
            <a:pPr eaLnBrk="1" hangingPunct="1"/>
            <a:r>
              <a:rPr lang="el-GR" altLang="en-US" sz="2600"/>
              <a:t>Τυποποίηση και σαφήνεια των εργασιών</a:t>
            </a:r>
          </a:p>
          <a:p>
            <a:pPr eaLnBrk="1" hangingPunct="1"/>
            <a:r>
              <a:rPr lang="el-GR" altLang="en-US" sz="2600"/>
              <a:t>Ωριμότητα και αφοσίωση υφισταμένων</a:t>
            </a:r>
          </a:p>
          <a:p>
            <a:pPr eaLnBrk="1" hangingPunct="1"/>
            <a:r>
              <a:rPr lang="el-GR" altLang="en-US" sz="2600"/>
              <a:t>Γεωγραφική διασπορά των υφισταμένων</a:t>
            </a:r>
            <a:endParaRPr lang="en-US" altLang="en-US" sz="2600"/>
          </a:p>
        </p:txBody>
      </p:sp>
    </p:spTree>
    <p:extLst>
      <p:ext uri="{BB962C8B-B14F-4D97-AF65-F5344CB8AC3E}">
        <p14:creationId xmlns:p14="http://schemas.microsoft.com/office/powerpoint/2010/main" val="203528960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l-GR" altLang="en-US" dirty="0"/>
              <a:t>Σχέσεων </a:t>
            </a:r>
            <a:r>
              <a:rPr lang="el-GR" altLang="en-US" dirty="0" smtClean="0"/>
              <a:t>Προϊσταμένων -Υφισταμένων</a:t>
            </a:r>
            <a:endParaRPr lang="en-US" altLang="en-US" dirty="0"/>
          </a:p>
        </p:txBody>
      </p:sp>
      <p:sp>
        <p:nvSpPr>
          <p:cNvPr id="75779" name="Rectangle 3"/>
          <p:cNvSpPr>
            <a:spLocks noGrp="1" noChangeArrowheads="1"/>
          </p:cNvSpPr>
          <p:nvPr>
            <p:ph type="body" idx="1"/>
          </p:nvPr>
        </p:nvSpPr>
        <p:spPr/>
        <p:txBody>
          <a:bodyPr>
            <a:normAutofit/>
          </a:bodyPr>
          <a:lstStyle/>
          <a:p>
            <a:r>
              <a:rPr lang="el-GR" altLang="en-US" sz="2400"/>
              <a:t>Θεωρία του </a:t>
            </a:r>
            <a:r>
              <a:rPr lang="en-US" altLang="en-US" sz="2400" dirty="0" err="1"/>
              <a:t>Graicunas</a:t>
            </a:r>
            <a:r>
              <a:rPr lang="el-GR" altLang="en-US" sz="2400" dirty="0"/>
              <a:t>:</a:t>
            </a:r>
            <a:endParaRPr lang="en-US" altLang="en-US" sz="2400" dirty="0"/>
          </a:p>
          <a:p>
            <a:r>
              <a:rPr lang="el-GR" altLang="en-US" sz="2400" dirty="0"/>
              <a:t>Τρείς τύποι σχέσεων εποπτείας-συνεργασίας</a:t>
            </a:r>
          </a:p>
          <a:p>
            <a:pPr lvl="1"/>
            <a:r>
              <a:rPr lang="el-GR" altLang="en-US" sz="2000" dirty="0">
                <a:ea typeface="ＭＳ Ｐゴシック" charset="-128"/>
              </a:rPr>
              <a:t>Άμεσες μεμονωμένες  </a:t>
            </a:r>
          </a:p>
          <a:p>
            <a:pPr lvl="2"/>
            <a:r>
              <a:rPr lang="el-GR" altLang="en-US" sz="1800" dirty="0">
                <a:ea typeface="ＭＳ Ｐゴシック" charset="-128"/>
              </a:rPr>
              <a:t>Ο προϊστάμενος με ένα υφιστάμενο</a:t>
            </a:r>
          </a:p>
          <a:p>
            <a:pPr lvl="1"/>
            <a:r>
              <a:rPr lang="el-GR" altLang="en-US" sz="2000" dirty="0">
                <a:ea typeface="ＭＳ Ｐゴシック" charset="-128"/>
              </a:rPr>
              <a:t>Άμεσες ομαδικές </a:t>
            </a:r>
          </a:p>
          <a:p>
            <a:pPr lvl="2"/>
            <a:r>
              <a:rPr lang="el-GR" altLang="en-US" sz="1800" dirty="0">
                <a:ea typeface="ＭＳ Ｐゴシック" charset="-128"/>
              </a:rPr>
              <a:t>Ο προϊστάμενος με ένα υφιστάμενο παρουσία και άλλου η άλλων</a:t>
            </a:r>
          </a:p>
          <a:p>
            <a:pPr lvl="1"/>
            <a:r>
              <a:rPr lang="el-GR" altLang="en-US" sz="2000" dirty="0">
                <a:ea typeface="ＭＳ Ｐゴシック" charset="-128"/>
              </a:rPr>
              <a:t>Διασταυρούμενες</a:t>
            </a:r>
          </a:p>
          <a:p>
            <a:pPr lvl="2"/>
            <a:r>
              <a:rPr lang="el-GR" altLang="en-US" sz="1800" dirty="0">
                <a:ea typeface="ＭＳ Ｐゴシック" charset="-128"/>
              </a:rPr>
              <a:t>Μεταξύ των υφισταμένων</a:t>
            </a:r>
            <a:endParaRPr lang="en-US" altLang="en-US" sz="1800" dirty="0">
              <a:ea typeface="ＭＳ Ｐゴシック" charset="-128"/>
            </a:endParaRPr>
          </a:p>
        </p:txBody>
      </p:sp>
    </p:spTree>
    <p:extLst>
      <p:ext uri="{BB962C8B-B14F-4D97-AF65-F5344CB8AC3E}">
        <p14:creationId xmlns:p14="http://schemas.microsoft.com/office/powerpoint/2010/main" val="199292904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661606" y="95251"/>
            <a:ext cx="8596668" cy="1320800"/>
          </a:xfrm>
        </p:spPr>
        <p:txBody>
          <a:bodyPr/>
          <a:lstStyle/>
          <a:p>
            <a:r>
              <a:rPr lang="el-GR" altLang="en-US" sz="2800"/>
              <a:t>Αριθμός Σχέσεων Προϊσταμένων</a:t>
            </a:r>
            <a:br>
              <a:rPr lang="el-GR" altLang="en-US" sz="2800"/>
            </a:br>
            <a:r>
              <a:rPr lang="el-GR" altLang="en-US" sz="2800"/>
              <a:t>-Υφισταμένων: Θεωρία </a:t>
            </a:r>
            <a:r>
              <a:rPr lang="en-US" altLang="en-US" sz="2800" dirty="0" err="1"/>
              <a:t>Graicunas</a:t>
            </a:r>
            <a:r>
              <a:rPr lang="el-GR" altLang="en-US" sz="2800" dirty="0"/>
              <a:t> </a:t>
            </a:r>
            <a:r>
              <a:rPr lang="en-US" altLang="en-US" sz="2800" dirty="0"/>
              <a:t>(</a:t>
            </a:r>
            <a:r>
              <a:rPr lang="el-GR" altLang="en-US" sz="2800" dirty="0"/>
              <a:t>Παράδειγμα)</a:t>
            </a:r>
            <a:endParaRPr lang="en-US" altLang="en-US" sz="2800" dirty="0"/>
          </a:p>
        </p:txBody>
      </p:sp>
      <p:sp>
        <p:nvSpPr>
          <p:cNvPr id="76803" name="Rectangle 3"/>
          <p:cNvSpPr>
            <a:spLocks noGrp="1" noChangeArrowheads="1"/>
          </p:cNvSpPr>
          <p:nvPr>
            <p:ph type="body" idx="1"/>
          </p:nvPr>
        </p:nvSpPr>
        <p:spPr>
          <a:xfrm>
            <a:off x="1066786" y="1962151"/>
            <a:ext cx="8229600" cy="4411663"/>
          </a:xfrm>
        </p:spPr>
        <p:txBody>
          <a:bodyPr/>
          <a:lstStyle/>
          <a:p>
            <a:endParaRPr lang="el-GR" altLang="en-US"/>
          </a:p>
          <a:p>
            <a:endParaRPr lang="en-US" altLang="en-US"/>
          </a:p>
        </p:txBody>
      </p:sp>
      <p:sp>
        <p:nvSpPr>
          <p:cNvPr id="76804" name="Text Box 4"/>
          <p:cNvSpPr txBox="1">
            <a:spLocks noChangeArrowheads="1"/>
          </p:cNvSpPr>
          <p:nvPr/>
        </p:nvSpPr>
        <p:spPr bwMode="auto">
          <a:xfrm>
            <a:off x="5119674" y="1330325"/>
            <a:ext cx="404576" cy="463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000" tIns="46800" rIns="90000" bIns="46800">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l-GR" altLang="en-US" b="1"/>
              <a:t>Α</a:t>
            </a:r>
            <a:endParaRPr lang="en-US" altLang="en-US" b="1"/>
          </a:p>
        </p:txBody>
      </p:sp>
      <p:sp>
        <p:nvSpPr>
          <p:cNvPr id="76805" name="Text Box 5"/>
          <p:cNvSpPr txBox="1">
            <a:spLocks noChangeArrowheads="1"/>
          </p:cNvSpPr>
          <p:nvPr/>
        </p:nvSpPr>
        <p:spPr bwMode="auto">
          <a:xfrm>
            <a:off x="6405549" y="987425"/>
            <a:ext cx="404576" cy="463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000" tIns="46800" rIns="90000" bIns="46800">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l-GR" altLang="en-US" b="1"/>
              <a:t>Β</a:t>
            </a:r>
            <a:endParaRPr lang="en-US" altLang="en-US" b="1"/>
          </a:p>
        </p:txBody>
      </p:sp>
      <p:sp>
        <p:nvSpPr>
          <p:cNvPr id="76806" name="Text Box 6"/>
          <p:cNvSpPr txBox="1">
            <a:spLocks noChangeArrowheads="1"/>
          </p:cNvSpPr>
          <p:nvPr/>
        </p:nvSpPr>
        <p:spPr bwMode="auto">
          <a:xfrm>
            <a:off x="6405549" y="1330325"/>
            <a:ext cx="366104" cy="463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000" tIns="46800" rIns="90000" bIns="46800">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l-GR" altLang="en-US" b="1"/>
              <a:t>Γ</a:t>
            </a:r>
            <a:endParaRPr lang="en-US" altLang="en-US" b="1"/>
          </a:p>
        </p:txBody>
      </p:sp>
      <p:sp>
        <p:nvSpPr>
          <p:cNvPr id="76807" name="Text Box 7"/>
          <p:cNvSpPr txBox="1">
            <a:spLocks noChangeArrowheads="1"/>
          </p:cNvSpPr>
          <p:nvPr/>
        </p:nvSpPr>
        <p:spPr bwMode="auto">
          <a:xfrm>
            <a:off x="6405549" y="1573213"/>
            <a:ext cx="402972" cy="463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000" tIns="46800" rIns="90000" bIns="46800">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l-GR" altLang="en-US" b="1"/>
              <a:t>Δ</a:t>
            </a:r>
            <a:endParaRPr lang="en-US" altLang="en-US" b="1"/>
          </a:p>
        </p:txBody>
      </p:sp>
      <p:sp>
        <p:nvSpPr>
          <p:cNvPr id="76808" name="Text Box 8"/>
          <p:cNvSpPr txBox="1">
            <a:spLocks noChangeArrowheads="1"/>
          </p:cNvSpPr>
          <p:nvPr/>
        </p:nvSpPr>
        <p:spPr bwMode="auto">
          <a:xfrm>
            <a:off x="1519224" y="1273175"/>
            <a:ext cx="3015162" cy="463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000" tIns="46800" rIns="90000" bIns="46800">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l-GR" altLang="en-US" b="1"/>
              <a:t>► Άμεσες Ατομικές :</a:t>
            </a:r>
            <a:endParaRPr lang="en-US" altLang="en-US" b="1"/>
          </a:p>
        </p:txBody>
      </p:sp>
      <p:sp>
        <p:nvSpPr>
          <p:cNvPr id="76809" name="Line 9"/>
          <p:cNvSpPr>
            <a:spLocks noChangeShapeType="1"/>
          </p:cNvSpPr>
          <p:nvPr/>
        </p:nvSpPr>
        <p:spPr bwMode="auto">
          <a:xfrm flipV="1">
            <a:off x="6038836" y="1214438"/>
            <a:ext cx="400050" cy="285750"/>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sp>
        <p:nvSpPr>
          <p:cNvPr id="76810" name="Line 10"/>
          <p:cNvSpPr>
            <a:spLocks noChangeShapeType="1"/>
          </p:cNvSpPr>
          <p:nvPr/>
        </p:nvSpPr>
        <p:spPr bwMode="auto">
          <a:xfrm flipV="1">
            <a:off x="6067412" y="1557339"/>
            <a:ext cx="371475" cy="14287"/>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sp>
        <p:nvSpPr>
          <p:cNvPr id="76811" name="Line 11"/>
          <p:cNvSpPr>
            <a:spLocks noChangeShapeType="1"/>
          </p:cNvSpPr>
          <p:nvPr/>
        </p:nvSpPr>
        <p:spPr bwMode="auto">
          <a:xfrm>
            <a:off x="6081700" y="1671638"/>
            <a:ext cx="371475" cy="171450"/>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lIns="90000" tIns="46800" rIns="90000" bIns="46800">
            <a:spAutoFit/>
          </a:bodyPr>
          <a:lstStyle/>
          <a:p>
            <a:endParaRPr lang="en-US"/>
          </a:p>
        </p:txBody>
      </p:sp>
      <p:sp>
        <p:nvSpPr>
          <p:cNvPr id="76812" name="Text Box 12"/>
          <p:cNvSpPr txBox="1">
            <a:spLocks noChangeArrowheads="1"/>
          </p:cNvSpPr>
          <p:nvPr/>
        </p:nvSpPr>
        <p:spPr bwMode="auto">
          <a:xfrm>
            <a:off x="8591536" y="1258888"/>
            <a:ext cx="353280" cy="463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000" tIns="46800" rIns="90000" bIns="46800">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l-GR" altLang="en-US" b="1">
                <a:solidFill>
                  <a:srgbClr val="FF0000"/>
                </a:solidFill>
              </a:rPr>
              <a:t>3</a:t>
            </a:r>
            <a:endParaRPr lang="en-US" altLang="en-US" b="1">
              <a:solidFill>
                <a:srgbClr val="FF0000"/>
              </a:solidFill>
            </a:endParaRPr>
          </a:p>
        </p:txBody>
      </p:sp>
      <p:sp>
        <p:nvSpPr>
          <p:cNvPr id="76813" name="Line 13"/>
          <p:cNvSpPr>
            <a:spLocks noChangeShapeType="1"/>
          </p:cNvSpPr>
          <p:nvPr/>
        </p:nvSpPr>
        <p:spPr bwMode="auto">
          <a:xfrm>
            <a:off x="7596174" y="1500189"/>
            <a:ext cx="785812" cy="14287"/>
          </a:xfrm>
          <a:prstGeom prst="line">
            <a:avLst/>
          </a:prstGeom>
          <a:noFill/>
          <a:ln w="25400">
            <a:solidFill>
              <a:srgbClr val="000000"/>
            </a:solidFill>
            <a:round/>
            <a:headEnd/>
            <a:tailEnd type="triangle" w="med" len="med"/>
          </a:ln>
          <a:extLst>
            <a:ext uri="{909E8E84-426E-40DD-AFC4-6F175D3DCCD1}">
              <a14:hiddenFill xmlns:a14="http://schemas.microsoft.com/office/drawing/2010/main">
                <a:noFill/>
              </a14:hiddenFill>
            </a:ext>
          </a:extLst>
        </p:spPr>
        <p:txBody>
          <a:bodyPr lIns="90000" tIns="46800" rIns="90000" bIns="46800">
            <a:spAutoFit/>
          </a:bodyPr>
          <a:lstStyle/>
          <a:p>
            <a:endParaRPr lang="en-US"/>
          </a:p>
        </p:txBody>
      </p:sp>
      <p:sp>
        <p:nvSpPr>
          <p:cNvPr id="76814" name="Text Box 14"/>
          <p:cNvSpPr txBox="1">
            <a:spLocks noChangeArrowheads="1"/>
          </p:cNvSpPr>
          <p:nvPr/>
        </p:nvSpPr>
        <p:spPr bwMode="auto">
          <a:xfrm>
            <a:off x="1547799" y="3473450"/>
            <a:ext cx="3173412" cy="463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lIns="90000" tIns="46800" rIns="90000" bIns="46800">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US" altLang="en-US" b="1"/>
              <a:t>►</a:t>
            </a:r>
            <a:r>
              <a:rPr lang="el-GR" altLang="en-US" b="1"/>
              <a:t>Άμεσες Ομαδικές :</a:t>
            </a:r>
            <a:endParaRPr lang="en-US" altLang="en-US" b="1"/>
          </a:p>
        </p:txBody>
      </p:sp>
      <p:sp>
        <p:nvSpPr>
          <p:cNvPr id="76815" name="Text Box 15"/>
          <p:cNvSpPr txBox="1">
            <a:spLocks noChangeArrowheads="1"/>
          </p:cNvSpPr>
          <p:nvPr/>
        </p:nvSpPr>
        <p:spPr bwMode="auto">
          <a:xfrm>
            <a:off x="5005374" y="3473450"/>
            <a:ext cx="404576" cy="463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000" tIns="46800" rIns="90000" bIns="46800">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l-GR" altLang="en-US" b="1"/>
              <a:t>Α</a:t>
            </a:r>
            <a:endParaRPr lang="en-US" altLang="en-US" b="1"/>
          </a:p>
        </p:txBody>
      </p:sp>
      <p:sp>
        <p:nvSpPr>
          <p:cNvPr id="76816" name="Text Box 16"/>
          <p:cNvSpPr txBox="1">
            <a:spLocks noChangeArrowheads="1"/>
          </p:cNvSpPr>
          <p:nvPr/>
        </p:nvSpPr>
        <p:spPr bwMode="auto">
          <a:xfrm>
            <a:off x="5491149" y="3444875"/>
            <a:ext cx="515182" cy="463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000" tIns="46800" rIns="90000" bIns="46800">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l-GR" altLang="en-US" b="1"/>
              <a:t>με</a:t>
            </a:r>
            <a:endParaRPr lang="en-US" altLang="en-US" b="1"/>
          </a:p>
        </p:txBody>
      </p:sp>
      <p:sp>
        <p:nvSpPr>
          <p:cNvPr id="76817" name="Text Box 17"/>
          <p:cNvSpPr txBox="1">
            <a:spLocks noChangeArrowheads="1"/>
          </p:cNvSpPr>
          <p:nvPr/>
        </p:nvSpPr>
        <p:spPr bwMode="auto">
          <a:xfrm>
            <a:off x="6319824" y="2289175"/>
            <a:ext cx="792162" cy="463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lIns="90000" tIns="46800" rIns="90000" bIns="46800">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l-GR" altLang="en-US" b="1"/>
              <a:t>Β+Γ</a:t>
            </a:r>
            <a:endParaRPr lang="en-US" altLang="en-US" b="1"/>
          </a:p>
        </p:txBody>
      </p:sp>
      <p:sp>
        <p:nvSpPr>
          <p:cNvPr id="76818" name="Text Box 18"/>
          <p:cNvSpPr txBox="1">
            <a:spLocks noChangeArrowheads="1"/>
          </p:cNvSpPr>
          <p:nvPr/>
        </p:nvSpPr>
        <p:spPr bwMode="auto">
          <a:xfrm>
            <a:off x="6334111" y="2644775"/>
            <a:ext cx="805326" cy="463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000" tIns="46800" rIns="90000" bIns="46800">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l-GR" altLang="en-US" b="1"/>
              <a:t>Β+Δ</a:t>
            </a:r>
            <a:endParaRPr lang="en-US" altLang="en-US" b="1"/>
          </a:p>
        </p:txBody>
      </p:sp>
      <p:sp>
        <p:nvSpPr>
          <p:cNvPr id="76819" name="Text Box 19"/>
          <p:cNvSpPr txBox="1">
            <a:spLocks noChangeArrowheads="1"/>
          </p:cNvSpPr>
          <p:nvPr/>
        </p:nvSpPr>
        <p:spPr bwMode="auto">
          <a:xfrm>
            <a:off x="6362687" y="3016250"/>
            <a:ext cx="768457" cy="463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000" tIns="46800" rIns="90000" bIns="46800">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l-GR" altLang="en-US" b="1"/>
              <a:t>Γ+Β</a:t>
            </a:r>
            <a:endParaRPr lang="en-US" altLang="en-US" b="1"/>
          </a:p>
        </p:txBody>
      </p:sp>
      <p:sp>
        <p:nvSpPr>
          <p:cNvPr id="76820" name="Text Box 20"/>
          <p:cNvSpPr txBox="1">
            <a:spLocks noChangeArrowheads="1"/>
          </p:cNvSpPr>
          <p:nvPr/>
        </p:nvSpPr>
        <p:spPr bwMode="auto">
          <a:xfrm>
            <a:off x="6276961" y="3389313"/>
            <a:ext cx="1049338" cy="463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lIns="90000" tIns="46800" rIns="90000" bIns="46800">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l-GR" altLang="en-US" b="1"/>
              <a:t> Γ+Δ</a:t>
            </a:r>
            <a:endParaRPr lang="en-US" altLang="en-US" b="1"/>
          </a:p>
        </p:txBody>
      </p:sp>
      <p:sp>
        <p:nvSpPr>
          <p:cNvPr id="76821" name="Text Box 21"/>
          <p:cNvSpPr txBox="1">
            <a:spLocks noChangeArrowheads="1"/>
          </p:cNvSpPr>
          <p:nvPr/>
        </p:nvSpPr>
        <p:spPr bwMode="auto">
          <a:xfrm>
            <a:off x="6348399" y="3702050"/>
            <a:ext cx="805326" cy="463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000" tIns="46800" rIns="90000" bIns="46800">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l-GR" altLang="en-US" b="1"/>
              <a:t>Δ+Β</a:t>
            </a:r>
            <a:endParaRPr lang="en-US" altLang="en-US" b="1"/>
          </a:p>
        </p:txBody>
      </p:sp>
      <p:sp>
        <p:nvSpPr>
          <p:cNvPr id="76822" name="Text Box 22"/>
          <p:cNvSpPr txBox="1">
            <a:spLocks noChangeArrowheads="1"/>
          </p:cNvSpPr>
          <p:nvPr/>
        </p:nvSpPr>
        <p:spPr bwMode="auto">
          <a:xfrm>
            <a:off x="6348399" y="4016375"/>
            <a:ext cx="760412" cy="463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lIns="90000" tIns="46800" rIns="90000" bIns="46800">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l-GR" altLang="en-US" b="1"/>
              <a:t>Δ+Γ</a:t>
            </a:r>
            <a:endParaRPr lang="en-US" altLang="en-US" b="1"/>
          </a:p>
        </p:txBody>
      </p:sp>
      <p:sp>
        <p:nvSpPr>
          <p:cNvPr id="76823" name="Text Box 23"/>
          <p:cNvSpPr txBox="1">
            <a:spLocks noChangeArrowheads="1"/>
          </p:cNvSpPr>
          <p:nvPr/>
        </p:nvSpPr>
        <p:spPr bwMode="auto">
          <a:xfrm>
            <a:off x="6348400" y="4359275"/>
            <a:ext cx="1316037" cy="463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lIns="90000" tIns="46800" rIns="90000" bIns="46800">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l-GR" altLang="en-US" b="1"/>
              <a:t>Β+Γ+Δ</a:t>
            </a:r>
            <a:endParaRPr lang="en-US" altLang="en-US" b="1"/>
          </a:p>
        </p:txBody>
      </p:sp>
      <p:sp>
        <p:nvSpPr>
          <p:cNvPr id="76824" name="Text Box 24"/>
          <p:cNvSpPr txBox="1">
            <a:spLocks noChangeArrowheads="1"/>
          </p:cNvSpPr>
          <p:nvPr/>
        </p:nvSpPr>
        <p:spPr bwMode="auto">
          <a:xfrm>
            <a:off x="6334111" y="4673600"/>
            <a:ext cx="1169208" cy="463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000" tIns="46800" rIns="90000" bIns="46800">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l-GR" altLang="en-US" b="1"/>
              <a:t>Γ+Β+Δ</a:t>
            </a:r>
            <a:endParaRPr lang="en-US" altLang="en-US" b="1"/>
          </a:p>
        </p:txBody>
      </p:sp>
      <p:sp>
        <p:nvSpPr>
          <p:cNvPr id="76825" name="Text Box 25"/>
          <p:cNvSpPr txBox="1">
            <a:spLocks noChangeArrowheads="1"/>
          </p:cNvSpPr>
          <p:nvPr/>
        </p:nvSpPr>
        <p:spPr bwMode="auto">
          <a:xfrm>
            <a:off x="6334111" y="4973638"/>
            <a:ext cx="1169208" cy="463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000" tIns="46800" rIns="90000" bIns="46800">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l-GR" altLang="en-US" b="1"/>
              <a:t>Δ+Γ+Β</a:t>
            </a:r>
            <a:endParaRPr lang="en-US" altLang="en-US" b="1"/>
          </a:p>
        </p:txBody>
      </p:sp>
      <p:sp>
        <p:nvSpPr>
          <p:cNvPr id="76826" name="Text Box 26"/>
          <p:cNvSpPr txBox="1">
            <a:spLocks noChangeArrowheads="1"/>
          </p:cNvSpPr>
          <p:nvPr/>
        </p:nvSpPr>
        <p:spPr bwMode="auto">
          <a:xfrm>
            <a:off x="5505436" y="1316038"/>
            <a:ext cx="515182" cy="463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000" tIns="46800" rIns="90000" bIns="46800">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l-GR" altLang="en-US" b="1"/>
              <a:t>με</a:t>
            </a:r>
            <a:endParaRPr lang="en-US" altLang="en-US" b="1"/>
          </a:p>
        </p:txBody>
      </p:sp>
      <p:sp>
        <p:nvSpPr>
          <p:cNvPr id="76827" name="Line 27"/>
          <p:cNvSpPr>
            <a:spLocks noChangeShapeType="1"/>
          </p:cNvSpPr>
          <p:nvPr/>
        </p:nvSpPr>
        <p:spPr bwMode="auto">
          <a:xfrm flipV="1">
            <a:off x="5924536" y="2557464"/>
            <a:ext cx="514350" cy="1100137"/>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sp>
        <p:nvSpPr>
          <p:cNvPr id="76828" name="Line 28"/>
          <p:cNvSpPr>
            <a:spLocks noChangeShapeType="1"/>
          </p:cNvSpPr>
          <p:nvPr/>
        </p:nvSpPr>
        <p:spPr bwMode="auto">
          <a:xfrm flipV="1">
            <a:off x="5953111" y="2886076"/>
            <a:ext cx="514350" cy="771525"/>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sp>
        <p:nvSpPr>
          <p:cNvPr id="76829" name="Line 29"/>
          <p:cNvSpPr>
            <a:spLocks noChangeShapeType="1"/>
          </p:cNvSpPr>
          <p:nvPr/>
        </p:nvSpPr>
        <p:spPr bwMode="auto">
          <a:xfrm flipV="1">
            <a:off x="5981687" y="3314701"/>
            <a:ext cx="428625" cy="385763"/>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sp>
        <p:nvSpPr>
          <p:cNvPr id="76830" name="Line 30"/>
          <p:cNvSpPr>
            <a:spLocks noChangeShapeType="1"/>
          </p:cNvSpPr>
          <p:nvPr/>
        </p:nvSpPr>
        <p:spPr bwMode="auto">
          <a:xfrm flipV="1">
            <a:off x="6010262" y="3671889"/>
            <a:ext cx="385763" cy="14287"/>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sp>
        <p:nvSpPr>
          <p:cNvPr id="76831" name="Line 31"/>
          <p:cNvSpPr>
            <a:spLocks noChangeShapeType="1"/>
          </p:cNvSpPr>
          <p:nvPr/>
        </p:nvSpPr>
        <p:spPr bwMode="auto">
          <a:xfrm>
            <a:off x="6038836" y="3700463"/>
            <a:ext cx="414338" cy="228600"/>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sp>
        <p:nvSpPr>
          <p:cNvPr id="76832" name="Line 32"/>
          <p:cNvSpPr>
            <a:spLocks noChangeShapeType="1"/>
          </p:cNvSpPr>
          <p:nvPr/>
        </p:nvSpPr>
        <p:spPr bwMode="auto">
          <a:xfrm>
            <a:off x="5995974" y="3700464"/>
            <a:ext cx="400050" cy="542925"/>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sp>
        <p:nvSpPr>
          <p:cNvPr id="76833" name="Line 33"/>
          <p:cNvSpPr>
            <a:spLocks noChangeShapeType="1"/>
          </p:cNvSpPr>
          <p:nvPr/>
        </p:nvSpPr>
        <p:spPr bwMode="auto">
          <a:xfrm>
            <a:off x="5981687" y="3743325"/>
            <a:ext cx="442913" cy="857250"/>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lIns="90000" tIns="46800" rIns="90000" bIns="46800">
            <a:spAutoFit/>
          </a:bodyPr>
          <a:lstStyle/>
          <a:p>
            <a:endParaRPr lang="en-US"/>
          </a:p>
        </p:txBody>
      </p:sp>
      <p:sp>
        <p:nvSpPr>
          <p:cNvPr id="76834" name="Line 34"/>
          <p:cNvSpPr>
            <a:spLocks noChangeShapeType="1"/>
          </p:cNvSpPr>
          <p:nvPr/>
        </p:nvSpPr>
        <p:spPr bwMode="auto">
          <a:xfrm>
            <a:off x="5953111" y="3786188"/>
            <a:ext cx="457200" cy="1143000"/>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sp>
        <p:nvSpPr>
          <p:cNvPr id="76835" name="Line 35"/>
          <p:cNvSpPr>
            <a:spLocks noChangeShapeType="1"/>
          </p:cNvSpPr>
          <p:nvPr/>
        </p:nvSpPr>
        <p:spPr bwMode="auto">
          <a:xfrm>
            <a:off x="5953111" y="3829050"/>
            <a:ext cx="457200" cy="1385888"/>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sp>
        <p:nvSpPr>
          <p:cNvPr id="76836" name="Line 36"/>
          <p:cNvSpPr>
            <a:spLocks noChangeShapeType="1"/>
          </p:cNvSpPr>
          <p:nvPr/>
        </p:nvSpPr>
        <p:spPr bwMode="auto">
          <a:xfrm>
            <a:off x="7696187" y="3657600"/>
            <a:ext cx="657225" cy="0"/>
          </a:xfrm>
          <a:prstGeom prst="line">
            <a:avLst/>
          </a:prstGeom>
          <a:noFill/>
          <a:ln w="25400">
            <a:solidFill>
              <a:srgbClr val="000000"/>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sp>
        <p:nvSpPr>
          <p:cNvPr id="76837" name="Text Box 37"/>
          <p:cNvSpPr txBox="1">
            <a:spLocks noChangeArrowheads="1"/>
          </p:cNvSpPr>
          <p:nvPr/>
        </p:nvSpPr>
        <p:spPr bwMode="auto">
          <a:xfrm>
            <a:off x="8605824" y="3373438"/>
            <a:ext cx="353280" cy="463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000" tIns="46800" rIns="90000" bIns="46800">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l-GR" altLang="en-US" b="1">
                <a:solidFill>
                  <a:srgbClr val="FF0000"/>
                </a:solidFill>
              </a:rPr>
              <a:t>9</a:t>
            </a:r>
            <a:endParaRPr lang="en-US" altLang="en-US" b="1">
              <a:solidFill>
                <a:srgbClr val="FF0000"/>
              </a:solidFill>
            </a:endParaRPr>
          </a:p>
        </p:txBody>
      </p:sp>
      <p:sp>
        <p:nvSpPr>
          <p:cNvPr id="76838" name="Text Box 38"/>
          <p:cNvSpPr txBox="1">
            <a:spLocks noChangeArrowheads="1"/>
          </p:cNvSpPr>
          <p:nvPr/>
        </p:nvSpPr>
        <p:spPr bwMode="auto">
          <a:xfrm>
            <a:off x="1504936" y="5302250"/>
            <a:ext cx="3078064" cy="463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000" tIns="46800" rIns="90000" bIns="46800">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US" altLang="en-US" b="1"/>
              <a:t>►</a:t>
            </a:r>
            <a:r>
              <a:rPr lang="el-GR" altLang="en-US" b="1"/>
              <a:t>Διασταυρούμενες :</a:t>
            </a:r>
            <a:endParaRPr lang="en-US" altLang="en-US" b="1"/>
          </a:p>
        </p:txBody>
      </p:sp>
      <p:sp>
        <p:nvSpPr>
          <p:cNvPr id="76839" name="Text Box 39"/>
          <p:cNvSpPr txBox="1">
            <a:spLocks noChangeArrowheads="1"/>
          </p:cNvSpPr>
          <p:nvPr/>
        </p:nvSpPr>
        <p:spPr bwMode="auto">
          <a:xfrm>
            <a:off x="1762111" y="5888038"/>
            <a:ext cx="1533090" cy="463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000" tIns="46800" rIns="90000" bIns="46800">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l-GR" altLang="en-US" b="1"/>
              <a:t>Β προς Γ</a:t>
            </a:r>
            <a:endParaRPr lang="en-US" altLang="en-US" b="1"/>
          </a:p>
        </p:txBody>
      </p:sp>
      <p:sp>
        <p:nvSpPr>
          <p:cNvPr id="76840" name="Text Box 40"/>
          <p:cNvSpPr txBox="1">
            <a:spLocks noChangeArrowheads="1"/>
          </p:cNvSpPr>
          <p:nvPr/>
        </p:nvSpPr>
        <p:spPr bwMode="auto">
          <a:xfrm>
            <a:off x="1733537" y="6359525"/>
            <a:ext cx="1558545" cy="463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000" tIns="46800" rIns="90000" bIns="46800">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l-GR" altLang="en-US" b="1"/>
              <a:t>Β προς Δ</a:t>
            </a:r>
            <a:endParaRPr lang="en-US" altLang="en-US" b="1"/>
          </a:p>
        </p:txBody>
      </p:sp>
      <p:sp>
        <p:nvSpPr>
          <p:cNvPr id="76841" name="Text Box 41"/>
          <p:cNvSpPr txBox="1">
            <a:spLocks noChangeArrowheads="1"/>
          </p:cNvSpPr>
          <p:nvPr/>
        </p:nvSpPr>
        <p:spPr bwMode="auto">
          <a:xfrm>
            <a:off x="3748074" y="5902325"/>
            <a:ext cx="1533090" cy="463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000" tIns="46800" rIns="90000" bIns="46800">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l-GR" altLang="en-US" b="1"/>
              <a:t>Γ προς Β</a:t>
            </a:r>
            <a:endParaRPr lang="en-US" altLang="en-US" b="1"/>
          </a:p>
        </p:txBody>
      </p:sp>
      <p:sp>
        <p:nvSpPr>
          <p:cNvPr id="76842" name="Text Box 42"/>
          <p:cNvSpPr txBox="1">
            <a:spLocks noChangeArrowheads="1"/>
          </p:cNvSpPr>
          <p:nvPr/>
        </p:nvSpPr>
        <p:spPr bwMode="auto">
          <a:xfrm>
            <a:off x="3762362" y="6330950"/>
            <a:ext cx="1520073" cy="463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000" tIns="46800" rIns="90000" bIns="46800">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l-GR" altLang="en-US" b="1"/>
              <a:t>Γ προς Δ</a:t>
            </a:r>
            <a:endParaRPr lang="en-US" altLang="en-US" b="1"/>
          </a:p>
        </p:txBody>
      </p:sp>
      <p:sp>
        <p:nvSpPr>
          <p:cNvPr id="76843" name="Text Box 43"/>
          <p:cNvSpPr txBox="1">
            <a:spLocks noChangeArrowheads="1"/>
          </p:cNvSpPr>
          <p:nvPr/>
        </p:nvSpPr>
        <p:spPr bwMode="auto">
          <a:xfrm>
            <a:off x="5819761" y="5902325"/>
            <a:ext cx="1569958" cy="463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000" tIns="46800" rIns="90000" bIns="46800">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l-GR" altLang="en-US" b="1"/>
              <a:t>Δ προς Β</a:t>
            </a:r>
            <a:endParaRPr lang="en-US" altLang="en-US" b="1"/>
          </a:p>
        </p:txBody>
      </p:sp>
      <p:sp>
        <p:nvSpPr>
          <p:cNvPr id="76844" name="Text Box 44"/>
          <p:cNvSpPr txBox="1">
            <a:spLocks noChangeArrowheads="1"/>
          </p:cNvSpPr>
          <p:nvPr/>
        </p:nvSpPr>
        <p:spPr bwMode="auto">
          <a:xfrm>
            <a:off x="5834049" y="6302375"/>
            <a:ext cx="1531486" cy="463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000" tIns="46800" rIns="90000" bIns="46800">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l-GR" altLang="en-US" b="1"/>
              <a:t>Δ προς Γ</a:t>
            </a:r>
            <a:endParaRPr lang="en-US" altLang="en-US" b="1"/>
          </a:p>
        </p:txBody>
      </p:sp>
      <p:sp>
        <p:nvSpPr>
          <p:cNvPr id="76845" name="Line 45"/>
          <p:cNvSpPr>
            <a:spLocks noChangeShapeType="1"/>
          </p:cNvSpPr>
          <p:nvPr/>
        </p:nvSpPr>
        <p:spPr bwMode="auto">
          <a:xfrm>
            <a:off x="7681899" y="6272214"/>
            <a:ext cx="685800" cy="14287"/>
          </a:xfrm>
          <a:prstGeom prst="line">
            <a:avLst/>
          </a:prstGeom>
          <a:noFill/>
          <a:ln w="25400">
            <a:solidFill>
              <a:srgbClr val="000000"/>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sp>
        <p:nvSpPr>
          <p:cNvPr id="76846" name="Text Box 46"/>
          <p:cNvSpPr txBox="1">
            <a:spLocks noChangeArrowheads="1"/>
          </p:cNvSpPr>
          <p:nvPr/>
        </p:nvSpPr>
        <p:spPr bwMode="auto">
          <a:xfrm>
            <a:off x="8662974" y="6030913"/>
            <a:ext cx="353280" cy="463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000" tIns="46800" rIns="90000" bIns="46800">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l-GR" altLang="en-US" b="1">
                <a:solidFill>
                  <a:srgbClr val="FF0000"/>
                </a:solidFill>
              </a:rPr>
              <a:t>6</a:t>
            </a:r>
            <a:endParaRPr lang="en-US" altLang="en-US" b="1">
              <a:solidFill>
                <a:srgbClr val="FF0000"/>
              </a:solidFill>
            </a:endParaRPr>
          </a:p>
        </p:txBody>
      </p:sp>
      <p:sp>
        <p:nvSpPr>
          <p:cNvPr id="76848" name="Line 49"/>
          <p:cNvSpPr>
            <a:spLocks noChangeShapeType="1"/>
          </p:cNvSpPr>
          <p:nvPr/>
        </p:nvSpPr>
        <p:spPr bwMode="auto">
          <a:xfrm>
            <a:off x="8939200" y="3643314"/>
            <a:ext cx="314325" cy="14287"/>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lIns="90000" tIns="46800" rIns="90000" bIns="46800">
            <a:spAutoFit/>
          </a:bodyPr>
          <a:lstStyle/>
          <a:p>
            <a:endParaRPr lang="en-US"/>
          </a:p>
        </p:txBody>
      </p:sp>
      <p:sp>
        <p:nvSpPr>
          <p:cNvPr id="76849" name="Text Box 50"/>
          <p:cNvSpPr txBox="1">
            <a:spLocks noChangeArrowheads="1"/>
          </p:cNvSpPr>
          <p:nvPr/>
        </p:nvSpPr>
        <p:spPr bwMode="auto">
          <a:xfrm>
            <a:off x="9232886" y="3344863"/>
            <a:ext cx="524800" cy="463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000" tIns="46800" rIns="90000" bIns="46800">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l-GR" altLang="en-US" b="1">
                <a:solidFill>
                  <a:srgbClr val="FF0000"/>
                </a:solidFill>
              </a:rPr>
              <a:t>18</a:t>
            </a:r>
            <a:endParaRPr lang="en-US" altLang="en-US" b="1">
              <a:solidFill>
                <a:srgbClr val="FF0000"/>
              </a:solidFill>
            </a:endParaRPr>
          </a:p>
        </p:txBody>
      </p:sp>
    </p:spTree>
    <p:extLst>
      <p:ext uri="{BB962C8B-B14F-4D97-AF65-F5344CB8AC3E}">
        <p14:creationId xmlns:p14="http://schemas.microsoft.com/office/powerpoint/2010/main" val="85605067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normAutofit/>
          </a:bodyPr>
          <a:lstStyle/>
          <a:p>
            <a:r>
              <a:rPr lang="el-GR" altLang="en-US" sz="2800" dirty="0"/>
              <a:t>Αριθμός Σχέσεων </a:t>
            </a:r>
            <a:r>
              <a:rPr lang="el-GR" altLang="en-US" sz="2800" dirty="0" smtClean="0"/>
              <a:t>Προϊσταμένων-Υφισταμένων</a:t>
            </a:r>
            <a:r>
              <a:rPr lang="el-GR" altLang="en-US" sz="2800" dirty="0"/>
              <a:t/>
            </a:r>
            <a:br>
              <a:rPr lang="el-GR" altLang="en-US" sz="2800" dirty="0"/>
            </a:br>
            <a:r>
              <a:rPr lang="el-GR" altLang="en-US" sz="2800" dirty="0"/>
              <a:t> Θεωρία </a:t>
            </a:r>
            <a:r>
              <a:rPr lang="en-US" altLang="en-US" sz="2800" dirty="0" err="1"/>
              <a:t>Graicunas</a:t>
            </a:r>
            <a:r>
              <a:rPr lang="el-GR" altLang="en-US" sz="2800" dirty="0"/>
              <a:t> </a:t>
            </a:r>
            <a:r>
              <a:rPr lang="en-US" altLang="en-US" sz="2800" dirty="0"/>
              <a:t>(</a:t>
            </a:r>
            <a:r>
              <a:rPr lang="el-GR" altLang="en-US" sz="2800" dirty="0"/>
              <a:t>Τύπος Υπολογισμού)</a:t>
            </a:r>
            <a:endParaRPr lang="en-US" altLang="en-US" sz="2800" dirty="0"/>
          </a:p>
        </p:txBody>
      </p:sp>
      <p:sp>
        <p:nvSpPr>
          <p:cNvPr id="77827" name="Rectangle 3"/>
          <p:cNvSpPr>
            <a:spLocks noGrp="1" noChangeArrowheads="1"/>
          </p:cNvSpPr>
          <p:nvPr>
            <p:ph type="body" idx="1"/>
          </p:nvPr>
        </p:nvSpPr>
        <p:spPr>
          <a:xfrm>
            <a:off x="677334" y="2174877"/>
            <a:ext cx="8596668" cy="3880773"/>
          </a:xfrm>
        </p:spPr>
        <p:txBody>
          <a:bodyPr/>
          <a:lstStyle/>
          <a:p>
            <a:endParaRPr lang="el-GR" altLang="en-US"/>
          </a:p>
          <a:p>
            <a:endParaRPr lang="el-GR" altLang="en-US"/>
          </a:p>
          <a:p>
            <a:endParaRPr lang="en-US" altLang="en-US"/>
          </a:p>
        </p:txBody>
      </p:sp>
      <p:sp>
        <p:nvSpPr>
          <p:cNvPr id="77828" name="Text Box 4"/>
          <p:cNvSpPr txBox="1">
            <a:spLocks noChangeArrowheads="1"/>
          </p:cNvSpPr>
          <p:nvPr/>
        </p:nvSpPr>
        <p:spPr bwMode="auto">
          <a:xfrm>
            <a:off x="2247900" y="2179639"/>
            <a:ext cx="2719388" cy="3106737"/>
          </a:xfrm>
          <a:prstGeom prst="rect">
            <a:avLst/>
          </a:pr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l-GR" altLang="en-US" sz="2800" b="1"/>
              <a:t>Αριθμός όλων </a:t>
            </a:r>
          </a:p>
          <a:p>
            <a:pPr eaLnBrk="1" hangingPunct="1"/>
            <a:r>
              <a:rPr lang="el-GR" altLang="en-US" sz="2800" b="1"/>
              <a:t>των σχέσεων</a:t>
            </a:r>
          </a:p>
          <a:p>
            <a:pPr eaLnBrk="1" hangingPunct="1"/>
            <a:r>
              <a:rPr lang="el-GR" altLang="en-US" sz="2800" b="1"/>
              <a:t>Προϊσταμένου </a:t>
            </a:r>
          </a:p>
          <a:p>
            <a:pPr eaLnBrk="1" hangingPunct="1"/>
            <a:r>
              <a:rPr lang="el-GR" altLang="en-US" sz="2800" b="1"/>
              <a:t>Υφισταμένων</a:t>
            </a:r>
          </a:p>
          <a:p>
            <a:pPr eaLnBrk="1" hangingPunct="1"/>
            <a:r>
              <a:rPr lang="el-GR" altLang="en-US" sz="2800" b="1"/>
              <a:t>που απαιτούν </a:t>
            </a:r>
          </a:p>
          <a:p>
            <a:pPr eaLnBrk="1" hangingPunct="1"/>
            <a:r>
              <a:rPr lang="el-GR" altLang="en-US" sz="2800" b="1"/>
              <a:t>Διοικητική</a:t>
            </a:r>
          </a:p>
          <a:p>
            <a:pPr eaLnBrk="1" hangingPunct="1"/>
            <a:r>
              <a:rPr lang="el-GR" altLang="en-US" sz="2800" b="1"/>
              <a:t>Προσοχή</a:t>
            </a:r>
            <a:endParaRPr lang="en-US" altLang="en-US" sz="2800" b="1"/>
          </a:p>
        </p:txBody>
      </p:sp>
      <p:sp>
        <p:nvSpPr>
          <p:cNvPr id="77829" name="Text Box 5"/>
          <p:cNvSpPr txBox="1">
            <a:spLocks noChangeArrowheads="1"/>
          </p:cNvSpPr>
          <p:nvPr/>
        </p:nvSpPr>
        <p:spPr bwMode="auto">
          <a:xfrm>
            <a:off x="5291138" y="3379789"/>
            <a:ext cx="391752" cy="525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000" tIns="46800" rIns="90000" bIns="46800">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l-GR" altLang="en-US" sz="2800" b="1"/>
              <a:t>=</a:t>
            </a:r>
            <a:endParaRPr lang="en-US" altLang="en-US" sz="2800" b="1"/>
          </a:p>
        </p:txBody>
      </p:sp>
      <p:sp>
        <p:nvSpPr>
          <p:cNvPr id="77830" name="Text Box 6"/>
          <p:cNvSpPr txBox="1">
            <a:spLocks noChangeArrowheads="1"/>
          </p:cNvSpPr>
          <p:nvPr/>
        </p:nvSpPr>
        <p:spPr bwMode="auto">
          <a:xfrm>
            <a:off x="6048375" y="3189289"/>
            <a:ext cx="3745234" cy="7100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000" tIns="46800" rIns="90000" bIns="46800">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l-GR" altLang="en-US" sz="4000" b="1"/>
              <a:t>ν [ 2</a:t>
            </a:r>
            <a:r>
              <a:rPr lang="el-GR" altLang="en-US" sz="4000" b="1" baseline="30000"/>
              <a:t>ν-1</a:t>
            </a:r>
            <a:r>
              <a:rPr lang="el-GR" altLang="en-US" sz="4000" b="1"/>
              <a:t> + ν – 1 ]</a:t>
            </a:r>
            <a:endParaRPr lang="en-US" altLang="en-US" sz="4000" b="1"/>
          </a:p>
        </p:txBody>
      </p:sp>
      <p:sp>
        <p:nvSpPr>
          <p:cNvPr id="77831" name="Text Box 8"/>
          <p:cNvSpPr txBox="1">
            <a:spLocks noChangeArrowheads="1"/>
          </p:cNvSpPr>
          <p:nvPr/>
        </p:nvSpPr>
        <p:spPr bwMode="auto">
          <a:xfrm>
            <a:off x="7262813" y="3289301"/>
            <a:ext cx="181822" cy="3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000" tIns="46800" rIns="90000" bIns="46800">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en-US" altLang="en-US" sz="1800"/>
          </a:p>
        </p:txBody>
      </p:sp>
      <p:sp>
        <p:nvSpPr>
          <p:cNvPr id="77832" name="Text Box 11"/>
          <p:cNvSpPr txBox="1">
            <a:spLocks noChangeArrowheads="1"/>
          </p:cNvSpPr>
          <p:nvPr/>
        </p:nvSpPr>
        <p:spPr bwMode="auto">
          <a:xfrm>
            <a:off x="3962400" y="5486401"/>
            <a:ext cx="5737638" cy="525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000" tIns="46800" rIns="90000" bIns="46800">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l-GR" altLang="en-US" sz="2800" b="1"/>
              <a:t>Όπου: ν = αριθμός υφισταμένων</a:t>
            </a:r>
            <a:endParaRPr lang="en-US" altLang="en-US" sz="2800" b="1"/>
          </a:p>
        </p:txBody>
      </p:sp>
    </p:spTree>
    <p:extLst>
      <p:ext uri="{BB962C8B-B14F-4D97-AF65-F5344CB8AC3E}">
        <p14:creationId xmlns:p14="http://schemas.microsoft.com/office/powerpoint/2010/main" val="16506594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l-GR" altLang="en-US"/>
              <a:t>Περίπτωση 1</a:t>
            </a:r>
            <a:br>
              <a:rPr lang="el-GR" altLang="en-US"/>
            </a:br>
            <a:r>
              <a:rPr lang="en-US" altLang="en-US"/>
              <a:t>Osborne Computer Corporation</a:t>
            </a:r>
          </a:p>
        </p:txBody>
      </p:sp>
      <p:sp>
        <p:nvSpPr>
          <p:cNvPr id="23555" name="Rectangle 3"/>
          <p:cNvSpPr>
            <a:spLocks noGrp="1" noChangeArrowheads="1"/>
          </p:cNvSpPr>
          <p:nvPr>
            <p:ph type="body" idx="1"/>
          </p:nvPr>
        </p:nvSpPr>
        <p:spPr/>
        <p:txBody>
          <a:bodyPr>
            <a:normAutofit/>
          </a:bodyPr>
          <a:lstStyle/>
          <a:p>
            <a:r>
              <a:rPr lang="el-GR" altLang="en-US" sz="2400"/>
              <a:t>Η εταιρία μαζί με τις πωλήσεις μεγάλωσε και σε μέγεθος. </a:t>
            </a:r>
            <a:r>
              <a:rPr lang="el-GR" altLang="en-US" sz="2400" dirty="0"/>
              <a:t>Το 1983 είχε 800 εργαζόμενους.</a:t>
            </a:r>
          </a:p>
          <a:p>
            <a:r>
              <a:rPr lang="el-GR" altLang="en-US" sz="2400" dirty="0"/>
              <a:t>Το 1983 για να αντιμετωπίσει τον ανταγωνισμό</a:t>
            </a:r>
            <a:r>
              <a:rPr lang="en-GB" altLang="en-US" sz="2400" dirty="0"/>
              <a:t>,</a:t>
            </a:r>
            <a:r>
              <a:rPr lang="el-GR" altLang="en-US" sz="2400" dirty="0"/>
              <a:t> που προσελκυόταν από την νέα προσοδοφόρο αγορά</a:t>
            </a:r>
            <a:r>
              <a:rPr lang="en-GB" altLang="en-US" sz="2400" dirty="0"/>
              <a:t>,</a:t>
            </a:r>
            <a:r>
              <a:rPr lang="el-GR" altLang="en-US" sz="2400" dirty="0"/>
              <a:t> ο</a:t>
            </a:r>
            <a:r>
              <a:rPr lang="en-GB" altLang="en-US" sz="2400" dirty="0"/>
              <a:t> Osborne</a:t>
            </a:r>
            <a:r>
              <a:rPr lang="el-GR" altLang="en-US" sz="2400" dirty="0"/>
              <a:t> προσέλαβε ως Γεν. Δ/τη τον Πρόεδρο της</a:t>
            </a:r>
            <a:r>
              <a:rPr lang="en-GB" altLang="en-US" sz="2400" dirty="0"/>
              <a:t> Consolidated Food.</a:t>
            </a:r>
          </a:p>
          <a:p>
            <a:r>
              <a:rPr lang="el-GR" altLang="en-US" sz="2400" dirty="0"/>
              <a:t>Αυτός πολύ γρήγορα αποκέντρωσε την Ο. Δ.,   δημιούργησε νέα επίπεδα διοίκησης, και διαφοροποίησε την γραμμή παραγωγής.  </a:t>
            </a:r>
            <a:r>
              <a:rPr lang="en-GB" altLang="en-US" sz="2400" dirty="0"/>
              <a:t> </a:t>
            </a:r>
            <a:endParaRPr lang="en-US" altLang="en-US" sz="2400" dirty="0"/>
          </a:p>
        </p:txBody>
      </p:sp>
    </p:spTree>
    <p:extLst>
      <p:ext uri="{BB962C8B-B14F-4D97-AF65-F5344CB8AC3E}">
        <p14:creationId xmlns:p14="http://schemas.microsoft.com/office/powerpoint/2010/main" val="17545308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el-GR" altLang="en-US" sz="2800"/>
              <a:t>Αριθμός Σχέσεων Προϊσταμένων-Υφισταμένων </a:t>
            </a:r>
            <a:endParaRPr lang="en-US" altLang="en-US" sz="2800"/>
          </a:p>
        </p:txBody>
      </p:sp>
      <p:graphicFrame>
        <p:nvGraphicFramePr>
          <p:cNvPr id="37994" name="Group 106"/>
          <p:cNvGraphicFramePr>
            <a:graphicFrameLocks noGrp="1"/>
          </p:cNvGraphicFramePr>
          <p:nvPr>
            <p:ph idx="1"/>
          </p:nvPr>
        </p:nvGraphicFramePr>
        <p:xfrm>
          <a:off x="1981200" y="1511300"/>
          <a:ext cx="4800600" cy="5194944"/>
        </p:xfrm>
        <a:graphic>
          <a:graphicData uri="http://schemas.openxmlformats.org/drawingml/2006/table">
            <a:tbl>
              <a:tblPr/>
              <a:tblGrid>
                <a:gridCol w="2851150"/>
                <a:gridCol w="1949450"/>
              </a:tblGrid>
              <a:tr h="977900">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37931725" indent="-37474525"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eaLnBrk="0" hangingPunct="0">
                        <a:spcBef>
                          <a:spcPct val="20000"/>
                        </a:spcBef>
                        <a:defRPr sz="2100">
                          <a:solidFill>
                            <a:schemeClr val="tx1"/>
                          </a:solidFill>
                          <a:latin typeface="Arial" charset="0"/>
                          <a:ea typeface="ＭＳ Ｐゴシック" charset="-128"/>
                        </a:defRPr>
                      </a:lvl3pPr>
                      <a:lvl4pPr eaLnBrk="0" hangingPunct="0">
                        <a:spcBef>
                          <a:spcPct val="20000"/>
                        </a:spcBef>
                        <a:defRPr>
                          <a:solidFill>
                            <a:schemeClr val="tx1"/>
                          </a:solidFill>
                          <a:latin typeface="Arial" charset="0"/>
                          <a:ea typeface="ＭＳ Ｐゴシック" charset="-128"/>
                        </a:defRPr>
                      </a:lvl4pPr>
                      <a:lvl5pPr eaLnBrk="0" hangingPunct="0">
                        <a:spcBef>
                          <a:spcPct val="20000"/>
                        </a:spcBef>
                        <a:defRPr>
                          <a:solidFill>
                            <a:schemeClr val="tx1"/>
                          </a:solidFill>
                          <a:latin typeface="Arial" charset="0"/>
                          <a:ea typeface="ＭＳ Ｐゴシック" charset="-128"/>
                        </a:defRPr>
                      </a:lvl5pPr>
                      <a:lvl6pPr marL="457200" eaLnBrk="0" fontAlgn="base" hangingPunct="0">
                        <a:spcBef>
                          <a:spcPct val="20000"/>
                        </a:spcBef>
                        <a:spcAft>
                          <a:spcPct val="0"/>
                        </a:spcAft>
                        <a:defRPr>
                          <a:solidFill>
                            <a:schemeClr val="tx1"/>
                          </a:solidFill>
                          <a:latin typeface="Arial" charset="0"/>
                          <a:ea typeface="ＭＳ Ｐゴシック" charset="-128"/>
                        </a:defRPr>
                      </a:lvl6pPr>
                      <a:lvl7pPr marL="914400" eaLnBrk="0" fontAlgn="base" hangingPunct="0">
                        <a:spcBef>
                          <a:spcPct val="20000"/>
                        </a:spcBef>
                        <a:spcAft>
                          <a:spcPct val="0"/>
                        </a:spcAft>
                        <a:defRPr>
                          <a:solidFill>
                            <a:schemeClr val="tx1"/>
                          </a:solidFill>
                          <a:latin typeface="Arial" charset="0"/>
                          <a:ea typeface="ＭＳ Ｐゴシック" charset="-128"/>
                        </a:defRPr>
                      </a:lvl7pPr>
                      <a:lvl8pPr marL="1371600" eaLnBrk="0" fontAlgn="base" hangingPunct="0">
                        <a:spcBef>
                          <a:spcPct val="20000"/>
                        </a:spcBef>
                        <a:spcAft>
                          <a:spcPct val="0"/>
                        </a:spcAft>
                        <a:defRPr>
                          <a:solidFill>
                            <a:schemeClr val="tx1"/>
                          </a:solidFill>
                          <a:latin typeface="Arial" charset="0"/>
                          <a:ea typeface="ＭＳ Ｐゴシック" charset="-128"/>
                        </a:defRPr>
                      </a:lvl8pPr>
                      <a:lvl9pPr marL="1828800" eaLnBrk="0" fontAlgn="base" hangingPunct="0">
                        <a:spcBef>
                          <a:spcPct val="20000"/>
                        </a:spcBef>
                        <a:spcAft>
                          <a:spcPct val="0"/>
                        </a:spcAft>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altLang="en-US" sz="2800" b="1" i="0" u="none" strike="noStrike" cap="none" normalizeH="0" baseline="0">
                          <a:ln>
                            <a:noFill/>
                          </a:ln>
                          <a:solidFill>
                            <a:schemeClr val="tx1"/>
                          </a:solidFill>
                          <a:effectLst/>
                          <a:latin typeface="Arial" charset="0"/>
                          <a:ea typeface="ＭＳ Ｐゴシック" charset="-128"/>
                        </a:rPr>
                        <a:t>Αριθμός</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l-GR" altLang="en-US" sz="2800" b="1" i="0" u="none" strike="noStrike" cap="none" normalizeH="0" baseline="0">
                          <a:ln>
                            <a:noFill/>
                          </a:ln>
                          <a:solidFill>
                            <a:schemeClr val="tx1"/>
                          </a:solidFill>
                          <a:effectLst/>
                          <a:latin typeface="Arial" charset="0"/>
                          <a:ea typeface="ＭＳ Ｐゴシック" charset="-128"/>
                        </a:rPr>
                        <a:t>Υφισταμένων</a:t>
                      </a:r>
                      <a:endParaRPr kumimoji="0" lang="en-US" altLang="en-US" sz="2800" b="1" i="0" u="none" strike="noStrike" cap="none" normalizeH="0" baseline="0">
                        <a:ln>
                          <a:noFill/>
                        </a:ln>
                        <a:solidFill>
                          <a:schemeClr val="tx1"/>
                        </a:solidFill>
                        <a:effectLst/>
                        <a:latin typeface="Arial" charset="0"/>
                        <a:ea typeface="ＭＳ Ｐゴシック" charset="-128"/>
                      </a:endParaRPr>
                    </a:p>
                  </a:txBody>
                  <a:tcPr marL="176928" marR="176928"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37931725" indent="-37474525"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eaLnBrk="0" hangingPunct="0">
                        <a:spcBef>
                          <a:spcPct val="20000"/>
                        </a:spcBef>
                        <a:defRPr sz="2100">
                          <a:solidFill>
                            <a:schemeClr val="tx1"/>
                          </a:solidFill>
                          <a:latin typeface="Arial" charset="0"/>
                          <a:ea typeface="ＭＳ Ｐゴシック" charset="-128"/>
                        </a:defRPr>
                      </a:lvl3pPr>
                      <a:lvl4pPr eaLnBrk="0" hangingPunct="0">
                        <a:spcBef>
                          <a:spcPct val="20000"/>
                        </a:spcBef>
                        <a:defRPr>
                          <a:solidFill>
                            <a:schemeClr val="tx1"/>
                          </a:solidFill>
                          <a:latin typeface="Arial" charset="0"/>
                          <a:ea typeface="ＭＳ Ｐゴシック" charset="-128"/>
                        </a:defRPr>
                      </a:lvl4pPr>
                      <a:lvl5pPr eaLnBrk="0" hangingPunct="0">
                        <a:spcBef>
                          <a:spcPct val="20000"/>
                        </a:spcBef>
                        <a:defRPr>
                          <a:solidFill>
                            <a:schemeClr val="tx1"/>
                          </a:solidFill>
                          <a:latin typeface="Arial" charset="0"/>
                          <a:ea typeface="ＭＳ Ｐゴシック" charset="-128"/>
                        </a:defRPr>
                      </a:lvl5pPr>
                      <a:lvl6pPr marL="457200" eaLnBrk="0" fontAlgn="base" hangingPunct="0">
                        <a:spcBef>
                          <a:spcPct val="20000"/>
                        </a:spcBef>
                        <a:spcAft>
                          <a:spcPct val="0"/>
                        </a:spcAft>
                        <a:defRPr>
                          <a:solidFill>
                            <a:schemeClr val="tx1"/>
                          </a:solidFill>
                          <a:latin typeface="Arial" charset="0"/>
                          <a:ea typeface="ＭＳ Ｐゴシック" charset="-128"/>
                        </a:defRPr>
                      </a:lvl6pPr>
                      <a:lvl7pPr marL="914400" eaLnBrk="0" fontAlgn="base" hangingPunct="0">
                        <a:spcBef>
                          <a:spcPct val="20000"/>
                        </a:spcBef>
                        <a:spcAft>
                          <a:spcPct val="0"/>
                        </a:spcAft>
                        <a:defRPr>
                          <a:solidFill>
                            <a:schemeClr val="tx1"/>
                          </a:solidFill>
                          <a:latin typeface="Arial" charset="0"/>
                          <a:ea typeface="ＭＳ Ｐゴシック" charset="-128"/>
                        </a:defRPr>
                      </a:lvl7pPr>
                      <a:lvl8pPr marL="1371600" eaLnBrk="0" fontAlgn="base" hangingPunct="0">
                        <a:spcBef>
                          <a:spcPct val="20000"/>
                        </a:spcBef>
                        <a:spcAft>
                          <a:spcPct val="0"/>
                        </a:spcAft>
                        <a:defRPr>
                          <a:solidFill>
                            <a:schemeClr val="tx1"/>
                          </a:solidFill>
                          <a:latin typeface="Arial" charset="0"/>
                          <a:ea typeface="ＭＳ Ｐゴシック" charset="-128"/>
                        </a:defRPr>
                      </a:lvl8pPr>
                      <a:lvl9pPr marL="1828800" eaLnBrk="0" fontAlgn="base" hangingPunct="0">
                        <a:spcBef>
                          <a:spcPct val="20000"/>
                        </a:spcBef>
                        <a:spcAft>
                          <a:spcPct val="0"/>
                        </a:spcAft>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altLang="en-US" sz="2800" b="1" i="0" u="none" strike="noStrike" cap="none" normalizeH="0" baseline="0">
                          <a:ln>
                            <a:noFill/>
                          </a:ln>
                          <a:solidFill>
                            <a:schemeClr val="tx1"/>
                          </a:solidFill>
                          <a:effectLst/>
                          <a:latin typeface="Arial" charset="0"/>
                          <a:ea typeface="ＭＳ Ｐゴシック" charset="-128"/>
                        </a:rPr>
                        <a:t>Αριθμός</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l-GR" altLang="en-US" sz="2800" b="1" i="0" u="none" strike="noStrike" cap="none" normalizeH="0" baseline="0">
                          <a:ln>
                            <a:noFill/>
                          </a:ln>
                          <a:solidFill>
                            <a:schemeClr val="tx1"/>
                          </a:solidFill>
                          <a:effectLst/>
                          <a:latin typeface="Arial" charset="0"/>
                          <a:ea typeface="ＭＳ Ｐゴシック" charset="-128"/>
                        </a:rPr>
                        <a:t>Σχέσεων</a:t>
                      </a:r>
                      <a:endParaRPr kumimoji="0" lang="en-US" altLang="en-US" sz="2800" b="1" i="0" u="none" strike="noStrike" cap="none" normalizeH="0" baseline="0">
                        <a:ln>
                          <a:noFill/>
                        </a:ln>
                        <a:solidFill>
                          <a:schemeClr val="tx1"/>
                        </a:solidFill>
                        <a:effectLst/>
                        <a:latin typeface="Arial" charset="0"/>
                        <a:ea typeface="ＭＳ Ｐゴシック" charset="-128"/>
                      </a:endParaRPr>
                    </a:p>
                  </a:txBody>
                  <a:tcPr marL="176928" marR="176928"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9738">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37931725" indent="-37474525"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eaLnBrk="0" hangingPunct="0">
                        <a:spcBef>
                          <a:spcPct val="20000"/>
                        </a:spcBef>
                        <a:defRPr sz="2100">
                          <a:solidFill>
                            <a:schemeClr val="tx1"/>
                          </a:solidFill>
                          <a:latin typeface="Arial" charset="0"/>
                          <a:ea typeface="ＭＳ Ｐゴシック" charset="-128"/>
                        </a:defRPr>
                      </a:lvl3pPr>
                      <a:lvl4pPr eaLnBrk="0" hangingPunct="0">
                        <a:spcBef>
                          <a:spcPct val="20000"/>
                        </a:spcBef>
                        <a:defRPr>
                          <a:solidFill>
                            <a:schemeClr val="tx1"/>
                          </a:solidFill>
                          <a:latin typeface="Arial" charset="0"/>
                          <a:ea typeface="ＭＳ Ｐゴシック" charset="-128"/>
                        </a:defRPr>
                      </a:lvl4pPr>
                      <a:lvl5pPr eaLnBrk="0" hangingPunct="0">
                        <a:spcBef>
                          <a:spcPct val="20000"/>
                        </a:spcBef>
                        <a:defRPr>
                          <a:solidFill>
                            <a:schemeClr val="tx1"/>
                          </a:solidFill>
                          <a:latin typeface="Arial" charset="0"/>
                          <a:ea typeface="ＭＳ Ｐゴシック" charset="-128"/>
                        </a:defRPr>
                      </a:lvl5pPr>
                      <a:lvl6pPr marL="457200" eaLnBrk="0" fontAlgn="base" hangingPunct="0">
                        <a:spcBef>
                          <a:spcPct val="20000"/>
                        </a:spcBef>
                        <a:spcAft>
                          <a:spcPct val="0"/>
                        </a:spcAft>
                        <a:defRPr>
                          <a:solidFill>
                            <a:schemeClr val="tx1"/>
                          </a:solidFill>
                          <a:latin typeface="Arial" charset="0"/>
                          <a:ea typeface="ＭＳ Ｐゴシック" charset="-128"/>
                        </a:defRPr>
                      </a:lvl6pPr>
                      <a:lvl7pPr marL="914400" eaLnBrk="0" fontAlgn="base" hangingPunct="0">
                        <a:spcBef>
                          <a:spcPct val="20000"/>
                        </a:spcBef>
                        <a:spcAft>
                          <a:spcPct val="0"/>
                        </a:spcAft>
                        <a:defRPr>
                          <a:solidFill>
                            <a:schemeClr val="tx1"/>
                          </a:solidFill>
                          <a:latin typeface="Arial" charset="0"/>
                          <a:ea typeface="ＭＳ Ｐゴシック" charset="-128"/>
                        </a:defRPr>
                      </a:lvl7pPr>
                      <a:lvl8pPr marL="1371600" eaLnBrk="0" fontAlgn="base" hangingPunct="0">
                        <a:spcBef>
                          <a:spcPct val="20000"/>
                        </a:spcBef>
                        <a:spcAft>
                          <a:spcPct val="0"/>
                        </a:spcAft>
                        <a:defRPr>
                          <a:solidFill>
                            <a:schemeClr val="tx1"/>
                          </a:solidFill>
                          <a:latin typeface="Arial" charset="0"/>
                          <a:ea typeface="ＭＳ Ｐゴシック" charset="-128"/>
                        </a:defRPr>
                      </a:lvl8pPr>
                      <a:lvl9pPr marL="1828800" eaLnBrk="0" fontAlgn="base" hangingPunct="0">
                        <a:spcBef>
                          <a:spcPct val="20000"/>
                        </a:spcBef>
                        <a:spcAft>
                          <a:spcPct val="0"/>
                        </a:spcAft>
                        <a:defRPr>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altLang="en-US" sz="2800" b="1" i="0" u="none" strike="noStrike" cap="none" normalizeH="0" baseline="0">
                          <a:ln>
                            <a:noFill/>
                          </a:ln>
                          <a:solidFill>
                            <a:schemeClr val="tx1"/>
                          </a:solidFill>
                          <a:effectLst/>
                          <a:latin typeface="Arial" charset="0"/>
                          <a:ea typeface="ＭＳ Ｐゴシック" charset="-128"/>
                        </a:rPr>
                        <a:t>1</a:t>
                      </a:r>
                      <a:endParaRPr kumimoji="0" lang="en-US" altLang="en-US" sz="2800" b="1" i="0" u="none" strike="noStrike" cap="none" normalizeH="0" baseline="0">
                        <a:ln>
                          <a:noFill/>
                        </a:ln>
                        <a:solidFill>
                          <a:schemeClr val="tx1"/>
                        </a:solidFill>
                        <a:effectLst/>
                        <a:latin typeface="Arial" charset="0"/>
                        <a:ea typeface="ＭＳ Ｐゴシック" charset="-128"/>
                      </a:endParaRPr>
                    </a:p>
                  </a:txBody>
                  <a:tcPr marL="176928" marR="176928"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37931725" indent="-37474525"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eaLnBrk="0" hangingPunct="0">
                        <a:spcBef>
                          <a:spcPct val="20000"/>
                        </a:spcBef>
                        <a:defRPr sz="2100">
                          <a:solidFill>
                            <a:schemeClr val="tx1"/>
                          </a:solidFill>
                          <a:latin typeface="Arial" charset="0"/>
                          <a:ea typeface="ＭＳ Ｐゴシック" charset="-128"/>
                        </a:defRPr>
                      </a:lvl3pPr>
                      <a:lvl4pPr eaLnBrk="0" hangingPunct="0">
                        <a:spcBef>
                          <a:spcPct val="20000"/>
                        </a:spcBef>
                        <a:defRPr>
                          <a:solidFill>
                            <a:schemeClr val="tx1"/>
                          </a:solidFill>
                          <a:latin typeface="Arial" charset="0"/>
                          <a:ea typeface="ＭＳ Ｐゴシック" charset="-128"/>
                        </a:defRPr>
                      </a:lvl4pPr>
                      <a:lvl5pPr eaLnBrk="0" hangingPunct="0">
                        <a:spcBef>
                          <a:spcPct val="20000"/>
                        </a:spcBef>
                        <a:defRPr>
                          <a:solidFill>
                            <a:schemeClr val="tx1"/>
                          </a:solidFill>
                          <a:latin typeface="Arial" charset="0"/>
                          <a:ea typeface="ＭＳ Ｐゴシック" charset="-128"/>
                        </a:defRPr>
                      </a:lvl5pPr>
                      <a:lvl6pPr marL="457200" eaLnBrk="0" fontAlgn="base" hangingPunct="0">
                        <a:spcBef>
                          <a:spcPct val="20000"/>
                        </a:spcBef>
                        <a:spcAft>
                          <a:spcPct val="0"/>
                        </a:spcAft>
                        <a:defRPr>
                          <a:solidFill>
                            <a:schemeClr val="tx1"/>
                          </a:solidFill>
                          <a:latin typeface="Arial" charset="0"/>
                          <a:ea typeface="ＭＳ Ｐゴシック" charset="-128"/>
                        </a:defRPr>
                      </a:lvl6pPr>
                      <a:lvl7pPr marL="914400" eaLnBrk="0" fontAlgn="base" hangingPunct="0">
                        <a:spcBef>
                          <a:spcPct val="20000"/>
                        </a:spcBef>
                        <a:spcAft>
                          <a:spcPct val="0"/>
                        </a:spcAft>
                        <a:defRPr>
                          <a:solidFill>
                            <a:schemeClr val="tx1"/>
                          </a:solidFill>
                          <a:latin typeface="Arial" charset="0"/>
                          <a:ea typeface="ＭＳ Ｐゴシック" charset="-128"/>
                        </a:defRPr>
                      </a:lvl7pPr>
                      <a:lvl8pPr marL="1371600" eaLnBrk="0" fontAlgn="base" hangingPunct="0">
                        <a:spcBef>
                          <a:spcPct val="20000"/>
                        </a:spcBef>
                        <a:spcAft>
                          <a:spcPct val="0"/>
                        </a:spcAft>
                        <a:defRPr>
                          <a:solidFill>
                            <a:schemeClr val="tx1"/>
                          </a:solidFill>
                          <a:latin typeface="Arial" charset="0"/>
                          <a:ea typeface="ＭＳ Ｐゴシック" charset="-128"/>
                        </a:defRPr>
                      </a:lvl8pPr>
                      <a:lvl9pPr marL="1828800" eaLnBrk="0" fontAlgn="base" hangingPunct="0">
                        <a:spcBef>
                          <a:spcPct val="20000"/>
                        </a:spcBef>
                        <a:spcAft>
                          <a:spcPct val="0"/>
                        </a:spcAft>
                        <a:defRPr>
                          <a:solidFill>
                            <a:schemeClr val="tx1"/>
                          </a:solidFill>
                          <a:latin typeface="Arial" charset="0"/>
                          <a:ea typeface="ＭＳ Ｐゴシック" charset="-128"/>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l-GR" altLang="en-US" sz="2800" b="1" i="0" u="none" strike="noStrike" cap="none" normalizeH="0" baseline="0">
                          <a:ln>
                            <a:noFill/>
                          </a:ln>
                          <a:solidFill>
                            <a:schemeClr val="tx1"/>
                          </a:solidFill>
                          <a:effectLst/>
                          <a:latin typeface="Arial" charset="0"/>
                          <a:ea typeface="ＭＳ Ｐゴシック" charset="-128"/>
                        </a:rPr>
                        <a:t>          1</a:t>
                      </a:r>
                      <a:endParaRPr kumimoji="0" lang="en-US" altLang="en-US" sz="2800" b="1" i="0" u="none" strike="noStrike" cap="none" normalizeH="0" baseline="0">
                        <a:ln>
                          <a:noFill/>
                        </a:ln>
                        <a:solidFill>
                          <a:schemeClr val="tx1"/>
                        </a:solidFill>
                        <a:effectLst/>
                        <a:latin typeface="Arial" charset="0"/>
                        <a:ea typeface="ＭＳ Ｐゴシック" charset="-128"/>
                      </a:endParaRPr>
                    </a:p>
                  </a:txBody>
                  <a:tcPr marL="176928" marR="176928"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0538">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37931725" indent="-37474525"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eaLnBrk="0" hangingPunct="0">
                        <a:spcBef>
                          <a:spcPct val="20000"/>
                        </a:spcBef>
                        <a:defRPr sz="2100">
                          <a:solidFill>
                            <a:schemeClr val="tx1"/>
                          </a:solidFill>
                          <a:latin typeface="Arial" charset="0"/>
                          <a:ea typeface="ＭＳ Ｐゴシック" charset="-128"/>
                        </a:defRPr>
                      </a:lvl3pPr>
                      <a:lvl4pPr eaLnBrk="0" hangingPunct="0">
                        <a:spcBef>
                          <a:spcPct val="20000"/>
                        </a:spcBef>
                        <a:defRPr>
                          <a:solidFill>
                            <a:schemeClr val="tx1"/>
                          </a:solidFill>
                          <a:latin typeface="Arial" charset="0"/>
                          <a:ea typeface="ＭＳ Ｐゴシック" charset="-128"/>
                        </a:defRPr>
                      </a:lvl4pPr>
                      <a:lvl5pPr eaLnBrk="0" hangingPunct="0">
                        <a:spcBef>
                          <a:spcPct val="20000"/>
                        </a:spcBef>
                        <a:defRPr>
                          <a:solidFill>
                            <a:schemeClr val="tx1"/>
                          </a:solidFill>
                          <a:latin typeface="Arial" charset="0"/>
                          <a:ea typeface="ＭＳ Ｐゴシック" charset="-128"/>
                        </a:defRPr>
                      </a:lvl5pPr>
                      <a:lvl6pPr marL="457200" eaLnBrk="0" fontAlgn="base" hangingPunct="0">
                        <a:spcBef>
                          <a:spcPct val="20000"/>
                        </a:spcBef>
                        <a:spcAft>
                          <a:spcPct val="0"/>
                        </a:spcAft>
                        <a:defRPr>
                          <a:solidFill>
                            <a:schemeClr val="tx1"/>
                          </a:solidFill>
                          <a:latin typeface="Arial" charset="0"/>
                          <a:ea typeface="ＭＳ Ｐゴシック" charset="-128"/>
                        </a:defRPr>
                      </a:lvl6pPr>
                      <a:lvl7pPr marL="914400" eaLnBrk="0" fontAlgn="base" hangingPunct="0">
                        <a:spcBef>
                          <a:spcPct val="20000"/>
                        </a:spcBef>
                        <a:spcAft>
                          <a:spcPct val="0"/>
                        </a:spcAft>
                        <a:defRPr>
                          <a:solidFill>
                            <a:schemeClr val="tx1"/>
                          </a:solidFill>
                          <a:latin typeface="Arial" charset="0"/>
                          <a:ea typeface="ＭＳ Ｐゴシック" charset="-128"/>
                        </a:defRPr>
                      </a:lvl7pPr>
                      <a:lvl8pPr marL="1371600" eaLnBrk="0" fontAlgn="base" hangingPunct="0">
                        <a:spcBef>
                          <a:spcPct val="20000"/>
                        </a:spcBef>
                        <a:spcAft>
                          <a:spcPct val="0"/>
                        </a:spcAft>
                        <a:defRPr>
                          <a:solidFill>
                            <a:schemeClr val="tx1"/>
                          </a:solidFill>
                          <a:latin typeface="Arial" charset="0"/>
                          <a:ea typeface="ＭＳ Ｐゴシック" charset="-128"/>
                        </a:defRPr>
                      </a:lvl8pPr>
                      <a:lvl9pPr marL="1828800" eaLnBrk="0" fontAlgn="base" hangingPunct="0">
                        <a:spcBef>
                          <a:spcPct val="20000"/>
                        </a:spcBef>
                        <a:spcAft>
                          <a:spcPct val="0"/>
                        </a:spcAft>
                        <a:defRPr>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altLang="en-US" sz="2800" b="1" i="0" u="none" strike="noStrike" cap="none" normalizeH="0" baseline="0">
                          <a:ln>
                            <a:noFill/>
                          </a:ln>
                          <a:solidFill>
                            <a:schemeClr val="tx1"/>
                          </a:solidFill>
                          <a:effectLst/>
                          <a:latin typeface="Arial" charset="0"/>
                          <a:ea typeface="ＭＳ Ｐゴシック" charset="-128"/>
                        </a:rPr>
                        <a:t>2</a:t>
                      </a:r>
                      <a:endParaRPr kumimoji="0" lang="en-US" altLang="en-US" sz="2800" b="1" i="0" u="none" strike="noStrike" cap="none" normalizeH="0" baseline="0">
                        <a:ln>
                          <a:noFill/>
                        </a:ln>
                        <a:solidFill>
                          <a:schemeClr val="tx1"/>
                        </a:solidFill>
                        <a:effectLst/>
                        <a:latin typeface="Arial" charset="0"/>
                        <a:ea typeface="ＭＳ Ｐゴシック" charset="-128"/>
                      </a:endParaRPr>
                    </a:p>
                  </a:txBody>
                  <a:tcPr marL="176928" marR="176928"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37931725" indent="-37474525"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eaLnBrk="0" hangingPunct="0">
                        <a:spcBef>
                          <a:spcPct val="20000"/>
                        </a:spcBef>
                        <a:defRPr sz="2100">
                          <a:solidFill>
                            <a:schemeClr val="tx1"/>
                          </a:solidFill>
                          <a:latin typeface="Arial" charset="0"/>
                          <a:ea typeface="ＭＳ Ｐゴシック" charset="-128"/>
                        </a:defRPr>
                      </a:lvl3pPr>
                      <a:lvl4pPr eaLnBrk="0" hangingPunct="0">
                        <a:spcBef>
                          <a:spcPct val="20000"/>
                        </a:spcBef>
                        <a:defRPr>
                          <a:solidFill>
                            <a:schemeClr val="tx1"/>
                          </a:solidFill>
                          <a:latin typeface="Arial" charset="0"/>
                          <a:ea typeface="ＭＳ Ｐゴシック" charset="-128"/>
                        </a:defRPr>
                      </a:lvl4pPr>
                      <a:lvl5pPr eaLnBrk="0" hangingPunct="0">
                        <a:spcBef>
                          <a:spcPct val="20000"/>
                        </a:spcBef>
                        <a:defRPr>
                          <a:solidFill>
                            <a:schemeClr val="tx1"/>
                          </a:solidFill>
                          <a:latin typeface="Arial" charset="0"/>
                          <a:ea typeface="ＭＳ Ｐゴシック" charset="-128"/>
                        </a:defRPr>
                      </a:lvl5pPr>
                      <a:lvl6pPr marL="457200" eaLnBrk="0" fontAlgn="base" hangingPunct="0">
                        <a:spcBef>
                          <a:spcPct val="20000"/>
                        </a:spcBef>
                        <a:spcAft>
                          <a:spcPct val="0"/>
                        </a:spcAft>
                        <a:defRPr>
                          <a:solidFill>
                            <a:schemeClr val="tx1"/>
                          </a:solidFill>
                          <a:latin typeface="Arial" charset="0"/>
                          <a:ea typeface="ＭＳ Ｐゴシック" charset="-128"/>
                        </a:defRPr>
                      </a:lvl6pPr>
                      <a:lvl7pPr marL="914400" eaLnBrk="0" fontAlgn="base" hangingPunct="0">
                        <a:spcBef>
                          <a:spcPct val="20000"/>
                        </a:spcBef>
                        <a:spcAft>
                          <a:spcPct val="0"/>
                        </a:spcAft>
                        <a:defRPr>
                          <a:solidFill>
                            <a:schemeClr val="tx1"/>
                          </a:solidFill>
                          <a:latin typeface="Arial" charset="0"/>
                          <a:ea typeface="ＭＳ Ｐゴシック" charset="-128"/>
                        </a:defRPr>
                      </a:lvl7pPr>
                      <a:lvl8pPr marL="1371600" eaLnBrk="0" fontAlgn="base" hangingPunct="0">
                        <a:spcBef>
                          <a:spcPct val="20000"/>
                        </a:spcBef>
                        <a:spcAft>
                          <a:spcPct val="0"/>
                        </a:spcAft>
                        <a:defRPr>
                          <a:solidFill>
                            <a:schemeClr val="tx1"/>
                          </a:solidFill>
                          <a:latin typeface="Arial" charset="0"/>
                          <a:ea typeface="ＭＳ Ｐゴシック" charset="-128"/>
                        </a:defRPr>
                      </a:lvl8pPr>
                      <a:lvl9pPr marL="1828800" eaLnBrk="0" fontAlgn="base" hangingPunct="0">
                        <a:spcBef>
                          <a:spcPct val="20000"/>
                        </a:spcBef>
                        <a:spcAft>
                          <a:spcPct val="0"/>
                        </a:spcAft>
                        <a:defRPr>
                          <a:solidFill>
                            <a:schemeClr val="tx1"/>
                          </a:solidFill>
                          <a:latin typeface="Arial" charset="0"/>
                          <a:ea typeface="ＭＳ Ｐゴシック" charset="-128"/>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l-GR" altLang="en-US" sz="2800" b="1" i="0" u="none" strike="noStrike" cap="none" normalizeH="0" baseline="0">
                          <a:ln>
                            <a:noFill/>
                          </a:ln>
                          <a:solidFill>
                            <a:schemeClr val="tx1"/>
                          </a:solidFill>
                          <a:effectLst/>
                          <a:latin typeface="Arial" charset="0"/>
                          <a:ea typeface="ＭＳ Ｐゴシック" charset="-128"/>
                        </a:rPr>
                        <a:t>          6</a:t>
                      </a:r>
                      <a:endParaRPr kumimoji="0" lang="en-US" altLang="en-US" sz="2800" b="1" i="0" u="none" strike="noStrike" cap="none" normalizeH="0" baseline="0">
                        <a:ln>
                          <a:noFill/>
                        </a:ln>
                        <a:solidFill>
                          <a:schemeClr val="tx1"/>
                        </a:solidFill>
                        <a:effectLst/>
                        <a:latin typeface="Arial" charset="0"/>
                        <a:ea typeface="ＭＳ Ｐゴシック" charset="-128"/>
                      </a:endParaRPr>
                    </a:p>
                  </a:txBody>
                  <a:tcPr marL="176928" marR="176928"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2125">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37931725" indent="-37474525"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eaLnBrk="0" hangingPunct="0">
                        <a:spcBef>
                          <a:spcPct val="20000"/>
                        </a:spcBef>
                        <a:defRPr sz="2100">
                          <a:solidFill>
                            <a:schemeClr val="tx1"/>
                          </a:solidFill>
                          <a:latin typeface="Arial" charset="0"/>
                          <a:ea typeface="ＭＳ Ｐゴシック" charset="-128"/>
                        </a:defRPr>
                      </a:lvl3pPr>
                      <a:lvl4pPr eaLnBrk="0" hangingPunct="0">
                        <a:spcBef>
                          <a:spcPct val="20000"/>
                        </a:spcBef>
                        <a:defRPr>
                          <a:solidFill>
                            <a:schemeClr val="tx1"/>
                          </a:solidFill>
                          <a:latin typeface="Arial" charset="0"/>
                          <a:ea typeface="ＭＳ Ｐゴシック" charset="-128"/>
                        </a:defRPr>
                      </a:lvl4pPr>
                      <a:lvl5pPr eaLnBrk="0" hangingPunct="0">
                        <a:spcBef>
                          <a:spcPct val="20000"/>
                        </a:spcBef>
                        <a:defRPr>
                          <a:solidFill>
                            <a:schemeClr val="tx1"/>
                          </a:solidFill>
                          <a:latin typeface="Arial" charset="0"/>
                          <a:ea typeface="ＭＳ Ｐゴシック" charset="-128"/>
                        </a:defRPr>
                      </a:lvl5pPr>
                      <a:lvl6pPr marL="457200" eaLnBrk="0" fontAlgn="base" hangingPunct="0">
                        <a:spcBef>
                          <a:spcPct val="20000"/>
                        </a:spcBef>
                        <a:spcAft>
                          <a:spcPct val="0"/>
                        </a:spcAft>
                        <a:defRPr>
                          <a:solidFill>
                            <a:schemeClr val="tx1"/>
                          </a:solidFill>
                          <a:latin typeface="Arial" charset="0"/>
                          <a:ea typeface="ＭＳ Ｐゴシック" charset="-128"/>
                        </a:defRPr>
                      </a:lvl6pPr>
                      <a:lvl7pPr marL="914400" eaLnBrk="0" fontAlgn="base" hangingPunct="0">
                        <a:spcBef>
                          <a:spcPct val="20000"/>
                        </a:spcBef>
                        <a:spcAft>
                          <a:spcPct val="0"/>
                        </a:spcAft>
                        <a:defRPr>
                          <a:solidFill>
                            <a:schemeClr val="tx1"/>
                          </a:solidFill>
                          <a:latin typeface="Arial" charset="0"/>
                          <a:ea typeface="ＭＳ Ｐゴシック" charset="-128"/>
                        </a:defRPr>
                      </a:lvl7pPr>
                      <a:lvl8pPr marL="1371600" eaLnBrk="0" fontAlgn="base" hangingPunct="0">
                        <a:spcBef>
                          <a:spcPct val="20000"/>
                        </a:spcBef>
                        <a:spcAft>
                          <a:spcPct val="0"/>
                        </a:spcAft>
                        <a:defRPr>
                          <a:solidFill>
                            <a:schemeClr val="tx1"/>
                          </a:solidFill>
                          <a:latin typeface="Arial" charset="0"/>
                          <a:ea typeface="ＭＳ Ｐゴシック" charset="-128"/>
                        </a:defRPr>
                      </a:lvl8pPr>
                      <a:lvl9pPr marL="1828800" eaLnBrk="0" fontAlgn="base" hangingPunct="0">
                        <a:spcBef>
                          <a:spcPct val="20000"/>
                        </a:spcBef>
                        <a:spcAft>
                          <a:spcPct val="0"/>
                        </a:spcAft>
                        <a:defRPr>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altLang="en-US" sz="2800" b="1" i="0" u="none" strike="noStrike" cap="none" normalizeH="0" baseline="0">
                          <a:ln>
                            <a:noFill/>
                          </a:ln>
                          <a:solidFill>
                            <a:schemeClr val="tx1"/>
                          </a:solidFill>
                          <a:effectLst/>
                          <a:latin typeface="Arial" charset="0"/>
                          <a:ea typeface="ＭＳ Ｐゴシック" charset="-128"/>
                        </a:rPr>
                        <a:t>3</a:t>
                      </a:r>
                      <a:endParaRPr kumimoji="0" lang="en-US" altLang="en-US" sz="2800" b="1" i="0" u="none" strike="noStrike" cap="none" normalizeH="0" baseline="0">
                        <a:ln>
                          <a:noFill/>
                        </a:ln>
                        <a:solidFill>
                          <a:schemeClr val="tx1"/>
                        </a:solidFill>
                        <a:effectLst/>
                        <a:latin typeface="Arial" charset="0"/>
                        <a:ea typeface="ＭＳ Ｐゴシック" charset="-128"/>
                      </a:endParaRPr>
                    </a:p>
                  </a:txBody>
                  <a:tcPr marL="176928" marR="176928"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37931725" indent="-37474525"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eaLnBrk="0" hangingPunct="0">
                        <a:spcBef>
                          <a:spcPct val="20000"/>
                        </a:spcBef>
                        <a:defRPr sz="2100">
                          <a:solidFill>
                            <a:schemeClr val="tx1"/>
                          </a:solidFill>
                          <a:latin typeface="Arial" charset="0"/>
                          <a:ea typeface="ＭＳ Ｐゴシック" charset="-128"/>
                        </a:defRPr>
                      </a:lvl3pPr>
                      <a:lvl4pPr eaLnBrk="0" hangingPunct="0">
                        <a:spcBef>
                          <a:spcPct val="20000"/>
                        </a:spcBef>
                        <a:defRPr>
                          <a:solidFill>
                            <a:schemeClr val="tx1"/>
                          </a:solidFill>
                          <a:latin typeface="Arial" charset="0"/>
                          <a:ea typeface="ＭＳ Ｐゴシック" charset="-128"/>
                        </a:defRPr>
                      </a:lvl4pPr>
                      <a:lvl5pPr eaLnBrk="0" hangingPunct="0">
                        <a:spcBef>
                          <a:spcPct val="20000"/>
                        </a:spcBef>
                        <a:defRPr>
                          <a:solidFill>
                            <a:schemeClr val="tx1"/>
                          </a:solidFill>
                          <a:latin typeface="Arial" charset="0"/>
                          <a:ea typeface="ＭＳ Ｐゴシック" charset="-128"/>
                        </a:defRPr>
                      </a:lvl5pPr>
                      <a:lvl6pPr marL="457200" eaLnBrk="0" fontAlgn="base" hangingPunct="0">
                        <a:spcBef>
                          <a:spcPct val="20000"/>
                        </a:spcBef>
                        <a:spcAft>
                          <a:spcPct val="0"/>
                        </a:spcAft>
                        <a:defRPr>
                          <a:solidFill>
                            <a:schemeClr val="tx1"/>
                          </a:solidFill>
                          <a:latin typeface="Arial" charset="0"/>
                          <a:ea typeface="ＭＳ Ｐゴシック" charset="-128"/>
                        </a:defRPr>
                      </a:lvl6pPr>
                      <a:lvl7pPr marL="914400" eaLnBrk="0" fontAlgn="base" hangingPunct="0">
                        <a:spcBef>
                          <a:spcPct val="20000"/>
                        </a:spcBef>
                        <a:spcAft>
                          <a:spcPct val="0"/>
                        </a:spcAft>
                        <a:defRPr>
                          <a:solidFill>
                            <a:schemeClr val="tx1"/>
                          </a:solidFill>
                          <a:latin typeface="Arial" charset="0"/>
                          <a:ea typeface="ＭＳ Ｐゴシック" charset="-128"/>
                        </a:defRPr>
                      </a:lvl7pPr>
                      <a:lvl8pPr marL="1371600" eaLnBrk="0" fontAlgn="base" hangingPunct="0">
                        <a:spcBef>
                          <a:spcPct val="20000"/>
                        </a:spcBef>
                        <a:spcAft>
                          <a:spcPct val="0"/>
                        </a:spcAft>
                        <a:defRPr>
                          <a:solidFill>
                            <a:schemeClr val="tx1"/>
                          </a:solidFill>
                          <a:latin typeface="Arial" charset="0"/>
                          <a:ea typeface="ＭＳ Ｐゴシック" charset="-128"/>
                        </a:defRPr>
                      </a:lvl8pPr>
                      <a:lvl9pPr marL="1828800" eaLnBrk="0" fontAlgn="base" hangingPunct="0">
                        <a:spcBef>
                          <a:spcPct val="20000"/>
                        </a:spcBef>
                        <a:spcAft>
                          <a:spcPct val="0"/>
                        </a:spcAft>
                        <a:defRPr>
                          <a:solidFill>
                            <a:schemeClr val="tx1"/>
                          </a:solidFill>
                          <a:latin typeface="Arial" charset="0"/>
                          <a:ea typeface="ＭＳ Ｐゴシック" charset="-128"/>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l-GR" altLang="en-US" sz="2800" b="1" i="0" u="none" strike="noStrike" cap="none" normalizeH="0" baseline="0">
                          <a:ln>
                            <a:noFill/>
                          </a:ln>
                          <a:solidFill>
                            <a:schemeClr val="tx1"/>
                          </a:solidFill>
                          <a:effectLst/>
                          <a:latin typeface="Arial" charset="0"/>
                          <a:ea typeface="ＭＳ Ｐゴシック" charset="-128"/>
                        </a:rPr>
                        <a:t>        18</a:t>
                      </a:r>
                      <a:endParaRPr kumimoji="0" lang="en-US" altLang="en-US" sz="2800" b="1" i="0" u="none" strike="noStrike" cap="none" normalizeH="0" baseline="0">
                        <a:ln>
                          <a:noFill/>
                        </a:ln>
                        <a:solidFill>
                          <a:schemeClr val="tx1"/>
                        </a:solidFill>
                        <a:effectLst/>
                        <a:latin typeface="Arial" charset="0"/>
                        <a:ea typeface="ＭＳ Ｐゴシック" charset="-128"/>
                      </a:endParaRPr>
                    </a:p>
                  </a:txBody>
                  <a:tcPr marL="176928" marR="176928"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2125">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37931725" indent="-37474525"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eaLnBrk="0" hangingPunct="0">
                        <a:spcBef>
                          <a:spcPct val="20000"/>
                        </a:spcBef>
                        <a:defRPr sz="2100">
                          <a:solidFill>
                            <a:schemeClr val="tx1"/>
                          </a:solidFill>
                          <a:latin typeface="Arial" charset="0"/>
                          <a:ea typeface="ＭＳ Ｐゴシック" charset="-128"/>
                        </a:defRPr>
                      </a:lvl3pPr>
                      <a:lvl4pPr eaLnBrk="0" hangingPunct="0">
                        <a:spcBef>
                          <a:spcPct val="20000"/>
                        </a:spcBef>
                        <a:defRPr>
                          <a:solidFill>
                            <a:schemeClr val="tx1"/>
                          </a:solidFill>
                          <a:latin typeface="Arial" charset="0"/>
                          <a:ea typeface="ＭＳ Ｐゴシック" charset="-128"/>
                        </a:defRPr>
                      </a:lvl4pPr>
                      <a:lvl5pPr eaLnBrk="0" hangingPunct="0">
                        <a:spcBef>
                          <a:spcPct val="20000"/>
                        </a:spcBef>
                        <a:defRPr>
                          <a:solidFill>
                            <a:schemeClr val="tx1"/>
                          </a:solidFill>
                          <a:latin typeface="Arial" charset="0"/>
                          <a:ea typeface="ＭＳ Ｐゴシック" charset="-128"/>
                        </a:defRPr>
                      </a:lvl5pPr>
                      <a:lvl6pPr marL="457200" eaLnBrk="0" fontAlgn="base" hangingPunct="0">
                        <a:spcBef>
                          <a:spcPct val="20000"/>
                        </a:spcBef>
                        <a:spcAft>
                          <a:spcPct val="0"/>
                        </a:spcAft>
                        <a:defRPr>
                          <a:solidFill>
                            <a:schemeClr val="tx1"/>
                          </a:solidFill>
                          <a:latin typeface="Arial" charset="0"/>
                          <a:ea typeface="ＭＳ Ｐゴシック" charset="-128"/>
                        </a:defRPr>
                      </a:lvl6pPr>
                      <a:lvl7pPr marL="914400" eaLnBrk="0" fontAlgn="base" hangingPunct="0">
                        <a:spcBef>
                          <a:spcPct val="20000"/>
                        </a:spcBef>
                        <a:spcAft>
                          <a:spcPct val="0"/>
                        </a:spcAft>
                        <a:defRPr>
                          <a:solidFill>
                            <a:schemeClr val="tx1"/>
                          </a:solidFill>
                          <a:latin typeface="Arial" charset="0"/>
                          <a:ea typeface="ＭＳ Ｐゴシック" charset="-128"/>
                        </a:defRPr>
                      </a:lvl7pPr>
                      <a:lvl8pPr marL="1371600" eaLnBrk="0" fontAlgn="base" hangingPunct="0">
                        <a:spcBef>
                          <a:spcPct val="20000"/>
                        </a:spcBef>
                        <a:spcAft>
                          <a:spcPct val="0"/>
                        </a:spcAft>
                        <a:defRPr>
                          <a:solidFill>
                            <a:schemeClr val="tx1"/>
                          </a:solidFill>
                          <a:latin typeface="Arial" charset="0"/>
                          <a:ea typeface="ＭＳ Ｐゴシック" charset="-128"/>
                        </a:defRPr>
                      </a:lvl8pPr>
                      <a:lvl9pPr marL="1828800" eaLnBrk="0" fontAlgn="base" hangingPunct="0">
                        <a:spcBef>
                          <a:spcPct val="20000"/>
                        </a:spcBef>
                        <a:spcAft>
                          <a:spcPct val="0"/>
                        </a:spcAft>
                        <a:defRPr>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altLang="en-US" sz="2800" b="1" i="0" u="none" strike="noStrike" cap="none" normalizeH="0" baseline="0">
                          <a:ln>
                            <a:noFill/>
                          </a:ln>
                          <a:solidFill>
                            <a:schemeClr val="tx1"/>
                          </a:solidFill>
                          <a:effectLst/>
                          <a:latin typeface="Arial" charset="0"/>
                          <a:ea typeface="ＭＳ Ｐゴシック" charset="-128"/>
                        </a:rPr>
                        <a:t>4</a:t>
                      </a:r>
                      <a:endParaRPr kumimoji="0" lang="en-US" altLang="en-US" sz="2800" b="1" i="0" u="none" strike="noStrike" cap="none" normalizeH="0" baseline="0">
                        <a:ln>
                          <a:noFill/>
                        </a:ln>
                        <a:solidFill>
                          <a:schemeClr val="tx1"/>
                        </a:solidFill>
                        <a:effectLst/>
                        <a:latin typeface="Arial" charset="0"/>
                        <a:ea typeface="ＭＳ Ｐゴシック" charset="-128"/>
                      </a:endParaRPr>
                    </a:p>
                  </a:txBody>
                  <a:tcPr marL="176928" marR="176928"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37931725" indent="-37474525"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eaLnBrk="0" hangingPunct="0">
                        <a:spcBef>
                          <a:spcPct val="20000"/>
                        </a:spcBef>
                        <a:defRPr sz="2100">
                          <a:solidFill>
                            <a:schemeClr val="tx1"/>
                          </a:solidFill>
                          <a:latin typeface="Arial" charset="0"/>
                          <a:ea typeface="ＭＳ Ｐゴシック" charset="-128"/>
                        </a:defRPr>
                      </a:lvl3pPr>
                      <a:lvl4pPr eaLnBrk="0" hangingPunct="0">
                        <a:spcBef>
                          <a:spcPct val="20000"/>
                        </a:spcBef>
                        <a:defRPr>
                          <a:solidFill>
                            <a:schemeClr val="tx1"/>
                          </a:solidFill>
                          <a:latin typeface="Arial" charset="0"/>
                          <a:ea typeface="ＭＳ Ｐゴシック" charset="-128"/>
                        </a:defRPr>
                      </a:lvl4pPr>
                      <a:lvl5pPr eaLnBrk="0" hangingPunct="0">
                        <a:spcBef>
                          <a:spcPct val="20000"/>
                        </a:spcBef>
                        <a:defRPr>
                          <a:solidFill>
                            <a:schemeClr val="tx1"/>
                          </a:solidFill>
                          <a:latin typeface="Arial" charset="0"/>
                          <a:ea typeface="ＭＳ Ｐゴシック" charset="-128"/>
                        </a:defRPr>
                      </a:lvl5pPr>
                      <a:lvl6pPr marL="457200" eaLnBrk="0" fontAlgn="base" hangingPunct="0">
                        <a:spcBef>
                          <a:spcPct val="20000"/>
                        </a:spcBef>
                        <a:spcAft>
                          <a:spcPct val="0"/>
                        </a:spcAft>
                        <a:defRPr>
                          <a:solidFill>
                            <a:schemeClr val="tx1"/>
                          </a:solidFill>
                          <a:latin typeface="Arial" charset="0"/>
                          <a:ea typeface="ＭＳ Ｐゴシック" charset="-128"/>
                        </a:defRPr>
                      </a:lvl6pPr>
                      <a:lvl7pPr marL="914400" eaLnBrk="0" fontAlgn="base" hangingPunct="0">
                        <a:spcBef>
                          <a:spcPct val="20000"/>
                        </a:spcBef>
                        <a:spcAft>
                          <a:spcPct val="0"/>
                        </a:spcAft>
                        <a:defRPr>
                          <a:solidFill>
                            <a:schemeClr val="tx1"/>
                          </a:solidFill>
                          <a:latin typeface="Arial" charset="0"/>
                          <a:ea typeface="ＭＳ Ｐゴシック" charset="-128"/>
                        </a:defRPr>
                      </a:lvl7pPr>
                      <a:lvl8pPr marL="1371600" eaLnBrk="0" fontAlgn="base" hangingPunct="0">
                        <a:spcBef>
                          <a:spcPct val="20000"/>
                        </a:spcBef>
                        <a:spcAft>
                          <a:spcPct val="0"/>
                        </a:spcAft>
                        <a:defRPr>
                          <a:solidFill>
                            <a:schemeClr val="tx1"/>
                          </a:solidFill>
                          <a:latin typeface="Arial" charset="0"/>
                          <a:ea typeface="ＭＳ Ｐゴシック" charset="-128"/>
                        </a:defRPr>
                      </a:lvl8pPr>
                      <a:lvl9pPr marL="1828800" eaLnBrk="0" fontAlgn="base" hangingPunct="0">
                        <a:spcBef>
                          <a:spcPct val="20000"/>
                        </a:spcBef>
                        <a:spcAft>
                          <a:spcPct val="0"/>
                        </a:spcAft>
                        <a:defRPr>
                          <a:solidFill>
                            <a:schemeClr val="tx1"/>
                          </a:solidFill>
                          <a:latin typeface="Arial" charset="0"/>
                          <a:ea typeface="ＭＳ Ｐゴシック" charset="-128"/>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l-GR" altLang="en-US" sz="2800" b="1" i="0" u="none" strike="noStrike" cap="none" normalizeH="0" baseline="0">
                          <a:ln>
                            <a:noFill/>
                          </a:ln>
                          <a:solidFill>
                            <a:schemeClr val="tx1"/>
                          </a:solidFill>
                          <a:effectLst/>
                          <a:latin typeface="Arial" charset="0"/>
                          <a:ea typeface="ＭＳ Ｐゴシック" charset="-128"/>
                        </a:rPr>
                        <a:t>        44</a:t>
                      </a:r>
                      <a:endParaRPr kumimoji="0" lang="en-US" altLang="en-US" sz="2800" b="1" i="0" u="none" strike="noStrike" cap="none" normalizeH="0" baseline="0">
                        <a:ln>
                          <a:noFill/>
                        </a:ln>
                        <a:solidFill>
                          <a:schemeClr val="tx1"/>
                        </a:solidFill>
                        <a:effectLst/>
                        <a:latin typeface="Arial" charset="0"/>
                        <a:ea typeface="ＭＳ Ｐゴシック" charset="-128"/>
                      </a:endParaRPr>
                    </a:p>
                  </a:txBody>
                  <a:tcPr marL="176928" marR="176928"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2125">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37931725" indent="-37474525"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eaLnBrk="0" hangingPunct="0">
                        <a:spcBef>
                          <a:spcPct val="20000"/>
                        </a:spcBef>
                        <a:defRPr sz="2100">
                          <a:solidFill>
                            <a:schemeClr val="tx1"/>
                          </a:solidFill>
                          <a:latin typeface="Arial" charset="0"/>
                          <a:ea typeface="ＭＳ Ｐゴシック" charset="-128"/>
                        </a:defRPr>
                      </a:lvl3pPr>
                      <a:lvl4pPr eaLnBrk="0" hangingPunct="0">
                        <a:spcBef>
                          <a:spcPct val="20000"/>
                        </a:spcBef>
                        <a:defRPr>
                          <a:solidFill>
                            <a:schemeClr val="tx1"/>
                          </a:solidFill>
                          <a:latin typeface="Arial" charset="0"/>
                          <a:ea typeface="ＭＳ Ｐゴシック" charset="-128"/>
                        </a:defRPr>
                      </a:lvl4pPr>
                      <a:lvl5pPr eaLnBrk="0" hangingPunct="0">
                        <a:spcBef>
                          <a:spcPct val="20000"/>
                        </a:spcBef>
                        <a:defRPr>
                          <a:solidFill>
                            <a:schemeClr val="tx1"/>
                          </a:solidFill>
                          <a:latin typeface="Arial" charset="0"/>
                          <a:ea typeface="ＭＳ Ｐゴシック" charset="-128"/>
                        </a:defRPr>
                      </a:lvl5pPr>
                      <a:lvl6pPr marL="457200" eaLnBrk="0" fontAlgn="base" hangingPunct="0">
                        <a:spcBef>
                          <a:spcPct val="20000"/>
                        </a:spcBef>
                        <a:spcAft>
                          <a:spcPct val="0"/>
                        </a:spcAft>
                        <a:defRPr>
                          <a:solidFill>
                            <a:schemeClr val="tx1"/>
                          </a:solidFill>
                          <a:latin typeface="Arial" charset="0"/>
                          <a:ea typeface="ＭＳ Ｐゴシック" charset="-128"/>
                        </a:defRPr>
                      </a:lvl6pPr>
                      <a:lvl7pPr marL="914400" eaLnBrk="0" fontAlgn="base" hangingPunct="0">
                        <a:spcBef>
                          <a:spcPct val="20000"/>
                        </a:spcBef>
                        <a:spcAft>
                          <a:spcPct val="0"/>
                        </a:spcAft>
                        <a:defRPr>
                          <a:solidFill>
                            <a:schemeClr val="tx1"/>
                          </a:solidFill>
                          <a:latin typeface="Arial" charset="0"/>
                          <a:ea typeface="ＭＳ Ｐゴシック" charset="-128"/>
                        </a:defRPr>
                      </a:lvl7pPr>
                      <a:lvl8pPr marL="1371600" eaLnBrk="0" fontAlgn="base" hangingPunct="0">
                        <a:spcBef>
                          <a:spcPct val="20000"/>
                        </a:spcBef>
                        <a:spcAft>
                          <a:spcPct val="0"/>
                        </a:spcAft>
                        <a:defRPr>
                          <a:solidFill>
                            <a:schemeClr val="tx1"/>
                          </a:solidFill>
                          <a:latin typeface="Arial" charset="0"/>
                          <a:ea typeface="ＭＳ Ｐゴシック" charset="-128"/>
                        </a:defRPr>
                      </a:lvl8pPr>
                      <a:lvl9pPr marL="1828800" eaLnBrk="0" fontAlgn="base" hangingPunct="0">
                        <a:spcBef>
                          <a:spcPct val="20000"/>
                        </a:spcBef>
                        <a:spcAft>
                          <a:spcPct val="0"/>
                        </a:spcAft>
                        <a:defRPr>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altLang="en-US" sz="2800" b="1" i="0" u="none" strike="noStrike" cap="none" normalizeH="0" baseline="0">
                          <a:ln>
                            <a:noFill/>
                          </a:ln>
                          <a:solidFill>
                            <a:schemeClr val="tx1"/>
                          </a:solidFill>
                          <a:effectLst/>
                          <a:latin typeface="Arial" charset="0"/>
                          <a:ea typeface="ＭＳ Ｐゴシック" charset="-128"/>
                        </a:rPr>
                        <a:t>5</a:t>
                      </a:r>
                      <a:endParaRPr kumimoji="0" lang="en-US" altLang="en-US" sz="2800" b="1" i="0" u="none" strike="noStrike" cap="none" normalizeH="0" baseline="0">
                        <a:ln>
                          <a:noFill/>
                        </a:ln>
                        <a:solidFill>
                          <a:schemeClr val="tx1"/>
                        </a:solidFill>
                        <a:effectLst/>
                        <a:latin typeface="Arial" charset="0"/>
                        <a:ea typeface="ＭＳ Ｐゴシック" charset="-128"/>
                      </a:endParaRPr>
                    </a:p>
                  </a:txBody>
                  <a:tcPr marL="176928" marR="176928"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37931725" indent="-37474525"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eaLnBrk="0" hangingPunct="0">
                        <a:spcBef>
                          <a:spcPct val="20000"/>
                        </a:spcBef>
                        <a:defRPr sz="2100">
                          <a:solidFill>
                            <a:schemeClr val="tx1"/>
                          </a:solidFill>
                          <a:latin typeface="Arial" charset="0"/>
                          <a:ea typeface="ＭＳ Ｐゴシック" charset="-128"/>
                        </a:defRPr>
                      </a:lvl3pPr>
                      <a:lvl4pPr eaLnBrk="0" hangingPunct="0">
                        <a:spcBef>
                          <a:spcPct val="20000"/>
                        </a:spcBef>
                        <a:defRPr>
                          <a:solidFill>
                            <a:schemeClr val="tx1"/>
                          </a:solidFill>
                          <a:latin typeface="Arial" charset="0"/>
                          <a:ea typeface="ＭＳ Ｐゴシック" charset="-128"/>
                        </a:defRPr>
                      </a:lvl4pPr>
                      <a:lvl5pPr eaLnBrk="0" hangingPunct="0">
                        <a:spcBef>
                          <a:spcPct val="20000"/>
                        </a:spcBef>
                        <a:defRPr>
                          <a:solidFill>
                            <a:schemeClr val="tx1"/>
                          </a:solidFill>
                          <a:latin typeface="Arial" charset="0"/>
                          <a:ea typeface="ＭＳ Ｐゴシック" charset="-128"/>
                        </a:defRPr>
                      </a:lvl5pPr>
                      <a:lvl6pPr marL="457200" eaLnBrk="0" fontAlgn="base" hangingPunct="0">
                        <a:spcBef>
                          <a:spcPct val="20000"/>
                        </a:spcBef>
                        <a:spcAft>
                          <a:spcPct val="0"/>
                        </a:spcAft>
                        <a:defRPr>
                          <a:solidFill>
                            <a:schemeClr val="tx1"/>
                          </a:solidFill>
                          <a:latin typeface="Arial" charset="0"/>
                          <a:ea typeface="ＭＳ Ｐゴシック" charset="-128"/>
                        </a:defRPr>
                      </a:lvl6pPr>
                      <a:lvl7pPr marL="914400" eaLnBrk="0" fontAlgn="base" hangingPunct="0">
                        <a:spcBef>
                          <a:spcPct val="20000"/>
                        </a:spcBef>
                        <a:spcAft>
                          <a:spcPct val="0"/>
                        </a:spcAft>
                        <a:defRPr>
                          <a:solidFill>
                            <a:schemeClr val="tx1"/>
                          </a:solidFill>
                          <a:latin typeface="Arial" charset="0"/>
                          <a:ea typeface="ＭＳ Ｐゴシック" charset="-128"/>
                        </a:defRPr>
                      </a:lvl7pPr>
                      <a:lvl8pPr marL="1371600" eaLnBrk="0" fontAlgn="base" hangingPunct="0">
                        <a:spcBef>
                          <a:spcPct val="20000"/>
                        </a:spcBef>
                        <a:spcAft>
                          <a:spcPct val="0"/>
                        </a:spcAft>
                        <a:defRPr>
                          <a:solidFill>
                            <a:schemeClr val="tx1"/>
                          </a:solidFill>
                          <a:latin typeface="Arial" charset="0"/>
                          <a:ea typeface="ＭＳ Ｐゴシック" charset="-128"/>
                        </a:defRPr>
                      </a:lvl8pPr>
                      <a:lvl9pPr marL="1828800" eaLnBrk="0" fontAlgn="base" hangingPunct="0">
                        <a:spcBef>
                          <a:spcPct val="20000"/>
                        </a:spcBef>
                        <a:spcAft>
                          <a:spcPct val="0"/>
                        </a:spcAft>
                        <a:defRPr>
                          <a:solidFill>
                            <a:schemeClr val="tx1"/>
                          </a:solidFill>
                          <a:latin typeface="Arial" charset="0"/>
                          <a:ea typeface="ＭＳ Ｐゴシック" charset="-128"/>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l-GR" altLang="en-US" sz="2800" b="1" i="0" u="none" strike="noStrike" cap="none" normalizeH="0" baseline="0">
                          <a:ln>
                            <a:noFill/>
                          </a:ln>
                          <a:solidFill>
                            <a:schemeClr val="tx1"/>
                          </a:solidFill>
                          <a:effectLst/>
                          <a:latin typeface="Arial" charset="0"/>
                          <a:ea typeface="ＭＳ Ｐゴシック" charset="-128"/>
                        </a:rPr>
                        <a:t>      100</a:t>
                      </a:r>
                      <a:endParaRPr kumimoji="0" lang="en-US" altLang="en-US" sz="2800" b="1" i="0" u="none" strike="noStrike" cap="none" normalizeH="0" baseline="0">
                        <a:ln>
                          <a:noFill/>
                        </a:ln>
                        <a:solidFill>
                          <a:schemeClr val="tx1"/>
                        </a:solidFill>
                        <a:effectLst/>
                        <a:latin typeface="Arial" charset="0"/>
                        <a:ea typeface="ＭＳ Ｐゴシック" charset="-128"/>
                      </a:endParaRPr>
                    </a:p>
                  </a:txBody>
                  <a:tcPr marL="176928" marR="176928"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2125">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37931725" indent="-37474525"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eaLnBrk="0" hangingPunct="0">
                        <a:spcBef>
                          <a:spcPct val="20000"/>
                        </a:spcBef>
                        <a:defRPr sz="2100">
                          <a:solidFill>
                            <a:schemeClr val="tx1"/>
                          </a:solidFill>
                          <a:latin typeface="Arial" charset="0"/>
                          <a:ea typeface="ＭＳ Ｐゴシック" charset="-128"/>
                        </a:defRPr>
                      </a:lvl3pPr>
                      <a:lvl4pPr eaLnBrk="0" hangingPunct="0">
                        <a:spcBef>
                          <a:spcPct val="20000"/>
                        </a:spcBef>
                        <a:defRPr>
                          <a:solidFill>
                            <a:schemeClr val="tx1"/>
                          </a:solidFill>
                          <a:latin typeface="Arial" charset="0"/>
                          <a:ea typeface="ＭＳ Ｐゴシック" charset="-128"/>
                        </a:defRPr>
                      </a:lvl4pPr>
                      <a:lvl5pPr eaLnBrk="0" hangingPunct="0">
                        <a:spcBef>
                          <a:spcPct val="20000"/>
                        </a:spcBef>
                        <a:defRPr>
                          <a:solidFill>
                            <a:schemeClr val="tx1"/>
                          </a:solidFill>
                          <a:latin typeface="Arial" charset="0"/>
                          <a:ea typeface="ＭＳ Ｐゴシック" charset="-128"/>
                        </a:defRPr>
                      </a:lvl5pPr>
                      <a:lvl6pPr marL="457200" eaLnBrk="0" fontAlgn="base" hangingPunct="0">
                        <a:spcBef>
                          <a:spcPct val="20000"/>
                        </a:spcBef>
                        <a:spcAft>
                          <a:spcPct val="0"/>
                        </a:spcAft>
                        <a:defRPr>
                          <a:solidFill>
                            <a:schemeClr val="tx1"/>
                          </a:solidFill>
                          <a:latin typeface="Arial" charset="0"/>
                          <a:ea typeface="ＭＳ Ｐゴシック" charset="-128"/>
                        </a:defRPr>
                      </a:lvl6pPr>
                      <a:lvl7pPr marL="914400" eaLnBrk="0" fontAlgn="base" hangingPunct="0">
                        <a:spcBef>
                          <a:spcPct val="20000"/>
                        </a:spcBef>
                        <a:spcAft>
                          <a:spcPct val="0"/>
                        </a:spcAft>
                        <a:defRPr>
                          <a:solidFill>
                            <a:schemeClr val="tx1"/>
                          </a:solidFill>
                          <a:latin typeface="Arial" charset="0"/>
                          <a:ea typeface="ＭＳ Ｐゴシック" charset="-128"/>
                        </a:defRPr>
                      </a:lvl7pPr>
                      <a:lvl8pPr marL="1371600" eaLnBrk="0" fontAlgn="base" hangingPunct="0">
                        <a:spcBef>
                          <a:spcPct val="20000"/>
                        </a:spcBef>
                        <a:spcAft>
                          <a:spcPct val="0"/>
                        </a:spcAft>
                        <a:defRPr>
                          <a:solidFill>
                            <a:schemeClr val="tx1"/>
                          </a:solidFill>
                          <a:latin typeface="Arial" charset="0"/>
                          <a:ea typeface="ＭＳ Ｐゴシック" charset="-128"/>
                        </a:defRPr>
                      </a:lvl8pPr>
                      <a:lvl9pPr marL="1828800" eaLnBrk="0" fontAlgn="base" hangingPunct="0">
                        <a:spcBef>
                          <a:spcPct val="20000"/>
                        </a:spcBef>
                        <a:spcAft>
                          <a:spcPct val="0"/>
                        </a:spcAft>
                        <a:defRPr>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altLang="en-US" sz="2800" b="1" i="0" u="none" strike="noStrike" cap="none" normalizeH="0" baseline="0">
                          <a:ln>
                            <a:noFill/>
                          </a:ln>
                          <a:solidFill>
                            <a:schemeClr val="tx1"/>
                          </a:solidFill>
                          <a:effectLst/>
                          <a:latin typeface="Arial" charset="0"/>
                          <a:ea typeface="ＭＳ Ｐゴシック" charset="-128"/>
                        </a:rPr>
                        <a:t>6</a:t>
                      </a:r>
                      <a:endParaRPr kumimoji="0" lang="en-US" altLang="en-US" sz="2800" b="1" i="0" u="none" strike="noStrike" cap="none" normalizeH="0" baseline="0">
                        <a:ln>
                          <a:noFill/>
                        </a:ln>
                        <a:solidFill>
                          <a:schemeClr val="tx1"/>
                        </a:solidFill>
                        <a:effectLst/>
                        <a:latin typeface="Arial" charset="0"/>
                        <a:ea typeface="ＭＳ Ｐゴシック" charset="-128"/>
                      </a:endParaRPr>
                    </a:p>
                  </a:txBody>
                  <a:tcPr marL="176928" marR="176928"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37931725" indent="-37474525"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eaLnBrk="0" hangingPunct="0">
                        <a:spcBef>
                          <a:spcPct val="20000"/>
                        </a:spcBef>
                        <a:defRPr sz="2100">
                          <a:solidFill>
                            <a:schemeClr val="tx1"/>
                          </a:solidFill>
                          <a:latin typeface="Arial" charset="0"/>
                          <a:ea typeface="ＭＳ Ｐゴシック" charset="-128"/>
                        </a:defRPr>
                      </a:lvl3pPr>
                      <a:lvl4pPr eaLnBrk="0" hangingPunct="0">
                        <a:spcBef>
                          <a:spcPct val="20000"/>
                        </a:spcBef>
                        <a:defRPr>
                          <a:solidFill>
                            <a:schemeClr val="tx1"/>
                          </a:solidFill>
                          <a:latin typeface="Arial" charset="0"/>
                          <a:ea typeface="ＭＳ Ｐゴシック" charset="-128"/>
                        </a:defRPr>
                      </a:lvl4pPr>
                      <a:lvl5pPr eaLnBrk="0" hangingPunct="0">
                        <a:spcBef>
                          <a:spcPct val="20000"/>
                        </a:spcBef>
                        <a:defRPr>
                          <a:solidFill>
                            <a:schemeClr val="tx1"/>
                          </a:solidFill>
                          <a:latin typeface="Arial" charset="0"/>
                          <a:ea typeface="ＭＳ Ｐゴシック" charset="-128"/>
                        </a:defRPr>
                      </a:lvl5pPr>
                      <a:lvl6pPr marL="457200" eaLnBrk="0" fontAlgn="base" hangingPunct="0">
                        <a:spcBef>
                          <a:spcPct val="20000"/>
                        </a:spcBef>
                        <a:spcAft>
                          <a:spcPct val="0"/>
                        </a:spcAft>
                        <a:defRPr>
                          <a:solidFill>
                            <a:schemeClr val="tx1"/>
                          </a:solidFill>
                          <a:latin typeface="Arial" charset="0"/>
                          <a:ea typeface="ＭＳ Ｐゴシック" charset="-128"/>
                        </a:defRPr>
                      </a:lvl6pPr>
                      <a:lvl7pPr marL="914400" eaLnBrk="0" fontAlgn="base" hangingPunct="0">
                        <a:spcBef>
                          <a:spcPct val="20000"/>
                        </a:spcBef>
                        <a:spcAft>
                          <a:spcPct val="0"/>
                        </a:spcAft>
                        <a:defRPr>
                          <a:solidFill>
                            <a:schemeClr val="tx1"/>
                          </a:solidFill>
                          <a:latin typeface="Arial" charset="0"/>
                          <a:ea typeface="ＭＳ Ｐゴシック" charset="-128"/>
                        </a:defRPr>
                      </a:lvl7pPr>
                      <a:lvl8pPr marL="1371600" eaLnBrk="0" fontAlgn="base" hangingPunct="0">
                        <a:spcBef>
                          <a:spcPct val="20000"/>
                        </a:spcBef>
                        <a:spcAft>
                          <a:spcPct val="0"/>
                        </a:spcAft>
                        <a:defRPr>
                          <a:solidFill>
                            <a:schemeClr val="tx1"/>
                          </a:solidFill>
                          <a:latin typeface="Arial" charset="0"/>
                          <a:ea typeface="ＭＳ Ｐゴシック" charset="-128"/>
                        </a:defRPr>
                      </a:lvl8pPr>
                      <a:lvl9pPr marL="1828800" eaLnBrk="0" fontAlgn="base" hangingPunct="0">
                        <a:spcBef>
                          <a:spcPct val="20000"/>
                        </a:spcBef>
                        <a:spcAft>
                          <a:spcPct val="0"/>
                        </a:spcAft>
                        <a:defRPr>
                          <a:solidFill>
                            <a:schemeClr val="tx1"/>
                          </a:solidFill>
                          <a:latin typeface="Arial" charset="0"/>
                          <a:ea typeface="ＭＳ Ｐゴシック" charset="-128"/>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l-GR" altLang="en-US" sz="2800" b="1" i="0" u="none" strike="noStrike" cap="none" normalizeH="0" baseline="0">
                          <a:ln>
                            <a:noFill/>
                          </a:ln>
                          <a:solidFill>
                            <a:schemeClr val="tx1"/>
                          </a:solidFill>
                          <a:effectLst/>
                          <a:latin typeface="Arial" charset="0"/>
                          <a:ea typeface="ＭＳ Ｐゴシック" charset="-128"/>
                        </a:rPr>
                        <a:t>      222</a:t>
                      </a:r>
                      <a:endParaRPr kumimoji="0" lang="en-US" altLang="en-US" sz="2800" b="1" i="0" u="none" strike="noStrike" cap="none" normalizeH="0" baseline="0">
                        <a:ln>
                          <a:noFill/>
                        </a:ln>
                        <a:solidFill>
                          <a:schemeClr val="tx1"/>
                        </a:solidFill>
                        <a:effectLst/>
                        <a:latin typeface="Arial" charset="0"/>
                        <a:ea typeface="ＭＳ Ｐゴシック" charset="-128"/>
                      </a:endParaRPr>
                    </a:p>
                  </a:txBody>
                  <a:tcPr marL="176928" marR="176928"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2125">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37931725" indent="-37474525"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eaLnBrk="0" hangingPunct="0">
                        <a:spcBef>
                          <a:spcPct val="20000"/>
                        </a:spcBef>
                        <a:defRPr sz="2100">
                          <a:solidFill>
                            <a:schemeClr val="tx1"/>
                          </a:solidFill>
                          <a:latin typeface="Arial" charset="0"/>
                          <a:ea typeface="ＭＳ Ｐゴシック" charset="-128"/>
                        </a:defRPr>
                      </a:lvl3pPr>
                      <a:lvl4pPr eaLnBrk="0" hangingPunct="0">
                        <a:spcBef>
                          <a:spcPct val="20000"/>
                        </a:spcBef>
                        <a:defRPr>
                          <a:solidFill>
                            <a:schemeClr val="tx1"/>
                          </a:solidFill>
                          <a:latin typeface="Arial" charset="0"/>
                          <a:ea typeface="ＭＳ Ｐゴシック" charset="-128"/>
                        </a:defRPr>
                      </a:lvl4pPr>
                      <a:lvl5pPr eaLnBrk="0" hangingPunct="0">
                        <a:spcBef>
                          <a:spcPct val="20000"/>
                        </a:spcBef>
                        <a:defRPr>
                          <a:solidFill>
                            <a:schemeClr val="tx1"/>
                          </a:solidFill>
                          <a:latin typeface="Arial" charset="0"/>
                          <a:ea typeface="ＭＳ Ｐゴシック" charset="-128"/>
                        </a:defRPr>
                      </a:lvl5pPr>
                      <a:lvl6pPr marL="457200" eaLnBrk="0" fontAlgn="base" hangingPunct="0">
                        <a:spcBef>
                          <a:spcPct val="20000"/>
                        </a:spcBef>
                        <a:spcAft>
                          <a:spcPct val="0"/>
                        </a:spcAft>
                        <a:defRPr>
                          <a:solidFill>
                            <a:schemeClr val="tx1"/>
                          </a:solidFill>
                          <a:latin typeface="Arial" charset="0"/>
                          <a:ea typeface="ＭＳ Ｐゴシック" charset="-128"/>
                        </a:defRPr>
                      </a:lvl6pPr>
                      <a:lvl7pPr marL="914400" eaLnBrk="0" fontAlgn="base" hangingPunct="0">
                        <a:spcBef>
                          <a:spcPct val="20000"/>
                        </a:spcBef>
                        <a:spcAft>
                          <a:spcPct val="0"/>
                        </a:spcAft>
                        <a:defRPr>
                          <a:solidFill>
                            <a:schemeClr val="tx1"/>
                          </a:solidFill>
                          <a:latin typeface="Arial" charset="0"/>
                          <a:ea typeface="ＭＳ Ｐゴシック" charset="-128"/>
                        </a:defRPr>
                      </a:lvl7pPr>
                      <a:lvl8pPr marL="1371600" eaLnBrk="0" fontAlgn="base" hangingPunct="0">
                        <a:spcBef>
                          <a:spcPct val="20000"/>
                        </a:spcBef>
                        <a:spcAft>
                          <a:spcPct val="0"/>
                        </a:spcAft>
                        <a:defRPr>
                          <a:solidFill>
                            <a:schemeClr val="tx1"/>
                          </a:solidFill>
                          <a:latin typeface="Arial" charset="0"/>
                          <a:ea typeface="ＭＳ Ｐゴシック" charset="-128"/>
                        </a:defRPr>
                      </a:lvl8pPr>
                      <a:lvl9pPr marL="1828800" eaLnBrk="0" fontAlgn="base" hangingPunct="0">
                        <a:spcBef>
                          <a:spcPct val="20000"/>
                        </a:spcBef>
                        <a:spcAft>
                          <a:spcPct val="0"/>
                        </a:spcAft>
                        <a:defRPr>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altLang="en-US" sz="2800" b="1" i="0" u="none" strike="noStrike" cap="none" normalizeH="0" baseline="0">
                          <a:ln>
                            <a:noFill/>
                          </a:ln>
                          <a:solidFill>
                            <a:schemeClr val="tx1"/>
                          </a:solidFill>
                          <a:effectLst/>
                          <a:latin typeface="Arial" charset="0"/>
                          <a:ea typeface="ＭＳ Ｐゴシック" charset="-128"/>
                        </a:rPr>
                        <a:t>10</a:t>
                      </a:r>
                      <a:endParaRPr kumimoji="0" lang="en-US" altLang="en-US" sz="2800" b="1" i="0" u="none" strike="noStrike" cap="none" normalizeH="0" baseline="0">
                        <a:ln>
                          <a:noFill/>
                        </a:ln>
                        <a:solidFill>
                          <a:schemeClr val="tx1"/>
                        </a:solidFill>
                        <a:effectLst/>
                        <a:latin typeface="Arial" charset="0"/>
                        <a:ea typeface="ＭＳ Ｐゴシック" charset="-128"/>
                      </a:endParaRPr>
                    </a:p>
                  </a:txBody>
                  <a:tcPr marL="176928" marR="176928"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37931725" indent="-37474525"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eaLnBrk="0" hangingPunct="0">
                        <a:spcBef>
                          <a:spcPct val="20000"/>
                        </a:spcBef>
                        <a:defRPr sz="2100">
                          <a:solidFill>
                            <a:schemeClr val="tx1"/>
                          </a:solidFill>
                          <a:latin typeface="Arial" charset="0"/>
                          <a:ea typeface="ＭＳ Ｐゴシック" charset="-128"/>
                        </a:defRPr>
                      </a:lvl3pPr>
                      <a:lvl4pPr eaLnBrk="0" hangingPunct="0">
                        <a:spcBef>
                          <a:spcPct val="20000"/>
                        </a:spcBef>
                        <a:defRPr>
                          <a:solidFill>
                            <a:schemeClr val="tx1"/>
                          </a:solidFill>
                          <a:latin typeface="Arial" charset="0"/>
                          <a:ea typeface="ＭＳ Ｐゴシック" charset="-128"/>
                        </a:defRPr>
                      </a:lvl4pPr>
                      <a:lvl5pPr eaLnBrk="0" hangingPunct="0">
                        <a:spcBef>
                          <a:spcPct val="20000"/>
                        </a:spcBef>
                        <a:defRPr>
                          <a:solidFill>
                            <a:schemeClr val="tx1"/>
                          </a:solidFill>
                          <a:latin typeface="Arial" charset="0"/>
                          <a:ea typeface="ＭＳ Ｐゴシック" charset="-128"/>
                        </a:defRPr>
                      </a:lvl5pPr>
                      <a:lvl6pPr marL="457200" eaLnBrk="0" fontAlgn="base" hangingPunct="0">
                        <a:spcBef>
                          <a:spcPct val="20000"/>
                        </a:spcBef>
                        <a:spcAft>
                          <a:spcPct val="0"/>
                        </a:spcAft>
                        <a:defRPr>
                          <a:solidFill>
                            <a:schemeClr val="tx1"/>
                          </a:solidFill>
                          <a:latin typeface="Arial" charset="0"/>
                          <a:ea typeface="ＭＳ Ｐゴシック" charset="-128"/>
                        </a:defRPr>
                      </a:lvl6pPr>
                      <a:lvl7pPr marL="914400" eaLnBrk="0" fontAlgn="base" hangingPunct="0">
                        <a:spcBef>
                          <a:spcPct val="20000"/>
                        </a:spcBef>
                        <a:spcAft>
                          <a:spcPct val="0"/>
                        </a:spcAft>
                        <a:defRPr>
                          <a:solidFill>
                            <a:schemeClr val="tx1"/>
                          </a:solidFill>
                          <a:latin typeface="Arial" charset="0"/>
                          <a:ea typeface="ＭＳ Ｐゴシック" charset="-128"/>
                        </a:defRPr>
                      </a:lvl7pPr>
                      <a:lvl8pPr marL="1371600" eaLnBrk="0" fontAlgn="base" hangingPunct="0">
                        <a:spcBef>
                          <a:spcPct val="20000"/>
                        </a:spcBef>
                        <a:spcAft>
                          <a:spcPct val="0"/>
                        </a:spcAft>
                        <a:defRPr>
                          <a:solidFill>
                            <a:schemeClr val="tx1"/>
                          </a:solidFill>
                          <a:latin typeface="Arial" charset="0"/>
                          <a:ea typeface="ＭＳ Ｐゴシック" charset="-128"/>
                        </a:defRPr>
                      </a:lvl8pPr>
                      <a:lvl9pPr marL="1828800" eaLnBrk="0" fontAlgn="base" hangingPunct="0">
                        <a:spcBef>
                          <a:spcPct val="20000"/>
                        </a:spcBef>
                        <a:spcAft>
                          <a:spcPct val="0"/>
                        </a:spcAft>
                        <a:defRPr>
                          <a:solidFill>
                            <a:schemeClr val="tx1"/>
                          </a:solidFill>
                          <a:latin typeface="Arial" charset="0"/>
                          <a:ea typeface="ＭＳ Ｐゴシック" charset="-128"/>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l-GR" altLang="en-US" sz="2800" b="1" i="0" u="none" strike="noStrike" cap="none" normalizeH="0" baseline="0">
                          <a:ln>
                            <a:noFill/>
                          </a:ln>
                          <a:solidFill>
                            <a:schemeClr val="tx1"/>
                          </a:solidFill>
                          <a:effectLst/>
                          <a:latin typeface="Arial" charset="0"/>
                          <a:ea typeface="ＭＳ Ｐゴシック" charset="-128"/>
                        </a:rPr>
                        <a:t>5212</a:t>
                      </a:r>
                      <a:endParaRPr kumimoji="0" lang="en-US" altLang="en-US" sz="2800" b="1" i="0" u="none" strike="noStrike" cap="none" normalizeH="0" baseline="0">
                        <a:ln>
                          <a:noFill/>
                        </a:ln>
                        <a:solidFill>
                          <a:schemeClr val="tx1"/>
                        </a:solidFill>
                        <a:effectLst/>
                        <a:latin typeface="Arial" charset="0"/>
                        <a:ea typeface="ＭＳ Ｐゴシック" charset="-128"/>
                      </a:endParaRPr>
                    </a:p>
                  </a:txBody>
                  <a:tcPr marL="176928" marR="176928"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2125">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37931725" indent="-37474525"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eaLnBrk="0" hangingPunct="0">
                        <a:spcBef>
                          <a:spcPct val="20000"/>
                        </a:spcBef>
                        <a:defRPr sz="2100">
                          <a:solidFill>
                            <a:schemeClr val="tx1"/>
                          </a:solidFill>
                          <a:latin typeface="Arial" charset="0"/>
                          <a:ea typeface="ＭＳ Ｐゴシック" charset="-128"/>
                        </a:defRPr>
                      </a:lvl3pPr>
                      <a:lvl4pPr eaLnBrk="0" hangingPunct="0">
                        <a:spcBef>
                          <a:spcPct val="20000"/>
                        </a:spcBef>
                        <a:defRPr>
                          <a:solidFill>
                            <a:schemeClr val="tx1"/>
                          </a:solidFill>
                          <a:latin typeface="Arial" charset="0"/>
                          <a:ea typeface="ＭＳ Ｐゴシック" charset="-128"/>
                        </a:defRPr>
                      </a:lvl4pPr>
                      <a:lvl5pPr eaLnBrk="0" hangingPunct="0">
                        <a:spcBef>
                          <a:spcPct val="20000"/>
                        </a:spcBef>
                        <a:defRPr>
                          <a:solidFill>
                            <a:schemeClr val="tx1"/>
                          </a:solidFill>
                          <a:latin typeface="Arial" charset="0"/>
                          <a:ea typeface="ＭＳ Ｐゴシック" charset="-128"/>
                        </a:defRPr>
                      </a:lvl5pPr>
                      <a:lvl6pPr marL="457200" eaLnBrk="0" fontAlgn="base" hangingPunct="0">
                        <a:spcBef>
                          <a:spcPct val="20000"/>
                        </a:spcBef>
                        <a:spcAft>
                          <a:spcPct val="0"/>
                        </a:spcAft>
                        <a:defRPr>
                          <a:solidFill>
                            <a:schemeClr val="tx1"/>
                          </a:solidFill>
                          <a:latin typeface="Arial" charset="0"/>
                          <a:ea typeface="ＭＳ Ｐゴシック" charset="-128"/>
                        </a:defRPr>
                      </a:lvl6pPr>
                      <a:lvl7pPr marL="914400" eaLnBrk="0" fontAlgn="base" hangingPunct="0">
                        <a:spcBef>
                          <a:spcPct val="20000"/>
                        </a:spcBef>
                        <a:spcAft>
                          <a:spcPct val="0"/>
                        </a:spcAft>
                        <a:defRPr>
                          <a:solidFill>
                            <a:schemeClr val="tx1"/>
                          </a:solidFill>
                          <a:latin typeface="Arial" charset="0"/>
                          <a:ea typeface="ＭＳ Ｐゴシック" charset="-128"/>
                        </a:defRPr>
                      </a:lvl7pPr>
                      <a:lvl8pPr marL="1371600" eaLnBrk="0" fontAlgn="base" hangingPunct="0">
                        <a:spcBef>
                          <a:spcPct val="20000"/>
                        </a:spcBef>
                        <a:spcAft>
                          <a:spcPct val="0"/>
                        </a:spcAft>
                        <a:defRPr>
                          <a:solidFill>
                            <a:schemeClr val="tx1"/>
                          </a:solidFill>
                          <a:latin typeface="Arial" charset="0"/>
                          <a:ea typeface="ＭＳ Ｐゴシック" charset="-128"/>
                        </a:defRPr>
                      </a:lvl8pPr>
                      <a:lvl9pPr marL="1828800" eaLnBrk="0" fontAlgn="base" hangingPunct="0">
                        <a:spcBef>
                          <a:spcPct val="20000"/>
                        </a:spcBef>
                        <a:spcAft>
                          <a:spcPct val="0"/>
                        </a:spcAft>
                        <a:defRPr>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altLang="en-US" sz="2800" b="1" i="0" u="none" strike="noStrike" cap="none" normalizeH="0" baseline="0">
                          <a:ln>
                            <a:noFill/>
                          </a:ln>
                          <a:solidFill>
                            <a:schemeClr val="tx1"/>
                          </a:solidFill>
                          <a:effectLst/>
                          <a:latin typeface="Arial" charset="0"/>
                          <a:ea typeface="ＭＳ Ｐゴシック" charset="-128"/>
                        </a:rPr>
                        <a:t>18</a:t>
                      </a:r>
                      <a:endParaRPr kumimoji="0" lang="en-US" altLang="en-US" sz="2800" b="1" i="0" u="none" strike="noStrike" cap="none" normalizeH="0" baseline="0">
                        <a:ln>
                          <a:noFill/>
                        </a:ln>
                        <a:solidFill>
                          <a:schemeClr val="tx1"/>
                        </a:solidFill>
                        <a:effectLst/>
                        <a:latin typeface="Arial" charset="0"/>
                        <a:ea typeface="ＭＳ Ｐゴシック" charset="-128"/>
                      </a:endParaRPr>
                    </a:p>
                  </a:txBody>
                  <a:tcPr marL="176928" marR="176928"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37931725" indent="-37474525"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eaLnBrk="0" hangingPunct="0">
                        <a:spcBef>
                          <a:spcPct val="20000"/>
                        </a:spcBef>
                        <a:defRPr sz="2100">
                          <a:solidFill>
                            <a:schemeClr val="tx1"/>
                          </a:solidFill>
                          <a:latin typeface="Arial" charset="0"/>
                          <a:ea typeface="ＭＳ Ｐゴシック" charset="-128"/>
                        </a:defRPr>
                      </a:lvl3pPr>
                      <a:lvl4pPr eaLnBrk="0" hangingPunct="0">
                        <a:spcBef>
                          <a:spcPct val="20000"/>
                        </a:spcBef>
                        <a:defRPr>
                          <a:solidFill>
                            <a:schemeClr val="tx1"/>
                          </a:solidFill>
                          <a:latin typeface="Arial" charset="0"/>
                          <a:ea typeface="ＭＳ Ｐゴシック" charset="-128"/>
                        </a:defRPr>
                      </a:lvl4pPr>
                      <a:lvl5pPr eaLnBrk="0" hangingPunct="0">
                        <a:spcBef>
                          <a:spcPct val="20000"/>
                        </a:spcBef>
                        <a:defRPr>
                          <a:solidFill>
                            <a:schemeClr val="tx1"/>
                          </a:solidFill>
                          <a:latin typeface="Arial" charset="0"/>
                          <a:ea typeface="ＭＳ Ｐゴシック" charset="-128"/>
                        </a:defRPr>
                      </a:lvl5pPr>
                      <a:lvl6pPr marL="457200" eaLnBrk="0" fontAlgn="base" hangingPunct="0">
                        <a:spcBef>
                          <a:spcPct val="20000"/>
                        </a:spcBef>
                        <a:spcAft>
                          <a:spcPct val="0"/>
                        </a:spcAft>
                        <a:defRPr>
                          <a:solidFill>
                            <a:schemeClr val="tx1"/>
                          </a:solidFill>
                          <a:latin typeface="Arial" charset="0"/>
                          <a:ea typeface="ＭＳ Ｐゴシック" charset="-128"/>
                        </a:defRPr>
                      </a:lvl6pPr>
                      <a:lvl7pPr marL="914400" eaLnBrk="0" fontAlgn="base" hangingPunct="0">
                        <a:spcBef>
                          <a:spcPct val="20000"/>
                        </a:spcBef>
                        <a:spcAft>
                          <a:spcPct val="0"/>
                        </a:spcAft>
                        <a:defRPr>
                          <a:solidFill>
                            <a:schemeClr val="tx1"/>
                          </a:solidFill>
                          <a:latin typeface="Arial" charset="0"/>
                          <a:ea typeface="ＭＳ Ｐゴシック" charset="-128"/>
                        </a:defRPr>
                      </a:lvl7pPr>
                      <a:lvl8pPr marL="1371600" eaLnBrk="0" fontAlgn="base" hangingPunct="0">
                        <a:spcBef>
                          <a:spcPct val="20000"/>
                        </a:spcBef>
                        <a:spcAft>
                          <a:spcPct val="0"/>
                        </a:spcAft>
                        <a:defRPr>
                          <a:solidFill>
                            <a:schemeClr val="tx1"/>
                          </a:solidFill>
                          <a:latin typeface="Arial" charset="0"/>
                          <a:ea typeface="ＭＳ Ｐゴシック" charset="-128"/>
                        </a:defRPr>
                      </a:lvl8pPr>
                      <a:lvl9pPr marL="1828800" eaLnBrk="0" fontAlgn="base" hangingPunct="0">
                        <a:spcBef>
                          <a:spcPct val="20000"/>
                        </a:spcBef>
                        <a:spcAft>
                          <a:spcPct val="0"/>
                        </a:spcAft>
                        <a:defRPr>
                          <a:solidFill>
                            <a:schemeClr val="tx1"/>
                          </a:solidFill>
                          <a:latin typeface="Arial" charset="0"/>
                          <a:ea typeface="ＭＳ Ｐゴシック" charset="-128"/>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l-GR" altLang="en-US" sz="2800" b="1" i="0" u="none" strike="noStrike" cap="none" normalizeH="0" baseline="0">
                          <a:ln>
                            <a:noFill/>
                          </a:ln>
                          <a:solidFill>
                            <a:schemeClr val="tx1"/>
                          </a:solidFill>
                          <a:effectLst/>
                          <a:latin typeface="Arial" charset="0"/>
                          <a:ea typeface="ＭＳ Ｐゴシック" charset="-128"/>
                        </a:rPr>
                        <a:t>2359602</a:t>
                      </a:r>
                      <a:endParaRPr kumimoji="0" lang="en-US" altLang="en-US" sz="2800" b="1" i="0" u="none" strike="noStrike" cap="none" normalizeH="0" baseline="0">
                        <a:ln>
                          <a:noFill/>
                        </a:ln>
                        <a:solidFill>
                          <a:schemeClr val="tx1"/>
                        </a:solidFill>
                        <a:effectLst/>
                        <a:latin typeface="Arial" charset="0"/>
                        <a:ea typeface="ＭＳ Ｐゴシック" charset="-128"/>
                      </a:endParaRPr>
                    </a:p>
                  </a:txBody>
                  <a:tcPr marL="176928" marR="176928"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7999" name="Text Box 111"/>
          <p:cNvSpPr txBox="1">
            <a:spLocks noChangeArrowheads="1"/>
          </p:cNvSpPr>
          <p:nvPr/>
        </p:nvSpPr>
        <p:spPr bwMode="auto">
          <a:xfrm>
            <a:off x="7861300" y="1731963"/>
            <a:ext cx="2244182" cy="95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000" tIns="46800" rIns="90000" bIns="46800">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l-GR" altLang="en-US" sz="2800" b="1">
                <a:solidFill>
                  <a:srgbClr val="FF0000"/>
                </a:solidFill>
              </a:rPr>
              <a:t>Τι είναι</a:t>
            </a:r>
          </a:p>
          <a:p>
            <a:pPr eaLnBrk="1" hangingPunct="1"/>
            <a:r>
              <a:rPr lang="el-GR" altLang="en-US" sz="2800" b="1">
                <a:solidFill>
                  <a:srgbClr val="FF0000"/>
                </a:solidFill>
              </a:rPr>
              <a:t>Σημαντικό ; </a:t>
            </a:r>
            <a:endParaRPr lang="en-US" altLang="en-US" sz="2800" b="1">
              <a:solidFill>
                <a:srgbClr val="FF0000"/>
              </a:solidFill>
            </a:endParaRPr>
          </a:p>
        </p:txBody>
      </p:sp>
      <p:sp>
        <p:nvSpPr>
          <p:cNvPr id="38000" name="Text Box 112"/>
          <p:cNvSpPr txBox="1">
            <a:spLocks noChangeArrowheads="1"/>
          </p:cNvSpPr>
          <p:nvPr/>
        </p:nvSpPr>
        <p:spPr bwMode="auto">
          <a:xfrm>
            <a:off x="7832726" y="2960688"/>
            <a:ext cx="2129407" cy="95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000" tIns="46800" rIns="90000" bIns="46800">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l-GR" altLang="en-US" sz="2800" b="1">
                <a:solidFill>
                  <a:srgbClr val="FF0000"/>
                </a:solidFill>
              </a:rPr>
              <a:t>► Η μεγάλη </a:t>
            </a:r>
          </a:p>
          <a:p>
            <a:pPr eaLnBrk="1" hangingPunct="1"/>
            <a:r>
              <a:rPr lang="el-GR" altLang="en-US" sz="2800" b="1">
                <a:solidFill>
                  <a:srgbClr val="FF0000"/>
                </a:solidFill>
              </a:rPr>
              <a:t>     αύξηση</a:t>
            </a:r>
            <a:endParaRPr lang="en-US" altLang="en-US" sz="2800" b="1">
              <a:solidFill>
                <a:srgbClr val="FF0000"/>
              </a:solidFill>
            </a:endParaRPr>
          </a:p>
        </p:txBody>
      </p:sp>
      <p:sp>
        <p:nvSpPr>
          <p:cNvPr id="38001" name="Text Box 113"/>
          <p:cNvSpPr txBox="1">
            <a:spLocks noChangeArrowheads="1"/>
          </p:cNvSpPr>
          <p:nvPr/>
        </p:nvSpPr>
        <p:spPr bwMode="auto">
          <a:xfrm>
            <a:off x="7832725" y="4575176"/>
            <a:ext cx="1924158" cy="525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000" tIns="46800" rIns="90000" bIns="46800">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l-GR" altLang="en-US" sz="2800" b="1">
                <a:solidFill>
                  <a:srgbClr val="006600"/>
                </a:solidFill>
              </a:rPr>
              <a:t>Τι αγνοεί ;</a:t>
            </a:r>
            <a:endParaRPr lang="en-US" altLang="en-US" sz="2800" b="1">
              <a:solidFill>
                <a:srgbClr val="006600"/>
              </a:solidFill>
            </a:endParaRPr>
          </a:p>
        </p:txBody>
      </p:sp>
      <p:sp>
        <p:nvSpPr>
          <p:cNvPr id="38002" name="Text Box 114"/>
          <p:cNvSpPr txBox="1">
            <a:spLocks noChangeArrowheads="1"/>
          </p:cNvSpPr>
          <p:nvPr/>
        </p:nvSpPr>
        <p:spPr bwMode="auto">
          <a:xfrm>
            <a:off x="7861301" y="5332413"/>
            <a:ext cx="2231871" cy="1387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000" tIns="46800" rIns="90000" bIns="46800">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l-GR" altLang="en-US" sz="2800" b="1">
                <a:solidFill>
                  <a:srgbClr val="008000"/>
                </a:solidFill>
              </a:rPr>
              <a:t>► Συχνότητα</a:t>
            </a:r>
          </a:p>
          <a:p>
            <a:pPr eaLnBrk="1" hangingPunct="1"/>
            <a:endParaRPr lang="el-GR" altLang="en-US" sz="2800" b="1">
              <a:solidFill>
                <a:srgbClr val="008000"/>
              </a:solidFill>
            </a:endParaRPr>
          </a:p>
          <a:p>
            <a:pPr eaLnBrk="1" hangingPunct="1"/>
            <a:r>
              <a:rPr lang="el-GR" altLang="en-US" sz="2800" b="1">
                <a:solidFill>
                  <a:srgbClr val="008000"/>
                </a:solidFill>
              </a:rPr>
              <a:t>►</a:t>
            </a:r>
            <a:r>
              <a:rPr lang="el-GR" altLang="en-US" sz="2800">
                <a:solidFill>
                  <a:srgbClr val="008000"/>
                </a:solidFill>
              </a:rPr>
              <a:t> </a:t>
            </a:r>
            <a:r>
              <a:rPr lang="el-GR" altLang="en-US" sz="2800" b="1">
                <a:solidFill>
                  <a:srgbClr val="008000"/>
                </a:solidFill>
              </a:rPr>
              <a:t>Ένταση</a:t>
            </a:r>
            <a:endParaRPr lang="en-US" altLang="en-US" sz="2800" b="1">
              <a:solidFill>
                <a:srgbClr val="008000"/>
              </a:solidFill>
            </a:endParaRPr>
          </a:p>
        </p:txBody>
      </p:sp>
    </p:spTree>
    <p:extLst>
      <p:ext uri="{BB962C8B-B14F-4D97-AF65-F5344CB8AC3E}">
        <p14:creationId xmlns:p14="http://schemas.microsoft.com/office/powerpoint/2010/main" val="14394057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7994"/>
                                        </p:tgtEl>
                                        <p:attrNameLst>
                                          <p:attrName>style.visibility</p:attrName>
                                        </p:attrNameLst>
                                      </p:cBhvr>
                                      <p:to>
                                        <p:strVal val="visible"/>
                                      </p:to>
                                    </p:set>
                                    <p:anim calcmode="lin" valueType="num">
                                      <p:cBhvr additive="base">
                                        <p:cTn id="7" dur="500" fill="hold"/>
                                        <p:tgtEl>
                                          <p:spTgt spid="37994"/>
                                        </p:tgtEl>
                                        <p:attrNameLst>
                                          <p:attrName>ppt_x</p:attrName>
                                        </p:attrNameLst>
                                      </p:cBhvr>
                                      <p:tavLst>
                                        <p:tav tm="0">
                                          <p:val>
                                            <p:strVal val="#ppt_x"/>
                                          </p:val>
                                        </p:tav>
                                        <p:tav tm="100000">
                                          <p:val>
                                            <p:strVal val="#ppt_x"/>
                                          </p:val>
                                        </p:tav>
                                      </p:tavLst>
                                    </p:anim>
                                    <p:anim calcmode="lin" valueType="num">
                                      <p:cBhvr additive="base">
                                        <p:cTn id="8" dur="500" fill="hold"/>
                                        <p:tgtEl>
                                          <p:spTgt spid="3799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7999"/>
                                        </p:tgtEl>
                                        <p:attrNameLst>
                                          <p:attrName>style.visibility</p:attrName>
                                        </p:attrNameLst>
                                      </p:cBhvr>
                                      <p:to>
                                        <p:strVal val="visible"/>
                                      </p:to>
                                    </p:set>
                                    <p:anim calcmode="lin" valueType="num">
                                      <p:cBhvr additive="base">
                                        <p:cTn id="13" dur="500" fill="hold"/>
                                        <p:tgtEl>
                                          <p:spTgt spid="37999"/>
                                        </p:tgtEl>
                                        <p:attrNameLst>
                                          <p:attrName>ppt_x</p:attrName>
                                        </p:attrNameLst>
                                      </p:cBhvr>
                                      <p:tavLst>
                                        <p:tav tm="0">
                                          <p:val>
                                            <p:strVal val="#ppt_x"/>
                                          </p:val>
                                        </p:tav>
                                        <p:tav tm="100000">
                                          <p:val>
                                            <p:strVal val="#ppt_x"/>
                                          </p:val>
                                        </p:tav>
                                      </p:tavLst>
                                    </p:anim>
                                    <p:anim calcmode="lin" valueType="num">
                                      <p:cBhvr additive="base">
                                        <p:cTn id="14" dur="500" fill="hold"/>
                                        <p:tgtEl>
                                          <p:spTgt spid="37999"/>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8000"/>
                                        </p:tgtEl>
                                        <p:attrNameLst>
                                          <p:attrName>style.visibility</p:attrName>
                                        </p:attrNameLst>
                                      </p:cBhvr>
                                      <p:to>
                                        <p:strVal val="visible"/>
                                      </p:to>
                                    </p:set>
                                    <p:anim calcmode="lin" valueType="num">
                                      <p:cBhvr additive="base">
                                        <p:cTn id="19" dur="500" fill="hold"/>
                                        <p:tgtEl>
                                          <p:spTgt spid="38000"/>
                                        </p:tgtEl>
                                        <p:attrNameLst>
                                          <p:attrName>ppt_x</p:attrName>
                                        </p:attrNameLst>
                                      </p:cBhvr>
                                      <p:tavLst>
                                        <p:tav tm="0">
                                          <p:val>
                                            <p:strVal val="#ppt_x"/>
                                          </p:val>
                                        </p:tav>
                                        <p:tav tm="100000">
                                          <p:val>
                                            <p:strVal val="#ppt_x"/>
                                          </p:val>
                                        </p:tav>
                                      </p:tavLst>
                                    </p:anim>
                                    <p:anim calcmode="lin" valueType="num">
                                      <p:cBhvr additive="base">
                                        <p:cTn id="20" dur="500" fill="hold"/>
                                        <p:tgtEl>
                                          <p:spTgt spid="38000"/>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8001"/>
                                        </p:tgtEl>
                                        <p:attrNameLst>
                                          <p:attrName>style.visibility</p:attrName>
                                        </p:attrNameLst>
                                      </p:cBhvr>
                                      <p:to>
                                        <p:strVal val="visible"/>
                                      </p:to>
                                    </p:set>
                                    <p:anim calcmode="lin" valueType="num">
                                      <p:cBhvr additive="base">
                                        <p:cTn id="25" dur="500" fill="hold"/>
                                        <p:tgtEl>
                                          <p:spTgt spid="38001"/>
                                        </p:tgtEl>
                                        <p:attrNameLst>
                                          <p:attrName>ppt_x</p:attrName>
                                        </p:attrNameLst>
                                      </p:cBhvr>
                                      <p:tavLst>
                                        <p:tav tm="0">
                                          <p:val>
                                            <p:strVal val="#ppt_x"/>
                                          </p:val>
                                        </p:tav>
                                        <p:tav tm="100000">
                                          <p:val>
                                            <p:strVal val="#ppt_x"/>
                                          </p:val>
                                        </p:tav>
                                      </p:tavLst>
                                    </p:anim>
                                    <p:anim calcmode="lin" valueType="num">
                                      <p:cBhvr additive="base">
                                        <p:cTn id="26" dur="500" fill="hold"/>
                                        <p:tgtEl>
                                          <p:spTgt spid="38001"/>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8002"/>
                                        </p:tgtEl>
                                        <p:attrNameLst>
                                          <p:attrName>style.visibility</p:attrName>
                                        </p:attrNameLst>
                                      </p:cBhvr>
                                      <p:to>
                                        <p:strVal val="visible"/>
                                      </p:to>
                                    </p:set>
                                    <p:anim calcmode="lin" valueType="num">
                                      <p:cBhvr additive="base">
                                        <p:cTn id="31" dur="500" fill="hold"/>
                                        <p:tgtEl>
                                          <p:spTgt spid="38002"/>
                                        </p:tgtEl>
                                        <p:attrNameLst>
                                          <p:attrName>ppt_x</p:attrName>
                                        </p:attrNameLst>
                                      </p:cBhvr>
                                      <p:tavLst>
                                        <p:tav tm="0">
                                          <p:val>
                                            <p:strVal val="#ppt_x"/>
                                          </p:val>
                                        </p:tav>
                                        <p:tav tm="100000">
                                          <p:val>
                                            <p:strVal val="#ppt_x"/>
                                          </p:val>
                                        </p:tav>
                                      </p:tavLst>
                                    </p:anim>
                                    <p:anim calcmode="lin" valueType="num">
                                      <p:cBhvr additive="base">
                                        <p:cTn id="32" dur="500" fill="hold"/>
                                        <p:tgtEl>
                                          <p:spTgt spid="3800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999" grpId="0"/>
      <p:bldP spid="38000" grpId="0"/>
      <p:bldP spid="38001" grpId="0"/>
      <p:bldP spid="38002"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l-GR" altLang="en-US"/>
              <a:t>Επίπεδες η Όρθιες Δομές</a:t>
            </a:r>
            <a:endParaRPr lang="en-US" altLang="en-US"/>
          </a:p>
        </p:txBody>
      </p:sp>
      <p:sp>
        <p:nvSpPr>
          <p:cNvPr id="79875" name="Rectangle 3"/>
          <p:cNvSpPr>
            <a:spLocks noGrp="1" noChangeArrowheads="1"/>
          </p:cNvSpPr>
          <p:nvPr>
            <p:ph type="body" idx="1"/>
          </p:nvPr>
        </p:nvSpPr>
        <p:spPr/>
        <p:txBody>
          <a:bodyPr>
            <a:normAutofit/>
          </a:bodyPr>
          <a:lstStyle/>
          <a:p>
            <a:pPr>
              <a:spcAft>
                <a:spcPts val="3000"/>
              </a:spcAft>
              <a:buNone/>
            </a:pPr>
            <a:r>
              <a:rPr lang="el-GR" altLang="en-US" sz="2400"/>
              <a:t>Όπως είναι φυσικό :</a:t>
            </a:r>
          </a:p>
          <a:p>
            <a:pPr>
              <a:spcAft>
                <a:spcPts val="3000"/>
              </a:spcAft>
            </a:pPr>
            <a:r>
              <a:rPr lang="el-GR" altLang="en-US" sz="2400" dirty="0"/>
              <a:t>όταν περιορίζεται η περιοχή ευθύνης δημιουργούνται περισσότερα Οργανωτικά Επίπεδα, δηλαδή μια « Όρθια Ο.Δ. »   </a:t>
            </a:r>
          </a:p>
          <a:p>
            <a:pPr>
              <a:spcAft>
                <a:spcPts val="3000"/>
              </a:spcAft>
            </a:pPr>
            <a:r>
              <a:rPr lang="el-GR" altLang="en-US" sz="2400" dirty="0"/>
              <a:t>αντίθετα όταν μεγαλώνει η περιοχή ευθύνης έχουμε λιγότερα Οργανωτικά Επίπεδα, δηλαδή μια «Επίπεδη Ο.Δ.»</a:t>
            </a:r>
          </a:p>
          <a:p>
            <a:pPr>
              <a:spcAft>
                <a:spcPts val="3000"/>
              </a:spcAft>
            </a:pPr>
            <a:endParaRPr lang="en-US" altLang="en-US" sz="2400" dirty="0"/>
          </a:p>
        </p:txBody>
      </p:sp>
    </p:spTree>
    <p:extLst>
      <p:ext uri="{BB962C8B-B14F-4D97-AF65-F5344CB8AC3E}">
        <p14:creationId xmlns:p14="http://schemas.microsoft.com/office/powerpoint/2010/main" val="68853493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l-GR" altLang="en-US"/>
              <a:t>Επίπεδες η Όρθιες Δομές</a:t>
            </a:r>
            <a:endParaRPr lang="en-US" altLang="en-US"/>
          </a:p>
        </p:txBody>
      </p:sp>
      <p:sp>
        <p:nvSpPr>
          <p:cNvPr id="115715" name="Rectangle 3"/>
          <p:cNvSpPr>
            <a:spLocks noGrp="1" noChangeArrowheads="1"/>
          </p:cNvSpPr>
          <p:nvPr>
            <p:ph type="body" idx="1"/>
          </p:nvPr>
        </p:nvSpPr>
        <p:spPr/>
        <p:txBody>
          <a:bodyPr>
            <a:normAutofit/>
          </a:bodyPr>
          <a:lstStyle/>
          <a:p>
            <a:pPr>
              <a:buFont typeface="Wingdings" charset="2"/>
              <a:buNone/>
            </a:pPr>
            <a:r>
              <a:rPr lang="el-GR" altLang="en-US" sz="2400"/>
              <a:t>Θέλουμε να απαντήσουμε το ερώτημα:</a:t>
            </a:r>
          </a:p>
          <a:p>
            <a:endParaRPr lang="el-GR" altLang="en-US" sz="2400" dirty="0"/>
          </a:p>
          <a:p>
            <a:r>
              <a:rPr lang="el-GR" altLang="en-US" sz="2400" dirty="0"/>
              <a:t>Πλατιά η περιορισμένη περιοχή ευθύνης ;</a:t>
            </a:r>
          </a:p>
          <a:p>
            <a:pPr>
              <a:buFont typeface="Wingdings" charset="2"/>
              <a:buNone/>
            </a:pPr>
            <a:endParaRPr lang="el-GR" altLang="en-US" sz="2400" dirty="0"/>
          </a:p>
          <a:p>
            <a:pPr>
              <a:buFont typeface="Wingdings" charset="2"/>
              <a:buNone/>
            </a:pPr>
            <a:r>
              <a:rPr lang="el-GR" altLang="en-US" sz="2400" dirty="0"/>
              <a:t>η διαφορετικά </a:t>
            </a:r>
          </a:p>
          <a:p>
            <a:pPr>
              <a:buFont typeface="Wingdings" charset="2"/>
              <a:buNone/>
            </a:pPr>
            <a:endParaRPr lang="el-GR" altLang="en-US" sz="2400" dirty="0"/>
          </a:p>
          <a:p>
            <a:r>
              <a:rPr lang="el-GR" altLang="en-US" sz="2400" dirty="0"/>
              <a:t>Είναι καλύτερες οι Επίπεδες η οι Όρθιες Δομές ;</a:t>
            </a:r>
          </a:p>
          <a:p>
            <a:endParaRPr lang="el-GR" altLang="en-US" sz="2400" dirty="0"/>
          </a:p>
        </p:txBody>
      </p:sp>
    </p:spTree>
    <p:extLst>
      <p:ext uri="{BB962C8B-B14F-4D97-AF65-F5344CB8AC3E}">
        <p14:creationId xmlns:p14="http://schemas.microsoft.com/office/powerpoint/2010/main" val="1564779316"/>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l-GR" altLang="en-US"/>
              <a:t>Επίπεδες η Όρθιες Δομές</a:t>
            </a:r>
            <a:endParaRPr lang="en-US" altLang="en-US"/>
          </a:p>
        </p:txBody>
      </p:sp>
      <p:sp>
        <p:nvSpPr>
          <p:cNvPr id="81923" name="Rectangle 3"/>
          <p:cNvSpPr>
            <a:spLocks noGrp="1" noChangeArrowheads="1"/>
          </p:cNvSpPr>
          <p:nvPr>
            <p:ph type="body" idx="1"/>
          </p:nvPr>
        </p:nvSpPr>
        <p:spPr/>
        <p:txBody>
          <a:bodyPr>
            <a:normAutofit fontScale="92500"/>
          </a:bodyPr>
          <a:lstStyle/>
          <a:p>
            <a:pPr>
              <a:spcAft>
                <a:spcPts val="1800"/>
              </a:spcAft>
            </a:pPr>
            <a:r>
              <a:rPr lang="el-GR" altLang="en-US" sz="2800"/>
              <a:t>Όσο μεγαλύτερη η εταιρία και όσο πιο περιορισμένη η περιοχή ευθύνης τόσο πιο πολλά τα επίπεδα.</a:t>
            </a:r>
          </a:p>
          <a:p>
            <a:pPr>
              <a:spcAft>
                <a:spcPts val="1800"/>
              </a:spcAft>
            </a:pPr>
            <a:r>
              <a:rPr lang="el-GR" altLang="en-US" sz="2800"/>
              <a:t>Τα πολλά επίπεδα είναι δαπανηρότερα (πιο πολλά γενικά έξοδα σε σχέση με άμεσο κόστος)και περιπλέκουν τη επικοινωνία, τον Π-Σ, και τον έλεγχο-συντονισμό.</a:t>
            </a:r>
          </a:p>
          <a:p>
            <a:pPr>
              <a:spcAft>
                <a:spcPts val="1800"/>
              </a:spcAft>
            </a:pPr>
            <a:r>
              <a:rPr lang="el-GR" altLang="en-US" sz="2800"/>
              <a:t>Όμως οι όρθιες δομές παρέχουν ταχύτερη και αποτελεσματικότερη επίλυση προβλημάτων.</a:t>
            </a:r>
          </a:p>
          <a:p>
            <a:pPr>
              <a:spcAft>
                <a:spcPts val="1800"/>
              </a:spcAft>
            </a:pPr>
            <a:endParaRPr lang="en-US" altLang="en-US" sz="2800"/>
          </a:p>
        </p:txBody>
      </p:sp>
    </p:spTree>
    <p:extLst>
      <p:ext uri="{BB962C8B-B14F-4D97-AF65-F5344CB8AC3E}">
        <p14:creationId xmlns:p14="http://schemas.microsoft.com/office/powerpoint/2010/main" val="116122285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el-GR" altLang="en-US"/>
              <a:t>Επίπεδες η Όρθιες Δομές</a:t>
            </a:r>
            <a:endParaRPr lang="en-US" altLang="en-US"/>
          </a:p>
        </p:txBody>
      </p:sp>
      <p:sp>
        <p:nvSpPr>
          <p:cNvPr id="82947" name="Rectangle 3"/>
          <p:cNvSpPr>
            <a:spLocks noGrp="1" noChangeArrowheads="1"/>
          </p:cNvSpPr>
          <p:nvPr>
            <p:ph type="body" idx="1"/>
          </p:nvPr>
        </p:nvSpPr>
        <p:spPr/>
        <p:txBody>
          <a:bodyPr>
            <a:normAutofit lnSpcReduction="10000"/>
          </a:bodyPr>
          <a:lstStyle/>
          <a:p>
            <a:pPr>
              <a:spcAft>
                <a:spcPts val="3600"/>
              </a:spcAft>
            </a:pPr>
            <a:r>
              <a:rPr lang="el-GR" altLang="en-US" sz="2800"/>
              <a:t>Οι επίπεδες δομές θεωρούνται ότι έχουν το πρόσθετο (εκτός  του κόστους) πλεονέκτημα της ταχύτερης ροής πληροφοριών και της ατομικής ικανοποίησης.</a:t>
            </a:r>
          </a:p>
          <a:p>
            <a:pPr>
              <a:spcAft>
                <a:spcPts val="3600"/>
              </a:spcAft>
            </a:pPr>
            <a:r>
              <a:rPr lang="el-GR" altLang="en-US" sz="2800"/>
              <a:t>Πολλοί θεωρούν κυρίως λόγω κόστους ότι είναι εξαιρετικά επιθυμητό το κάθε στέλεχος να διοικεί τον μέγιστο δυνατό αριθμό υφισταμένων που του είναι δυνατόν να διοικεί αποτελεσματικά. </a:t>
            </a:r>
          </a:p>
          <a:p>
            <a:pPr>
              <a:spcAft>
                <a:spcPts val="3600"/>
              </a:spcAft>
            </a:pPr>
            <a:endParaRPr lang="el-GR" altLang="en-US" sz="2800"/>
          </a:p>
          <a:p>
            <a:pPr>
              <a:spcAft>
                <a:spcPts val="3600"/>
              </a:spcAft>
            </a:pPr>
            <a:endParaRPr lang="en-US" altLang="en-US" sz="2800"/>
          </a:p>
        </p:txBody>
      </p:sp>
    </p:spTree>
    <p:extLst>
      <p:ext uri="{BB962C8B-B14F-4D97-AF65-F5344CB8AC3E}">
        <p14:creationId xmlns:p14="http://schemas.microsoft.com/office/powerpoint/2010/main" val="34105601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l-GR" altLang="en-US"/>
              <a:t>Επίπεδες η Όρθιες Δομές</a:t>
            </a:r>
            <a:endParaRPr lang="en-US" altLang="en-US"/>
          </a:p>
        </p:txBody>
      </p:sp>
      <p:sp>
        <p:nvSpPr>
          <p:cNvPr id="118787" name="Rectangle 3"/>
          <p:cNvSpPr>
            <a:spLocks noGrp="1" noChangeArrowheads="1"/>
          </p:cNvSpPr>
          <p:nvPr>
            <p:ph type="body" idx="1"/>
          </p:nvPr>
        </p:nvSpPr>
        <p:spPr/>
        <p:txBody>
          <a:bodyPr>
            <a:noAutofit/>
          </a:bodyPr>
          <a:lstStyle/>
          <a:p>
            <a:pPr marL="0" indent="0">
              <a:spcAft>
                <a:spcPts val="600"/>
              </a:spcAft>
              <a:buNone/>
            </a:pPr>
            <a:r>
              <a:rPr lang="el-GR" altLang="en-US" dirty="0"/>
              <a:t>Μελέτη </a:t>
            </a:r>
            <a:r>
              <a:rPr lang="en-US" altLang="en-US" dirty="0"/>
              <a:t>Sears Roebuck</a:t>
            </a:r>
            <a:r>
              <a:rPr lang="el-GR" altLang="en-US" dirty="0"/>
              <a:t>: Αναλύθηκαν δύο όμοιες Ομάδες Καταστημάτων με 150-175 υπαλλήλους σε πόλεις ίδιου </a:t>
            </a:r>
            <a:r>
              <a:rPr lang="el-GR" altLang="en-US" dirty="0" smtClean="0"/>
              <a:t>μεγέθους</a:t>
            </a:r>
            <a:endParaRPr lang="el-GR" altLang="en-US" dirty="0"/>
          </a:p>
          <a:p>
            <a:pPr marL="0" indent="0">
              <a:spcAft>
                <a:spcPts val="600"/>
              </a:spcAft>
              <a:buNone/>
            </a:pPr>
            <a:r>
              <a:rPr lang="el-GR" altLang="en-US" dirty="0"/>
              <a:t>Ομάδα 1 : Επίπεδη Ο.Δ.</a:t>
            </a:r>
          </a:p>
          <a:p>
            <a:pPr marL="0" indent="0">
              <a:spcAft>
                <a:spcPts val="600"/>
              </a:spcAft>
              <a:buNone/>
            </a:pPr>
            <a:r>
              <a:rPr lang="el-GR" altLang="en-US" dirty="0"/>
              <a:t>Δ/της - </a:t>
            </a:r>
            <a:r>
              <a:rPr lang="el-GR" altLang="en-US" dirty="0" err="1"/>
              <a:t>Υποδ</a:t>
            </a:r>
            <a:r>
              <a:rPr lang="el-GR" altLang="en-US" dirty="0"/>
              <a:t>/της – 30  </a:t>
            </a:r>
            <a:r>
              <a:rPr lang="el-GR" altLang="en-US" dirty="0" smtClean="0"/>
              <a:t>Τμηματάρχες</a:t>
            </a:r>
            <a:endParaRPr lang="el-GR" altLang="en-US" dirty="0"/>
          </a:p>
          <a:p>
            <a:pPr marL="0" indent="0">
              <a:spcAft>
                <a:spcPts val="600"/>
              </a:spcAft>
              <a:buNone/>
            </a:pPr>
            <a:r>
              <a:rPr lang="el-GR" altLang="en-US" dirty="0"/>
              <a:t>Ομάδα 2 : Όρθια (σχετικά) Ο.Δ.</a:t>
            </a:r>
          </a:p>
          <a:p>
            <a:pPr marL="0" indent="0">
              <a:spcAft>
                <a:spcPts val="600"/>
              </a:spcAft>
              <a:buNone/>
            </a:pPr>
            <a:r>
              <a:rPr lang="el-GR" altLang="en-US" dirty="0"/>
              <a:t>Δ/της–</a:t>
            </a:r>
            <a:r>
              <a:rPr lang="el-GR" altLang="en-US" dirty="0" err="1"/>
              <a:t>Υποδ</a:t>
            </a:r>
            <a:r>
              <a:rPr lang="el-GR" altLang="en-US" dirty="0"/>
              <a:t>/της–ενδιάμεσο επίπεδο –</a:t>
            </a:r>
            <a:r>
              <a:rPr lang="el-GR" altLang="en-US" dirty="0" smtClean="0"/>
              <a:t>Τμηματάρχες</a:t>
            </a:r>
            <a:endParaRPr lang="el-GR" altLang="en-US" dirty="0"/>
          </a:p>
          <a:p>
            <a:pPr marL="0" indent="0">
              <a:spcAft>
                <a:spcPts val="600"/>
              </a:spcAft>
              <a:buNone/>
            </a:pPr>
            <a:r>
              <a:rPr lang="el-GR" altLang="en-US" dirty="0"/>
              <a:t>Η μελέτη έδειξε ότι από πλευράς πωλήσεων, κερδών, ηθικού προσωπικού, και ανάπτυξης ικανοτήτων κατώτερου προσωπικού η επίπεδη Ο.Δ. ήταν καλύτερη.</a:t>
            </a:r>
            <a:endParaRPr lang="en-US" altLang="en-US" dirty="0"/>
          </a:p>
        </p:txBody>
      </p:sp>
    </p:spTree>
    <p:extLst>
      <p:ext uri="{BB962C8B-B14F-4D97-AF65-F5344CB8AC3E}">
        <p14:creationId xmlns:p14="http://schemas.microsoft.com/office/powerpoint/2010/main" val="494573455"/>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el-GR" altLang="en-US"/>
              <a:t>Επίπεδες η Όρθιες Δομές</a:t>
            </a:r>
            <a:endParaRPr lang="en-US" altLang="en-US"/>
          </a:p>
        </p:txBody>
      </p:sp>
      <p:sp>
        <p:nvSpPr>
          <p:cNvPr id="84995" name="Rectangle 3"/>
          <p:cNvSpPr>
            <a:spLocks noGrp="1" noChangeArrowheads="1"/>
          </p:cNvSpPr>
          <p:nvPr>
            <p:ph type="body" idx="1"/>
          </p:nvPr>
        </p:nvSpPr>
        <p:spPr/>
        <p:txBody>
          <a:bodyPr>
            <a:normAutofit fontScale="92500" lnSpcReduction="20000"/>
          </a:bodyPr>
          <a:lstStyle/>
          <a:p>
            <a:r>
              <a:rPr lang="el-GR" altLang="en-US" sz="2800"/>
              <a:t>Άλλα ερευνητικά αποτελέσματα δίνουν φυσικά πλεονεκτήματα στις μικρότερες Οργανωτικές μονάδες. </a:t>
            </a:r>
          </a:p>
          <a:p>
            <a:r>
              <a:rPr lang="el-GR" altLang="en-US" sz="2800"/>
              <a:t>Προέρχονται κυρίως από έρευνες της συμπεριφοράς μικρών ομάδων.</a:t>
            </a:r>
          </a:p>
          <a:p>
            <a:r>
              <a:rPr lang="el-GR" altLang="en-US" sz="2800"/>
              <a:t>Ορισμένες θεωρούν ότι ομάδες των 5 ατόμων είναι το καλύτερο από πλευράς</a:t>
            </a:r>
          </a:p>
          <a:p>
            <a:pPr lvl="1"/>
            <a:r>
              <a:rPr lang="el-GR" altLang="en-US" sz="2400">
                <a:ea typeface="ＭＳ Ｐゴシック" charset="-128"/>
              </a:rPr>
              <a:t>Ικανοποίησης μελών </a:t>
            </a:r>
          </a:p>
          <a:p>
            <a:pPr lvl="1"/>
            <a:r>
              <a:rPr lang="el-GR" altLang="en-US" sz="2400">
                <a:ea typeface="ＭＳ Ｐゴシック" charset="-128"/>
              </a:rPr>
              <a:t>Συνοχής </a:t>
            </a:r>
          </a:p>
          <a:p>
            <a:pPr lvl="1"/>
            <a:r>
              <a:rPr lang="el-GR" altLang="en-US" sz="2400">
                <a:ea typeface="ＭＳ Ｐゴシック" charset="-128"/>
              </a:rPr>
              <a:t>Απόδοσης</a:t>
            </a:r>
          </a:p>
          <a:p>
            <a:pPr lvl="1"/>
            <a:r>
              <a:rPr lang="el-GR" altLang="en-US" sz="2400">
                <a:ea typeface="ＭＳ Ｐゴシック" charset="-128"/>
              </a:rPr>
              <a:t>Ηγεσίας</a:t>
            </a:r>
            <a:endParaRPr lang="en-US" altLang="en-US" sz="2400">
              <a:ea typeface="ＭＳ Ｐゴシック" charset="-128"/>
            </a:endParaRPr>
          </a:p>
        </p:txBody>
      </p:sp>
    </p:spTree>
    <p:extLst>
      <p:ext uri="{BB962C8B-B14F-4D97-AF65-F5344CB8AC3E}">
        <p14:creationId xmlns:p14="http://schemas.microsoft.com/office/powerpoint/2010/main" val="153434429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l-GR" altLang="en-US"/>
              <a:t>Ανάγκη ισορροπίας...</a:t>
            </a:r>
            <a:endParaRPr lang="en-US" altLang="en-US"/>
          </a:p>
        </p:txBody>
      </p:sp>
      <p:sp>
        <p:nvSpPr>
          <p:cNvPr id="86019" name="Rectangle 3"/>
          <p:cNvSpPr>
            <a:spLocks noGrp="1" noChangeArrowheads="1"/>
          </p:cNvSpPr>
          <p:nvPr>
            <p:ph type="body" idx="1"/>
          </p:nvPr>
        </p:nvSpPr>
        <p:spPr/>
        <p:txBody>
          <a:bodyPr>
            <a:normAutofit/>
          </a:bodyPr>
          <a:lstStyle/>
          <a:p>
            <a:r>
              <a:rPr lang="el-GR" altLang="en-US" sz="2800"/>
              <a:t>Σε κάθε διοικητική θέση υπάρχει ένα όριο στον αριθμό των προσώπων που μπορεί να διοικήσει αποτελεσματικά ένα άτομο.</a:t>
            </a:r>
          </a:p>
          <a:p>
            <a:r>
              <a:rPr lang="el-GR" altLang="en-US" sz="2800" dirty="0"/>
              <a:t>Δεν υπάρχει ακριβής ορισμός του ορίου αυτού. </a:t>
            </a:r>
          </a:p>
          <a:p>
            <a:r>
              <a:rPr lang="el-GR" altLang="en-US" sz="2800" dirty="0"/>
              <a:t>Αυτό ποικίλει ανάλογα με τις υφιστάμενες  μεταβλητές και την επίδραση τους στις χρονικές απαιτήσεις της αποτελεσματικής διοίκησης.</a:t>
            </a:r>
            <a:endParaRPr lang="en-US" altLang="en-US" sz="2800" dirty="0"/>
          </a:p>
        </p:txBody>
      </p:sp>
    </p:spTree>
    <p:extLst>
      <p:ext uri="{BB962C8B-B14F-4D97-AF65-F5344CB8AC3E}">
        <p14:creationId xmlns:p14="http://schemas.microsoft.com/office/powerpoint/2010/main" val="740932889"/>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pPr eaLnBrk="1" hangingPunct="1"/>
            <a:r>
              <a:rPr lang="el-GR" altLang="en-US" sz="3500"/>
              <a:t>Παράδειγμα - ΚΑΘΗΜΕΡΙΝΗ</a:t>
            </a:r>
            <a:endParaRPr lang="en-US" altLang="en-US" sz="3500"/>
          </a:p>
        </p:txBody>
      </p:sp>
      <p:graphicFrame>
        <p:nvGraphicFramePr>
          <p:cNvPr id="69635" name="Group 3"/>
          <p:cNvGraphicFramePr>
            <a:graphicFrameLocks noGrp="1"/>
          </p:cNvGraphicFramePr>
          <p:nvPr>
            <p:ph idx="1"/>
            <p:extLst>
              <p:ext uri="{D42A27DB-BD31-4B8C-83A1-F6EECF244321}">
                <p14:modId xmlns:p14="http://schemas.microsoft.com/office/powerpoint/2010/main" val="1435372372"/>
              </p:ext>
            </p:extLst>
          </p:nvPr>
        </p:nvGraphicFramePr>
        <p:xfrm>
          <a:off x="609600" y="1417638"/>
          <a:ext cx="8229600" cy="4411663"/>
        </p:xfrm>
        <a:graphic>
          <a:graphicData uri="http://schemas.openxmlformats.org/drawingml/2006/table">
            <a:tbl>
              <a:tblPr/>
              <a:tblGrid>
                <a:gridCol w="4113213"/>
                <a:gridCol w="1441450"/>
                <a:gridCol w="1346200"/>
                <a:gridCol w="1328737"/>
              </a:tblGrid>
              <a:tr h="463550">
                <a:tc>
                  <a:txBody>
                    <a:bodyPr/>
                    <a:lstStyle>
                      <a:lvl1pPr marL="342900" indent="-342900"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37931725" indent="-37474525"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eaLnBrk="0" hangingPunct="0">
                        <a:spcBef>
                          <a:spcPct val="20000"/>
                        </a:spcBef>
                        <a:defRPr sz="2100">
                          <a:solidFill>
                            <a:schemeClr val="tx1"/>
                          </a:solidFill>
                          <a:latin typeface="Arial" charset="0"/>
                          <a:ea typeface="ＭＳ Ｐゴシック" charset="-128"/>
                        </a:defRPr>
                      </a:lvl3pPr>
                      <a:lvl4pPr eaLnBrk="0" hangingPunct="0">
                        <a:spcBef>
                          <a:spcPct val="20000"/>
                        </a:spcBef>
                        <a:defRPr>
                          <a:solidFill>
                            <a:schemeClr val="tx1"/>
                          </a:solidFill>
                          <a:latin typeface="Arial" charset="0"/>
                          <a:ea typeface="ＭＳ Ｐゴシック" charset="-128"/>
                        </a:defRPr>
                      </a:lvl4pPr>
                      <a:lvl5pPr eaLnBrk="0" hangingPunct="0">
                        <a:spcBef>
                          <a:spcPct val="20000"/>
                        </a:spcBef>
                        <a:defRPr>
                          <a:solidFill>
                            <a:schemeClr val="tx1"/>
                          </a:solidFill>
                          <a:latin typeface="Arial" charset="0"/>
                          <a:ea typeface="ＭＳ Ｐゴシック" charset="-128"/>
                        </a:defRPr>
                      </a:lvl5pPr>
                      <a:lvl6pPr marL="457200" eaLnBrk="0" fontAlgn="base" hangingPunct="0">
                        <a:spcBef>
                          <a:spcPct val="20000"/>
                        </a:spcBef>
                        <a:spcAft>
                          <a:spcPct val="0"/>
                        </a:spcAft>
                        <a:defRPr>
                          <a:solidFill>
                            <a:schemeClr val="tx1"/>
                          </a:solidFill>
                          <a:latin typeface="Arial" charset="0"/>
                          <a:ea typeface="ＭＳ Ｐゴシック" charset="-128"/>
                        </a:defRPr>
                      </a:lvl6pPr>
                      <a:lvl7pPr marL="914400" eaLnBrk="0" fontAlgn="base" hangingPunct="0">
                        <a:spcBef>
                          <a:spcPct val="20000"/>
                        </a:spcBef>
                        <a:spcAft>
                          <a:spcPct val="0"/>
                        </a:spcAft>
                        <a:defRPr>
                          <a:solidFill>
                            <a:schemeClr val="tx1"/>
                          </a:solidFill>
                          <a:latin typeface="Arial" charset="0"/>
                          <a:ea typeface="ＭＳ Ｐゴシック" charset="-128"/>
                        </a:defRPr>
                      </a:lvl7pPr>
                      <a:lvl8pPr marL="1371600" eaLnBrk="0" fontAlgn="base" hangingPunct="0">
                        <a:spcBef>
                          <a:spcPct val="20000"/>
                        </a:spcBef>
                        <a:spcAft>
                          <a:spcPct val="0"/>
                        </a:spcAft>
                        <a:defRPr>
                          <a:solidFill>
                            <a:schemeClr val="tx1"/>
                          </a:solidFill>
                          <a:latin typeface="Arial" charset="0"/>
                          <a:ea typeface="ＭＳ Ｐゴシック" charset="-128"/>
                        </a:defRPr>
                      </a:lvl8pPr>
                      <a:lvl9pPr marL="1828800" eaLnBrk="0" fontAlgn="base" hangingPunct="0">
                        <a:spcBef>
                          <a:spcPct val="20000"/>
                        </a:spcBef>
                        <a:spcAft>
                          <a:spcPct val="0"/>
                        </a:spcAft>
                        <a:defRPr>
                          <a:solidFill>
                            <a:schemeClr val="tx1"/>
                          </a:solidFill>
                          <a:latin typeface="Arial" charset="0"/>
                          <a:ea typeface="ＭＳ Ｐゴシック"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l-GR" altLang="en-US" sz="1700" b="1" i="0" u="none" strike="noStrike" cap="none" normalizeH="0" baseline="0" dirty="0">
                          <a:ln>
                            <a:noFill/>
                          </a:ln>
                          <a:solidFill>
                            <a:srgbClr val="262626"/>
                          </a:solidFill>
                          <a:effectLst/>
                          <a:latin typeface="Arial" charset="0"/>
                          <a:ea typeface="ＭＳ Ｐゴシック" charset="-128"/>
                        </a:rPr>
                        <a:t> </a:t>
                      </a:r>
                      <a:endParaRPr kumimoji="0" lang="el-GR" altLang="en-US" sz="1700" b="0" i="0" u="none" strike="noStrike" cap="none" normalizeH="0" baseline="0" dirty="0">
                        <a:ln>
                          <a:noFill/>
                        </a:ln>
                        <a:solidFill>
                          <a:schemeClr val="tx1"/>
                        </a:solidFill>
                        <a:effectLst/>
                        <a:latin typeface="Arial" charset="0"/>
                        <a:ea typeface="ＭＳ Ｐゴシック" charset="-128"/>
                      </a:endParaRPr>
                    </a:p>
                  </a:txBody>
                  <a:tcPr anchor="ctr" horzOverflow="overflow">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lnTlToBr>
                      <a:noFill/>
                    </a:lnTlToBr>
                    <a:lnBlToTr>
                      <a:noFill/>
                    </a:lnBlToTr>
                    <a:solidFill>
                      <a:srgbClr val="CBDCEA"/>
                    </a:solidFill>
                  </a:tcPr>
                </a:tc>
                <a:tc>
                  <a:txBody>
                    <a:bodyPr/>
                    <a:lstStyle>
                      <a:lvl1pPr marL="342900" indent="-342900"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37931725" indent="-37474525"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eaLnBrk="0" hangingPunct="0">
                        <a:spcBef>
                          <a:spcPct val="20000"/>
                        </a:spcBef>
                        <a:defRPr sz="2100">
                          <a:solidFill>
                            <a:schemeClr val="tx1"/>
                          </a:solidFill>
                          <a:latin typeface="Arial" charset="0"/>
                          <a:ea typeface="ＭＳ Ｐゴシック" charset="-128"/>
                        </a:defRPr>
                      </a:lvl3pPr>
                      <a:lvl4pPr eaLnBrk="0" hangingPunct="0">
                        <a:spcBef>
                          <a:spcPct val="20000"/>
                        </a:spcBef>
                        <a:defRPr>
                          <a:solidFill>
                            <a:schemeClr val="tx1"/>
                          </a:solidFill>
                          <a:latin typeface="Arial" charset="0"/>
                          <a:ea typeface="ＭＳ Ｐゴシック" charset="-128"/>
                        </a:defRPr>
                      </a:lvl4pPr>
                      <a:lvl5pPr eaLnBrk="0" hangingPunct="0">
                        <a:spcBef>
                          <a:spcPct val="20000"/>
                        </a:spcBef>
                        <a:defRPr>
                          <a:solidFill>
                            <a:schemeClr val="tx1"/>
                          </a:solidFill>
                          <a:latin typeface="Arial" charset="0"/>
                          <a:ea typeface="ＭＳ Ｐゴシック" charset="-128"/>
                        </a:defRPr>
                      </a:lvl5pPr>
                      <a:lvl6pPr marL="457200" eaLnBrk="0" fontAlgn="base" hangingPunct="0">
                        <a:spcBef>
                          <a:spcPct val="20000"/>
                        </a:spcBef>
                        <a:spcAft>
                          <a:spcPct val="0"/>
                        </a:spcAft>
                        <a:defRPr>
                          <a:solidFill>
                            <a:schemeClr val="tx1"/>
                          </a:solidFill>
                          <a:latin typeface="Arial" charset="0"/>
                          <a:ea typeface="ＭＳ Ｐゴシック" charset="-128"/>
                        </a:defRPr>
                      </a:lvl6pPr>
                      <a:lvl7pPr marL="914400" eaLnBrk="0" fontAlgn="base" hangingPunct="0">
                        <a:spcBef>
                          <a:spcPct val="20000"/>
                        </a:spcBef>
                        <a:spcAft>
                          <a:spcPct val="0"/>
                        </a:spcAft>
                        <a:defRPr>
                          <a:solidFill>
                            <a:schemeClr val="tx1"/>
                          </a:solidFill>
                          <a:latin typeface="Arial" charset="0"/>
                          <a:ea typeface="ＭＳ Ｐゴシック" charset="-128"/>
                        </a:defRPr>
                      </a:lvl7pPr>
                      <a:lvl8pPr marL="1371600" eaLnBrk="0" fontAlgn="base" hangingPunct="0">
                        <a:spcBef>
                          <a:spcPct val="20000"/>
                        </a:spcBef>
                        <a:spcAft>
                          <a:spcPct val="0"/>
                        </a:spcAft>
                        <a:defRPr>
                          <a:solidFill>
                            <a:schemeClr val="tx1"/>
                          </a:solidFill>
                          <a:latin typeface="Arial" charset="0"/>
                          <a:ea typeface="ＭＳ Ｐゴシック" charset="-128"/>
                        </a:defRPr>
                      </a:lvl8pPr>
                      <a:lvl9pPr marL="1828800" eaLnBrk="0" fontAlgn="base" hangingPunct="0">
                        <a:spcBef>
                          <a:spcPct val="20000"/>
                        </a:spcBef>
                        <a:spcAft>
                          <a:spcPct val="0"/>
                        </a:spcAft>
                        <a:defRPr>
                          <a:solidFill>
                            <a:schemeClr val="tx1"/>
                          </a:solidFill>
                          <a:latin typeface="Arial" charset="0"/>
                          <a:ea typeface="ＭＳ Ｐゴシック" charset="-128"/>
                        </a:defRPr>
                      </a:lvl9p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l-GR" altLang="en-US" sz="1700" b="1" i="0" u="none" strike="noStrike" cap="none" normalizeH="0" baseline="0">
                          <a:ln>
                            <a:noFill/>
                          </a:ln>
                          <a:solidFill>
                            <a:srgbClr val="262626"/>
                          </a:solidFill>
                          <a:effectLst/>
                          <a:latin typeface="Arial" charset="0"/>
                          <a:ea typeface="ＭＳ Ｐゴシック" charset="-128"/>
                        </a:rPr>
                        <a:t>2001</a:t>
                      </a:r>
                      <a:endParaRPr kumimoji="0" lang="el-GR" altLang="en-US" sz="1700" b="0" i="0" u="none" strike="noStrike" cap="none" normalizeH="0" baseline="0">
                        <a:ln>
                          <a:noFill/>
                        </a:ln>
                        <a:solidFill>
                          <a:schemeClr val="tx1"/>
                        </a:solidFill>
                        <a:effectLst/>
                        <a:latin typeface="Arial" charset="0"/>
                        <a:ea typeface="ＭＳ Ｐゴシック" charset="-128"/>
                      </a:endParaRPr>
                    </a:p>
                  </a:txBody>
                  <a:tcPr anchor="ctr" horzOverflow="overflow">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lnTlToBr>
                      <a:noFill/>
                    </a:lnTlToBr>
                    <a:lnBlToTr>
                      <a:noFill/>
                    </a:lnBlToTr>
                    <a:solidFill>
                      <a:srgbClr val="CBDCEA"/>
                    </a:solidFill>
                  </a:tcPr>
                </a:tc>
                <a:tc>
                  <a:txBody>
                    <a:bodyPr/>
                    <a:lstStyle>
                      <a:lvl1pPr marL="342900" indent="-342900"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37931725" indent="-37474525"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eaLnBrk="0" hangingPunct="0">
                        <a:spcBef>
                          <a:spcPct val="20000"/>
                        </a:spcBef>
                        <a:defRPr sz="2100">
                          <a:solidFill>
                            <a:schemeClr val="tx1"/>
                          </a:solidFill>
                          <a:latin typeface="Arial" charset="0"/>
                          <a:ea typeface="ＭＳ Ｐゴシック" charset="-128"/>
                        </a:defRPr>
                      </a:lvl3pPr>
                      <a:lvl4pPr eaLnBrk="0" hangingPunct="0">
                        <a:spcBef>
                          <a:spcPct val="20000"/>
                        </a:spcBef>
                        <a:defRPr>
                          <a:solidFill>
                            <a:schemeClr val="tx1"/>
                          </a:solidFill>
                          <a:latin typeface="Arial" charset="0"/>
                          <a:ea typeface="ＭＳ Ｐゴシック" charset="-128"/>
                        </a:defRPr>
                      </a:lvl4pPr>
                      <a:lvl5pPr eaLnBrk="0" hangingPunct="0">
                        <a:spcBef>
                          <a:spcPct val="20000"/>
                        </a:spcBef>
                        <a:defRPr>
                          <a:solidFill>
                            <a:schemeClr val="tx1"/>
                          </a:solidFill>
                          <a:latin typeface="Arial" charset="0"/>
                          <a:ea typeface="ＭＳ Ｐゴシック" charset="-128"/>
                        </a:defRPr>
                      </a:lvl5pPr>
                      <a:lvl6pPr marL="457200" eaLnBrk="0" fontAlgn="base" hangingPunct="0">
                        <a:spcBef>
                          <a:spcPct val="20000"/>
                        </a:spcBef>
                        <a:spcAft>
                          <a:spcPct val="0"/>
                        </a:spcAft>
                        <a:defRPr>
                          <a:solidFill>
                            <a:schemeClr val="tx1"/>
                          </a:solidFill>
                          <a:latin typeface="Arial" charset="0"/>
                          <a:ea typeface="ＭＳ Ｐゴシック" charset="-128"/>
                        </a:defRPr>
                      </a:lvl6pPr>
                      <a:lvl7pPr marL="914400" eaLnBrk="0" fontAlgn="base" hangingPunct="0">
                        <a:spcBef>
                          <a:spcPct val="20000"/>
                        </a:spcBef>
                        <a:spcAft>
                          <a:spcPct val="0"/>
                        </a:spcAft>
                        <a:defRPr>
                          <a:solidFill>
                            <a:schemeClr val="tx1"/>
                          </a:solidFill>
                          <a:latin typeface="Arial" charset="0"/>
                          <a:ea typeface="ＭＳ Ｐゴシック" charset="-128"/>
                        </a:defRPr>
                      </a:lvl7pPr>
                      <a:lvl8pPr marL="1371600" eaLnBrk="0" fontAlgn="base" hangingPunct="0">
                        <a:spcBef>
                          <a:spcPct val="20000"/>
                        </a:spcBef>
                        <a:spcAft>
                          <a:spcPct val="0"/>
                        </a:spcAft>
                        <a:defRPr>
                          <a:solidFill>
                            <a:schemeClr val="tx1"/>
                          </a:solidFill>
                          <a:latin typeface="Arial" charset="0"/>
                          <a:ea typeface="ＭＳ Ｐゴシック" charset="-128"/>
                        </a:defRPr>
                      </a:lvl8pPr>
                      <a:lvl9pPr marL="1828800" eaLnBrk="0" fontAlgn="base" hangingPunct="0">
                        <a:spcBef>
                          <a:spcPct val="20000"/>
                        </a:spcBef>
                        <a:spcAft>
                          <a:spcPct val="0"/>
                        </a:spcAft>
                        <a:defRPr>
                          <a:solidFill>
                            <a:schemeClr val="tx1"/>
                          </a:solidFill>
                          <a:latin typeface="Arial" charset="0"/>
                          <a:ea typeface="ＭＳ Ｐゴシック" charset="-128"/>
                        </a:defRPr>
                      </a:lvl9p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l-GR" altLang="en-US" sz="1700" b="1" i="0" u="none" strike="noStrike" cap="none" normalizeH="0" baseline="0">
                          <a:ln>
                            <a:noFill/>
                          </a:ln>
                          <a:solidFill>
                            <a:srgbClr val="262626"/>
                          </a:solidFill>
                          <a:effectLst/>
                          <a:latin typeface="Arial" charset="0"/>
                          <a:ea typeface="ＭＳ Ｐゴシック" charset="-128"/>
                        </a:rPr>
                        <a:t>2002</a:t>
                      </a:r>
                      <a:endParaRPr kumimoji="0" lang="el-GR" altLang="en-US" sz="1700" b="0" i="0" u="none" strike="noStrike" cap="none" normalizeH="0" baseline="0">
                        <a:ln>
                          <a:noFill/>
                        </a:ln>
                        <a:solidFill>
                          <a:schemeClr val="tx1"/>
                        </a:solidFill>
                        <a:effectLst/>
                        <a:latin typeface="Arial" charset="0"/>
                        <a:ea typeface="ＭＳ Ｐゴシック" charset="-128"/>
                      </a:endParaRPr>
                    </a:p>
                  </a:txBody>
                  <a:tcPr anchor="ctr" horzOverflow="overflow">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lnTlToBr>
                      <a:noFill/>
                    </a:lnTlToBr>
                    <a:lnBlToTr>
                      <a:noFill/>
                    </a:lnBlToTr>
                    <a:solidFill>
                      <a:srgbClr val="CBDCEA"/>
                    </a:solidFill>
                  </a:tcPr>
                </a:tc>
                <a:tc>
                  <a:txBody>
                    <a:bodyPr/>
                    <a:lstStyle>
                      <a:lvl1pPr marL="342900" indent="-342900"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37931725" indent="-37474525"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eaLnBrk="0" hangingPunct="0">
                        <a:spcBef>
                          <a:spcPct val="20000"/>
                        </a:spcBef>
                        <a:defRPr sz="2100">
                          <a:solidFill>
                            <a:schemeClr val="tx1"/>
                          </a:solidFill>
                          <a:latin typeface="Arial" charset="0"/>
                          <a:ea typeface="ＭＳ Ｐゴシック" charset="-128"/>
                        </a:defRPr>
                      </a:lvl3pPr>
                      <a:lvl4pPr eaLnBrk="0" hangingPunct="0">
                        <a:spcBef>
                          <a:spcPct val="20000"/>
                        </a:spcBef>
                        <a:defRPr>
                          <a:solidFill>
                            <a:schemeClr val="tx1"/>
                          </a:solidFill>
                          <a:latin typeface="Arial" charset="0"/>
                          <a:ea typeface="ＭＳ Ｐゴシック" charset="-128"/>
                        </a:defRPr>
                      </a:lvl4pPr>
                      <a:lvl5pPr eaLnBrk="0" hangingPunct="0">
                        <a:spcBef>
                          <a:spcPct val="20000"/>
                        </a:spcBef>
                        <a:defRPr>
                          <a:solidFill>
                            <a:schemeClr val="tx1"/>
                          </a:solidFill>
                          <a:latin typeface="Arial" charset="0"/>
                          <a:ea typeface="ＭＳ Ｐゴシック" charset="-128"/>
                        </a:defRPr>
                      </a:lvl5pPr>
                      <a:lvl6pPr marL="457200" eaLnBrk="0" fontAlgn="base" hangingPunct="0">
                        <a:spcBef>
                          <a:spcPct val="20000"/>
                        </a:spcBef>
                        <a:spcAft>
                          <a:spcPct val="0"/>
                        </a:spcAft>
                        <a:defRPr>
                          <a:solidFill>
                            <a:schemeClr val="tx1"/>
                          </a:solidFill>
                          <a:latin typeface="Arial" charset="0"/>
                          <a:ea typeface="ＭＳ Ｐゴシック" charset="-128"/>
                        </a:defRPr>
                      </a:lvl6pPr>
                      <a:lvl7pPr marL="914400" eaLnBrk="0" fontAlgn="base" hangingPunct="0">
                        <a:spcBef>
                          <a:spcPct val="20000"/>
                        </a:spcBef>
                        <a:spcAft>
                          <a:spcPct val="0"/>
                        </a:spcAft>
                        <a:defRPr>
                          <a:solidFill>
                            <a:schemeClr val="tx1"/>
                          </a:solidFill>
                          <a:latin typeface="Arial" charset="0"/>
                          <a:ea typeface="ＭＳ Ｐゴシック" charset="-128"/>
                        </a:defRPr>
                      </a:lvl7pPr>
                      <a:lvl8pPr marL="1371600" eaLnBrk="0" fontAlgn="base" hangingPunct="0">
                        <a:spcBef>
                          <a:spcPct val="20000"/>
                        </a:spcBef>
                        <a:spcAft>
                          <a:spcPct val="0"/>
                        </a:spcAft>
                        <a:defRPr>
                          <a:solidFill>
                            <a:schemeClr val="tx1"/>
                          </a:solidFill>
                          <a:latin typeface="Arial" charset="0"/>
                          <a:ea typeface="ＭＳ Ｐゴシック" charset="-128"/>
                        </a:defRPr>
                      </a:lvl8pPr>
                      <a:lvl9pPr marL="1828800" eaLnBrk="0" fontAlgn="base" hangingPunct="0">
                        <a:spcBef>
                          <a:spcPct val="20000"/>
                        </a:spcBef>
                        <a:spcAft>
                          <a:spcPct val="0"/>
                        </a:spcAft>
                        <a:defRPr>
                          <a:solidFill>
                            <a:schemeClr val="tx1"/>
                          </a:solidFill>
                          <a:latin typeface="Arial" charset="0"/>
                          <a:ea typeface="ＭＳ Ｐゴシック" charset="-128"/>
                        </a:defRPr>
                      </a:lvl9p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l-GR" altLang="en-US" sz="1700" b="1" i="0" u="none" strike="noStrike" cap="none" normalizeH="0" baseline="0">
                          <a:ln>
                            <a:noFill/>
                          </a:ln>
                          <a:solidFill>
                            <a:srgbClr val="262626"/>
                          </a:solidFill>
                          <a:effectLst/>
                          <a:latin typeface="Arial" charset="0"/>
                          <a:ea typeface="ＭＳ Ｐゴシック" charset="-128"/>
                        </a:rPr>
                        <a:t>2003</a:t>
                      </a:r>
                      <a:endParaRPr kumimoji="0" lang="el-GR" altLang="en-US" sz="1700" b="0" i="0" u="none" strike="noStrike" cap="none" normalizeH="0" baseline="0">
                        <a:ln>
                          <a:noFill/>
                        </a:ln>
                        <a:solidFill>
                          <a:schemeClr val="tx1"/>
                        </a:solidFill>
                        <a:effectLst/>
                        <a:latin typeface="Arial" charset="0"/>
                        <a:ea typeface="ＭＳ Ｐゴシック" charset="-128"/>
                      </a:endParaRPr>
                    </a:p>
                  </a:txBody>
                  <a:tcPr anchor="ctr" horzOverflow="overflow">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lnTlToBr>
                      <a:noFill/>
                    </a:lnTlToBr>
                    <a:lnBlToTr>
                      <a:noFill/>
                    </a:lnBlToTr>
                    <a:solidFill>
                      <a:srgbClr val="CBDCEA"/>
                    </a:solidFill>
                  </a:tcPr>
                </a:tc>
              </a:tr>
              <a:tr h="495300">
                <a:tc>
                  <a:txBody>
                    <a:bodyPr/>
                    <a:lstStyle>
                      <a:lvl1pPr marL="342900" indent="-342900"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37931725" indent="-37474525"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eaLnBrk="0" hangingPunct="0">
                        <a:spcBef>
                          <a:spcPct val="20000"/>
                        </a:spcBef>
                        <a:defRPr sz="2100">
                          <a:solidFill>
                            <a:schemeClr val="tx1"/>
                          </a:solidFill>
                          <a:latin typeface="Arial" charset="0"/>
                          <a:ea typeface="ＭＳ Ｐゴシック" charset="-128"/>
                        </a:defRPr>
                      </a:lvl3pPr>
                      <a:lvl4pPr eaLnBrk="0" hangingPunct="0">
                        <a:spcBef>
                          <a:spcPct val="20000"/>
                        </a:spcBef>
                        <a:defRPr>
                          <a:solidFill>
                            <a:schemeClr val="tx1"/>
                          </a:solidFill>
                          <a:latin typeface="Arial" charset="0"/>
                          <a:ea typeface="ＭＳ Ｐゴシック" charset="-128"/>
                        </a:defRPr>
                      </a:lvl4pPr>
                      <a:lvl5pPr eaLnBrk="0" hangingPunct="0">
                        <a:spcBef>
                          <a:spcPct val="20000"/>
                        </a:spcBef>
                        <a:defRPr>
                          <a:solidFill>
                            <a:schemeClr val="tx1"/>
                          </a:solidFill>
                          <a:latin typeface="Arial" charset="0"/>
                          <a:ea typeface="ＭＳ Ｐゴシック" charset="-128"/>
                        </a:defRPr>
                      </a:lvl5pPr>
                      <a:lvl6pPr marL="457200" eaLnBrk="0" fontAlgn="base" hangingPunct="0">
                        <a:spcBef>
                          <a:spcPct val="20000"/>
                        </a:spcBef>
                        <a:spcAft>
                          <a:spcPct val="0"/>
                        </a:spcAft>
                        <a:defRPr>
                          <a:solidFill>
                            <a:schemeClr val="tx1"/>
                          </a:solidFill>
                          <a:latin typeface="Arial" charset="0"/>
                          <a:ea typeface="ＭＳ Ｐゴシック" charset="-128"/>
                        </a:defRPr>
                      </a:lvl6pPr>
                      <a:lvl7pPr marL="914400" eaLnBrk="0" fontAlgn="base" hangingPunct="0">
                        <a:spcBef>
                          <a:spcPct val="20000"/>
                        </a:spcBef>
                        <a:spcAft>
                          <a:spcPct val="0"/>
                        </a:spcAft>
                        <a:defRPr>
                          <a:solidFill>
                            <a:schemeClr val="tx1"/>
                          </a:solidFill>
                          <a:latin typeface="Arial" charset="0"/>
                          <a:ea typeface="ＭＳ Ｐゴシック" charset="-128"/>
                        </a:defRPr>
                      </a:lvl7pPr>
                      <a:lvl8pPr marL="1371600" eaLnBrk="0" fontAlgn="base" hangingPunct="0">
                        <a:spcBef>
                          <a:spcPct val="20000"/>
                        </a:spcBef>
                        <a:spcAft>
                          <a:spcPct val="0"/>
                        </a:spcAft>
                        <a:defRPr>
                          <a:solidFill>
                            <a:schemeClr val="tx1"/>
                          </a:solidFill>
                          <a:latin typeface="Arial" charset="0"/>
                          <a:ea typeface="ＭＳ Ｐゴシック" charset="-128"/>
                        </a:defRPr>
                      </a:lvl8pPr>
                      <a:lvl9pPr marL="1828800" eaLnBrk="0" fontAlgn="base" hangingPunct="0">
                        <a:spcBef>
                          <a:spcPct val="20000"/>
                        </a:spcBef>
                        <a:spcAft>
                          <a:spcPct val="0"/>
                        </a:spcAft>
                        <a:defRPr>
                          <a:solidFill>
                            <a:schemeClr val="tx1"/>
                          </a:solidFill>
                          <a:latin typeface="Arial" charset="0"/>
                          <a:ea typeface="ＭＳ Ｐゴシック"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l-GR" altLang="en-US" sz="1700" b="1" i="0" u="none" strike="noStrike" cap="none" normalizeH="0" baseline="0">
                          <a:ln>
                            <a:noFill/>
                          </a:ln>
                          <a:solidFill>
                            <a:srgbClr val="122855"/>
                          </a:solidFill>
                          <a:effectLst/>
                          <a:latin typeface="Arial" charset="0"/>
                          <a:ea typeface="ＭＳ Ｐゴシック" charset="-128"/>
                        </a:rPr>
                        <a:t>Υπαλληλικό προσωπικό </a:t>
                      </a:r>
                      <a:endParaRPr kumimoji="0" lang="el-GR" altLang="en-US" sz="1700" b="0" i="0" u="none" strike="noStrike" cap="none" normalizeH="0" baseline="0">
                        <a:ln>
                          <a:noFill/>
                        </a:ln>
                        <a:solidFill>
                          <a:schemeClr val="tx1"/>
                        </a:solidFill>
                        <a:effectLst/>
                        <a:latin typeface="Arial" charset="0"/>
                        <a:ea typeface="ＭＳ Ｐゴシック" charset="-128"/>
                      </a:endParaRPr>
                    </a:p>
                  </a:txBody>
                  <a:tcPr anchor="ctr" horzOverflow="overflow">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lnTlToBr>
                      <a:noFill/>
                    </a:lnTlToBr>
                    <a:lnBlToTr>
                      <a:noFill/>
                    </a:lnBlToTr>
                    <a:solidFill>
                      <a:srgbClr val="DFF3F7"/>
                    </a:solidFill>
                  </a:tcPr>
                </a:tc>
                <a:tc gridSpan="3">
                  <a:txBody>
                    <a:bodyPr/>
                    <a:lstStyle>
                      <a:lvl1pPr marL="342900" indent="-342900"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37931725" indent="-37474525"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eaLnBrk="0" hangingPunct="0">
                        <a:spcBef>
                          <a:spcPct val="20000"/>
                        </a:spcBef>
                        <a:defRPr sz="2100">
                          <a:solidFill>
                            <a:schemeClr val="tx1"/>
                          </a:solidFill>
                          <a:latin typeface="Arial" charset="0"/>
                          <a:ea typeface="ＭＳ Ｐゴシック" charset="-128"/>
                        </a:defRPr>
                      </a:lvl3pPr>
                      <a:lvl4pPr eaLnBrk="0" hangingPunct="0">
                        <a:spcBef>
                          <a:spcPct val="20000"/>
                        </a:spcBef>
                        <a:defRPr>
                          <a:solidFill>
                            <a:schemeClr val="tx1"/>
                          </a:solidFill>
                          <a:latin typeface="Arial" charset="0"/>
                          <a:ea typeface="ＭＳ Ｐゴシック" charset="-128"/>
                        </a:defRPr>
                      </a:lvl4pPr>
                      <a:lvl5pPr eaLnBrk="0" hangingPunct="0">
                        <a:spcBef>
                          <a:spcPct val="20000"/>
                        </a:spcBef>
                        <a:defRPr>
                          <a:solidFill>
                            <a:schemeClr val="tx1"/>
                          </a:solidFill>
                          <a:latin typeface="Arial" charset="0"/>
                          <a:ea typeface="ＭＳ Ｐゴシック" charset="-128"/>
                        </a:defRPr>
                      </a:lvl5pPr>
                      <a:lvl6pPr marL="457200" eaLnBrk="0" fontAlgn="base" hangingPunct="0">
                        <a:spcBef>
                          <a:spcPct val="20000"/>
                        </a:spcBef>
                        <a:spcAft>
                          <a:spcPct val="0"/>
                        </a:spcAft>
                        <a:defRPr>
                          <a:solidFill>
                            <a:schemeClr val="tx1"/>
                          </a:solidFill>
                          <a:latin typeface="Arial" charset="0"/>
                          <a:ea typeface="ＭＳ Ｐゴシック" charset="-128"/>
                        </a:defRPr>
                      </a:lvl6pPr>
                      <a:lvl7pPr marL="914400" eaLnBrk="0" fontAlgn="base" hangingPunct="0">
                        <a:spcBef>
                          <a:spcPct val="20000"/>
                        </a:spcBef>
                        <a:spcAft>
                          <a:spcPct val="0"/>
                        </a:spcAft>
                        <a:defRPr>
                          <a:solidFill>
                            <a:schemeClr val="tx1"/>
                          </a:solidFill>
                          <a:latin typeface="Arial" charset="0"/>
                          <a:ea typeface="ＭＳ Ｐゴシック" charset="-128"/>
                        </a:defRPr>
                      </a:lvl7pPr>
                      <a:lvl8pPr marL="1371600" eaLnBrk="0" fontAlgn="base" hangingPunct="0">
                        <a:spcBef>
                          <a:spcPct val="20000"/>
                        </a:spcBef>
                        <a:spcAft>
                          <a:spcPct val="0"/>
                        </a:spcAft>
                        <a:defRPr>
                          <a:solidFill>
                            <a:schemeClr val="tx1"/>
                          </a:solidFill>
                          <a:latin typeface="Arial" charset="0"/>
                          <a:ea typeface="ＭＳ Ｐゴシック" charset="-128"/>
                        </a:defRPr>
                      </a:lvl8pPr>
                      <a:lvl9pPr marL="1828800" eaLnBrk="0" fontAlgn="base" hangingPunct="0">
                        <a:spcBef>
                          <a:spcPct val="20000"/>
                        </a:spcBef>
                        <a:spcAft>
                          <a:spcPct val="0"/>
                        </a:spcAft>
                        <a:defRPr>
                          <a:solidFill>
                            <a:schemeClr val="tx1"/>
                          </a:solidFill>
                          <a:latin typeface="Arial" charset="0"/>
                          <a:ea typeface="ＭＳ Ｐゴシック" charset="-128"/>
                        </a:defRPr>
                      </a:lvl9p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l-GR" altLang="en-US" sz="1700" b="0" i="0" u="none" strike="noStrike" cap="none" normalizeH="0" baseline="0">
                          <a:ln>
                            <a:noFill/>
                          </a:ln>
                          <a:solidFill>
                            <a:srgbClr val="333333"/>
                          </a:solidFill>
                          <a:effectLst/>
                          <a:latin typeface="Arial" charset="0"/>
                          <a:ea typeface="ＭＳ Ｐゴシック" charset="-128"/>
                        </a:rPr>
                        <a:t> </a:t>
                      </a:r>
                      <a:endParaRPr kumimoji="0" lang="el-GR" altLang="en-US" sz="1700" b="0" i="0" u="none" strike="noStrike" cap="none" normalizeH="0" baseline="0">
                        <a:ln>
                          <a:noFill/>
                        </a:ln>
                        <a:solidFill>
                          <a:schemeClr val="tx1"/>
                        </a:solidFill>
                        <a:effectLst/>
                        <a:latin typeface="Arial" charset="0"/>
                        <a:ea typeface="ＭＳ Ｐゴシック" charset="-128"/>
                      </a:endParaRPr>
                    </a:p>
                  </a:txBody>
                  <a:tcPr anchor="ctr" horzOverflow="overflow">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lnTlToBr>
                      <a:noFill/>
                    </a:lnTlToBr>
                    <a:lnBlToTr>
                      <a:noFill/>
                    </a:lnBlToTr>
                    <a:solidFill>
                      <a:srgbClr val="DFF3F7"/>
                    </a:solidFill>
                  </a:tcPr>
                </a:tc>
                <a:tc hMerge="1">
                  <a:txBody>
                    <a:bodyPr/>
                    <a:lstStyle/>
                    <a:p>
                      <a:endParaRPr lang="en-US"/>
                    </a:p>
                  </a:txBody>
                  <a:tcPr/>
                </a:tc>
                <a:tc hMerge="1">
                  <a:txBody>
                    <a:bodyPr/>
                    <a:lstStyle/>
                    <a:p>
                      <a:endParaRPr lang="en-US"/>
                    </a:p>
                  </a:txBody>
                  <a:tcPr/>
                </a:tc>
              </a:tr>
              <a:tr h="498475">
                <a:tc>
                  <a:txBody>
                    <a:bodyPr/>
                    <a:lstStyle>
                      <a:lvl1pPr marL="342900" indent="-342900"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37931725" indent="-37474525"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eaLnBrk="0" hangingPunct="0">
                        <a:spcBef>
                          <a:spcPct val="20000"/>
                        </a:spcBef>
                        <a:defRPr sz="2100">
                          <a:solidFill>
                            <a:schemeClr val="tx1"/>
                          </a:solidFill>
                          <a:latin typeface="Arial" charset="0"/>
                          <a:ea typeface="ＭＳ Ｐゴシック" charset="-128"/>
                        </a:defRPr>
                      </a:lvl3pPr>
                      <a:lvl4pPr eaLnBrk="0" hangingPunct="0">
                        <a:spcBef>
                          <a:spcPct val="20000"/>
                        </a:spcBef>
                        <a:defRPr>
                          <a:solidFill>
                            <a:schemeClr val="tx1"/>
                          </a:solidFill>
                          <a:latin typeface="Arial" charset="0"/>
                          <a:ea typeface="ＭＳ Ｐゴシック" charset="-128"/>
                        </a:defRPr>
                      </a:lvl4pPr>
                      <a:lvl5pPr eaLnBrk="0" hangingPunct="0">
                        <a:spcBef>
                          <a:spcPct val="20000"/>
                        </a:spcBef>
                        <a:defRPr>
                          <a:solidFill>
                            <a:schemeClr val="tx1"/>
                          </a:solidFill>
                          <a:latin typeface="Arial" charset="0"/>
                          <a:ea typeface="ＭＳ Ｐゴシック" charset="-128"/>
                        </a:defRPr>
                      </a:lvl5pPr>
                      <a:lvl6pPr marL="457200" eaLnBrk="0" fontAlgn="base" hangingPunct="0">
                        <a:spcBef>
                          <a:spcPct val="20000"/>
                        </a:spcBef>
                        <a:spcAft>
                          <a:spcPct val="0"/>
                        </a:spcAft>
                        <a:defRPr>
                          <a:solidFill>
                            <a:schemeClr val="tx1"/>
                          </a:solidFill>
                          <a:latin typeface="Arial" charset="0"/>
                          <a:ea typeface="ＭＳ Ｐゴシック" charset="-128"/>
                        </a:defRPr>
                      </a:lvl6pPr>
                      <a:lvl7pPr marL="914400" eaLnBrk="0" fontAlgn="base" hangingPunct="0">
                        <a:spcBef>
                          <a:spcPct val="20000"/>
                        </a:spcBef>
                        <a:spcAft>
                          <a:spcPct val="0"/>
                        </a:spcAft>
                        <a:defRPr>
                          <a:solidFill>
                            <a:schemeClr val="tx1"/>
                          </a:solidFill>
                          <a:latin typeface="Arial" charset="0"/>
                          <a:ea typeface="ＭＳ Ｐゴシック" charset="-128"/>
                        </a:defRPr>
                      </a:lvl7pPr>
                      <a:lvl8pPr marL="1371600" eaLnBrk="0" fontAlgn="base" hangingPunct="0">
                        <a:spcBef>
                          <a:spcPct val="20000"/>
                        </a:spcBef>
                        <a:spcAft>
                          <a:spcPct val="0"/>
                        </a:spcAft>
                        <a:defRPr>
                          <a:solidFill>
                            <a:schemeClr val="tx1"/>
                          </a:solidFill>
                          <a:latin typeface="Arial" charset="0"/>
                          <a:ea typeface="ＭＳ Ｐゴシック" charset="-128"/>
                        </a:defRPr>
                      </a:lvl8pPr>
                      <a:lvl9pPr marL="1828800" eaLnBrk="0" fontAlgn="base" hangingPunct="0">
                        <a:spcBef>
                          <a:spcPct val="20000"/>
                        </a:spcBef>
                        <a:spcAft>
                          <a:spcPct val="0"/>
                        </a:spcAft>
                        <a:defRPr>
                          <a:solidFill>
                            <a:schemeClr val="tx1"/>
                          </a:solidFill>
                          <a:latin typeface="Arial" charset="0"/>
                          <a:ea typeface="ＭＳ Ｐゴシック"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l-GR" altLang="en-US" sz="1700" b="0" i="0" u="none" strike="noStrike" cap="none" normalizeH="0" baseline="0">
                          <a:ln>
                            <a:noFill/>
                          </a:ln>
                          <a:solidFill>
                            <a:srgbClr val="333333"/>
                          </a:solidFill>
                          <a:effectLst/>
                          <a:latin typeface="Arial" charset="0"/>
                          <a:ea typeface="ＭＳ Ｐゴシック" charset="-128"/>
                        </a:rPr>
                        <a:t>Παραγωγή</a:t>
                      </a:r>
                      <a:endParaRPr kumimoji="0" lang="el-GR" altLang="en-US" sz="1700" b="0" i="0" u="none" strike="noStrike" cap="none" normalizeH="0" baseline="0">
                        <a:ln>
                          <a:noFill/>
                        </a:ln>
                        <a:solidFill>
                          <a:schemeClr val="tx1"/>
                        </a:solidFill>
                        <a:effectLst/>
                        <a:latin typeface="Arial" charset="0"/>
                        <a:ea typeface="ＭＳ Ｐゴシック" charset="-128"/>
                      </a:endParaRPr>
                    </a:p>
                  </a:txBody>
                  <a:tcPr anchor="ctr" horzOverflow="overflow">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lnTlToBr>
                      <a:noFill/>
                    </a:lnTlToBr>
                    <a:lnBlToTr>
                      <a:noFill/>
                    </a:lnBlToTr>
                    <a:solidFill>
                      <a:srgbClr val="DFF3F7"/>
                    </a:solidFill>
                  </a:tcPr>
                </a:tc>
                <a:tc>
                  <a:txBody>
                    <a:bodyPr/>
                    <a:lstStyle>
                      <a:lvl1pPr marL="342900" indent="-342900"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37931725" indent="-37474525"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eaLnBrk="0" hangingPunct="0">
                        <a:spcBef>
                          <a:spcPct val="20000"/>
                        </a:spcBef>
                        <a:defRPr sz="2100">
                          <a:solidFill>
                            <a:schemeClr val="tx1"/>
                          </a:solidFill>
                          <a:latin typeface="Arial" charset="0"/>
                          <a:ea typeface="ＭＳ Ｐゴシック" charset="-128"/>
                        </a:defRPr>
                      </a:lvl3pPr>
                      <a:lvl4pPr eaLnBrk="0" hangingPunct="0">
                        <a:spcBef>
                          <a:spcPct val="20000"/>
                        </a:spcBef>
                        <a:defRPr>
                          <a:solidFill>
                            <a:schemeClr val="tx1"/>
                          </a:solidFill>
                          <a:latin typeface="Arial" charset="0"/>
                          <a:ea typeface="ＭＳ Ｐゴシック" charset="-128"/>
                        </a:defRPr>
                      </a:lvl4pPr>
                      <a:lvl5pPr eaLnBrk="0" hangingPunct="0">
                        <a:spcBef>
                          <a:spcPct val="20000"/>
                        </a:spcBef>
                        <a:defRPr>
                          <a:solidFill>
                            <a:schemeClr val="tx1"/>
                          </a:solidFill>
                          <a:latin typeface="Arial" charset="0"/>
                          <a:ea typeface="ＭＳ Ｐゴシック" charset="-128"/>
                        </a:defRPr>
                      </a:lvl5pPr>
                      <a:lvl6pPr marL="457200" eaLnBrk="0" fontAlgn="base" hangingPunct="0">
                        <a:spcBef>
                          <a:spcPct val="20000"/>
                        </a:spcBef>
                        <a:spcAft>
                          <a:spcPct val="0"/>
                        </a:spcAft>
                        <a:defRPr>
                          <a:solidFill>
                            <a:schemeClr val="tx1"/>
                          </a:solidFill>
                          <a:latin typeface="Arial" charset="0"/>
                          <a:ea typeface="ＭＳ Ｐゴシック" charset="-128"/>
                        </a:defRPr>
                      </a:lvl6pPr>
                      <a:lvl7pPr marL="914400" eaLnBrk="0" fontAlgn="base" hangingPunct="0">
                        <a:spcBef>
                          <a:spcPct val="20000"/>
                        </a:spcBef>
                        <a:spcAft>
                          <a:spcPct val="0"/>
                        </a:spcAft>
                        <a:defRPr>
                          <a:solidFill>
                            <a:schemeClr val="tx1"/>
                          </a:solidFill>
                          <a:latin typeface="Arial" charset="0"/>
                          <a:ea typeface="ＭＳ Ｐゴシック" charset="-128"/>
                        </a:defRPr>
                      </a:lvl7pPr>
                      <a:lvl8pPr marL="1371600" eaLnBrk="0" fontAlgn="base" hangingPunct="0">
                        <a:spcBef>
                          <a:spcPct val="20000"/>
                        </a:spcBef>
                        <a:spcAft>
                          <a:spcPct val="0"/>
                        </a:spcAft>
                        <a:defRPr>
                          <a:solidFill>
                            <a:schemeClr val="tx1"/>
                          </a:solidFill>
                          <a:latin typeface="Arial" charset="0"/>
                          <a:ea typeface="ＭＳ Ｐゴシック" charset="-128"/>
                        </a:defRPr>
                      </a:lvl8pPr>
                      <a:lvl9pPr marL="1828800" eaLnBrk="0" fontAlgn="base" hangingPunct="0">
                        <a:spcBef>
                          <a:spcPct val="20000"/>
                        </a:spcBef>
                        <a:spcAft>
                          <a:spcPct val="0"/>
                        </a:spcAft>
                        <a:defRPr>
                          <a:solidFill>
                            <a:schemeClr val="tx1"/>
                          </a:solidFill>
                          <a:latin typeface="Arial" charset="0"/>
                          <a:ea typeface="ＭＳ Ｐゴシック" charset="-128"/>
                        </a:defRPr>
                      </a:lvl9p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l-GR" altLang="en-US" sz="1700" b="0" i="0" u="none" strike="noStrike" cap="none" normalizeH="0" baseline="0">
                          <a:ln>
                            <a:noFill/>
                          </a:ln>
                          <a:solidFill>
                            <a:srgbClr val="333333"/>
                          </a:solidFill>
                          <a:effectLst/>
                          <a:latin typeface="Arial" charset="0"/>
                          <a:ea typeface="ＭＳ Ｐゴシック" charset="-128"/>
                        </a:rPr>
                        <a:t>308</a:t>
                      </a:r>
                      <a:endParaRPr kumimoji="0" lang="el-GR" altLang="en-US" sz="1700" b="0" i="0" u="none" strike="noStrike" cap="none" normalizeH="0" baseline="0">
                        <a:ln>
                          <a:noFill/>
                        </a:ln>
                        <a:solidFill>
                          <a:schemeClr val="tx1"/>
                        </a:solidFill>
                        <a:effectLst/>
                        <a:latin typeface="Arial" charset="0"/>
                        <a:ea typeface="ＭＳ Ｐゴシック" charset="-128"/>
                      </a:endParaRPr>
                    </a:p>
                  </a:txBody>
                  <a:tcPr anchor="ctr" horzOverflow="overflow">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lnTlToBr>
                      <a:noFill/>
                    </a:lnTlToBr>
                    <a:lnBlToTr>
                      <a:noFill/>
                    </a:lnBlToTr>
                    <a:solidFill>
                      <a:srgbClr val="DFF3F7"/>
                    </a:solidFill>
                  </a:tcPr>
                </a:tc>
                <a:tc>
                  <a:txBody>
                    <a:bodyPr/>
                    <a:lstStyle>
                      <a:lvl1pPr marL="342900" indent="-342900"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37931725" indent="-37474525"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eaLnBrk="0" hangingPunct="0">
                        <a:spcBef>
                          <a:spcPct val="20000"/>
                        </a:spcBef>
                        <a:defRPr sz="2100">
                          <a:solidFill>
                            <a:schemeClr val="tx1"/>
                          </a:solidFill>
                          <a:latin typeface="Arial" charset="0"/>
                          <a:ea typeface="ＭＳ Ｐゴシック" charset="-128"/>
                        </a:defRPr>
                      </a:lvl3pPr>
                      <a:lvl4pPr eaLnBrk="0" hangingPunct="0">
                        <a:spcBef>
                          <a:spcPct val="20000"/>
                        </a:spcBef>
                        <a:defRPr>
                          <a:solidFill>
                            <a:schemeClr val="tx1"/>
                          </a:solidFill>
                          <a:latin typeface="Arial" charset="0"/>
                          <a:ea typeface="ＭＳ Ｐゴシック" charset="-128"/>
                        </a:defRPr>
                      </a:lvl4pPr>
                      <a:lvl5pPr eaLnBrk="0" hangingPunct="0">
                        <a:spcBef>
                          <a:spcPct val="20000"/>
                        </a:spcBef>
                        <a:defRPr>
                          <a:solidFill>
                            <a:schemeClr val="tx1"/>
                          </a:solidFill>
                          <a:latin typeface="Arial" charset="0"/>
                          <a:ea typeface="ＭＳ Ｐゴシック" charset="-128"/>
                        </a:defRPr>
                      </a:lvl5pPr>
                      <a:lvl6pPr marL="457200" eaLnBrk="0" fontAlgn="base" hangingPunct="0">
                        <a:spcBef>
                          <a:spcPct val="20000"/>
                        </a:spcBef>
                        <a:spcAft>
                          <a:spcPct val="0"/>
                        </a:spcAft>
                        <a:defRPr>
                          <a:solidFill>
                            <a:schemeClr val="tx1"/>
                          </a:solidFill>
                          <a:latin typeface="Arial" charset="0"/>
                          <a:ea typeface="ＭＳ Ｐゴシック" charset="-128"/>
                        </a:defRPr>
                      </a:lvl6pPr>
                      <a:lvl7pPr marL="914400" eaLnBrk="0" fontAlgn="base" hangingPunct="0">
                        <a:spcBef>
                          <a:spcPct val="20000"/>
                        </a:spcBef>
                        <a:spcAft>
                          <a:spcPct val="0"/>
                        </a:spcAft>
                        <a:defRPr>
                          <a:solidFill>
                            <a:schemeClr val="tx1"/>
                          </a:solidFill>
                          <a:latin typeface="Arial" charset="0"/>
                          <a:ea typeface="ＭＳ Ｐゴシック" charset="-128"/>
                        </a:defRPr>
                      </a:lvl7pPr>
                      <a:lvl8pPr marL="1371600" eaLnBrk="0" fontAlgn="base" hangingPunct="0">
                        <a:spcBef>
                          <a:spcPct val="20000"/>
                        </a:spcBef>
                        <a:spcAft>
                          <a:spcPct val="0"/>
                        </a:spcAft>
                        <a:defRPr>
                          <a:solidFill>
                            <a:schemeClr val="tx1"/>
                          </a:solidFill>
                          <a:latin typeface="Arial" charset="0"/>
                          <a:ea typeface="ＭＳ Ｐゴシック" charset="-128"/>
                        </a:defRPr>
                      </a:lvl8pPr>
                      <a:lvl9pPr marL="1828800" eaLnBrk="0" fontAlgn="base" hangingPunct="0">
                        <a:spcBef>
                          <a:spcPct val="20000"/>
                        </a:spcBef>
                        <a:spcAft>
                          <a:spcPct val="0"/>
                        </a:spcAft>
                        <a:defRPr>
                          <a:solidFill>
                            <a:schemeClr val="tx1"/>
                          </a:solidFill>
                          <a:latin typeface="Arial" charset="0"/>
                          <a:ea typeface="ＭＳ Ｐゴシック" charset="-128"/>
                        </a:defRPr>
                      </a:lvl9p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l-GR" altLang="en-US" sz="1700" b="0" i="0" u="none" strike="noStrike" cap="none" normalizeH="0" baseline="0">
                          <a:ln>
                            <a:noFill/>
                          </a:ln>
                          <a:solidFill>
                            <a:srgbClr val="333333"/>
                          </a:solidFill>
                          <a:effectLst/>
                          <a:latin typeface="Arial" charset="0"/>
                          <a:ea typeface="ＭＳ Ｐゴシック" charset="-128"/>
                        </a:rPr>
                        <a:t>310</a:t>
                      </a:r>
                      <a:endParaRPr kumimoji="0" lang="el-GR" altLang="en-US" sz="1700" b="0" i="0" u="none" strike="noStrike" cap="none" normalizeH="0" baseline="0">
                        <a:ln>
                          <a:noFill/>
                        </a:ln>
                        <a:solidFill>
                          <a:schemeClr val="tx1"/>
                        </a:solidFill>
                        <a:effectLst/>
                        <a:latin typeface="Arial" charset="0"/>
                        <a:ea typeface="ＭＳ Ｐゴシック" charset="-128"/>
                      </a:endParaRPr>
                    </a:p>
                  </a:txBody>
                  <a:tcPr anchor="ctr" horzOverflow="overflow">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lnTlToBr>
                      <a:noFill/>
                    </a:lnTlToBr>
                    <a:lnBlToTr>
                      <a:noFill/>
                    </a:lnBlToTr>
                    <a:solidFill>
                      <a:srgbClr val="DFF3F7"/>
                    </a:solidFill>
                  </a:tcPr>
                </a:tc>
                <a:tc>
                  <a:txBody>
                    <a:bodyPr/>
                    <a:lstStyle>
                      <a:lvl1pPr marL="342900" indent="-342900"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37931725" indent="-37474525"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eaLnBrk="0" hangingPunct="0">
                        <a:spcBef>
                          <a:spcPct val="20000"/>
                        </a:spcBef>
                        <a:defRPr sz="2100">
                          <a:solidFill>
                            <a:schemeClr val="tx1"/>
                          </a:solidFill>
                          <a:latin typeface="Arial" charset="0"/>
                          <a:ea typeface="ＭＳ Ｐゴシック" charset="-128"/>
                        </a:defRPr>
                      </a:lvl3pPr>
                      <a:lvl4pPr eaLnBrk="0" hangingPunct="0">
                        <a:spcBef>
                          <a:spcPct val="20000"/>
                        </a:spcBef>
                        <a:defRPr>
                          <a:solidFill>
                            <a:schemeClr val="tx1"/>
                          </a:solidFill>
                          <a:latin typeface="Arial" charset="0"/>
                          <a:ea typeface="ＭＳ Ｐゴシック" charset="-128"/>
                        </a:defRPr>
                      </a:lvl4pPr>
                      <a:lvl5pPr eaLnBrk="0" hangingPunct="0">
                        <a:spcBef>
                          <a:spcPct val="20000"/>
                        </a:spcBef>
                        <a:defRPr>
                          <a:solidFill>
                            <a:schemeClr val="tx1"/>
                          </a:solidFill>
                          <a:latin typeface="Arial" charset="0"/>
                          <a:ea typeface="ＭＳ Ｐゴシック" charset="-128"/>
                        </a:defRPr>
                      </a:lvl5pPr>
                      <a:lvl6pPr marL="457200" eaLnBrk="0" fontAlgn="base" hangingPunct="0">
                        <a:spcBef>
                          <a:spcPct val="20000"/>
                        </a:spcBef>
                        <a:spcAft>
                          <a:spcPct val="0"/>
                        </a:spcAft>
                        <a:defRPr>
                          <a:solidFill>
                            <a:schemeClr val="tx1"/>
                          </a:solidFill>
                          <a:latin typeface="Arial" charset="0"/>
                          <a:ea typeface="ＭＳ Ｐゴシック" charset="-128"/>
                        </a:defRPr>
                      </a:lvl6pPr>
                      <a:lvl7pPr marL="914400" eaLnBrk="0" fontAlgn="base" hangingPunct="0">
                        <a:spcBef>
                          <a:spcPct val="20000"/>
                        </a:spcBef>
                        <a:spcAft>
                          <a:spcPct val="0"/>
                        </a:spcAft>
                        <a:defRPr>
                          <a:solidFill>
                            <a:schemeClr val="tx1"/>
                          </a:solidFill>
                          <a:latin typeface="Arial" charset="0"/>
                          <a:ea typeface="ＭＳ Ｐゴシック" charset="-128"/>
                        </a:defRPr>
                      </a:lvl7pPr>
                      <a:lvl8pPr marL="1371600" eaLnBrk="0" fontAlgn="base" hangingPunct="0">
                        <a:spcBef>
                          <a:spcPct val="20000"/>
                        </a:spcBef>
                        <a:spcAft>
                          <a:spcPct val="0"/>
                        </a:spcAft>
                        <a:defRPr>
                          <a:solidFill>
                            <a:schemeClr val="tx1"/>
                          </a:solidFill>
                          <a:latin typeface="Arial" charset="0"/>
                          <a:ea typeface="ＭＳ Ｐゴシック" charset="-128"/>
                        </a:defRPr>
                      </a:lvl8pPr>
                      <a:lvl9pPr marL="1828800" eaLnBrk="0" fontAlgn="base" hangingPunct="0">
                        <a:spcBef>
                          <a:spcPct val="20000"/>
                        </a:spcBef>
                        <a:spcAft>
                          <a:spcPct val="0"/>
                        </a:spcAft>
                        <a:defRPr>
                          <a:solidFill>
                            <a:schemeClr val="tx1"/>
                          </a:solidFill>
                          <a:latin typeface="Arial" charset="0"/>
                          <a:ea typeface="ＭＳ Ｐゴシック" charset="-128"/>
                        </a:defRPr>
                      </a:lvl9p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l-GR" altLang="en-US" sz="1700" b="0" i="0" u="none" strike="noStrike" cap="none" normalizeH="0" baseline="0">
                          <a:ln>
                            <a:noFill/>
                          </a:ln>
                          <a:solidFill>
                            <a:srgbClr val="333333"/>
                          </a:solidFill>
                          <a:effectLst/>
                          <a:latin typeface="Arial" charset="0"/>
                          <a:ea typeface="ＭＳ Ｐゴシック" charset="-128"/>
                        </a:rPr>
                        <a:t>320</a:t>
                      </a:r>
                      <a:endParaRPr kumimoji="0" lang="el-GR" altLang="en-US" sz="1700" b="0" i="0" u="none" strike="noStrike" cap="none" normalizeH="0" baseline="0">
                        <a:ln>
                          <a:noFill/>
                        </a:ln>
                        <a:solidFill>
                          <a:schemeClr val="tx1"/>
                        </a:solidFill>
                        <a:effectLst/>
                        <a:latin typeface="Arial" charset="0"/>
                        <a:ea typeface="ＭＳ Ｐゴシック" charset="-128"/>
                      </a:endParaRPr>
                    </a:p>
                  </a:txBody>
                  <a:tcPr anchor="ctr" horzOverflow="overflow">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lnTlToBr>
                      <a:noFill/>
                    </a:lnTlToBr>
                    <a:lnBlToTr>
                      <a:noFill/>
                    </a:lnBlToTr>
                    <a:solidFill>
                      <a:srgbClr val="DFF3F7"/>
                    </a:solidFill>
                  </a:tcPr>
                </a:tc>
              </a:tr>
              <a:tr h="498475">
                <a:tc>
                  <a:txBody>
                    <a:bodyPr/>
                    <a:lstStyle>
                      <a:lvl1pPr marL="342900" indent="-342900"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37931725" indent="-37474525"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eaLnBrk="0" hangingPunct="0">
                        <a:spcBef>
                          <a:spcPct val="20000"/>
                        </a:spcBef>
                        <a:defRPr sz="2100">
                          <a:solidFill>
                            <a:schemeClr val="tx1"/>
                          </a:solidFill>
                          <a:latin typeface="Arial" charset="0"/>
                          <a:ea typeface="ＭＳ Ｐゴシック" charset="-128"/>
                        </a:defRPr>
                      </a:lvl3pPr>
                      <a:lvl4pPr eaLnBrk="0" hangingPunct="0">
                        <a:spcBef>
                          <a:spcPct val="20000"/>
                        </a:spcBef>
                        <a:defRPr>
                          <a:solidFill>
                            <a:schemeClr val="tx1"/>
                          </a:solidFill>
                          <a:latin typeface="Arial" charset="0"/>
                          <a:ea typeface="ＭＳ Ｐゴシック" charset="-128"/>
                        </a:defRPr>
                      </a:lvl4pPr>
                      <a:lvl5pPr eaLnBrk="0" hangingPunct="0">
                        <a:spcBef>
                          <a:spcPct val="20000"/>
                        </a:spcBef>
                        <a:defRPr>
                          <a:solidFill>
                            <a:schemeClr val="tx1"/>
                          </a:solidFill>
                          <a:latin typeface="Arial" charset="0"/>
                          <a:ea typeface="ＭＳ Ｐゴシック" charset="-128"/>
                        </a:defRPr>
                      </a:lvl5pPr>
                      <a:lvl6pPr marL="457200" eaLnBrk="0" fontAlgn="base" hangingPunct="0">
                        <a:spcBef>
                          <a:spcPct val="20000"/>
                        </a:spcBef>
                        <a:spcAft>
                          <a:spcPct val="0"/>
                        </a:spcAft>
                        <a:defRPr>
                          <a:solidFill>
                            <a:schemeClr val="tx1"/>
                          </a:solidFill>
                          <a:latin typeface="Arial" charset="0"/>
                          <a:ea typeface="ＭＳ Ｐゴシック" charset="-128"/>
                        </a:defRPr>
                      </a:lvl6pPr>
                      <a:lvl7pPr marL="914400" eaLnBrk="0" fontAlgn="base" hangingPunct="0">
                        <a:spcBef>
                          <a:spcPct val="20000"/>
                        </a:spcBef>
                        <a:spcAft>
                          <a:spcPct val="0"/>
                        </a:spcAft>
                        <a:defRPr>
                          <a:solidFill>
                            <a:schemeClr val="tx1"/>
                          </a:solidFill>
                          <a:latin typeface="Arial" charset="0"/>
                          <a:ea typeface="ＭＳ Ｐゴシック" charset="-128"/>
                        </a:defRPr>
                      </a:lvl7pPr>
                      <a:lvl8pPr marL="1371600" eaLnBrk="0" fontAlgn="base" hangingPunct="0">
                        <a:spcBef>
                          <a:spcPct val="20000"/>
                        </a:spcBef>
                        <a:spcAft>
                          <a:spcPct val="0"/>
                        </a:spcAft>
                        <a:defRPr>
                          <a:solidFill>
                            <a:schemeClr val="tx1"/>
                          </a:solidFill>
                          <a:latin typeface="Arial" charset="0"/>
                          <a:ea typeface="ＭＳ Ｐゴシック" charset="-128"/>
                        </a:defRPr>
                      </a:lvl8pPr>
                      <a:lvl9pPr marL="1828800" eaLnBrk="0" fontAlgn="base" hangingPunct="0">
                        <a:spcBef>
                          <a:spcPct val="20000"/>
                        </a:spcBef>
                        <a:spcAft>
                          <a:spcPct val="0"/>
                        </a:spcAft>
                        <a:defRPr>
                          <a:solidFill>
                            <a:schemeClr val="tx1"/>
                          </a:solidFill>
                          <a:latin typeface="Arial" charset="0"/>
                          <a:ea typeface="ＭＳ Ｐゴシック"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l-GR" altLang="en-US" sz="1700" b="0" i="0" u="none" strike="noStrike" cap="none" normalizeH="0" baseline="0">
                          <a:ln>
                            <a:noFill/>
                          </a:ln>
                          <a:solidFill>
                            <a:srgbClr val="333333"/>
                          </a:solidFill>
                          <a:effectLst/>
                          <a:latin typeface="Arial" charset="0"/>
                          <a:ea typeface="ＭＳ Ｐゴシック" charset="-128"/>
                        </a:rPr>
                        <a:t>Διοίκηση</a:t>
                      </a:r>
                      <a:endParaRPr kumimoji="0" lang="el-GR" altLang="en-US" sz="1700" b="0" i="0" u="none" strike="noStrike" cap="none" normalizeH="0" baseline="0">
                        <a:ln>
                          <a:noFill/>
                        </a:ln>
                        <a:solidFill>
                          <a:schemeClr val="tx1"/>
                        </a:solidFill>
                        <a:effectLst/>
                        <a:latin typeface="Arial" charset="0"/>
                        <a:ea typeface="ＭＳ Ｐゴシック" charset="-128"/>
                      </a:endParaRPr>
                    </a:p>
                  </a:txBody>
                  <a:tcPr anchor="ctr" horzOverflow="overflow">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lnTlToBr>
                      <a:noFill/>
                    </a:lnTlToBr>
                    <a:lnBlToTr>
                      <a:noFill/>
                    </a:lnBlToTr>
                    <a:solidFill>
                      <a:srgbClr val="DFF3F7"/>
                    </a:solidFill>
                  </a:tcPr>
                </a:tc>
                <a:tc>
                  <a:txBody>
                    <a:bodyPr/>
                    <a:lstStyle>
                      <a:lvl1pPr marL="342900" indent="-342900"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37931725" indent="-37474525"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eaLnBrk="0" hangingPunct="0">
                        <a:spcBef>
                          <a:spcPct val="20000"/>
                        </a:spcBef>
                        <a:defRPr sz="2100">
                          <a:solidFill>
                            <a:schemeClr val="tx1"/>
                          </a:solidFill>
                          <a:latin typeface="Arial" charset="0"/>
                          <a:ea typeface="ＭＳ Ｐゴシック" charset="-128"/>
                        </a:defRPr>
                      </a:lvl3pPr>
                      <a:lvl4pPr eaLnBrk="0" hangingPunct="0">
                        <a:spcBef>
                          <a:spcPct val="20000"/>
                        </a:spcBef>
                        <a:defRPr>
                          <a:solidFill>
                            <a:schemeClr val="tx1"/>
                          </a:solidFill>
                          <a:latin typeface="Arial" charset="0"/>
                          <a:ea typeface="ＭＳ Ｐゴシック" charset="-128"/>
                        </a:defRPr>
                      </a:lvl4pPr>
                      <a:lvl5pPr eaLnBrk="0" hangingPunct="0">
                        <a:spcBef>
                          <a:spcPct val="20000"/>
                        </a:spcBef>
                        <a:defRPr>
                          <a:solidFill>
                            <a:schemeClr val="tx1"/>
                          </a:solidFill>
                          <a:latin typeface="Arial" charset="0"/>
                          <a:ea typeface="ＭＳ Ｐゴシック" charset="-128"/>
                        </a:defRPr>
                      </a:lvl5pPr>
                      <a:lvl6pPr marL="457200" eaLnBrk="0" fontAlgn="base" hangingPunct="0">
                        <a:spcBef>
                          <a:spcPct val="20000"/>
                        </a:spcBef>
                        <a:spcAft>
                          <a:spcPct val="0"/>
                        </a:spcAft>
                        <a:defRPr>
                          <a:solidFill>
                            <a:schemeClr val="tx1"/>
                          </a:solidFill>
                          <a:latin typeface="Arial" charset="0"/>
                          <a:ea typeface="ＭＳ Ｐゴシック" charset="-128"/>
                        </a:defRPr>
                      </a:lvl6pPr>
                      <a:lvl7pPr marL="914400" eaLnBrk="0" fontAlgn="base" hangingPunct="0">
                        <a:spcBef>
                          <a:spcPct val="20000"/>
                        </a:spcBef>
                        <a:spcAft>
                          <a:spcPct val="0"/>
                        </a:spcAft>
                        <a:defRPr>
                          <a:solidFill>
                            <a:schemeClr val="tx1"/>
                          </a:solidFill>
                          <a:latin typeface="Arial" charset="0"/>
                          <a:ea typeface="ＭＳ Ｐゴシック" charset="-128"/>
                        </a:defRPr>
                      </a:lvl7pPr>
                      <a:lvl8pPr marL="1371600" eaLnBrk="0" fontAlgn="base" hangingPunct="0">
                        <a:spcBef>
                          <a:spcPct val="20000"/>
                        </a:spcBef>
                        <a:spcAft>
                          <a:spcPct val="0"/>
                        </a:spcAft>
                        <a:defRPr>
                          <a:solidFill>
                            <a:schemeClr val="tx1"/>
                          </a:solidFill>
                          <a:latin typeface="Arial" charset="0"/>
                          <a:ea typeface="ＭＳ Ｐゴシック" charset="-128"/>
                        </a:defRPr>
                      </a:lvl8pPr>
                      <a:lvl9pPr marL="1828800" eaLnBrk="0" fontAlgn="base" hangingPunct="0">
                        <a:spcBef>
                          <a:spcPct val="20000"/>
                        </a:spcBef>
                        <a:spcAft>
                          <a:spcPct val="0"/>
                        </a:spcAft>
                        <a:defRPr>
                          <a:solidFill>
                            <a:schemeClr val="tx1"/>
                          </a:solidFill>
                          <a:latin typeface="Arial" charset="0"/>
                          <a:ea typeface="ＭＳ Ｐゴシック" charset="-128"/>
                        </a:defRPr>
                      </a:lvl9p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l-GR" altLang="en-US" sz="1700" b="0" i="0" u="none" strike="noStrike" cap="none" normalizeH="0" baseline="0">
                          <a:ln>
                            <a:noFill/>
                          </a:ln>
                          <a:solidFill>
                            <a:srgbClr val="333333"/>
                          </a:solidFill>
                          <a:effectLst/>
                          <a:latin typeface="Arial" charset="0"/>
                          <a:ea typeface="ＭＳ Ｐゴシック" charset="-128"/>
                        </a:rPr>
                        <a:t>52</a:t>
                      </a:r>
                      <a:endParaRPr kumimoji="0" lang="el-GR" altLang="en-US" sz="1700" b="0" i="0" u="none" strike="noStrike" cap="none" normalizeH="0" baseline="0">
                        <a:ln>
                          <a:noFill/>
                        </a:ln>
                        <a:solidFill>
                          <a:schemeClr val="tx1"/>
                        </a:solidFill>
                        <a:effectLst/>
                        <a:latin typeface="Arial" charset="0"/>
                        <a:ea typeface="ＭＳ Ｐゴシック" charset="-128"/>
                      </a:endParaRPr>
                    </a:p>
                  </a:txBody>
                  <a:tcPr anchor="ctr" horzOverflow="overflow">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lnTlToBr>
                      <a:noFill/>
                    </a:lnTlToBr>
                    <a:lnBlToTr>
                      <a:noFill/>
                    </a:lnBlToTr>
                    <a:solidFill>
                      <a:srgbClr val="DFF3F7"/>
                    </a:solidFill>
                  </a:tcPr>
                </a:tc>
                <a:tc>
                  <a:txBody>
                    <a:bodyPr/>
                    <a:lstStyle>
                      <a:lvl1pPr marL="342900" indent="-342900"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37931725" indent="-37474525"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eaLnBrk="0" hangingPunct="0">
                        <a:spcBef>
                          <a:spcPct val="20000"/>
                        </a:spcBef>
                        <a:defRPr sz="2100">
                          <a:solidFill>
                            <a:schemeClr val="tx1"/>
                          </a:solidFill>
                          <a:latin typeface="Arial" charset="0"/>
                          <a:ea typeface="ＭＳ Ｐゴシック" charset="-128"/>
                        </a:defRPr>
                      </a:lvl3pPr>
                      <a:lvl4pPr eaLnBrk="0" hangingPunct="0">
                        <a:spcBef>
                          <a:spcPct val="20000"/>
                        </a:spcBef>
                        <a:defRPr>
                          <a:solidFill>
                            <a:schemeClr val="tx1"/>
                          </a:solidFill>
                          <a:latin typeface="Arial" charset="0"/>
                          <a:ea typeface="ＭＳ Ｐゴシック" charset="-128"/>
                        </a:defRPr>
                      </a:lvl4pPr>
                      <a:lvl5pPr eaLnBrk="0" hangingPunct="0">
                        <a:spcBef>
                          <a:spcPct val="20000"/>
                        </a:spcBef>
                        <a:defRPr>
                          <a:solidFill>
                            <a:schemeClr val="tx1"/>
                          </a:solidFill>
                          <a:latin typeface="Arial" charset="0"/>
                          <a:ea typeface="ＭＳ Ｐゴシック" charset="-128"/>
                        </a:defRPr>
                      </a:lvl5pPr>
                      <a:lvl6pPr marL="457200" eaLnBrk="0" fontAlgn="base" hangingPunct="0">
                        <a:spcBef>
                          <a:spcPct val="20000"/>
                        </a:spcBef>
                        <a:spcAft>
                          <a:spcPct val="0"/>
                        </a:spcAft>
                        <a:defRPr>
                          <a:solidFill>
                            <a:schemeClr val="tx1"/>
                          </a:solidFill>
                          <a:latin typeface="Arial" charset="0"/>
                          <a:ea typeface="ＭＳ Ｐゴシック" charset="-128"/>
                        </a:defRPr>
                      </a:lvl6pPr>
                      <a:lvl7pPr marL="914400" eaLnBrk="0" fontAlgn="base" hangingPunct="0">
                        <a:spcBef>
                          <a:spcPct val="20000"/>
                        </a:spcBef>
                        <a:spcAft>
                          <a:spcPct val="0"/>
                        </a:spcAft>
                        <a:defRPr>
                          <a:solidFill>
                            <a:schemeClr val="tx1"/>
                          </a:solidFill>
                          <a:latin typeface="Arial" charset="0"/>
                          <a:ea typeface="ＭＳ Ｐゴシック" charset="-128"/>
                        </a:defRPr>
                      </a:lvl7pPr>
                      <a:lvl8pPr marL="1371600" eaLnBrk="0" fontAlgn="base" hangingPunct="0">
                        <a:spcBef>
                          <a:spcPct val="20000"/>
                        </a:spcBef>
                        <a:spcAft>
                          <a:spcPct val="0"/>
                        </a:spcAft>
                        <a:defRPr>
                          <a:solidFill>
                            <a:schemeClr val="tx1"/>
                          </a:solidFill>
                          <a:latin typeface="Arial" charset="0"/>
                          <a:ea typeface="ＭＳ Ｐゴシック" charset="-128"/>
                        </a:defRPr>
                      </a:lvl8pPr>
                      <a:lvl9pPr marL="1828800" eaLnBrk="0" fontAlgn="base" hangingPunct="0">
                        <a:spcBef>
                          <a:spcPct val="20000"/>
                        </a:spcBef>
                        <a:spcAft>
                          <a:spcPct val="0"/>
                        </a:spcAft>
                        <a:defRPr>
                          <a:solidFill>
                            <a:schemeClr val="tx1"/>
                          </a:solidFill>
                          <a:latin typeface="Arial" charset="0"/>
                          <a:ea typeface="ＭＳ Ｐゴシック" charset="-128"/>
                        </a:defRPr>
                      </a:lvl9p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l-GR" altLang="en-US" sz="1700" b="0" i="0" u="none" strike="noStrike" cap="none" normalizeH="0" baseline="0">
                          <a:ln>
                            <a:noFill/>
                          </a:ln>
                          <a:solidFill>
                            <a:srgbClr val="333333"/>
                          </a:solidFill>
                          <a:effectLst/>
                          <a:latin typeface="Arial" charset="0"/>
                          <a:ea typeface="ＭＳ Ｐゴシック" charset="-128"/>
                        </a:rPr>
                        <a:t>48</a:t>
                      </a:r>
                      <a:endParaRPr kumimoji="0" lang="el-GR" altLang="en-US" sz="1700" b="0" i="0" u="none" strike="noStrike" cap="none" normalizeH="0" baseline="0">
                        <a:ln>
                          <a:noFill/>
                        </a:ln>
                        <a:solidFill>
                          <a:schemeClr val="tx1"/>
                        </a:solidFill>
                        <a:effectLst/>
                        <a:latin typeface="Arial" charset="0"/>
                        <a:ea typeface="ＭＳ Ｐゴシック" charset="-128"/>
                      </a:endParaRPr>
                    </a:p>
                  </a:txBody>
                  <a:tcPr anchor="ctr" horzOverflow="overflow">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lnTlToBr>
                      <a:noFill/>
                    </a:lnTlToBr>
                    <a:lnBlToTr>
                      <a:noFill/>
                    </a:lnBlToTr>
                    <a:solidFill>
                      <a:srgbClr val="DFF3F7"/>
                    </a:solidFill>
                  </a:tcPr>
                </a:tc>
                <a:tc>
                  <a:txBody>
                    <a:bodyPr/>
                    <a:lstStyle>
                      <a:lvl1pPr marL="342900" indent="-342900"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37931725" indent="-37474525"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eaLnBrk="0" hangingPunct="0">
                        <a:spcBef>
                          <a:spcPct val="20000"/>
                        </a:spcBef>
                        <a:defRPr sz="2100">
                          <a:solidFill>
                            <a:schemeClr val="tx1"/>
                          </a:solidFill>
                          <a:latin typeface="Arial" charset="0"/>
                          <a:ea typeface="ＭＳ Ｐゴシック" charset="-128"/>
                        </a:defRPr>
                      </a:lvl3pPr>
                      <a:lvl4pPr eaLnBrk="0" hangingPunct="0">
                        <a:spcBef>
                          <a:spcPct val="20000"/>
                        </a:spcBef>
                        <a:defRPr>
                          <a:solidFill>
                            <a:schemeClr val="tx1"/>
                          </a:solidFill>
                          <a:latin typeface="Arial" charset="0"/>
                          <a:ea typeface="ＭＳ Ｐゴシック" charset="-128"/>
                        </a:defRPr>
                      </a:lvl4pPr>
                      <a:lvl5pPr eaLnBrk="0" hangingPunct="0">
                        <a:spcBef>
                          <a:spcPct val="20000"/>
                        </a:spcBef>
                        <a:defRPr>
                          <a:solidFill>
                            <a:schemeClr val="tx1"/>
                          </a:solidFill>
                          <a:latin typeface="Arial" charset="0"/>
                          <a:ea typeface="ＭＳ Ｐゴシック" charset="-128"/>
                        </a:defRPr>
                      </a:lvl5pPr>
                      <a:lvl6pPr marL="457200" eaLnBrk="0" fontAlgn="base" hangingPunct="0">
                        <a:spcBef>
                          <a:spcPct val="20000"/>
                        </a:spcBef>
                        <a:spcAft>
                          <a:spcPct val="0"/>
                        </a:spcAft>
                        <a:defRPr>
                          <a:solidFill>
                            <a:schemeClr val="tx1"/>
                          </a:solidFill>
                          <a:latin typeface="Arial" charset="0"/>
                          <a:ea typeface="ＭＳ Ｐゴシック" charset="-128"/>
                        </a:defRPr>
                      </a:lvl6pPr>
                      <a:lvl7pPr marL="914400" eaLnBrk="0" fontAlgn="base" hangingPunct="0">
                        <a:spcBef>
                          <a:spcPct val="20000"/>
                        </a:spcBef>
                        <a:spcAft>
                          <a:spcPct val="0"/>
                        </a:spcAft>
                        <a:defRPr>
                          <a:solidFill>
                            <a:schemeClr val="tx1"/>
                          </a:solidFill>
                          <a:latin typeface="Arial" charset="0"/>
                          <a:ea typeface="ＭＳ Ｐゴシック" charset="-128"/>
                        </a:defRPr>
                      </a:lvl7pPr>
                      <a:lvl8pPr marL="1371600" eaLnBrk="0" fontAlgn="base" hangingPunct="0">
                        <a:spcBef>
                          <a:spcPct val="20000"/>
                        </a:spcBef>
                        <a:spcAft>
                          <a:spcPct val="0"/>
                        </a:spcAft>
                        <a:defRPr>
                          <a:solidFill>
                            <a:schemeClr val="tx1"/>
                          </a:solidFill>
                          <a:latin typeface="Arial" charset="0"/>
                          <a:ea typeface="ＭＳ Ｐゴシック" charset="-128"/>
                        </a:defRPr>
                      </a:lvl8pPr>
                      <a:lvl9pPr marL="1828800" eaLnBrk="0" fontAlgn="base" hangingPunct="0">
                        <a:spcBef>
                          <a:spcPct val="20000"/>
                        </a:spcBef>
                        <a:spcAft>
                          <a:spcPct val="0"/>
                        </a:spcAft>
                        <a:defRPr>
                          <a:solidFill>
                            <a:schemeClr val="tx1"/>
                          </a:solidFill>
                          <a:latin typeface="Arial" charset="0"/>
                          <a:ea typeface="ＭＳ Ｐゴシック" charset="-128"/>
                        </a:defRPr>
                      </a:lvl9p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l-GR" altLang="en-US" sz="1700" b="0" i="0" u="none" strike="noStrike" cap="none" normalizeH="0" baseline="0">
                          <a:ln>
                            <a:noFill/>
                          </a:ln>
                          <a:solidFill>
                            <a:srgbClr val="333333"/>
                          </a:solidFill>
                          <a:effectLst/>
                          <a:latin typeface="Arial" charset="0"/>
                          <a:ea typeface="ＭＳ Ｐゴシック" charset="-128"/>
                        </a:rPr>
                        <a:t>45</a:t>
                      </a:r>
                      <a:endParaRPr kumimoji="0" lang="el-GR" altLang="en-US" sz="1700" b="0" i="0" u="none" strike="noStrike" cap="none" normalizeH="0" baseline="0">
                        <a:ln>
                          <a:noFill/>
                        </a:ln>
                        <a:solidFill>
                          <a:schemeClr val="tx1"/>
                        </a:solidFill>
                        <a:effectLst/>
                        <a:latin typeface="Arial" charset="0"/>
                        <a:ea typeface="ＭＳ Ｐゴシック" charset="-128"/>
                      </a:endParaRPr>
                    </a:p>
                  </a:txBody>
                  <a:tcPr anchor="ctr" horzOverflow="overflow">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lnTlToBr>
                      <a:noFill/>
                    </a:lnTlToBr>
                    <a:lnBlToTr>
                      <a:noFill/>
                    </a:lnBlToTr>
                    <a:solidFill>
                      <a:srgbClr val="DFF3F7"/>
                    </a:solidFill>
                  </a:tcPr>
                </a:tc>
              </a:tr>
              <a:tr h="500063">
                <a:tc>
                  <a:txBody>
                    <a:bodyPr/>
                    <a:lstStyle>
                      <a:lvl1pPr marL="342900" indent="-342900"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37931725" indent="-37474525"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eaLnBrk="0" hangingPunct="0">
                        <a:spcBef>
                          <a:spcPct val="20000"/>
                        </a:spcBef>
                        <a:defRPr sz="2100">
                          <a:solidFill>
                            <a:schemeClr val="tx1"/>
                          </a:solidFill>
                          <a:latin typeface="Arial" charset="0"/>
                          <a:ea typeface="ＭＳ Ｐゴシック" charset="-128"/>
                        </a:defRPr>
                      </a:lvl3pPr>
                      <a:lvl4pPr eaLnBrk="0" hangingPunct="0">
                        <a:spcBef>
                          <a:spcPct val="20000"/>
                        </a:spcBef>
                        <a:defRPr>
                          <a:solidFill>
                            <a:schemeClr val="tx1"/>
                          </a:solidFill>
                          <a:latin typeface="Arial" charset="0"/>
                          <a:ea typeface="ＭＳ Ｐゴシック" charset="-128"/>
                        </a:defRPr>
                      </a:lvl4pPr>
                      <a:lvl5pPr eaLnBrk="0" hangingPunct="0">
                        <a:spcBef>
                          <a:spcPct val="20000"/>
                        </a:spcBef>
                        <a:defRPr>
                          <a:solidFill>
                            <a:schemeClr val="tx1"/>
                          </a:solidFill>
                          <a:latin typeface="Arial" charset="0"/>
                          <a:ea typeface="ＭＳ Ｐゴシック" charset="-128"/>
                        </a:defRPr>
                      </a:lvl5pPr>
                      <a:lvl6pPr marL="457200" eaLnBrk="0" fontAlgn="base" hangingPunct="0">
                        <a:spcBef>
                          <a:spcPct val="20000"/>
                        </a:spcBef>
                        <a:spcAft>
                          <a:spcPct val="0"/>
                        </a:spcAft>
                        <a:defRPr>
                          <a:solidFill>
                            <a:schemeClr val="tx1"/>
                          </a:solidFill>
                          <a:latin typeface="Arial" charset="0"/>
                          <a:ea typeface="ＭＳ Ｐゴシック" charset="-128"/>
                        </a:defRPr>
                      </a:lvl6pPr>
                      <a:lvl7pPr marL="914400" eaLnBrk="0" fontAlgn="base" hangingPunct="0">
                        <a:spcBef>
                          <a:spcPct val="20000"/>
                        </a:spcBef>
                        <a:spcAft>
                          <a:spcPct val="0"/>
                        </a:spcAft>
                        <a:defRPr>
                          <a:solidFill>
                            <a:schemeClr val="tx1"/>
                          </a:solidFill>
                          <a:latin typeface="Arial" charset="0"/>
                          <a:ea typeface="ＭＳ Ｐゴシック" charset="-128"/>
                        </a:defRPr>
                      </a:lvl7pPr>
                      <a:lvl8pPr marL="1371600" eaLnBrk="0" fontAlgn="base" hangingPunct="0">
                        <a:spcBef>
                          <a:spcPct val="20000"/>
                        </a:spcBef>
                        <a:spcAft>
                          <a:spcPct val="0"/>
                        </a:spcAft>
                        <a:defRPr>
                          <a:solidFill>
                            <a:schemeClr val="tx1"/>
                          </a:solidFill>
                          <a:latin typeface="Arial" charset="0"/>
                          <a:ea typeface="ＭＳ Ｐゴシック" charset="-128"/>
                        </a:defRPr>
                      </a:lvl8pPr>
                      <a:lvl9pPr marL="1828800" eaLnBrk="0" fontAlgn="base" hangingPunct="0">
                        <a:spcBef>
                          <a:spcPct val="20000"/>
                        </a:spcBef>
                        <a:spcAft>
                          <a:spcPct val="0"/>
                        </a:spcAft>
                        <a:defRPr>
                          <a:solidFill>
                            <a:schemeClr val="tx1"/>
                          </a:solidFill>
                          <a:latin typeface="Arial" charset="0"/>
                          <a:ea typeface="ＭＳ Ｐゴシック"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l-GR" altLang="en-US" sz="1700" b="0" i="0" u="none" strike="noStrike" cap="none" normalizeH="0" baseline="0">
                          <a:ln>
                            <a:noFill/>
                          </a:ln>
                          <a:solidFill>
                            <a:srgbClr val="333333"/>
                          </a:solidFill>
                          <a:effectLst/>
                          <a:latin typeface="Arial" charset="0"/>
                          <a:ea typeface="ＭＳ Ｐゴシック" charset="-128"/>
                        </a:rPr>
                        <a:t>Πωλήσεις</a:t>
                      </a:r>
                      <a:endParaRPr kumimoji="0" lang="el-GR" altLang="en-US" sz="1700" b="0" i="0" u="none" strike="noStrike" cap="none" normalizeH="0" baseline="0">
                        <a:ln>
                          <a:noFill/>
                        </a:ln>
                        <a:solidFill>
                          <a:schemeClr val="tx1"/>
                        </a:solidFill>
                        <a:effectLst/>
                        <a:latin typeface="Arial" charset="0"/>
                        <a:ea typeface="ＭＳ Ｐゴシック" charset="-128"/>
                      </a:endParaRPr>
                    </a:p>
                  </a:txBody>
                  <a:tcPr anchor="ctr" horzOverflow="overflow">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lnTlToBr>
                      <a:noFill/>
                    </a:lnTlToBr>
                    <a:lnBlToTr>
                      <a:noFill/>
                    </a:lnBlToTr>
                    <a:solidFill>
                      <a:srgbClr val="DFF3F7"/>
                    </a:solidFill>
                  </a:tcPr>
                </a:tc>
                <a:tc>
                  <a:txBody>
                    <a:bodyPr/>
                    <a:lstStyle>
                      <a:lvl1pPr marL="342900" indent="-342900"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37931725" indent="-37474525"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eaLnBrk="0" hangingPunct="0">
                        <a:spcBef>
                          <a:spcPct val="20000"/>
                        </a:spcBef>
                        <a:defRPr sz="2100">
                          <a:solidFill>
                            <a:schemeClr val="tx1"/>
                          </a:solidFill>
                          <a:latin typeface="Arial" charset="0"/>
                          <a:ea typeface="ＭＳ Ｐゴシック" charset="-128"/>
                        </a:defRPr>
                      </a:lvl3pPr>
                      <a:lvl4pPr eaLnBrk="0" hangingPunct="0">
                        <a:spcBef>
                          <a:spcPct val="20000"/>
                        </a:spcBef>
                        <a:defRPr>
                          <a:solidFill>
                            <a:schemeClr val="tx1"/>
                          </a:solidFill>
                          <a:latin typeface="Arial" charset="0"/>
                          <a:ea typeface="ＭＳ Ｐゴシック" charset="-128"/>
                        </a:defRPr>
                      </a:lvl4pPr>
                      <a:lvl5pPr eaLnBrk="0" hangingPunct="0">
                        <a:spcBef>
                          <a:spcPct val="20000"/>
                        </a:spcBef>
                        <a:defRPr>
                          <a:solidFill>
                            <a:schemeClr val="tx1"/>
                          </a:solidFill>
                          <a:latin typeface="Arial" charset="0"/>
                          <a:ea typeface="ＭＳ Ｐゴシック" charset="-128"/>
                        </a:defRPr>
                      </a:lvl5pPr>
                      <a:lvl6pPr marL="457200" eaLnBrk="0" fontAlgn="base" hangingPunct="0">
                        <a:spcBef>
                          <a:spcPct val="20000"/>
                        </a:spcBef>
                        <a:spcAft>
                          <a:spcPct val="0"/>
                        </a:spcAft>
                        <a:defRPr>
                          <a:solidFill>
                            <a:schemeClr val="tx1"/>
                          </a:solidFill>
                          <a:latin typeface="Arial" charset="0"/>
                          <a:ea typeface="ＭＳ Ｐゴシック" charset="-128"/>
                        </a:defRPr>
                      </a:lvl6pPr>
                      <a:lvl7pPr marL="914400" eaLnBrk="0" fontAlgn="base" hangingPunct="0">
                        <a:spcBef>
                          <a:spcPct val="20000"/>
                        </a:spcBef>
                        <a:spcAft>
                          <a:spcPct val="0"/>
                        </a:spcAft>
                        <a:defRPr>
                          <a:solidFill>
                            <a:schemeClr val="tx1"/>
                          </a:solidFill>
                          <a:latin typeface="Arial" charset="0"/>
                          <a:ea typeface="ＭＳ Ｐゴシック" charset="-128"/>
                        </a:defRPr>
                      </a:lvl7pPr>
                      <a:lvl8pPr marL="1371600" eaLnBrk="0" fontAlgn="base" hangingPunct="0">
                        <a:spcBef>
                          <a:spcPct val="20000"/>
                        </a:spcBef>
                        <a:spcAft>
                          <a:spcPct val="0"/>
                        </a:spcAft>
                        <a:defRPr>
                          <a:solidFill>
                            <a:schemeClr val="tx1"/>
                          </a:solidFill>
                          <a:latin typeface="Arial" charset="0"/>
                          <a:ea typeface="ＭＳ Ｐゴシック" charset="-128"/>
                        </a:defRPr>
                      </a:lvl8pPr>
                      <a:lvl9pPr marL="1828800" eaLnBrk="0" fontAlgn="base" hangingPunct="0">
                        <a:spcBef>
                          <a:spcPct val="20000"/>
                        </a:spcBef>
                        <a:spcAft>
                          <a:spcPct val="0"/>
                        </a:spcAft>
                        <a:defRPr>
                          <a:solidFill>
                            <a:schemeClr val="tx1"/>
                          </a:solidFill>
                          <a:latin typeface="Arial" charset="0"/>
                          <a:ea typeface="ＭＳ Ｐゴシック" charset="-128"/>
                        </a:defRPr>
                      </a:lvl9p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l-GR" altLang="en-US" sz="1700" b="0" i="0" u="none" strike="noStrike" cap="none" normalizeH="0" baseline="0">
                          <a:ln>
                            <a:noFill/>
                          </a:ln>
                          <a:solidFill>
                            <a:srgbClr val="333333"/>
                          </a:solidFill>
                          <a:effectLst/>
                          <a:latin typeface="Arial" charset="0"/>
                          <a:ea typeface="ＭＳ Ｐゴシック" charset="-128"/>
                        </a:rPr>
                        <a:t>31</a:t>
                      </a:r>
                      <a:endParaRPr kumimoji="0" lang="el-GR" altLang="en-US" sz="1700" b="0" i="0" u="none" strike="noStrike" cap="none" normalizeH="0" baseline="0">
                        <a:ln>
                          <a:noFill/>
                        </a:ln>
                        <a:solidFill>
                          <a:schemeClr val="tx1"/>
                        </a:solidFill>
                        <a:effectLst/>
                        <a:latin typeface="Arial" charset="0"/>
                        <a:ea typeface="ＭＳ Ｐゴシック" charset="-128"/>
                      </a:endParaRPr>
                    </a:p>
                  </a:txBody>
                  <a:tcPr anchor="ctr" horzOverflow="overflow">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lnTlToBr>
                      <a:noFill/>
                    </a:lnTlToBr>
                    <a:lnBlToTr>
                      <a:noFill/>
                    </a:lnBlToTr>
                    <a:solidFill>
                      <a:srgbClr val="DFF3F7"/>
                    </a:solidFill>
                  </a:tcPr>
                </a:tc>
                <a:tc>
                  <a:txBody>
                    <a:bodyPr/>
                    <a:lstStyle>
                      <a:lvl1pPr marL="342900" indent="-342900"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37931725" indent="-37474525"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eaLnBrk="0" hangingPunct="0">
                        <a:spcBef>
                          <a:spcPct val="20000"/>
                        </a:spcBef>
                        <a:defRPr sz="2100">
                          <a:solidFill>
                            <a:schemeClr val="tx1"/>
                          </a:solidFill>
                          <a:latin typeface="Arial" charset="0"/>
                          <a:ea typeface="ＭＳ Ｐゴシック" charset="-128"/>
                        </a:defRPr>
                      </a:lvl3pPr>
                      <a:lvl4pPr eaLnBrk="0" hangingPunct="0">
                        <a:spcBef>
                          <a:spcPct val="20000"/>
                        </a:spcBef>
                        <a:defRPr>
                          <a:solidFill>
                            <a:schemeClr val="tx1"/>
                          </a:solidFill>
                          <a:latin typeface="Arial" charset="0"/>
                          <a:ea typeface="ＭＳ Ｐゴシック" charset="-128"/>
                        </a:defRPr>
                      </a:lvl4pPr>
                      <a:lvl5pPr eaLnBrk="0" hangingPunct="0">
                        <a:spcBef>
                          <a:spcPct val="20000"/>
                        </a:spcBef>
                        <a:defRPr>
                          <a:solidFill>
                            <a:schemeClr val="tx1"/>
                          </a:solidFill>
                          <a:latin typeface="Arial" charset="0"/>
                          <a:ea typeface="ＭＳ Ｐゴシック" charset="-128"/>
                        </a:defRPr>
                      </a:lvl5pPr>
                      <a:lvl6pPr marL="457200" eaLnBrk="0" fontAlgn="base" hangingPunct="0">
                        <a:spcBef>
                          <a:spcPct val="20000"/>
                        </a:spcBef>
                        <a:spcAft>
                          <a:spcPct val="0"/>
                        </a:spcAft>
                        <a:defRPr>
                          <a:solidFill>
                            <a:schemeClr val="tx1"/>
                          </a:solidFill>
                          <a:latin typeface="Arial" charset="0"/>
                          <a:ea typeface="ＭＳ Ｐゴシック" charset="-128"/>
                        </a:defRPr>
                      </a:lvl6pPr>
                      <a:lvl7pPr marL="914400" eaLnBrk="0" fontAlgn="base" hangingPunct="0">
                        <a:spcBef>
                          <a:spcPct val="20000"/>
                        </a:spcBef>
                        <a:spcAft>
                          <a:spcPct val="0"/>
                        </a:spcAft>
                        <a:defRPr>
                          <a:solidFill>
                            <a:schemeClr val="tx1"/>
                          </a:solidFill>
                          <a:latin typeface="Arial" charset="0"/>
                          <a:ea typeface="ＭＳ Ｐゴシック" charset="-128"/>
                        </a:defRPr>
                      </a:lvl7pPr>
                      <a:lvl8pPr marL="1371600" eaLnBrk="0" fontAlgn="base" hangingPunct="0">
                        <a:spcBef>
                          <a:spcPct val="20000"/>
                        </a:spcBef>
                        <a:spcAft>
                          <a:spcPct val="0"/>
                        </a:spcAft>
                        <a:defRPr>
                          <a:solidFill>
                            <a:schemeClr val="tx1"/>
                          </a:solidFill>
                          <a:latin typeface="Arial" charset="0"/>
                          <a:ea typeface="ＭＳ Ｐゴシック" charset="-128"/>
                        </a:defRPr>
                      </a:lvl8pPr>
                      <a:lvl9pPr marL="1828800" eaLnBrk="0" fontAlgn="base" hangingPunct="0">
                        <a:spcBef>
                          <a:spcPct val="20000"/>
                        </a:spcBef>
                        <a:spcAft>
                          <a:spcPct val="0"/>
                        </a:spcAft>
                        <a:defRPr>
                          <a:solidFill>
                            <a:schemeClr val="tx1"/>
                          </a:solidFill>
                          <a:latin typeface="Arial" charset="0"/>
                          <a:ea typeface="ＭＳ Ｐゴシック" charset="-128"/>
                        </a:defRPr>
                      </a:lvl9p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l-GR" altLang="en-US" sz="1700" b="0" i="0" u="none" strike="noStrike" cap="none" normalizeH="0" baseline="0">
                          <a:ln>
                            <a:noFill/>
                          </a:ln>
                          <a:solidFill>
                            <a:srgbClr val="333333"/>
                          </a:solidFill>
                          <a:effectLst/>
                          <a:latin typeface="Arial" charset="0"/>
                          <a:ea typeface="ＭＳ Ｐゴシック" charset="-128"/>
                        </a:rPr>
                        <a:t>41</a:t>
                      </a:r>
                      <a:endParaRPr kumimoji="0" lang="el-GR" altLang="en-US" sz="1700" b="0" i="0" u="none" strike="noStrike" cap="none" normalizeH="0" baseline="0">
                        <a:ln>
                          <a:noFill/>
                        </a:ln>
                        <a:solidFill>
                          <a:schemeClr val="tx1"/>
                        </a:solidFill>
                        <a:effectLst/>
                        <a:latin typeface="Arial" charset="0"/>
                        <a:ea typeface="ＭＳ Ｐゴシック" charset="-128"/>
                      </a:endParaRPr>
                    </a:p>
                  </a:txBody>
                  <a:tcPr anchor="ctr" horzOverflow="overflow">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lnTlToBr>
                      <a:noFill/>
                    </a:lnTlToBr>
                    <a:lnBlToTr>
                      <a:noFill/>
                    </a:lnBlToTr>
                    <a:solidFill>
                      <a:srgbClr val="DFF3F7"/>
                    </a:solidFill>
                  </a:tcPr>
                </a:tc>
                <a:tc>
                  <a:txBody>
                    <a:bodyPr/>
                    <a:lstStyle>
                      <a:lvl1pPr marL="342900" indent="-342900"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37931725" indent="-37474525"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eaLnBrk="0" hangingPunct="0">
                        <a:spcBef>
                          <a:spcPct val="20000"/>
                        </a:spcBef>
                        <a:defRPr sz="2100">
                          <a:solidFill>
                            <a:schemeClr val="tx1"/>
                          </a:solidFill>
                          <a:latin typeface="Arial" charset="0"/>
                          <a:ea typeface="ＭＳ Ｐゴシック" charset="-128"/>
                        </a:defRPr>
                      </a:lvl3pPr>
                      <a:lvl4pPr eaLnBrk="0" hangingPunct="0">
                        <a:spcBef>
                          <a:spcPct val="20000"/>
                        </a:spcBef>
                        <a:defRPr>
                          <a:solidFill>
                            <a:schemeClr val="tx1"/>
                          </a:solidFill>
                          <a:latin typeface="Arial" charset="0"/>
                          <a:ea typeface="ＭＳ Ｐゴシック" charset="-128"/>
                        </a:defRPr>
                      </a:lvl4pPr>
                      <a:lvl5pPr eaLnBrk="0" hangingPunct="0">
                        <a:spcBef>
                          <a:spcPct val="20000"/>
                        </a:spcBef>
                        <a:defRPr>
                          <a:solidFill>
                            <a:schemeClr val="tx1"/>
                          </a:solidFill>
                          <a:latin typeface="Arial" charset="0"/>
                          <a:ea typeface="ＭＳ Ｐゴシック" charset="-128"/>
                        </a:defRPr>
                      </a:lvl5pPr>
                      <a:lvl6pPr marL="457200" eaLnBrk="0" fontAlgn="base" hangingPunct="0">
                        <a:spcBef>
                          <a:spcPct val="20000"/>
                        </a:spcBef>
                        <a:spcAft>
                          <a:spcPct val="0"/>
                        </a:spcAft>
                        <a:defRPr>
                          <a:solidFill>
                            <a:schemeClr val="tx1"/>
                          </a:solidFill>
                          <a:latin typeface="Arial" charset="0"/>
                          <a:ea typeface="ＭＳ Ｐゴシック" charset="-128"/>
                        </a:defRPr>
                      </a:lvl6pPr>
                      <a:lvl7pPr marL="914400" eaLnBrk="0" fontAlgn="base" hangingPunct="0">
                        <a:spcBef>
                          <a:spcPct val="20000"/>
                        </a:spcBef>
                        <a:spcAft>
                          <a:spcPct val="0"/>
                        </a:spcAft>
                        <a:defRPr>
                          <a:solidFill>
                            <a:schemeClr val="tx1"/>
                          </a:solidFill>
                          <a:latin typeface="Arial" charset="0"/>
                          <a:ea typeface="ＭＳ Ｐゴシック" charset="-128"/>
                        </a:defRPr>
                      </a:lvl7pPr>
                      <a:lvl8pPr marL="1371600" eaLnBrk="0" fontAlgn="base" hangingPunct="0">
                        <a:spcBef>
                          <a:spcPct val="20000"/>
                        </a:spcBef>
                        <a:spcAft>
                          <a:spcPct val="0"/>
                        </a:spcAft>
                        <a:defRPr>
                          <a:solidFill>
                            <a:schemeClr val="tx1"/>
                          </a:solidFill>
                          <a:latin typeface="Arial" charset="0"/>
                          <a:ea typeface="ＭＳ Ｐゴシック" charset="-128"/>
                        </a:defRPr>
                      </a:lvl8pPr>
                      <a:lvl9pPr marL="1828800" eaLnBrk="0" fontAlgn="base" hangingPunct="0">
                        <a:spcBef>
                          <a:spcPct val="20000"/>
                        </a:spcBef>
                        <a:spcAft>
                          <a:spcPct val="0"/>
                        </a:spcAft>
                        <a:defRPr>
                          <a:solidFill>
                            <a:schemeClr val="tx1"/>
                          </a:solidFill>
                          <a:latin typeface="Arial" charset="0"/>
                          <a:ea typeface="ＭＳ Ｐゴシック" charset="-128"/>
                        </a:defRPr>
                      </a:lvl9p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l-GR" altLang="en-US" sz="1700" b="0" i="0" u="none" strike="noStrike" cap="none" normalizeH="0" baseline="0">
                          <a:ln>
                            <a:noFill/>
                          </a:ln>
                          <a:solidFill>
                            <a:srgbClr val="333333"/>
                          </a:solidFill>
                          <a:effectLst/>
                          <a:latin typeface="Arial" charset="0"/>
                          <a:ea typeface="ＭＳ Ｐゴシック" charset="-128"/>
                        </a:rPr>
                        <a:t>46</a:t>
                      </a:r>
                      <a:endParaRPr kumimoji="0" lang="el-GR" altLang="en-US" sz="1700" b="0" i="0" u="none" strike="noStrike" cap="none" normalizeH="0" baseline="0">
                        <a:ln>
                          <a:noFill/>
                        </a:ln>
                        <a:solidFill>
                          <a:schemeClr val="tx1"/>
                        </a:solidFill>
                        <a:effectLst/>
                        <a:latin typeface="Arial" charset="0"/>
                        <a:ea typeface="ＭＳ Ｐゴシック" charset="-128"/>
                      </a:endParaRPr>
                    </a:p>
                  </a:txBody>
                  <a:tcPr anchor="ctr" horzOverflow="overflow">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lnTlToBr>
                      <a:noFill/>
                    </a:lnTlToBr>
                    <a:lnBlToTr>
                      <a:noFill/>
                    </a:lnBlToTr>
                    <a:solidFill>
                      <a:srgbClr val="DFF3F7"/>
                    </a:solidFill>
                  </a:tcPr>
                </a:tc>
              </a:tr>
              <a:tr h="495300">
                <a:tc>
                  <a:txBody>
                    <a:bodyPr/>
                    <a:lstStyle>
                      <a:lvl1pPr marL="342900" indent="-342900"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37931725" indent="-37474525"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eaLnBrk="0" hangingPunct="0">
                        <a:spcBef>
                          <a:spcPct val="20000"/>
                        </a:spcBef>
                        <a:defRPr sz="2100">
                          <a:solidFill>
                            <a:schemeClr val="tx1"/>
                          </a:solidFill>
                          <a:latin typeface="Arial" charset="0"/>
                          <a:ea typeface="ＭＳ Ｐゴシック" charset="-128"/>
                        </a:defRPr>
                      </a:lvl3pPr>
                      <a:lvl4pPr eaLnBrk="0" hangingPunct="0">
                        <a:spcBef>
                          <a:spcPct val="20000"/>
                        </a:spcBef>
                        <a:defRPr>
                          <a:solidFill>
                            <a:schemeClr val="tx1"/>
                          </a:solidFill>
                          <a:latin typeface="Arial" charset="0"/>
                          <a:ea typeface="ＭＳ Ｐゴシック" charset="-128"/>
                        </a:defRPr>
                      </a:lvl4pPr>
                      <a:lvl5pPr eaLnBrk="0" hangingPunct="0">
                        <a:spcBef>
                          <a:spcPct val="20000"/>
                        </a:spcBef>
                        <a:defRPr>
                          <a:solidFill>
                            <a:schemeClr val="tx1"/>
                          </a:solidFill>
                          <a:latin typeface="Arial" charset="0"/>
                          <a:ea typeface="ＭＳ Ｐゴシック" charset="-128"/>
                        </a:defRPr>
                      </a:lvl5pPr>
                      <a:lvl6pPr marL="457200" eaLnBrk="0" fontAlgn="base" hangingPunct="0">
                        <a:spcBef>
                          <a:spcPct val="20000"/>
                        </a:spcBef>
                        <a:spcAft>
                          <a:spcPct val="0"/>
                        </a:spcAft>
                        <a:defRPr>
                          <a:solidFill>
                            <a:schemeClr val="tx1"/>
                          </a:solidFill>
                          <a:latin typeface="Arial" charset="0"/>
                          <a:ea typeface="ＭＳ Ｐゴシック" charset="-128"/>
                        </a:defRPr>
                      </a:lvl6pPr>
                      <a:lvl7pPr marL="914400" eaLnBrk="0" fontAlgn="base" hangingPunct="0">
                        <a:spcBef>
                          <a:spcPct val="20000"/>
                        </a:spcBef>
                        <a:spcAft>
                          <a:spcPct val="0"/>
                        </a:spcAft>
                        <a:defRPr>
                          <a:solidFill>
                            <a:schemeClr val="tx1"/>
                          </a:solidFill>
                          <a:latin typeface="Arial" charset="0"/>
                          <a:ea typeface="ＭＳ Ｐゴシック" charset="-128"/>
                        </a:defRPr>
                      </a:lvl7pPr>
                      <a:lvl8pPr marL="1371600" eaLnBrk="0" fontAlgn="base" hangingPunct="0">
                        <a:spcBef>
                          <a:spcPct val="20000"/>
                        </a:spcBef>
                        <a:spcAft>
                          <a:spcPct val="0"/>
                        </a:spcAft>
                        <a:defRPr>
                          <a:solidFill>
                            <a:schemeClr val="tx1"/>
                          </a:solidFill>
                          <a:latin typeface="Arial" charset="0"/>
                          <a:ea typeface="ＭＳ Ｐゴシック" charset="-128"/>
                        </a:defRPr>
                      </a:lvl8pPr>
                      <a:lvl9pPr marL="1828800" eaLnBrk="0" fontAlgn="base" hangingPunct="0">
                        <a:spcBef>
                          <a:spcPct val="20000"/>
                        </a:spcBef>
                        <a:spcAft>
                          <a:spcPct val="0"/>
                        </a:spcAft>
                        <a:defRPr>
                          <a:solidFill>
                            <a:schemeClr val="tx1"/>
                          </a:solidFill>
                          <a:latin typeface="Arial" charset="0"/>
                          <a:ea typeface="ＭＳ Ｐゴシック"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l-GR" altLang="en-US" sz="1700" b="1" i="0" u="none" strike="noStrike" cap="none" normalizeH="0" baseline="0">
                          <a:ln>
                            <a:noFill/>
                          </a:ln>
                          <a:solidFill>
                            <a:srgbClr val="122855"/>
                          </a:solidFill>
                          <a:effectLst/>
                          <a:latin typeface="Arial" charset="0"/>
                          <a:ea typeface="ＭＳ Ｐゴシック" charset="-128"/>
                        </a:rPr>
                        <a:t>Εργατικό προσωπικό </a:t>
                      </a:r>
                      <a:endParaRPr kumimoji="0" lang="el-GR" altLang="en-US" sz="1700" b="0" i="0" u="none" strike="noStrike" cap="none" normalizeH="0" baseline="0">
                        <a:ln>
                          <a:noFill/>
                        </a:ln>
                        <a:solidFill>
                          <a:schemeClr val="tx1"/>
                        </a:solidFill>
                        <a:effectLst/>
                        <a:latin typeface="Arial" charset="0"/>
                        <a:ea typeface="ＭＳ Ｐゴシック" charset="-128"/>
                      </a:endParaRPr>
                    </a:p>
                  </a:txBody>
                  <a:tcPr anchor="ctr" horzOverflow="overflow">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lnTlToBr>
                      <a:noFill/>
                    </a:lnTlToBr>
                    <a:lnBlToTr>
                      <a:noFill/>
                    </a:lnBlToTr>
                    <a:solidFill>
                      <a:srgbClr val="DFF3F7"/>
                    </a:solidFill>
                  </a:tcPr>
                </a:tc>
                <a:tc gridSpan="3">
                  <a:txBody>
                    <a:bodyPr/>
                    <a:lstStyle>
                      <a:lvl1pPr marL="342900" indent="-342900"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37931725" indent="-37474525"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eaLnBrk="0" hangingPunct="0">
                        <a:spcBef>
                          <a:spcPct val="20000"/>
                        </a:spcBef>
                        <a:defRPr sz="2100">
                          <a:solidFill>
                            <a:schemeClr val="tx1"/>
                          </a:solidFill>
                          <a:latin typeface="Arial" charset="0"/>
                          <a:ea typeface="ＭＳ Ｐゴシック" charset="-128"/>
                        </a:defRPr>
                      </a:lvl3pPr>
                      <a:lvl4pPr eaLnBrk="0" hangingPunct="0">
                        <a:spcBef>
                          <a:spcPct val="20000"/>
                        </a:spcBef>
                        <a:defRPr>
                          <a:solidFill>
                            <a:schemeClr val="tx1"/>
                          </a:solidFill>
                          <a:latin typeface="Arial" charset="0"/>
                          <a:ea typeface="ＭＳ Ｐゴシック" charset="-128"/>
                        </a:defRPr>
                      </a:lvl4pPr>
                      <a:lvl5pPr eaLnBrk="0" hangingPunct="0">
                        <a:spcBef>
                          <a:spcPct val="20000"/>
                        </a:spcBef>
                        <a:defRPr>
                          <a:solidFill>
                            <a:schemeClr val="tx1"/>
                          </a:solidFill>
                          <a:latin typeface="Arial" charset="0"/>
                          <a:ea typeface="ＭＳ Ｐゴシック" charset="-128"/>
                        </a:defRPr>
                      </a:lvl5pPr>
                      <a:lvl6pPr marL="457200" eaLnBrk="0" fontAlgn="base" hangingPunct="0">
                        <a:spcBef>
                          <a:spcPct val="20000"/>
                        </a:spcBef>
                        <a:spcAft>
                          <a:spcPct val="0"/>
                        </a:spcAft>
                        <a:defRPr>
                          <a:solidFill>
                            <a:schemeClr val="tx1"/>
                          </a:solidFill>
                          <a:latin typeface="Arial" charset="0"/>
                          <a:ea typeface="ＭＳ Ｐゴシック" charset="-128"/>
                        </a:defRPr>
                      </a:lvl6pPr>
                      <a:lvl7pPr marL="914400" eaLnBrk="0" fontAlgn="base" hangingPunct="0">
                        <a:spcBef>
                          <a:spcPct val="20000"/>
                        </a:spcBef>
                        <a:spcAft>
                          <a:spcPct val="0"/>
                        </a:spcAft>
                        <a:defRPr>
                          <a:solidFill>
                            <a:schemeClr val="tx1"/>
                          </a:solidFill>
                          <a:latin typeface="Arial" charset="0"/>
                          <a:ea typeface="ＭＳ Ｐゴシック" charset="-128"/>
                        </a:defRPr>
                      </a:lvl7pPr>
                      <a:lvl8pPr marL="1371600" eaLnBrk="0" fontAlgn="base" hangingPunct="0">
                        <a:spcBef>
                          <a:spcPct val="20000"/>
                        </a:spcBef>
                        <a:spcAft>
                          <a:spcPct val="0"/>
                        </a:spcAft>
                        <a:defRPr>
                          <a:solidFill>
                            <a:schemeClr val="tx1"/>
                          </a:solidFill>
                          <a:latin typeface="Arial" charset="0"/>
                          <a:ea typeface="ＭＳ Ｐゴシック" charset="-128"/>
                        </a:defRPr>
                      </a:lvl8pPr>
                      <a:lvl9pPr marL="1828800" eaLnBrk="0" fontAlgn="base" hangingPunct="0">
                        <a:spcBef>
                          <a:spcPct val="20000"/>
                        </a:spcBef>
                        <a:spcAft>
                          <a:spcPct val="0"/>
                        </a:spcAft>
                        <a:defRPr>
                          <a:solidFill>
                            <a:schemeClr val="tx1"/>
                          </a:solidFill>
                          <a:latin typeface="Arial" charset="0"/>
                          <a:ea typeface="ＭＳ Ｐゴシック" charset="-128"/>
                        </a:defRPr>
                      </a:lvl9p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l-GR" altLang="en-US" sz="1700" b="0" i="0" u="none" strike="noStrike" cap="none" normalizeH="0" baseline="0">
                          <a:ln>
                            <a:noFill/>
                          </a:ln>
                          <a:solidFill>
                            <a:srgbClr val="333333"/>
                          </a:solidFill>
                          <a:effectLst/>
                          <a:latin typeface="Arial" charset="0"/>
                          <a:ea typeface="ＭＳ Ｐゴシック" charset="-128"/>
                        </a:rPr>
                        <a:t> </a:t>
                      </a:r>
                      <a:endParaRPr kumimoji="0" lang="el-GR" altLang="en-US" sz="1700" b="0" i="0" u="none" strike="noStrike" cap="none" normalizeH="0" baseline="0">
                        <a:ln>
                          <a:noFill/>
                        </a:ln>
                        <a:solidFill>
                          <a:schemeClr val="tx1"/>
                        </a:solidFill>
                        <a:effectLst/>
                        <a:latin typeface="Arial" charset="0"/>
                        <a:ea typeface="ＭＳ Ｐゴシック" charset="-128"/>
                      </a:endParaRPr>
                    </a:p>
                  </a:txBody>
                  <a:tcPr anchor="ctr" horzOverflow="overflow">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lnTlToBr>
                      <a:noFill/>
                    </a:lnTlToBr>
                    <a:lnBlToTr>
                      <a:noFill/>
                    </a:lnBlToTr>
                    <a:solidFill>
                      <a:srgbClr val="DFF3F7"/>
                    </a:solidFill>
                  </a:tcPr>
                </a:tc>
                <a:tc hMerge="1">
                  <a:txBody>
                    <a:bodyPr/>
                    <a:lstStyle/>
                    <a:p>
                      <a:endParaRPr lang="en-US"/>
                    </a:p>
                  </a:txBody>
                  <a:tcPr/>
                </a:tc>
                <a:tc hMerge="1">
                  <a:txBody>
                    <a:bodyPr/>
                    <a:lstStyle/>
                    <a:p>
                      <a:endParaRPr lang="en-US"/>
                    </a:p>
                  </a:txBody>
                  <a:tcPr/>
                </a:tc>
              </a:tr>
              <a:tr h="498475">
                <a:tc>
                  <a:txBody>
                    <a:bodyPr/>
                    <a:lstStyle>
                      <a:lvl1pPr marL="342900" indent="-342900"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37931725" indent="-37474525"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eaLnBrk="0" hangingPunct="0">
                        <a:spcBef>
                          <a:spcPct val="20000"/>
                        </a:spcBef>
                        <a:defRPr sz="2100">
                          <a:solidFill>
                            <a:schemeClr val="tx1"/>
                          </a:solidFill>
                          <a:latin typeface="Arial" charset="0"/>
                          <a:ea typeface="ＭＳ Ｐゴシック" charset="-128"/>
                        </a:defRPr>
                      </a:lvl3pPr>
                      <a:lvl4pPr eaLnBrk="0" hangingPunct="0">
                        <a:spcBef>
                          <a:spcPct val="20000"/>
                        </a:spcBef>
                        <a:defRPr>
                          <a:solidFill>
                            <a:schemeClr val="tx1"/>
                          </a:solidFill>
                          <a:latin typeface="Arial" charset="0"/>
                          <a:ea typeface="ＭＳ Ｐゴシック" charset="-128"/>
                        </a:defRPr>
                      </a:lvl4pPr>
                      <a:lvl5pPr eaLnBrk="0" hangingPunct="0">
                        <a:spcBef>
                          <a:spcPct val="20000"/>
                        </a:spcBef>
                        <a:defRPr>
                          <a:solidFill>
                            <a:schemeClr val="tx1"/>
                          </a:solidFill>
                          <a:latin typeface="Arial" charset="0"/>
                          <a:ea typeface="ＭＳ Ｐゴシック" charset="-128"/>
                        </a:defRPr>
                      </a:lvl5pPr>
                      <a:lvl6pPr marL="457200" eaLnBrk="0" fontAlgn="base" hangingPunct="0">
                        <a:spcBef>
                          <a:spcPct val="20000"/>
                        </a:spcBef>
                        <a:spcAft>
                          <a:spcPct val="0"/>
                        </a:spcAft>
                        <a:defRPr>
                          <a:solidFill>
                            <a:schemeClr val="tx1"/>
                          </a:solidFill>
                          <a:latin typeface="Arial" charset="0"/>
                          <a:ea typeface="ＭＳ Ｐゴシック" charset="-128"/>
                        </a:defRPr>
                      </a:lvl6pPr>
                      <a:lvl7pPr marL="914400" eaLnBrk="0" fontAlgn="base" hangingPunct="0">
                        <a:spcBef>
                          <a:spcPct val="20000"/>
                        </a:spcBef>
                        <a:spcAft>
                          <a:spcPct val="0"/>
                        </a:spcAft>
                        <a:defRPr>
                          <a:solidFill>
                            <a:schemeClr val="tx1"/>
                          </a:solidFill>
                          <a:latin typeface="Arial" charset="0"/>
                          <a:ea typeface="ＭＳ Ｐゴシック" charset="-128"/>
                        </a:defRPr>
                      </a:lvl7pPr>
                      <a:lvl8pPr marL="1371600" eaLnBrk="0" fontAlgn="base" hangingPunct="0">
                        <a:spcBef>
                          <a:spcPct val="20000"/>
                        </a:spcBef>
                        <a:spcAft>
                          <a:spcPct val="0"/>
                        </a:spcAft>
                        <a:defRPr>
                          <a:solidFill>
                            <a:schemeClr val="tx1"/>
                          </a:solidFill>
                          <a:latin typeface="Arial" charset="0"/>
                          <a:ea typeface="ＭＳ Ｐゴシック" charset="-128"/>
                        </a:defRPr>
                      </a:lvl8pPr>
                      <a:lvl9pPr marL="1828800" eaLnBrk="0" fontAlgn="base" hangingPunct="0">
                        <a:spcBef>
                          <a:spcPct val="20000"/>
                        </a:spcBef>
                        <a:spcAft>
                          <a:spcPct val="0"/>
                        </a:spcAft>
                        <a:defRPr>
                          <a:solidFill>
                            <a:schemeClr val="tx1"/>
                          </a:solidFill>
                          <a:latin typeface="Arial" charset="0"/>
                          <a:ea typeface="ＭＳ Ｐゴシック"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l-GR" altLang="en-US" sz="1700" b="0" i="0" u="none" strike="noStrike" cap="none" normalizeH="0" baseline="0">
                          <a:ln>
                            <a:noFill/>
                          </a:ln>
                          <a:solidFill>
                            <a:srgbClr val="333333"/>
                          </a:solidFill>
                          <a:effectLst/>
                          <a:latin typeface="Arial" charset="0"/>
                          <a:ea typeface="ＭＳ Ｐゴシック" charset="-128"/>
                        </a:rPr>
                        <a:t>Παραγωγή</a:t>
                      </a:r>
                      <a:endParaRPr kumimoji="0" lang="el-GR" altLang="en-US" sz="1700" b="0" i="0" u="none" strike="noStrike" cap="none" normalizeH="0" baseline="0">
                        <a:ln>
                          <a:noFill/>
                        </a:ln>
                        <a:solidFill>
                          <a:schemeClr val="tx1"/>
                        </a:solidFill>
                        <a:effectLst/>
                        <a:latin typeface="Arial" charset="0"/>
                        <a:ea typeface="ＭＳ Ｐゴシック" charset="-128"/>
                      </a:endParaRPr>
                    </a:p>
                  </a:txBody>
                  <a:tcPr anchor="ctr" horzOverflow="overflow">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lnTlToBr>
                      <a:noFill/>
                    </a:lnTlToBr>
                    <a:lnBlToTr>
                      <a:noFill/>
                    </a:lnBlToTr>
                    <a:solidFill>
                      <a:srgbClr val="DFF3F7"/>
                    </a:solidFill>
                  </a:tcPr>
                </a:tc>
                <a:tc>
                  <a:txBody>
                    <a:bodyPr/>
                    <a:lstStyle>
                      <a:lvl1pPr marL="342900" indent="-342900"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37931725" indent="-37474525"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eaLnBrk="0" hangingPunct="0">
                        <a:spcBef>
                          <a:spcPct val="20000"/>
                        </a:spcBef>
                        <a:defRPr sz="2100">
                          <a:solidFill>
                            <a:schemeClr val="tx1"/>
                          </a:solidFill>
                          <a:latin typeface="Arial" charset="0"/>
                          <a:ea typeface="ＭＳ Ｐゴシック" charset="-128"/>
                        </a:defRPr>
                      </a:lvl3pPr>
                      <a:lvl4pPr eaLnBrk="0" hangingPunct="0">
                        <a:spcBef>
                          <a:spcPct val="20000"/>
                        </a:spcBef>
                        <a:defRPr>
                          <a:solidFill>
                            <a:schemeClr val="tx1"/>
                          </a:solidFill>
                          <a:latin typeface="Arial" charset="0"/>
                          <a:ea typeface="ＭＳ Ｐゴシック" charset="-128"/>
                        </a:defRPr>
                      </a:lvl4pPr>
                      <a:lvl5pPr eaLnBrk="0" hangingPunct="0">
                        <a:spcBef>
                          <a:spcPct val="20000"/>
                        </a:spcBef>
                        <a:defRPr>
                          <a:solidFill>
                            <a:schemeClr val="tx1"/>
                          </a:solidFill>
                          <a:latin typeface="Arial" charset="0"/>
                          <a:ea typeface="ＭＳ Ｐゴシック" charset="-128"/>
                        </a:defRPr>
                      </a:lvl5pPr>
                      <a:lvl6pPr marL="457200" eaLnBrk="0" fontAlgn="base" hangingPunct="0">
                        <a:spcBef>
                          <a:spcPct val="20000"/>
                        </a:spcBef>
                        <a:spcAft>
                          <a:spcPct val="0"/>
                        </a:spcAft>
                        <a:defRPr>
                          <a:solidFill>
                            <a:schemeClr val="tx1"/>
                          </a:solidFill>
                          <a:latin typeface="Arial" charset="0"/>
                          <a:ea typeface="ＭＳ Ｐゴシック" charset="-128"/>
                        </a:defRPr>
                      </a:lvl6pPr>
                      <a:lvl7pPr marL="914400" eaLnBrk="0" fontAlgn="base" hangingPunct="0">
                        <a:spcBef>
                          <a:spcPct val="20000"/>
                        </a:spcBef>
                        <a:spcAft>
                          <a:spcPct val="0"/>
                        </a:spcAft>
                        <a:defRPr>
                          <a:solidFill>
                            <a:schemeClr val="tx1"/>
                          </a:solidFill>
                          <a:latin typeface="Arial" charset="0"/>
                          <a:ea typeface="ＭＳ Ｐゴシック" charset="-128"/>
                        </a:defRPr>
                      </a:lvl7pPr>
                      <a:lvl8pPr marL="1371600" eaLnBrk="0" fontAlgn="base" hangingPunct="0">
                        <a:spcBef>
                          <a:spcPct val="20000"/>
                        </a:spcBef>
                        <a:spcAft>
                          <a:spcPct val="0"/>
                        </a:spcAft>
                        <a:defRPr>
                          <a:solidFill>
                            <a:schemeClr val="tx1"/>
                          </a:solidFill>
                          <a:latin typeface="Arial" charset="0"/>
                          <a:ea typeface="ＭＳ Ｐゴシック" charset="-128"/>
                        </a:defRPr>
                      </a:lvl8pPr>
                      <a:lvl9pPr marL="1828800" eaLnBrk="0" fontAlgn="base" hangingPunct="0">
                        <a:spcBef>
                          <a:spcPct val="20000"/>
                        </a:spcBef>
                        <a:spcAft>
                          <a:spcPct val="0"/>
                        </a:spcAft>
                        <a:defRPr>
                          <a:solidFill>
                            <a:schemeClr val="tx1"/>
                          </a:solidFill>
                          <a:latin typeface="Arial" charset="0"/>
                          <a:ea typeface="ＭＳ Ｐゴシック" charset="-128"/>
                        </a:defRPr>
                      </a:lvl9p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l-GR" altLang="en-US" sz="1700" b="0" i="0" u="none" strike="noStrike" cap="none" normalizeH="0" baseline="0">
                          <a:ln>
                            <a:noFill/>
                          </a:ln>
                          <a:solidFill>
                            <a:srgbClr val="333333"/>
                          </a:solidFill>
                          <a:effectLst/>
                          <a:latin typeface="Arial" charset="0"/>
                          <a:ea typeface="ＭＳ Ｐゴシック" charset="-128"/>
                        </a:rPr>
                        <a:t>7</a:t>
                      </a:r>
                      <a:endParaRPr kumimoji="0" lang="el-GR" altLang="en-US" sz="1700" b="0" i="0" u="none" strike="noStrike" cap="none" normalizeH="0" baseline="0">
                        <a:ln>
                          <a:noFill/>
                        </a:ln>
                        <a:solidFill>
                          <a:schemeClr val="tx1"/>
                        </a:solidFill>
                        <a:effectLst/>
                        <a:latin typeface="Arial" charset="0"/>
                        <a:ea typeface="ＭＳ Ｐゴシック" charset="-128"/>
                      </a:endParaRPr>
                    </a:p>
                  </a:txBody>
                  <a:tcPr anchor="ctr" horzOverflow="overflow">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lnTlToBr>
                      <a:noFill/>
                    </a:lnTlToBr>
                    <a:lnBlToTr>
                      <a:noFill/>
                    </a:lnBlToTr>
                    <a:solidFill>
                      <a:srgbClr val="DFF3F7"/>
                    </a:solidFill>
                  </a:tcPr>
                </a:tc>
                <a:tc>
                  <a:txBody>
                    <a:bodyPr/>
                    <a:lstStyle>
                      <a:lvl1pPr marL="342900" indent="-342900"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37931725" indent="-37474525"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eaLnBrk="0" hangingPunct="0">
                        <a:spcBef>
                          <a:spcPct val="20000"/>
                        </a:spcBef>
                        <a:defRPr sz="2100">
                          <a:solidFill>
                            <a:schemeClr val="tx1"/>
                          </a:solidFill>
                          <a:latin typeface="Arial" charset="0"/>
                          <a:ea typeface="ＭＳ Ｐゴシック" charset="-128"/>
                        </a:defRPr>
                      </a:lvl3pPr>
                      <a:lvl4pPr eaLnBrk="0" hangingPunct="0">
                        <a:spcBef>
                          <a:spcPct val="20000"/>
                        </a:spcBef>
                        <a:defRPr>
                          <a:solidFill>
                            <a:schemeClr val="tx1"/>
                          </a:solidFill>
                          <a:latin typeface="Arial" charset="0"/>
                          <a:ea typeface="ＭＳ Ｐゴシック" charset="-128"/>
                        </a:defRPr>
                      </a:lvl4pPr>
                      <a:lvl5pPr eaLnBrk="0" hangingPunct="0">
                        <a:spcBef>
                          <a:spcPct val="20000"/>
                        </a:spcBef>
                        <a:defRPr>
                          <a:solidFill>
                            <a:schemeClr val="tx1"/>
                          </a:solidFill>
                          <a:latin typeface="Arial" charset="0"/>
                          <a:ea typeface="ＭＳ Ｐゴシック" charset="-128"/>
                        </a:defRPr>
                      </a:lvl5pPr>
                      <a:lvl6pPr marL="457200" eaLnBrk="0" fontAlgn="base" hangingPunct="0">
                        <a:spcBef>
                          <a:spcPct val="20000"/>
                        </a:spcBef>
                        <a:spcAft>
                          <a:spcPct val="0"/>
                        </a:spcAft>
                        <a:defRPr>
                          <a:solidFill>
                            <a:schemeClr val="tx1"/>
                          </a:solidFill>
                          <a:latin typeface="Arial" charset="0"/>
                          <a:ea typeface="ＭＳ Ｐゴシック" charset="-128"/>
                        </a:defRPr>
                      </a:lvl6pPr>
                      <a:lvl7pPr marL="914400" eaLnBrk="0" fontAlgn="base" hangingPunct="0">
                        <a:spcBef>
                          <a:spcPct val="20000"/>
                        </a:spcBef>
                        <a:spcAft>
                          <a:spcPct val="0"/>
                        </a:spcAft>
                        <a:defRPr>
                          <a:solidFill>
                            <a:schemeClr val="tx1"/>
                          </a:solidFill>
                          <a:latin typeface="Arial" charset="0"/>
                          <a:ea typeface="ＭＳ Ｐゴシック" charset="-128"/>
                        </a:defRPr>
                      </a:lvl7pPr>
                      <a:lvl8pPr marL="1371600" eaLnBrk="0" fontAlgn="base" hangingPunct="0">
                        <a:spcBef>
                          <a:spcPct val="20000"/>
                        </a:spcBef>
                        <a:spcAft>
                          <a:spcPct val="0"/>
                        </a:spcAft>
                        <a:defRPr>
                          <a:solidFill>
                            <a:schemeClr val="tx1"/>
                          </a:solidFill>
                          <a:latin typeface="Arial" charset="0"/>
                          <a:ea typeface="ＭＳ Ｐゴシック" charset="-128"/>
                        </a:defRPr>
                      </a:lvl8pPr>
                      <a:lvl9pPr marL="1828800" eaLnBrk="0" fontAlgn="base" hangingPunct="0">
                        <a:spcBef>
                          <a:spcPct val="20000"/>
                        </a:spcBef>
                        <a:spcAft>
                          <a:spcPct val="0"/>
                        </a:spcAft>
                        <a:defRPr>
                          <a:solidFill>
                            <a:schemeClr val="tx1"/>
                          </a:solidFill>
                          <a:latin typeface="Arial" charset="0"/>
                          <a:ea typeface="ＭＳ Ｐゴシック" charset="-128"/>
                        </a:defRPr>
                      </a:lvl9p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l-GR" altLang="en-US" sz="1700" b="0" i="0" u="none" strike="noStrike" cap="none" normalizeH="0" baseline="0">
                          <a:ln>
                            <a:noFill/>
                          </a:ln>
                          <a:solidFill>
                            <a:srgbClr val="333333"/>
                          </a:solidFill>
                          <a:effectLst/>
                          <a:latin typeface="Arial" charset="0"/>
                          <a:ea typeface="ＭＳ Ｐゴシック" charset="-128"/>
                        </a:rPr>
                        <a:t>6</a:t>
                      </a:r>
                      <a:endParaRPr kumimoji="0" lang="el-GR" altLang="en-US" sz="1700" b="0" i="0" u="none" strike="noStrike" cap="none" normalizeH="0" baseline="0">
                        <a:ln>
                          <a:noFill/>
                        </a:ln>
                        <a:solidFill>
                          <a:schemeClr val="tx1"/>
                        </a:solidFill>
                        <a:effectLst/>
                        <a:latin typeface="Arial" charset="0"/>
                        <a:ea typeface="ＭＳ Ｐゴシック" charset="-128"/>
                      </a:endParaRPr>
                    </a:p>
                  </a:txBody>
                  <a:tcPr anchor="ctr" horzOverflow="overflow">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lnTlToBr>
                      <a:noFill/>
                    </a:lnTlToBr>
                    <a:lnBlToTr>
                      <a:noFill/>
                    </a:lnBlToTr>
                    <a:solidFill>
                      <a:srgbClr val="DFF3F7"/>
                    </a:solidFill>
                  </a:tcPr>
                </a:tc>
                <a:tc>
                  <a:txBody>
                    <a:bodyPr/>
                    <a:lstStyle>
                      <a:lvl1pPr marL="342900" indent="-342900"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37931725" indent="-37474525"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eaLnBrk="0" hangingPunct="0">
                        <a:spcBef>
                          <a:spcPct val="20000"/>
                        </a:spcBef>
                        <a:defRPr sz="2100">
                          <a:solidFill>
                            <a:schemeClr val="tx1"/>
                          </a:solidFill>
                          <a:latin typeface="Arial" charset="0"/>
                          <a:ea typeface="ＭＳ Ｐゴシック" charset="-128"/>
                        </a:defRPr>
                      </a:lvl3pPr>
                      <a:lvl4pPr eaLnBrk="0" hangingPunct="0">
                        <a:spcBef>
                          <a:spcPct val="20000"/>
                        </a:spcBef>
                        <a:defRPr>
                          <a:solidFill>
                            <a:schemeClr val="tx1"/>
                          </a:solidFill>
                          <a:latin typeface="Arial" charset="0"/>
                          <a:ea typeface="ＭＳ Ｐゴシック" charset="-128"/>
                        </a:defRPr>
                      </a:lvl4pPr>
                      <a:lvl5pPr eaLnBrk="0" hangingPunct="0">
                        <a:spcBef>
                          <a:spcPct val="20000"/>
                        </a:spcBef>
                        <a:defRPr>
                          <a:solidFill>
                            <a:schemeClr val="tx1"/>
                          </a:solidFill>
                          <a:latin typeface="Arial" charset="0"/>
                          <a:ea typeface="ＭＳ Ｐゴシック" charset="-128"/>
                        </a:defRPr>
                      </a:lvl5pPr>
                      <a:lvl6pPr marL="457200" eaLnBrk="0" fontAlgn="base" hangingPunct="0">
                        <a:spcBef>
                          <a:spcPct val="20000"/>
                        </a:spcBef>
                        <a:spcAft>
                          <a:spcPct val="0"/>
                        </a:spcAft>
                        <a:defRPr>
                          <a:solidFill>
                            <a:schemeClr val="tx1"/>
                          </a:solidFill>
                          <a:latin typeface="Arial" charset="0"/>
                          <a:ea typeface="ＭＳ Ｐゴシック" charset="-128"/>
                        </a:defRPr>
                      </a:lvl6pPr>
                      <a:lvl7pPr marL="914400" eaLnBrk="0" fontAlgn="base" hangingPunct="0">
                        <a:spcBef>
                          <a:spcPct val="20000"/>
                        </a:spcBef>
                        <a:spcAft>
                          <a:spcPct val="0"/>
                        </a:spcAft>
                        <a:defRPr>
                          <a:solidFill>
                            <a:schemeClr val="tx1"/>
                          </a:solidFill>
                          <a:latin typeface="Arial" charset="0"/>
                          <a:ea typeface="ＭＳ Ｐゴシック" charset="-128"/>
                        </a:defRPr>
                      </a:lvl7pPr>
                      <a:lvl8pPr marL="1371600" eaLnBrk="0" fontAlgn="base" hangingPunct="0">
                        <a:spcBef>
                          <a:spcPct val="20000"/>
                        </a:spcBef>
                        <a:spcAft>
                          <a:spcPct val="0"/>
                        </a:spcAft>
                        <a:defRPr>
                          <a:solidFill>
                            <a:schemeClr val="tx1"/>
                          </a:solidFill>
                          <a:latin typeface="Arial" charset="0"/>
                          <a:ea typeface="ＭＳ Ｐゴシック" charset="-128"/>
                        </a:defRPr>
                      </a:lvl8pPr>
                      <a:lvl9pPr marL="1828800" eaLnBrk="0" fontAlgn="base" hangingPunct="0">
                        <a:spcBef>
                          <a:spcPct val="20000"/>
                        </a:spcBef>
                        <a:spcAft>
                          <a:spcPct val="0"/>
                        </a:spcAft>
                        <a:defRPr>
                          <a:solidFill>
                            <a:schemeClr val="tx1"/>
                          </a:solidFill>
                          <a:latin typeface="Arial" charset="0"/>
                          <a:ea typeface="ＭＳ Ｐゴシック" charset="-128"/>
                        </a:defRPr>
                      </a:lvl9p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l-GR" altLang="en-US" sz="1700" b="0" i="0" u="none" strike="noStrike" cap="none" normalizeH="0" baseline="0">
                          <a:ln>
                            <a:noFill/>
                          </a:ln>
                          <a:solidFill>
                            <a:srgbClr val="333333"/>
                          </a:solidFill>
                          <a:effectLst/>
                          <a:latin typeface="Arial" charset="0"/>
                          <a:ea typeface="ＭＳ Ｐゴシック" charset="-128"/>
                        </a:rPr>
                        <a:t>9</a:t>
                      </a:r>
                      <a:endParaRPr kumimoji="0" lang="el-GR" altLang="en-US" sz="1700" b="0" i="0" u="none" strike="noStrike" cap="none" normalizeH="0" baseline="0">
                        <a:ln>
                          <a:noFill/>
                        </a:ln>
                        <a:solidFill>
                          <a:schemeClr val="tx1"/>
                        </a:solidFill>
                        <a:effectLst/>
                        <a:latin typeface="Arial" charset="0"/>
                        <a:ea typeface="ＭＳ Ｐゴシック" charset="-128"/>
                      </a:endParaRPr>
                    </a:p>
                  </a:txBody>
                  <a:tcPr anchor="ctr" horzOverflow="overflow">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lnTlToBr>
                      <a:noFill/>
                    </a:lnTlToBr>
                    <a:lnBlToTr>
                      <a:noFill/>
                    </a:lnBlToTr>
                    <a:solidFill>
                      <a:srgbClr val="DFF3F7"/>
                    </a:solidFill>
                  </a:tcPr>
                </a:tc>
              </a:tr>
              <a:tr h="498475">
                <a:tc>
                  <a:txBody>
                    <a:bodyPr/>
                    <a:lstStyle>
                      <a:lvl1pPr marL="342900" indent="-342900"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37931725" indent="-37474525"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eaLnBrk="0" hangingPunct="0">
                        <a:spcBef>
                          <a:spcPct val="20000"/>
                        </a:spcBef>
                        <a:defRPr sz="2100">
                          <a:solidFill>
                            <a:schemeClr val="tx1"/>
                          </a:solidFill>
                          <a:latin typeface="Arial" charset="0"/>
                          <a:ea typeface="ＭＳ Ｐゴシック" charset="-128"/>
                        </a:defRPr>
                      </a:lvl3pPr>
                      <a:lvl4pPr eaLnBrk="0" hangingPunct="0">
                        <a:spcBef>
                          <a:spcPct val="20000"/>
                        </a:spcBef>
                        <a:defRPr>
                          <a:solidFill>
                            <a:schemeClr val="tx1"/>
                          </a:solidFill>
                          <a:latin typeface="Arial" charset="0"/>
                          <a:ea typeface="ＭＳ Ｐゴシック" charset="-128"/>
                        </a:defRPr>
                      </a:lvl4pPr>
                      <a:lvl5pPr eaLnBrk="0" hangingPunct="0">
                        <a:spcBef>
                          <a:spcPct val="20000"/>
                        </a:spcBef>
                        <a:defRPr>
                          <a:solidFill>
                            <a:schemeClr val="tx1"/>
                          </a:solidFill>
                          <a:latin typeface="Arial" charset="0"/>
                          <a:ea typeface="ＭＳ Ｐゴシック" charset="-128"/>
                        </a:defRPr>
                      </a:lvl5pPr>
                      <a:lvl6pPr marL="457200" eaLnBrk="0" fontAlgn="base" hangingPunct="0">
                        <a:spcBef>
                          <a:spcPct val="20000"/>
                        </a:spcBef>
                        <a:spcAft>
                          <a:spcPct val="0"/>
                        </a:spcAft>
                        <a:defRPr>
                          <a:solidFill>
                            <a:schemeClr val="tx1"/>
                          </a:solidFill>
                          <a:latin typeface="Arial" charset="0"/>
                          <a:ea typeface="ＭＳ Ｐゴシック" charset="-128"/>
                        </a:defRPr>
                      </a:lvl6pPr>
                      <a:lvl7pPr marL="914400" eaLnBrk="0" fontAlgn="base" hangingPunct="0">
                        <a:spcBef>
                          <a:spcPct val="20000"/>
                        </a:spcBef>
                        <a:spcAft>
                          <a:spcPct val="0"/>
                        </a:spcAft>
                        <a:defRPr>
                          <a:solidFill>
                            <a:schemeClr val="tx1"/>
                          </a:solidFill>
                          <a:latin typeface="Arial" charset="0"/>
                          <a:ea typeface="ＭＳ Ｐゴシック" charset="-128"/>
                        </a:defRPr>
                      </a:lvl7pPr>
                      <a:lvl8pPr marL="1371600" eaLnBrk="0" fontAlgn="base" hangingPunct="0">
                        <a:spcBef>
                          <a:spcPct val="20000"/>
                        </a:spcBef>
                        <a:spcAft>
                          <a:spcPct val="0"/>
                        </a:spcAft>
                        <a:defRPr>
                          <a:solidFill>
                            <a:schemeClr val="tx1"/>
                          </a:solidFill>
                          <a:latin typeface="Arial" charset="0"/>
                          <a:ea typeface="ＭＳ Ｐゴシック" charset="-128"/>
                        </a:defRPr>
                      </a:lvl8pPr>
                      <a:lvl9pPr marL="1828800" eaLnBrk="0" fontAlgn="base" hangingPunct="0">
                        <a:spcBef>
                          <a:spcPct val="20000"/>
                        </a:spcBef>
                        <a:spcAft>
                          <a:spcPct val="0"/>
                        </a:spcAft>
                        <a:defRPr>
                          <a:solidFill>
                            <a:schemeClr val="tx1"/>
                          </a:solidFill>
                          <a:latin typeface="Arial" charset="0"/>
                          <a:ea typeface="ＭＳ Ｐゴシック"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l-GR" altLang="en-US" sz="1700" b="1" i="0" u="none" strike="noStrike" cap="none" normalizeH="0" baseline="0">
                          <a:ln>
                            <a:noFill/>
                          </a:ln>
                          <a:solidFill>
                            <a:srgbClr val="333333"/>
                          </a:solidFill>
                          <a:effectLst/>
                          <a:latin typeface="Arial" charset="0"/>
                          <a:ea typeface="ＭＳ Ｐゴシック" charset="-128"/>
                        </a:rPr>
                        <a:t>Λοιπές δραστηριότητες</a:t>
                      </a:r>
                      <a:endParaRPr kumimoji="0" lang="el-GR" altLang="en-US" sz="1700" b="0" i="0" u="none" strike="noStrike" cap="none" normalizeH="0" baseline="0">
                        <a:ln>
                          <a:noFill/>
                        </a:ln>
                        <a:solidFill>
                          <a:schemeClr val="tx1"/>
                        </a:solidFill>
                        <a:effectLst/>
                        <a:latin typeface="Arial" charset="0"/>
                        <a:ea typeface="ＭＳ Ｐゴシック" charset="-128"/>
                      </a:endParaRPr>
                    </a:p>
                  </a:txBody>
                  <a:tcPr anchor="ctr" horzOverflow="overflow">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lnTlToBr>
                      <a:noFill/>
                    </a:lnTlToBr>
                    <a:lnBlToTr>
                      <a:noFill/>
                    </a:lnBlToTr>
                    <a:solidFill>
                      <a:srgbClr val="DFF3F7"/>
                    </a:solidFill>
                  </a:tcPr>
                </a:tc>
                <a:tc>
                  <a:txBody>
                    <a:bodyPr/>
                    <a:lstStyle>
                      <a:lvl1pPr marL="342900" indent="-342900"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37931725" indent="-37474525"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eaLnBrk="0" hangingPunct="0">
                        <a:spcBef>
                          <a:spcPct val="20000"/>
                        </a:spcBef>
                        <a:defRPr sz="2100">
                          <a:solidFill>
                            <a:schemeClr val="tx1"/>
                          </a:solidFill>
                          <a:latin typeface="Arial" charset="0"/>
                          <a:ea typeface="ＭＳ Ｐゴシック" charset="-128"/>
                        </a:defRPr>
                      </a:lvl3pPr>
                      <a:lvl4pPr eaLnBrk="0" hangingPunct="0">
                        <a:spcBef>
                          <a:spcPct val="20000"/>
                        </a:spcBef>
                        <a:defRPr>
                          <a:solidFill>
                            <a:schemeClr val="tx1"/>
                          </a:solidFill>
                          <a:latin typeface="Arial" charset="0"/>
                          <a:ea typeface="ＭＳ Ｐゴシック" charset="-128"/>
                        </a:defRPr>
                      </a:lvl4pPr>
                      <a:lvl5pPr eaLnBrk="0" hangingPunct="0">
                        <a:spcBef>
                          <a:spcPct val="20000"/>
                        </a:spcBef>
                        <a:defRPr>
                          <a:solidFill>
                            <a:schemeClr val="tx1"/>
                          </a:solidFill>
                          <a:latin typeface="Arial" charset="0"/>
                          <a:ea typeface="ＭＳ Ｐゴシック" charset="-128"/>
                        </a:defRPr>
                      </a:lvl5pPr>
                      <a:lvl6pPr marL="457200" eaLnBrk="0" fontAlgn="base" hangingPunct="0">
                        <a:spcBef>
                          <a:spcPct val="20000"/>
                        </a:spcBef>
                        <a:spcAft>
                          <a:spcPct val="0"/>
                        </a:spcAft>
                        <a:defRPr>
                          <a:solidFill>
                            <a:schemeClr val="tx1"/>
                          </a:solidFill>
                          <a:latin typeface="Arial" charset="0"/>
                          <a:ea typeface="ＭＳ Ｐゴシック" charset="-128"/>
                        </a:defRPr>
                      </a:lvl6pPr>
                      <a:lvl7pPr marL="914400" eaLnBrk="0" fontAlgn="base" hangingPunct="0">
                        <a:spcBef>
                          <a:spcPct val="20000"/>
                        </a:spcBef>
                        <a:spcAft>
                          <a:spcPct val="0"/>
                        </a:spcAft>
                        <a:defRPr>
                          <a:solidFill>
                            <a:schemeClr val="tx1"/>
                          </a:solidFill>
                          <a:latin typeface="Arial" charset="0"/>
                          <a:ea typeface="ＭＳ Ｐゴシック" charset="-128"/>
                        </a:defRPr>
                      </a:lvl7pPr>
                      <a:lvl8pPr marL="1371600" eaLnBrk="0" fontAlgn="base" hangingPunct="0">
                        <a:spcBef>
                          <a:spcPct val="20000"/>
                        </a:spcBef>
                        <a:spcAft>
                          <a:spcPct val="0"/>
                        </a:spcAft>
                        <a:defRPr>
                          <a:solidFill>
                            <a:schemeClr val="tx1"/>
                          </a:solidFill>
                          <a:latin typeface="Arial" charset="0"/>
                          <a:ea typeface="ＭＳ Ｐゴシック" charset="-128"/>
                        </a:defRPr>
                      </a:lvl8pPr>
                      <a:lvl9pPr marL="1828800" eaLnBrk="0" fontAlgn="base" hangingPunct="0">
                        <a:spcBef>
                          <a:spcPct val="20000"/>
                        </a:spcBef>
                        <a:spcAft>
                          <a:spcPct val="0"/>
                        </a:spcAft>
                        <a:defRPr>
                          <a:solidFill>
                            <a:schemeClr val="tx1"/>
                          </a:solidFill>
                          <a:latin typeface="Arial" charset="0"/>
                          <a:ea typeface="ＭＳ Ｐゴシック" charset="-128"/>
                        </a:defRPr>
                      </a:lvl9p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l-GR" altLang="en-US" sz="1700" b="1" i="0" u="none" strike="noStrike" cap="none" normalizeH="0" baseline="0">
                          <a:ln>
                            <a:noFill/>
                          </a:ln>
                          <a:solidFill>
                            <a:srgbClr val="333333"/>
                          </a:solidFill>
                          <a:effectLst/>
                          <a:latin typeface="Arial" charset="0"/>
                          <a:ea typeface="ＭＳ Ｐゴシック" charset="-128"/>
                        </a:rPr>
                        <a:t>12</a:t>
                      </a:r>
                      <a:endParaRPr kumimoji="0" lang="el-GR" altLang="en-US" sz="1700" b="0" i="0" u="none" strike="noStrike" cap="none" normalizeH="0" baseline="0">
                        <a:ln>
                          <a:noFill/>
                        </a:ln>
                        <a:solidFill>
                          <a:schemeClr val="tx1"/>
                        </a:solidFill>
                        <a:effectLst/>
                        <a:latin typeface="Arial" charset="0"/>
                        <a:ea typeface="ＭＳ Ｐゴシック" charset="-128"/>
                      </a:endParaRPr>
                    </a:p>
                  </a:txBody>
                  <a:tcPr anchor="ctr" horzOverflow="overflow">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lnTlToBr>
                      <a:noFill/>
                    </a:lnTlToBr>
                    <a:lnBlToTr>
                      <a:noFill/>
                    </a:lnBlToTr>
                    <a:solidFill>
                      <a:srgbClr val="DFF3F7"/>
                    </a:solidFill>
                  </a:tcPr>
                </a:tc>
                <a:tc>
                  <a:txBody>
                    <a:bodyPr/>
                    <a:lstStyle>
                      <a:lvl1pPr marL="342900" indent="-342900"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37931725" indent="-37474525"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eaLnBrk="0" hangingPunct="0">
                        <a:spcBef>
                          <a:spcPct val="20000"/>
                        </a:spcBef>
                        <a:defRPr sz="2100">
                          <a:solidFill>
                            <a:schemeClr val="tx1"/>
                          </a:solidFill>
                          <a:latin typeface="Arial" charset="0"/>
                          <a:ea typeface="ＭＳ Ｐゴシック" charset="-128"/>
                        </a:defRPr>
                      </a:lvl3pPr>
                      <a:lvl4pPr eaLnBrk="0" hangingPunct="0">
                        <a:spcBef>
                          <a:spcPct val="20000"/>
                        </a:spcBef>
                        <a:defRPr>
                          <a:solidFill>
                            <a:schemeClr val="tx1"/>
                          </a:solidFill>
                          <a:latin typeface="Arial" charset="0"/>
                          <a:ea typeface="ＭＳ Ｐゴシック" charset="-128"/>
                        </a:defRPr>
                      </a:lvl4pPr>
                      <a:lvl5pPr eaLnBrk="0" hangingPunct="0">
                        <a:spcBef>
                          <a:spcPct val="20000"/>
                        </a:spcBef>
                        <a:defRPr>
                          <a:solidFill>
                            <a:schemeClr val="tx1"/>
                          </a:solidFill>
                          <a:latin typeface="Arial" charset="0"/>
                          <a:ea typeface="ＭＳ Ｐゴシック" charset="-128"/>
                        </a:defRPr>
                      </a:lvl5pPr>
                      <a:lvl6pPr marL="457200" eaLnBrk="0" fontAlgn="base" hangingPunct="0">
                        <a:spcBef>
                          <a:spcPct val="20000"/>
                        </a:spcBef>
                        <a:spcAft>
                          <a:spcPct val="0"/>
                        </a:spcAft>
                        <a:defRPr>
                          <a:solidFill>
                            <a:schemeClr val="tx1"/>
                          </a:solidFill>
                          <a:latin typeface="Arial" charset="0"/>
                          <a:ea typeface="ＭＳ Ｐゴシック" charset="-128"/>
                        </a:defRPr>
                      </a:lvl6pPr>
                      <a:lvl7pPr marL="914400" eaLnBrk="0" fontAlgn="base" hangingPunct="0">
                        <a:spcBef>
                          <a:spcPct val="20000"/>
                        </a:spcBef>
                        <a:spcAft>
                          <a:spcPct val="0"/>
                        </a:spcAft>
                        <a:defRPr>
                          <a:solidFill>
                            <a:schemeClr val="tx1"/>
                          </a:solidFill>
                          <a:latin typeface="Arial" charset="0"/>
                          <a:ea typeface="ＭＳ Ｐゴシック" charset="-128"/>
                        </a:defRPr>
                      </a:lvl7pPr>
                      <a:lvl8pPr marL="1371600" eaLnBrk="0" fontAlgn="base" hangingPunct="0">
                        <a:spcBef>
                          <a:spcPct val="20000"/>
                        </a:spcBef>
                        <a:spcAft>
                          <a:spcPct val="0"/>
                        </a:spcAft>
                        <a:defRPr>
                          <a:solidFill>
                            <a:schemeClr val="tx1"/>
                          </a:solidFill>
                          <a:latin typeface="Arial" charset="0"/>
                          <a:ea typeface="ＭＳ Ｐゴシック" charset="-128"/>
                        </a:defRPr>
                      </a:lvl8pPr>
                      <a:lvl9pPr marL="1828800" eaLnBrk="0" fontAlgn="base" hangingPunct="0">
                        <a:spcBef>
                          <a:spcPct val="20000"/>
                        </a:spcBef>
                        <a:spcAft>
                          <a:spcPct val="0"/>
                        </a:spcAft>
                        <a:defRPr>
                          <a:solidFill>
                            <a:schemeClr val="tx1"/>
                          </a:solidFill>
                          <a:latin typeface="Arial" charset="0"/>
                          <a:ea typeface="ＭＳ Ｐゴシック" charset="-128"/>
                        </a:defRPr>
                      </a:lvl9p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l-GR" altLang="en-US" sz="1700" b="1" i="0" u="none" strike="noStrike" cap="none" normalizeH="0" baseline="0">
                          <a:ln>
                            <a:noFill/>
                          </a:ln>
                          <a:solidFill>
                            <a:srgbClr val="333333"/>
                          </a:solidFill>
                          <a:effectLst/>
                          <a:latin typeface="Arial" charset="0"/>
                          <a:ea typeface="ＭＳ Ｐゴシック" charset="-128"/>
                        </a:rPr>
                        <a:t>2</a:t>
                      </a:r>
                      <a:endParaRPr kumimoji="0" lang="el-GR" altLang="en-US" sz="1700" b="0" i="0" u="none" strike="noStrike" cap="none" normalizeH="0" baseline="0">
                        <a:ln>
                          <a:noFill/>
                        </a:ln>
                        <a:solidFill>
                          <a:schemeClr val="tx1"/>
                        </a:solidFill>
                        <a:effectLst/>
                        <a:latin typeface="Arial" charset="0"/>
                        <a:ea typeface="ＭＳ Ｐゴシック" charset="-128"/>
                      </a:endParaRPr>
                    </a:p>
                  </a:txBody>
                  <a:tcPr anchor="ctr" horzOverflow="overflow">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lnTlToBr>
                      <a:noFill/>
                    </a:lnTlToBr>
                    <a:lnBlToTr>
                      <a:noFill/>
                    </a:lnBlToTr>
                    <a:solidFill>
                      <a:srgbClr val="DFF3F7"/>
                    </a:solidFill>
                  </a:tcPr>
                </a:tc>
                <a:tc>
                  <a:txBody>
                    <a:bodyPr/>
                    <a:lstStyle>
                      <a:lvl1pPr marL="342900" indent="-342900"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37931725" indent="-37474525"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eaLnBrk="0" hangingPunct="0">
                        <a:spcBef>
                          <a:spcPct val="20000"/>
                        </a:spcBef>
                        <a:defRPr sz="2100">
                          <a:solidFill>
                            <a:schemeClr val="tx1"/>
                          </a:solidFill>
                          <a:latin typeface="Arial" charset="0"/>
                          <a:ea typeface="ＭＳ Ｐゴシック" charset="-128"/>
                        </a:defRPr>
                      </a:lvl3pPr>
                      <a:lvl4pPr eaLnBrk="0" hangingPunct="0">
                        <a:spcBef>
                          <a:spcPct val="20000"/>
                        </a:spcBef>
                        <a:defRPr>
                          <a:solidFill>
                            <a:schemeClr val="tx1"/>
                          </a:solidFill>
                          <a:latin typeface="Arial" charset="0"/>
                          <a:ea typeface="ＭＳ Ｐゴシック" charset="-128"/>
                        </a:defRPr>
                      </a:lvl4pPr>
                      <a:lvl5pPr eaLnBrk="0" hangingPunct="0">
                        <a:spcBef>
                          <a:spcPct val="20000"/>
                        </a:spcBef>
                        <a:defRPr>
                          <a:solidFill>
                            <a:schemeClr val="tx1"/>
                          </a:solidFill>
                          <a:latin typeface="Arial" charset="0"/>
                          <a:ea typeface="ＭＳ Ｐゴシック" charset="-128"/>
                        </a:defRPr>
                      </a:lvl5pPr>
                      <a:lvl6pPr marL="457200" eaLnBrk="0" fontAlgn="base" hangingPunct="0">
                        <a:spcBef>
                          <a:spcPct val="20000"/>
                        </a:spcBef>
                        <a:spcAft>
                          <a:spcPct val="0"/>
                        </a:spcAft>
                        <a:defRPr>
                          <a:solidFill>
                            <a:schemeClr val="tx1"/>
                          </a:solidFill>
                          <a:latin typeface="Arial" charset="0"/>
                          <a:ea typeface="ＭＳ Ｐゴシック" charset="-128"/>
                        </a:defRPr>
                      </a:lvl6pPr>
                      <a:lvl7pPr marL="914400" eaLnBrk="0" fontAlgn="base" hangingPunct="0">
                        <a:spcBef>
                          <a:spcPct val="20000"/>
                        </a:spcBef>
                        <a:spcAft>
                          <a:spcPct val="0"/>
                        </a:spcAft>
                        <a:defRPr>
                          <a:solidFill>
                            <a:schemeClr val="tx1"/>
                          </a:solidFill>
                          <a:latin typeface="Arial" charset="0"/>
                          <a:ea typeface="ＭＳ Ｐゴシック" charset="-128"/>
                        </a:defRPr>
                      </a:lvl7pPr>
                      <a:lvl8pPr marL="1371600" eaLnBrk="0" fontAlgn="base" hangingPunct="0">
                        <a:spcBef>
                          <a:spcPct val="20000"/>
                        </a:spcBef>
                        <a:spcAft>
                          <a:spcPct val="0"/>
                        </a:spcAft>
                        <a:defRPr>
                          <a:solidFill>
                            <a:schemeClr val="tx1"/>
                          </a:solidFill>
                          <a:latin typeface="Arial" charset="0"/>
                          <a:ea typeface="ＭＳ Ｐゴシック" charset="-128"/>
                        </a:defRPr>
                      </a:lvl8pPr>
                      <a:lvl9pPr marL="1828800" eaLnBrk="0" fontAlgn="base" hangingPunct="0">
                        <a:spcBef>
                          <a:spcPct val="20000"/>
                        </a:spcBef>
                        <a:spcAft>
                          <a:spcPct val="0"/>
                        </a:spcAft>
                        <a:defRPr>
                          <a:solidFill>
                            <a:schemeClr val="tx1"/>
                          </a:solidFill>
                          <a:latin typeface="Arial" charset="0"/>
                          <a:ea typeface="ＭＳ Ｐゴシック" charset="-128"/>
                        </a:defRPr>
                      </a:lvl9p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l-GR" altLang="en-US" sz="1700" b="1" i="0" u="none" strike="noStrike" cap="none" normalizeH="0" baseline="0">
                          <a:ln>
                            <a:noFill/>
                          </a:ln>
                          <a:solidFill>
                            <a:srgbClr val="333333"/>
                          </a:solidFill>
                          <a:effectLst/>
                          <a:latin typeface="Arial" charset="0"/>
                          <a:ea typeface="ＭＳ Ｐゴシック" charset="-128"/>
                        </a:rPr>
                        <a:t>2</a:t>
                      </a:r>
                      <a:endParaRPr kumimoji="0" lang="el-GR" altLang="en-US" sz="1700" b="0" i="0" u="none" strike="noStrike" cap="none" normalizeH="0" baseline="0">
                        <a:ln>
                          <a:noFill/>
                        </a:ln>
                        <a:solidFill>
                          <a:schemeClr val="tx1"/>
                        </a:solidFill>
                        <a:effectLst/>
                        <a:latin typeface="Arial" charset="0"/>
                        <a:ea typeface="ＭＳ Ｐゴシック" charset="-128"/>
                      </a:endParaRPr>
                    </a:p>
                  </a:txBody>
                  <a:tcPr anchor="ctr" horzOverflow="overflow">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lnTlToBr>
                      <a:noFill/>
                    </a:lnTlToBr>
                    <a:lnBlToTr>
                      <a:noFill/>
                    </a:lnBlToTr>
                    <a:solidFill>
                      <a:srgbClr val="DFF3F7"/>
                    </a:solidFill>
                  </a:tcPr>
                </a:tc>
              </a:tr>
              <a:tr h="463550">
                <a:tc>
                  <a:txBody>
                    <a:bodyPr/>
                    <a:lstStyle>
                      <a:lvl1pPr marL="342900" indent="-342900"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37931725" indent="-37474525"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eaLnBrk="0" hangingPunct="0">
                        <a:spcBef>
                          <a:spcPct val="20000"/>
                        </a:spcBef>
                        <a:defRPr sz="2100">
                          <a:solidFill>
                            <a:schemeClr val="tx1"/>
                          </a:solidFill>
                          <a:latin typeface="Arial" charset="0"/>
                          <a:ea typeface="ＭＳ Ｐゴシック" charset="-128"/>
                        </a:defRPr>
                      </a:lvl3pPr>
                      <a:lvl4pPr eaLnBrk="0" hangingPunct="0">
                        <a:spcBef>
                          <a:spcPct val="20000"/>
                        </a:spcBef>
                        <a:defRPr>
                          <a:solidFill>
                            <a:schemeClr val="tx1"/>
                          </a:solidFill>
                          <a:latin typeface="Arial" charset="0"/>
                          <a:ea typeface="ＭＳ Ｐゴシック" charset="-128"/>
                        </a:defRPr>
                      </a:lvl4pPr>
                      <a:lvl5pPr eaLnBrk="0" hangingPunct="0">
                        <a:spcBef>
                          <a:spcPct val="20000"/>
                        </a:spcBef>
                        <a:defRPr>
                          <a:solidFill>
                            <a:schemeClr val="tx1"/>
                          </a:solidFill>
                          <a:latin typeface="Arial" charset="0"/>
                          <a:ea typeface="ＭＳ Ｐゴシック" charset="-128"/>
                        </a:defRPr>
                      </a:lvl5pPr>
                      <a:lvl6pPr marL="457200" eaLnBrk="0" fontAlgn="base" hangingPunct="0">
                        <a:spcBef>
                          <a:spcPct val="20000"/>
                        </a:spcBef>
                        <a:spcAft>
                          <a:spcPct val="0"/>
                        </a:spcAft>
                        <a:defRPr>
                          <a:solidFill>
                            <a:schemeClr val="tx1"/>
                          </a:solidFill>
                          <a:latin typeface="Arial" charset="0"/>
                          <a:ea typeface="ＭＳ Ｐゴシック" charset="-128"/>
                        </a:defRPr>
                      </a:lvl6pPr>
                      <a:lvl7pPr marL="914400" eaLnBrk="0" fontAlgn="base" hangingPunct="0">
                        <a:spcBef>
                          <a:spcPct val="20000"/>
                        </a:spcBef>
                        <a:spcAft>
                          <a:spcPct val="0"/>
                        </a:spcAft>
                        <a:defRPr>
                          <a:solidFill>
                            <a:schemeClr val="tx1"/>
                          </a:solidFill>
                          <a:latin typeface="Arial" charset="0"/>
                          <a:ea typeface="ＭＳ Ｐゴシック" charset="-128"/>
                        </a:defRPr>
                      </a:lvl7pPr>
                      <a:lvl8pPr marL="1371600" eaLnBrk="0" fontAlgn="base" hangingPunct="0">
                        <a:spcBef>
                          <a:spcPct val="20000"/>
                        </a:spcBef>
                        <a:spcAft>
                          <a:spcPct val="0"/>
                        </a:spcAft>
                        <a:defRPr>
                          <a:solidFill>
                            <a:schemeClr val="tx1"/>
                          </a:solidFill>
                          <a:latin typeface="Arial" charset="0"/>
                          <a:ea typeface="ＭＳ Ｐゴシック" charset="-128"/>
                        </a:defRPr>
                      </a:lvl8pPr>
                      <a:lvl9pPr marL="1828800" eaLnBrk="0" fontAlgn="base" hangingPunct="0">
                        <a:spcBef>
                          <a:spcPct val="20000"/>
                        </a:spcBef>
                        <a:spcAft>
                          <a:spcPct val="0"/>
                        </a:spcAft>
                        <a:defRPr>
                          <a:solidFill>
                            <a:schemeClr val="tx1"/>
                          </a:solidFill>
                          <a:latin typeface="Arial" charset="0"/>
                          <a:ea typeface="ＭＳ Ｐゴシック"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l-GR" altLang="en-US" sz="1700" b="1" i="0" u="none" strike="noStrike" cap="none" normalizeH="0" baseline="0">
                          <a:ln>
                            <a:noFill/>
                          </a:ln>
                          <a:solidFill>
                            <a:srgbClr val="262626"/>
                          </a:solidFill>
                          <a:effectLst/>
                          <a:latin typeface="Arial" charset="0"/>
                          <a:ea typeface="ＭＳ Ｐゴシック" charset="-128"/>
                        </a:rPr>
                        <a:t>ΣΥΝΟΛΟ</a:t>
                      </a:r>
                      <a:endParaRPr kumimoji="0" lang="el-GR" altLang="en-US" sz="1700" b="0" i="0" u="none" strike="noStrike" cap="none" normalizeH="0" baseline="0">
                        <a:ln>
                          <a:noFill/>
                        </a:ln>
                        <a:solidFill>
                          <a:schemeClr val="tx1"/>
                        </a:solidFill>
                        <a:effectLst/>
                        <a:latin typeface="Arial" charset="0"/>
                        <a:ea typeface="ＭＳ Ｐゴシック" charset="-128"/>
                      </a:endParaRPr>
                    </a:p>
                  </a:txBody>
                  <a:tcPr anchor="ctr" horzOverflow="overflow">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lnTlToBr>
                      <a:noFill/>
                    </a:lnTlToBr>
                    <a:lnBlToTr>
                      <a:noFill/>
                    </a:lnBlToTr>
                    <a:solidFill>
                      <a:srgbClr val="DFF3F7"/>
                    </a:solidFill>
                  </a:tcPr>
                </a:tc>
                <a:tc>
                  <a:txBody>
                    <a:bodyPr/>
                    <a:lstStyle>
                      <a:lvl1pPr marL="342900" indent="-342900"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37931725" indent="-37474525"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eaLnBrk="0" hangingPunct="0">
                        <a:spcBef>
                          <a:spcPct val="20000"/>
                        </a:spcBef>
                        <a:defRPr sz="2100">
                          <a:solidFill>
                            <a:schemeClr val="tx1"/>
                          </a:solidFill>
                          <a:latin typeface="Arial" charset="0"/>
                          <a:ea typeface="ＭＳ Ｐゴシック" charset="-128"/>
                        </a:defRPr>
                      </a:lvl3pPr>
                      <a:lvl4pPr eaLnBrk="0" hangingPunct="0">
                        <a:spcBef>
                          <a:spcPct val="20000"/>
                        </a:spcBef>
                        <a:defRPr>
                          <a:solidFill>
                            <a:schemeClr val="tx1"/>
                          </a:solidFill>
                          <a:latin typeface="Arial" charset="0"/>
                          <a:ea typeface="ＭＳ Ｐゴシック" charset="-128"/>
                        </a:defRPr>
                      </a:lvl4pPr>
                      <a:lvl5pPr eaLnBrk="0" hangingPunct="0">
                        <a:spcBef>
                          <a:spcPct val="20000"/>
                        </a:spcBef>
                        <a:defRPr>
                          <a:solidFill>
                            <a:schemeClr val="tx1"/>
                          </a:solidFill>
                          <a:latin typeface="Arial" charset="0"/>
                          <a:ea typeface="ＭＳ Ｐゴシック" charset="-128"/>
                        </a:defRPr>
                      </a:lvl5pPr>
                      <a:lvl6pPr marL="457200" eaLnBrk="0" fontAlgn="base" hangingPunct="0">
                        <a:spcBef>
                          <a:spcPct val="20000"/>
                        </a:spcBef>
                        <a:spcAft>
                          <a:spcPct val="0"/>
                        </a:spcAft>
                        <a:defRPr>
                          <a:solidFill>
                            <a:schemeClr val="tx1"/>
                          </a:solidFill>
                          <a:latin typeface="Arial" charset="0"/>
                          <a:ea typeface="ＭＳ Ｐゴシック" charset="-128"/>
                        </a:defRPr>
                      </a:lvl6pPr>
                      <a:lvl7pPr marL="914400" eaLnBrk="0" fontAlgn="base" hangingPunct="0">
                        <a:spcBef>
                          <a:spcPct val="20000"/>
                        </a:spcBef>
                        <a:spcAft>
                          <a:spcPct val="0"/>
                        </a:spcAft>
                        <a:defRPr>
                          <a:solidFill>
                            <a:schemeClr val="tx1"/>
                          </a:solidFill>
                          <a:latin typeface="Arial" charset="0"/>
                          <a:ea typeface="ＭＳ Ｐゴシック" charset="-128"/>
                        </a:defRPr>
                      </a:lvl7pPr>
                      <a:lvl8pPr marL="1371600" eaLnBrk="0" fontAlgn="base" hangingPunct="0">
                        <a:spcBef>
                          <a:spcPct val="20000"/>
                        </a:spcBef>
                        <a:spcAft>
                          <a:spcPct val="0"/>
                        </a:spcAft>
                        <a:defRPr>
                          <a:solidFill>
                            <a:schemeClr val="tx1"/>
                          </a:solidFill>
                          <a:latin typeface="Arial" charset="0"/>
                          <a:ea typeface="ＭＳ Ｐゴシック" charset="-128"/>
                        </a:defRPr>
                      </a:lvl8pPr>
                      <a:lvl9pPr marL="1828800" eaLnBrk="0" fontAlgn="base" hangingPunct="0">
                        <a:spcBef>
                          <a:spcPct val="20000"/>
                        </a:spcBef>
                        <a:spcAft>
                          <a:spcPct val="0"/>
                        </a:spcAft>
                        <a:defRPr>
                          <a:solidFill>
                            <a:schemeClr val="tx1"/>
                          </a:solidFill>
                          <a:latin typeface="Arial" charset="0"/>
                          <a:ea typeface="ＭＳ Ｐゴシック" charset="-128"/>
                        </a:defRPr>
                      </a:lvl9p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l-GR" altLang="en-US" sz="1700" b="1" i="0" u="none" strike="noStrike" cap="none" normalizeH="0" baseline="0">
                          <a:ln>
                            <a:noFill/>
                          </a:ln>
                          <a:solidFill>
                            <a:srgbClr val="262626"/>
                          </a:solidFill>
                          <a:effectLst/>
                          <a:latin typeface="Arial" charset="0"/>
                          <a:ea typeface="ＭＳ Ｐゴシック" charset="-128"/>
                        </a:rPr>
                        <a:t>410</a:t>
                      </a:r>
                      <a:endParaRPr kumimoji="0" lang="el-GR" altLang="en-US" sz="1700" b="0" i="0" u="none" strike="noStrike" cap="none" normalizeH="0" baseline="0">
                        <a:ln>
                          <a:noFill/>
                        </a:ln>
                        <a:solidFill>
                          <a:schemeClr val="tx1"/>
                        </a:solidFill>
                        <a:effectLst/>
                        <a:latin typeface="Arial" charset="0"/>
                        <a:ea typeface="ＭＳ Ｐゴシック" charset="-128"/>
                      </a:endParaRPr>
                    </a:p>
                  </a:txBody>
                  <a:tcPr anchor="ctr" horzOverflow="overflow">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lnTlToBr>
                      <a:noFill/>
                    </a:lnTlToBr>
                    <a:lnBlToTr>
                      <a:noFill/>
                    </a:lnBlToTr>
                    <a:solidFill>
                      <a:srgbClr val="DFF3F7"/>
                    </a:solidFill>
                  </a:tcPr>
                </a:tc>
                <a:tc>
                  <a:txBody>
                    <a:bodyPr/>
                    <a:lstStyle>
                      <a:lvl1pPr marL="342900" indent="-342900"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37931725" indent="-37474525"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eaLnBrk="0" hangingPunct="0">
                        <a:spcBef>
                          <a:spcPct val="20000"/>
                        </a:spcBef>
                        <a:defRPr sz="2100">
                          <a:solidFill>
                            <a:schemeClr val="tx1"/>
                          </a:solidFill>
                          <a:latin typeface="Arial" charset="0"/>
                          <a:ea typeface="ＭＳ Ｐゴシック" charset="-128"/>
                        </a:defRPr>
                      </a:lvl3pPr>
                      <a:lvl4pPr eaLnBrk="0" hangingPunct="0">
                        <a:spcBef>
                          <a:spcPct val="20000"/>
                        </a:spcBef>
                        <a:defRPr>
                          <a:solidFill>
                            <a:schemeClr val="tx1"/>
                          </a:solidFill>
                          <a:latin typeface="Arial" charset="0"/>
                          <a:ea typeface="ＭＳ Ｐゴシック" charset="-128"/>
                        </a:defRPr>
                      </a:lvl4pPr>
                      <a:lvl5pPr eaLnBrk="0" hangingPunct="0">
                        <a:spcBef>
                          <a:spcPct val="20000"/>
                        </a:spcBef>
                        <a:defRPr>
                          <a:solidFill>
                            <a:schemeClr val="tx1"/>
                          </a:solidFill>
                          <a:latin typeface="Arial" charset="0"/>
                          <a:ea typeface="ＭＳ Ｐゴシック" charset="-128"/>
                        </a:defRPr>
                      </a:lvl5pPr>
                      <a:lvl6pPr marL="457200" eaLnBrk="0" fontAlgn="base" hangingPunct="0">
                        <a:spcBef>
                          <a:spcPct val="20000"/>
                        </a:spcBef>
                        <a:spcAft>
                          <a:spcPct val="0"/>
                        </a:spcAft>
                        <a:defRPr>
                          <a:solidFill>
                            <a:schemeClr val="tx1"/>
                          </a:solidFill>
                          <a:latin typeface="Arial" charset="0"/>
                          <a:ea typeface="ＭＳ Ｐゴシック" charset="-128"/>
                        </a:defRPr>
                      </a:lvl6pPr>
                      <a:lvl7pPr marL="914400" eaLnBrk="0" fontAlgn="base" hangingPunct="0">
                        <a:spcBef>
                          <a:spcPct val="20000"/>
                        </a:spcBef>
                        <a:spcAft>
                          <a:spcPct val="0"/>
                        </a:spcAft>
                        <a:defRPr>
                          <a:solidFill>
                            <a:schemeClr val="tx1"/>
                          </a:solidFill>
                          <a:latin typeface="Arial" charset="0"/>
                          <a:ea typeface="ＭＳ Ｐゴシック" charset="-128"/>
                        </a:defRPr>
                      </a:lvl7pPr>
                      <a:lvl8pPr marL="1371600" eaLnBrk="0" fontAlgn="base" hangingPunct="0">
                        <a:spcBef>
                          <a:spcPct val="20000"/>
                        </a:spcBef>
                        <a:spcAft>
                          <a:spcPct val="0"/>
                        </a:spcAft>
                        <a:defRPr>
                          <a:solidFill>
                            <a:schemeClr val="tx1"/>
                          </a:solidFill>
                          <a:latin typeface="Arial" charset="0"/>
                          <a:ea typeface="ＭＳ Ｐゴシック" charset="-128"/>
                        </a:defRPr>
                      </a:lvl8pPr>
                      <a:lvl9pPr marL="1828800" eaLnBrk="0" fontAlgn="base" hangingPunct="0">
                        <a:spcBef>
                          <a:spcPct val="20000"/>
                        </a:spcBef>
                        <a:spcAft>
                          <a:spcPct val="0"/>
                        </a:spcAft>
                        <a:defRPr>
                          <a:solidFill>
                            <a:schemeClr val="tx1"/>
                          </a:solidFill>
                          <a:latin typeface="Arial" charset="0"/>
                          <a:ea typeface="ＭＳ Ｐゴシック" charset="-128"/>
                        </a:defRPr>
                      </a:lvl9p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l-GR" altLang="en-US" sz="1700" b="1" i="0" u="none" strike="noStrike" cap="none" normalizeH="0" baseline="0">
                          <a:ln>
                            <a:noFill/>
                          </a:ln>
                          <a:solidFill>
                            <a:srgbClr val="262626"/>
                          </a:solidFill>
                          <a:effectLst/>
                          <a:latin typeface="Arial" charset="0"/>
                          <a:ea typeface="ＭＳ Ｐゴシック" charset="-128"/>
                        </a:rPr>
                        <a:t>407</a:t>
                      </a:r>
                      <a:endParaRPr kumimoji="0" lang="el-GR" altLang="en-US" sz="1700" b="0" i="0" u="none" strike="noStrike" cap="none" normalizeH="0" baseline="0">
                        <a:ln>
                          <a:noFill/>
                        </a:ln>
                        <a:solidFill>
                          <a:schemeClr val="tx1"/>
                        </a:solidFill>
                        <a:effectLst/>
                        <a:latin typeface="Arial" charset="0"/>
                        <a:ea typeface="ＭＳ Ｐゴシック" charset="-128"/>
                      </a:endParaRPr>
                    </a:p>
                  </a:txBody>
                  <a:tcPr anchor="ctr" horzOverflow="overflow">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lnTlToBr>
                      <a:noFill/>
                    </a:lnTlToBr>
                    <a:lnBlToTr>
                      <a:noFill/>
                    </a:lnBlToTr>
                    <a:solidFill>
                      <a:srgbClr val="DFF3F7"/>
                    </a:solidFill>
                  </a:tcPr>
                </a:tc>
                <a:tc>
                  <a:txBody>
                    <a:bodyPr/>
                    <a:lstStyle>
                      <a:lvl1pPr marL="342900" indent="-342900"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37931725" indent="-37474525"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eaLnBrk="0" hangingPunct="0">
                        <a:spcBef>
                          <a:spcPct val="20000"/>
                        </a:spcBef>
                        <a:defRPr sz="2100">
                          <a:solidFill>
                            <a:schemeClr val="tx1"/>
                          </a:solidFill>
                          <a:latin typeface="Arial" charset="0"/>
                          <a:ea typeface="ＭＳ Ｐゴシック" charset="-128"/>
                        </a:defRPr>
                      </a:lvl3pPr>
                      <a:lvl4pPr eaLnBrk="0" hangingPunct="0">
                        <a:spcBef>
                          <a:spcPct val="20000"/>
                        </a:spcBef>
                        <a:defRPr>
                          <a:solidFill>
                            <a:schemeClr val="tx1"/>
                          </a:solidFill>
                          <a:latin typeface="Arial" charset="0"/>
                          <a:ea typeface="ＭＳ Ｐゴシック" charset="-128"/>
                        </a:defRPr>
                      </a:lvl4pPr>
                      <a:lvl5pPr eaLnBrk="0" hangingPunct="0">
                        <a:spcBef>
                          <a:spcPct val="20000"/>
                        </a:spcBef>
                        <a:defRPr>
                          <a:solidFill>
                            <a:schemeClr val="tx1"/>
                          </a:solidFill>
                          <a:latin typeface="Arial" charset="0"/>
                          <a:ea typeface="ＭＳ Ｐゴシック" charset="-128"/>
                        </a:defRPr>
                      </a:lvl5pPr>
                      <a:lvl6pPr marL="457200" eaLnBrk="0" fontAlgn="base" hangingPunct="0">
                        <a:spcBef>
                          <a:spcPct val="20000"/>
                        </a:spcBef>
                        <a:spcAft>
                          <a:spcPct val="0"/>
                        </a:spcAft>
                        <a:defRPr>
                          <a:solidFill>
                            <a:schemeClr val="tx1"/>
                          </a:solidFill>
                          <a:latin typeface="Arial" charset="0"/>
                          <a:ea typeface="ＭＳ Ｐゴシック" charset="-128"/>
                        </a:defRPr>
                      </a:lvl6pPr>
                      <a:lvl7pPr marL="914400" eaLnBrk="0" fontAlgn="base" hangingPunct="0">
                        <a:spcBef>
                          <a:spcPct val="20000"/>
                        </a:spcBef>
                        <a:spcAft>
                          <a:spcPct val="0"/>
                        </a:spcAft>
                        <a:defRPr>
                          <a:solidFill>
                            <a:schemeClr val="tx1"/>
                          </a:solidFill>
                          <a:latin typeface="Arial" charset="0"/>
                          <a:ea typeface="ＭＳ Ｐゴシック" charset="-128"/>
                        </a:defRPr>
                      </a:lvl7pPr>
                      <a:lvl8pPr marL="1371600" eaLnBrk="0" fontAlgn="base" hangingPunct="0">
                        <a:spcBef>
                          <a:spcPct val="20000"/>
                        </a:spcBef>
                        <a:spcAft>
                          <a:spcPct val="0"/>
                        </a:spcAft>
                        <a:defRPr>
                          <a:solidFill>
                            <a:schemeClr val="tx1"/>
                          </a:solidFill>
                          <a:latin typeface="Arial" charset="0"/>
                          <a:ea typeface="ＭＳ Ｐゴシック" charset="-128"/>
                        </a:defRPr>
                      </a:lvl8pPr>
                      <a:lvl9pPr marL="1828800" eaLnBrk="0" fontAlgn="base" hangingPunct="0">
                        <a:spcBef>
                          <a:spcPct val="20000"/>
                        </a:spcBef>
                        <a:spcAft>
                          <a:spcPct val="0"/>
                        </a:spcAft>
                        <a:defRPr>
                          <a:solidFill>
                            <a:schemeClr val="tx1"/>
                          </a:solidFill>
                          <a:latin typeface="Arial" charset="0"/>
                          <a:ea typeface="ＭＳ Ｐゴシック" charset="-128"/>
                        </a:defRPr>
                      </a:lvl9p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l-GR" altLang="en-US" sz="1700" b="1" i="0" u="none" strike="noStrike" cap="none" normalizeH="0" baseline="0" dirty="0">
                          <a:ln>
                            <a:noFill/>
                          </a:ln>
                          <a:solidFill>
                            <a:srgbClr val="262626"/>
                          </a:solidFill>
                          <a:effectLst/>
                          <a:latin typeface="Arial" charset="0"/>
                          <a:ea typeface="ＭＳ Ｐゴシック" charset="-128"/>
                        </a:rPr>
                        <a:t>422</a:t>
                      </a:r>
                      <a:endParaRPr kumimoji="0" lang="el-GR" altLang="en-US" sz="1700" b="0" i="0" u="none" strike="noStrike" cap="none" normalizeH="0" baseline="0" dirty="0">
                        <a:ln>
                          <a:noFill/>
                        </a:ln>
                        <a:solidFill>
                          <a:schemeClr val="tx1"/>
                        </a:solidFill>
                        <a:effectLst/>
                        <a:latin typeface="Arial" charset="0"/>
                        <a:ea typeface="ＭＳ Ｐゴシック" charset="-128"/>
                      </a:endParaRPr>
                    </a:p>
                  </a:txBody>
                  <a:tcPr anchor="ctr" horzOverflow="overflow">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lnTlToBr>
                      <a:noFill/>
                    </a:lnTlToBr>
                    <a:lnBlToTr>
                      <a:noFill/>
                    </a:lnBlToTr>
                    <a:solidFill>
                      <a:srgbClr val="DFF3F7"/>
                    </a:solidFill>
                  </a:tcPr>
                </a:tc>
              </a:tr>
            </a:tbl>
          </a:graphicData>
        </a:graphic>
      </p:graphicFrame>
    </p:spTree>
    <p:extLst>
      <p:ext uri="{BB962C8B-B14F-4D97-AF65-F5344CB8AC3E}">
        <p14:creationId xmlns:p14="http://schemas.microsoft.com/office/powerpoint/2010/main" val="81944993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pPr eaLnBrk="1" hangingPunct="1"/>
            <a:r>
              <a:rPr lang="el-GR" altLang="en-US"/>
              <a:t>ΙΙ. Τμηματοποίηση</a:t>
            </a:r>
            <a:endParaRPr lang="en-US" altLang="en-US"/>
          </a:p>
        </p:txBody>
      </p:sp>
      <p:sp>
        <p:nvSpPr>
          <p:cNvPr id="88067" name="Rectangle 3"/>
          <p:cNvSpPr>
            <a:spLocks noGrp="1" noChangeArrowheads="1"/>
          </p:cNvSpPr>
          <p:nvPr>
            <p:ph type="body" idx="1"/>
          </p:nvPr>
        </p:nvSpPr>
        <p:spPr/>
        <p:txBody>
          <a:bodyPr>
            <a:normAutofit/>
          </a:bodyPr>
          <a:lstStyle/>
          <a:p>
            <a:pPr eaLnBrk="1" hangingPunct="1"/>
            <a:r>
              <a:rPr lang="el-GR" altLang="en-US" sz="3200"/>
              <a:t>Το συνολικό έργο είναι «δύσπεπτο» επομένως:</a:t>
            </a:r>
          </a:p>
          <a:p>
            <a:pPr lvl="1" eaLnBrk="1" hangingPunct="1"/>
            <a:r>
              <a:rPr lang="el-GR" altLang="en-US" sz="2800" dirty="0">
                <a:ea typeface="ＭＳ Ｐゴシック" charset="-128"/>
              </a:rPr>
              <a:t>Κατάτμηση του έργου και δραστηριοτήτων</a:t>
            </a:r>
          </a:p>
          <a:p>
            <a:pPr lvl="1" eaLnBrk="1" hangingPunct="1"/>
            <a:r>
              <a:rPr lang="el-GR" altLang="en-US" sz="2800" dirty="0">
                <a:ea typeface="ＭＳ Ｐゴシック" charset="-128"/>
              </a:rPr>
              <a:t>Ανάθεση σε οργανωτικές μονάδες</a:t>
            </a:r>
          </a:p>
          <a:p>
            <a:pPr lvl="2" eaLnBrk="1" hangingPunct="1"/>
            <a:r>
              <a:rPr lang="el-GR" altLang="en-US" sz="2400" dirty="0" err="1">
                <a:ea typeface="ＭＳ Ｐゴシック" charset="-128"/>
              </a:rPr>
              <a:t>Τμηματοποίηση</a:t>
            </a:r>
            <a:r>
              <a:rPr lang="el-GR" altLang="en-US" sz="2400" dirty="0">
                <a:ea typeface="ＭＳ Ｐゴシック" charset="-128"/>
              </a:rPr>
              <a:t> ανθρώπων </a:t>
            </a:r>
          </a:p>
          <a:p>
            <a:pPr lvl="2" eaLnBrk="1" hangingPunct="1"/>
            <a:r>
              <a:rPr lang="el-GR" altLang="en-US" sz="2400" dirty="0">
                <a:ea typeface="ＭＳ Ｐゴシック" charset="-128"/>
              </a:rPr>
              <a:t>Ανάθεση ευθύνης και εξουσίας</a:t>
            </a:r>
          </a:p>
          <a:p>
            <a:pPr eaLnBrk="1" hangingPunct="1"/>
            <a:endParaRPr lang="en-US" altLang="en-US" sz="3200" dirty="0"/>
          </a:p>
        </p:txBody>
      </p:sp>
    </p:spTree>
    <p:extLst>
      <p:ext uri="{BB962C8B-B14F-4D97-AF65-F5344CB8AC3E}">
        <p14:creationId xmlns:p14="http://schemas.microsoft.com/office/powerpoint/2010/main" val="6823452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l-GR" altLang="en-US"/>
              <a:t>Περίπτωση 1</a:t>
            </a:r>
            <a:br>
              <a:rPr lang="el-GR" altLang="en-US"/>
            </a:br>
            <a:r>
              <a:rPr lang="en-US" altLang="en-US"/>
              <a:t>Osborne Computer Corporation</a:t>
            </a:r>
          </a:p>
        </p:txBody>
      </p:sp>
      <p:sp>
        <p:nvSpPr>
          <p:cNvPr id="24579" name="Rectangle 3"/>
          <p:cNvSpPr>
            <a:spLocks noGrp="1" noChangeArrowheads="1"/>
          </p:cNvSpPr>
          <p:nvPr>
            <p:ph type="body" idx="1"/>
          </p:nvPr>
        </p:nvSpPr>
        <p:spPr/>
        <p:txBody>
          <a:bodyPr>
            <a:normAutofit/>
          </a:bodyPr>
          <a:lstStyle/>
          <a:p>
            <a:r>
              <a:rPr lang="el-GR" altLang="en-US" sz="2400" dirty="0"/>
              <a:t>Προβλέψεις πωλήσεων για το 1983 : 300 εκ.$. Συγχρόνως σχεδιαζόταν δημόσια προσφορά νέων μετοχών ύψους 50 εκ.$</a:t>
            </a:r>
          </a:p>
          <a:p>
            <a:r>
              <a:rPr lang="el-GR" altLang="en-US" sz="2400" dirty="0"/>
              <a:t>Όμως τον Μάρτιο του 1983 η εταιρία ανέφερε ζημιά 600.000 $ αντί του προβλεπόμενου κέρδους 750.000 $</a:t>
            </a:r>
          </a:p>
          <a:p>
            <a:r>
              <a:rPr lang="el-GR" altLang="en-US" sz="2400" dirty="0"/>
              <a:t>Καθώς περνούσαν οι μέρες οι λογιστές ανακάλυπταν υπερβολικά αποθέματα υλικών και άγνωστες οφειλές που είχαν λήξει.</a:t>
            </a:r>
            <a:endParaRPr lang="en-US" altLang="en-US" sz="2400" dirty="0"/>
          </a:p>
        </p:txBody>
      </p:sp>
    </p:spTree>
    <p:extLst>
      <p:ext uri="{BB962C8B-B14F-4D97-AF65-F5344CB8AC3E}">
        <p14:creationId xmlns:p14="http://schemas.microsoft.com/office/powerpoint/2010/main" val="344985878"/>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pPr eaLnBrk="1" hangingPunct="1"/>
            <a:r>
              <a:rPr lang="el-GR" altLang="en-US"/>
              <a:t>Οργανόγραμμα</a:t>
            </a:r>
            <a:endParaRPr lang="en-US" altLang="en-US"/>
          </a:p>
        </p:txBody>
      </p:sp>
      <p:sp>
        <p:nvSpPr>
          <p:cNvPr id="89091" name="Rectangle 3"/>
          <p:cNvSpPr>
            <a:spLocks noGrp="1" noChangeArrowheads="1"/>
          </p:cNvSpPr>
          <p:nvPr>
            <p:ph type="body" sz="half" idx="1"/>
          </p:nvPr>
        </p:nvSpPr>
        <p:spPr/>
        <p:txBody>
          <a:bodyPr/>
          <a:lstStyle/>
          <a:p>
            <a:pPr eaLnBrk="1" hangingPunct="1"/>
            <a:r>
              <a:rPr lang="el-GR" altLang="en-US" sz="2600"/>
              <a:t>Συνολική απεικόνιση οργάνωσης</a:t>
            </a:r>
          </a:p>
          <a:p>
            <a:pPr lvl="1" eaLnBrk="1" hangingPunct="1"/>
            <a:r>
              <a:rPr lang="el-GR" altLang="en-US" sz="2200">
                <a:ea typeface="ＭＳ Ｐゴシック" charset="-128"/>
              </a:rPr>
              <a:t>Δραστηριότητες Οργανισμού</a:t>
            </a:r>
          </a:p>
          <a:p>
            <a:pPr lvl="1" eaLnBrk="1" hangingPunct="1"/>
            <a:r>
              <a:rPr lang="el-GR" altLang="en-US" sz="2200">
                <a:ea typeface="ＭＳ Ｐゴシック" charset="-128"/>
              </a:rPr>
              <a:t>Υποδιαιρέσεις Οργανισμού</a:t>
            </a:r>
          </a:p>
          <a:p>
            <a:pPr lvl="1" eaLnBrk="1" hangingPunct="1"/>
            <a:r>
              <a:rPr lang="el-GR" altLang="en-US" sz="2200">
                <a:ea typeface="ＭＳ Ｐゴシック" charset="-128"/>
              </a:rPr>
              <a:t>Τύπο Δουλειάς</a:t>
            </a:r>
          </a:p>
          <a:p>
            <a:pPr lvl="1" eaLnBrk="1" hangingPunct="1"/>
            <a:r>
              <a:rPr lang="el-GR" altLang="en-US" sz="2200">
                <a:ea typeface="ＭＳ Ｐゴシック" charset="-128"/>
              </a:rPr>
              <a:t>Επίπεδα Διοίκησης</a:t>
            </a:r>
          </a:p>
          <a:p>
            <a:pPr lvl="1" eaLnBrk="1" hangingPunct="1"/>
            <a:r>
              <a:rPr lang="el-GR" altLang="en-US" sz="2200">
                <a:ea typeface="ＭＳ Ｐゴシック" charset="-128"/>
              </a:rPr>
              <a:t>Γραμμές Εξουσίας</a:t>
            </a:r>
            <a:endParaRPr lang="en-US" altLang="en-US" sz="2200">
              <a:ea typeface="ＭＳ Ｐゴシック" charset="-128"/>
            </a:endParaRPr>
          </a:p>
        </p:txBody>
      </p:sp>
      <p:grpSp>
        <p:nvGrpSpPr>
          <p:cNvPr id="89092" name="Group 4"/>
          <p:cNvGrpSpPr>
            <a:grpSpLocks noChangeAspect="1"/>
          </p:cNvGrpSpPr>
          <p:nvPr/>
        </p:nvGrpSpPr>
        <p:grpSpPr bwMode="auto">
          <a:xfrm>
            <a:off x="5511800" y="2043113"/>
            <a:ext cx="4032250" cy="3438525"/>
            <a:chOff x="2908" y="1242"/>
            <a:chExt cx="2880" cy="720"/>
          </a:xfrm>
        </p:grpSpPr>
        <p:sp>
          <p:nvSpPr>
            <p:cNvPr id="89093" name="AutoShape 5"/>
            <p:cNvSpPr>
              <a:spLocks noChangeAspect="1" noChangeArrowheads="1" noTextEdit="1"/>
            </p:cNvSpPr>
            <p:nvPr/>
          </p:nvSpPr>
          <p:spPr bwMode="auto">
            <a:xfrm>
              <a:off x="2908" y="1242"/>
              <a:ext cx="2880"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cxnSp>
          <p:nvCxnSpPr>
            <p:cNvPr id="89094" name="_s71686"/>
            <p:cNvCxnSpPr>
              <a:cxnSpLocks noChangeShapeType="1"/>
              <a:stCxn id="71692" idx="0"/>
              <a:endCxn id="71689" idx="2"/>
            </p:cNvCxnSpPr>
            <p:nvPr/>
          </p:nvCxnSpPr>
          <p:spPr bwMode="auto">
            <a:xfrm rot="5400000" flipH="1">
              <a:off x="4780" y="1098"/>
              <a:ext cx="144" cy="1008"/>
            </a:xfrm>
            <a:prstGeom prst="bentConnector3">
              <a:avLst>
                <a:gd name="adj1" fmla="val 15000"/>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89095" name="_s71687"/>
            <p:cNvCxnSpPr>
              <a:cxnSpLocks noChangeShapeType="1"/>
              <a:stCxn id="71691" idx="0"/>
              <a:endCxn id="71689" idx="2"/>
            </p:cNvCxnSpPr>
            <p:nvPr/>
          </p:nvCxnSpPr>
          <p:spPr bwMode="auto">
            <a:xfrm rot="-5400000">
              <a:off x="4277" y="1601"/>
              <a:ext cx="144" cy="1"/>
            </a:xfrm>
            <a:prstGeom prst="straightConnector1">
              <a:avLst/>
            </a:prstGeom>
            <a:noFill/>
            <a:ln w="28575">
              <a:solidFill>
                <a:schemeClr val="tx1"/>
              </a:solidFill>
              <a:round/>
              <a:headEnd/>
              <a:tailEnd/>
            </a:ln>
            <a:extLst>
              <a:ext uri="{909E8E84-426E-40DD-AFC4-6F175D3DCCD1}">
                <a14:hiddenFill xmlns:a14="http://schemas.microsoft.com/office/drawing/2010/main">
                  <a:noFill/>
                </a14:hiddenFill>
              </a:ext>
            </a:extLst>
          </p:spPr>
        </p:cxnSp>
        <p:cxnSp>
          <p:nvCxnSpPr>
            <p:cNvPr id="89096" name="_s71688"/>
            <p:cNvCxnSpPr>
              <a:cxnSpLocks noChangeShapeType="1"/>
              <a:stCxn id="71690" idx="0"/>
              <a:endCxn id="71689" idx="2"/>
            </p:cNvCxnSpPr>
            <p:nvPr/>
          </p:nvCxnSpPr>
          <p:spPr bwMode="auto">
            <a:xfrm rot="-5400000">
              <a:off x="3772" y="1098"/>
              <a:ext cx="144" cy="1008"/>
            </a:xfrm>
            <a:prstGeom prst="bentConnector3">
              <a:avLst>
                <a:gd name="adj1" fmla="val 15000"/>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71689" name="_s71689"/>
            <p:cNvSpPr>
              <a:spLocks noChangeArrowheads="1"/>
            </p:cNvSpPr>
            <p:nvPr/>
          </p:nvSpPr>
          <p:spPr bwMode="auto">
            <a:xfrm>
              <a:off x="3916" y="1242"/>
              <a:ext cx="864" cy="288"/>
            </a:xfrm>
            <a:prstGeom prst="roundRect">
              <a:avLst>
                <a:gd name="adj" fmla="val 16667"/>
              </a:avLst>
            </a:prstGeom>
            <a:solidFill>
              <a:schemeClr val="accent1"/>
            </a:solidFill>
            <a:ln>
              <a:noFill/>
            </a:ln>
            <a:effectLst>
              <a:prstShdw prst="shdw17" dist="17961" dir="2700000">
                <a:srgbClr val="7A7A00">
                  <a:alpha val="74997"/>
                </a:srgbClr>
              </a:prstShdw>
            </a:effectLst>
            <a:extLst>
              <a:ext uri="{91240B29-F687-4F45-9708-019B960494DF}">
                <a14:hiddenLine xmlns:a14="http://schemas.microsoft.com/office/drawing/2010/main" w="9525">
                  <a:solidFill>
                    <a:srgbClr val="000000"/>
                  </a:solidFill>
                  <a:round/>
                  <a:headEnd/>
                  <a:tailEnd/>
                </a14:hiddenLine>
              </a:ext>
            </a:extLst>
          </p:spPr>
          <p:txBody>
            <a:bodyPr wrap="none" lIns="0" tIns="0" rIns="0" bIns="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l-GR" altLang="en-US" sz="1400" b="1">
                  <a:effectLst>
                    <a:outerShdw blurRad="38100" dist="38100" dir="2700000" algn="tl">
                      <a:srgbClr val="FFFFFF"/>
                    </a:outerShdw>
                  </a:effectLst>
                  <a:latin typeface="Times New Roman" charset="0"/>
                </a:rPr>
                <a:t>ΠΡΟΕΔΡΟΣ</a:t>
              </a:r>
              <a:endParaRPr lang="en-US" altLang="en-US" sz="1400" b="1">
                <a:effectLst>
                  <a:outerShdw blurRad="38100" dist="38100" dir="2700000" algn="tl">
                    <a:srgbClr val="FFFFFF"/>
                  </a:outerShdw>
                </a:effectLst>
                <a:latin typeface="Times New Roman" charset="0"/>
              </a:endParaRPr>
            </a:p>
          </p:txBody>
        </p:sp>
        <p:sp>
          <p:nvSpPr>
            <p:cNvPr id="71690" name="_s71690"/>
            <p:cNvSpPr>
              <a:spLocks noChangeArrowheads="1"/>
            </p:cNvSpPr>
            <p:nvPr/>
          </p:nvSpPr>
          <p:spPr bwMode="auto">
            <a:xfrm>
              <a:off x="2908" y="1674"/>
              <a:ext cx="864" cy="288"/>
            </a:xfrm>
            <a:prstGeom prst="roundRect">
              <a:avLst>
                <a:gd name="adj" fmla="val 16667"/>
              </a:avLst>
            </a:prstGeom>
            <a:solidFill>
              <a:schemeClr val="accent1"/>
            </a:solidFill>
            <a:ln>
              <a:noFill/>
            </a:ln>
            <a:effectLst>
              <a:prstShdw prst="shdw17" dist="17961" dir="2700000">
                <a:srgbClr val="7A7A00">
                  <a:alpha val="74997"/>
                </a:srgbClr>
              </a:prstShdw>
            </a:effectLst>
            <a:extLst>
              <a:ext uri="{91240B29-F687-4F45-9708-019B960494DF}">
                <a14:hiddenLine xmlns:a14="http://schemas.microsoft.com/office/drawing/2010/main" w="9525">
                  <a:solidFill>
                    <a:srgbClr val="000000"/>
                  </a:solidFill>
                  <a:round/>
                  <a:headEnd/>
                  <a:tailEnd/>
                </a14:hiddenLine>
              </a:ext>
            </a:extLst>
          </p:spPr>
          <p:txBody>
            <a:bodyPr wrap="none" lIns="0" tIns="0" rIns="0" bIns="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l-GR" altLang="en-US" sz="1400" b="1">
                  <a:effectLst>
                    <a:outerShdw blurRad="38100" dist="38100" dir="2700000" algn="tl">
                      <a:srgbClr val="FFFFFF"/>
                    </a:outerShdw>
                  </a:effectLst>
                  <a:latin typeface="Times New Roman" charset="0"/>
                </a:rPr>
                <a:t>ΤΜΗΜΑ Α</a:t>
              </a:r>
              <a:endParaRPr lang="en-US" altLang="en-US" sz="1400" b="1">
                <a:effectLst>
                  <a:outerShdw blurRad="38100" dist="38100" dir="2700000" algn="tl">
                    <a:srgbClr val="FFFFFF"/>
                  </a:outerShdw>
                </a:effectLst>
                <a:latin typeface="Times New Roman" charset="0"/>
              </a:endParaRPr>
            </a:p>
          </p:txBody>
        </p:sp>
        <p:sp>
          <p:nvSpPr>
            <p:cNvPr id="71691" name="_s71691"/>
            <p:cNvSpPr>
              <a:spLocks noChangeArrowheads="1"/>
            </p:cNvSpPr>
            <p:nvPr/>
          </p:nvSpPr>
          <p:spPr bwMode="auto">
            <a:xfrm>
              <a:off x="3916" y="1674"/>
              <a:ext cx="864" cy="288"/>
            </a:xfrm>
            <a:prstGeom prst="roundRect">
              <a:avLst>
                <a:gd name="adj" fmla="val 16667"/>
              </a:avLst>
            </a:prstGeom>
            <a:solidFill>
              <a:schemeClr val="accent1"/>
            </a:solidFill>
            <a:ln>
              <a:noFill/>
            </a:ln>
            <a:effectLst>
              <a:prstShdw prst="shdw17" dist="17961" dir="2700000">
                <a:srgbClr val="7A7A00">
                  <a:alpha val="74997"/>
                </a:srgbClr>
              </a:prstShdw>
            </a:effectLst>
            <a:extLst>
              <a:ext uri="{91240B29-F687-4F45-9708-019B960494DF}">
                <a14:hiddenLine xmlns:a14="http://schemas.microsoft.com/office/drawing/2010/main" w="9525">
                  <a:solidFill>
                    <a:srgbClr val="000000"/>
                  </a:solidFill>
                  <a:round/>
                  <a:headEnd/>
                  <a:tailEnd/>
                </a14:hiddenLine>
              </a:ext>
            </a:extLst>
          </p:spPr>
          <p:txBody>
            <a:bodyPr wrap="none" lIns="0" tIns="0" rIns="0" bIns="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l-GR" altLang="en-US" sz="1400" b="1">
                  <a:effectLst>
                    <a:outerShdw blurRad="38100" dist="38100" dir="2700000" algn="tl">
                      <a:srgbClr val="FFFFFF"/>
                    </a:outerShdw>
                  </a:effectLst>
                  <a:latin typeface="Times New Roman" charset="0"/>
                </a:rPr>
                <a:t>ΤΜΗΜΑ Β</a:t>
              </a:r>
              <a:endParaRPr lang="en-US" altLang="en-US" sz="1400" b="1">
                <a:effectLst>
                  <a:outerShdw blurRad="38100" dist="38100" dir="2700000" algn="tl">
                    <a:srgbClr val="FFFFFF"/>
                  </a:outerShdw>
                </a:effectLst>
                <a:latin typeface="Times New Roman" charset="0"/>
              </a:endParaRPr>
            </a:p>
          </p:txBody>
        </p:sp>
        <p:sp>
          <p:nvSpPr>
            <p:cNvPr id="71692" name="_s71692"/>
            <p:cNvSpPr>
              <a:spLocks noChangeArrowheads="1"/>
            </p:cNvSpPr>
            <p:nvPr/>
          </p:nvSpPr>
          <p:spPr bwMode="auto">
            <a:xfrm>
              <a:off x="4924" y="1674"/>
              <a:ext cx="864" cy="288"/>
            </a:xfrm>
            <a:prstGeom prst="roundRect">
              <a:avLst>
                <a:gd name="adj" fmla="val 16667"/>
              </a:avLst>
            </a:prstGeom>
            <a:solidFill>
              <a:schemeClr val="accent1"/>
            </a:solidFill>
            <a:ln>
              <a:noFill/>
            </a:ln>
            <a:effectLst>
              <a:prstShdw prst="shdw17" dist="17961" dir="2700000">
                <a:srgbClr val="7A7A00">
                  <a:alpha val="74997"/>
                </a:srgbClr>
              </a:prstShdw>
            </a:effectLst>
            <a:extLst>
              <a:ext uri="{91240B29-F687-4F45-9708-019B960494DF}">
                <a14:hiddenLine xmlns:a14="http://schemas.microsoft.com/office/drawing/2010/main" w="9525">
                  <a:solidFill>
                    <a:srgbClr val="000000"/>
                  </a:solidFill>
                  <a:round/>
                  <a:headEnd/>
                  <a:tailEnd/>
                </a14:hiddenLine>
              </a:ext>
            </a:extLst>
          </p:spPr>
          <p:txBody>
            <a:bodyPr wrap="none" lIns="0" tIns="0" rIns="0" bIns="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l-GR" altLang="en-US" sz="1400" b="1">
                  <a:effectLst>
                    <a:outerShdw blurRad="38100" dist="38100" dir="2700000" algn="tl">
                      <a:srgbClr val="FFFFFF"/>
                    </a:outerShdw>
                  </a:effectLst>
                  <a:latin typeface="Times New Roman" charset="0"/>
                </a:rPr>
                <a:t>ΤΜΗΜΑ Γ</a:t>
              </a:r>
              <a:endParaRPr lang="en-US" altLang="en-US" sz="1400" b="1">
                <a:effectLst>
                  <a:outerShdw blurRad="38100" dist="38100" dir="2700000" algn="tl">
                    <a:srgbClr val="FFFFFF"/>
                  </a:outerShdw>
                </a:effectLst>
                <a:latin typeface="Times New Roman" charset="0"/>
              </a:endParaRPr>
            </a:p>
          </p:txBody>
        </p:sp>
      </p:grpSp>
    </p:spTree>
    <p:extLst>
      <p:ext uri="{BB962C8B-B14F-4D97-AF65-F5344CB8AC3E}">
        <p14:creationId xmlns:p14="http://schemas.microsoft.com/office/powerpoint/2010/main" val="81678987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pPr eaLnBrk="1" hangingPunct="1"/>
            <a:r>
              <a:rPr lang="el-GR" altLang="en-US"/>
              <a:t>Τύποι τμηματοποίησης</a:t>
            </a:r>
            <a:endParaRPr lang="en-US" altLang="en-US"/>
          </a:p>
        </p:txBody>
      </p:sp>
      <p:sp>
        <p:nvSpPr>
          <p:cNvPr id="90115" name="Rectangle 3"/>
          <p:cNvSpPr>
            <a:spLocks noGrp="1" noChangeArrowheads="1"/>
          </p:cNvSpPr>
          <p:nvPr>
            <p:ph type="body" idx="1"/>
          </p:nvPr>
        </p:nvSpPr>
        <p:spPr/>
        <p:txBody>
          <a:bodyPr>
            <a:normAutofit/>
          </a:bodyPr>
          <a:lstStyle/>
          <a:p>
            <a:pPr marL="609600" indent="-609600">
              <a:lnSpc>
                <a:spcPct val="80000"/>
              </a:lnSpc>
            </a:pPr>
            <a:r>
              <a:rPr lang="el-GR" altLang="en-US" sz="2400"/>
              <a:t>Με βάση:</a:t>
            </a:r>
          </a:p>
          <a:p>
            <a:pPr marL="990600" lvl="1" indent="-533400">
              <a:lnSpc>
                <a:spcPct val="80000"/>
              </a:lnSpc>
              <a:buFont typeface="Wingdings" charset="2"/>
              <a:buAutoNum type="arabicPeriod"/>
            </a:pPr>
            <a:r>
              <a:rPr lang="el-GR" altLang="en-US" sz="2000" dirty="0">
                <a:ea typeface="ＭＳ Ｐゴシック" charset="-128"/>
              </a:rPr>
              <a:t>Τον Αριθμό</a:t>
            </a:r>
          </a:p>
          <a:p>
            <a:pPr marL="990600" lvl="1" indent="-533400">
              <a:lnSpc>
                <a:spcPct val="80000"/>
              </a:lnSpc>
              <a:buFont typeface="Wingdings" charset="2"/>
              <a:buAutoNum type="arabicPeriod"/>
            </a:pPr>
            <a:r>
              <a:rPr lang="el-GR" altLang="en-US" sz="2000" dirty="0">
                <a:ea typeface="ＭＳ Ｐゴシック" charset="-128"/>
              </a:rPr>
              <a:t>Το Χρόνο</a:t>
            </a:r>
          </a:p>
          <a:p>
            <a:pPr marL="990600" lvl="1" indent="-533400">
              <a:lnSpc>
                <a:spcPct val="80000"/>
              </a:lnSpc>
              <a:buFont typeface="Wingdings" charset="2"/>
              <a:buAutoNum type="arabicPeriod"/>
            </a:pPr>
            <a:r>
              <a:rPr lang="el-GR" altLang="en-US" sz="2000" dirty="0">
                <a:ea typeface="ＭＳ Ｐゴシック" charset="-128"/>
              </a:rPr>
              <a:t>Τις Επιχειρησιακές Λειτουργίες</a:t>
            </a:r>
          </a:p>
          <a:p>
            <a:pPr marL="990600" lvl="1" indent="-533400">
              <a:lnSpc>
                <a:spcPct val="80000"/>
              </a:lnSpc>
              <a:buFont typeface="Wingdings" charset="2"/>
              <a:buAutoNum type="arabicPeriod"/>
            </a:pPr>
            <a:r>
              <a:rPr lang="el-GR" altLang="en-US" sz="2000" dirty="0">
                <a:ea typeface="ＭＳ Ｐゴシック" charset="-128"/>
              </a:rPr>
              <a:t>Γεωγραφικό Χώρο</a:t>
            </a:r>
          </a:p>
          <a:p>
            <a:pPr marL="990600" lvl="1" indent="-533400">
              <a:lnSpc>
                <a:spcPct val="80000"/>
              </a:lnSpc>
              <a:buFont typeface="Wingdings" charset="2"/>
              <a:buAutoNum type="arabicPeriod"/>
            </a:pPr>
            <a:r>
              <a:rPr lang="el-GR" altLang="en-US" sz="2000" dirty="0">
                <a:ea typeface="ＭＳ Ｐゴシック" charset="-128"/>
              </a:rPr>
              <a:t>Προϊόντα</a:t>
            </a:r>
          </a:p>
          <a:p>
            <a:pPr marL="990600" lvl="1" indent="-533400">
              <a:lnSpc>
                <a:spcPct val="80000"/>
              </a:lnSpc>
              <a:buFont typeface="Wingdings" charset="2"/>
              <a:buAutoNum type="arabicPeriod"/>
            </a:pPr>
            <a:r>
              <a:rPr lang="el-GR" altLang="en-US" sz="2000" dirty="0">
                <a:ea typeface="ＭＳ Ｐゴシック" charset="-128"/>
              </a:rPr>
              <a:t>Πελάτες</a:t>
            </a:r>
          </a:p>
          <a:p>
            <a:pPr marL="990600" lvl="1" indent="-533400">
              <a:lnSpc>
                <a:spcPct val="80000"/>
              </a:lnSpc>
              <a:buFont typeface="Wingdings" charset="2"/>
              <a:buAutoNum type="arabicPeriod"/>
            </a:pPr>
            <a:r>
              <a:rPr lang="el-GR" altLang="en-US" sz="2000" dirty="0">
                <a:ea typeface="ＭＳ Ｐゴシック" charset="-128"/>
              </a:rPr>
              <a:t>Αγορές</a:t>
            </a:r>
          </a:p>
          <a:p>
            <a:pPr marL="990600" lvl="1" indent="-533400">
              <a:lnSpc>
                <a:spcPct val="80000"/>
              </a:lnSpc>
              <a:buFont typeface="Wingdings" charset="2"/>
              <a:buAutoNum type="arabicPeriod"/>
            </a:pPr>
            <a:r>
              <a:rPr lang="el-GR" altLang="en-US" sz="2000" dirty="0">
                <a:ea typeface="ＭＳ Ｐゴシック" charset="-128"/>
              </a:rPr>
              <a:t>Μεθόδους Παραγωγής</a:t>
            </a:r>
          </a:p>
          <a:p>
            <a:pPr marL="990600" lvl="1" indent="-533400">
              <a:lnSpc>
                <a:spcPct val="80000"/>
              </a:lnSpc>
              <a:buFont typeface="Wingdings" charset="2"/>
              <a:buAutoNum type="arabicPeriod"/>
            </a:pPr>
            <a:r>
              <a:rPr lang="el-GR" altLang="en-US" sz="2000" dirty="0">
                <a:ea typeface="ＭＳ Ｐゴシック" charset="-128"/>
              </a:rPr>
              <a:t>Δικτυωτή ή Μητρική </a:t>
            </a:r>
            <a:r>
              <a:rPr lang="el-GR" altLang="en-US" sz="2000" dirty="0" err="1">
                <a:ea typeface="ＭＳ Ｐゴシック" charset="-128"/>
              </a:rPr>
              <a:t>Τμηματοποίηση</a:t>
            </a:r>
            <a:endParaRPr lang="en-US" altLang="en-US" sz="2000" dirty="0">
              <a:ea typeface="ＭＳ Ｐゴシック" charset="-128"/>
            </a:endParaRPr>
          </a:p>
        </p:txBody>
      </p:sp>
    </p:spTree>
    <p:extLst>
      <p:ext uri="{BB962C8B-B14F-4D97-AF65-F5344CB8AC3E}">
        <p14:creationId xmlns:p14="http://schemas.microsoft.com/office/powerpoint/2010/main" val="107194069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pPr eaLnBrk="1" hangingPunct="1"/>
            <a:r>
              <a:rPr lang="el-GR" altLang="en-US"/>
              <a:t>1. Με βάση τον αριθμό</a:t>
            </a:r>
            <a:endParaRPr lang="en-US" altLang="en-US"/>
          </a:p>
        </p:txBody>
      </p:sp>
      <p:sp>
        <p:nvSpPr>
          <p:cNvPr id="91139" name="Rectangle 3"/>
          <p:cNvSpPr>
            <a:spLocks noGrp="1" noChangeArrowheads="1"/>
          </p:cNvSpPr>
          <p:nvPr>
            <p:ph type="body" idx="1"/>
          </p:nvPr>
        </p:nvSpPr>
        <p:spPr/>
        <p:txBody>
          <a:bodyPr>
            <a:normAutofit/>
          </a:bodyPr>
          <a:lstStyle/>
          <a:p>
            <a:pPr eaLnBrk="1" hangingPunct="1"/>
            <a:r>
              <a:rPr lang="el-GR" altLang="en-US" sz="2800"/>
              <a:t>Μικρή εφαρμογή:</a:t>
            </a:r>
          </a:p>
          <a:p>
            <a:pPr lvl="1" eaLnBrk="1" hangingPunct="1"/>
            <a:r>
              <a:rPr lang="el-GR" altLang="en-US" sz="2400" dirty="0">
                <a:ea typeface="ＭＳ Ｐゴシック" charset="-128"/>
              </a:rPr>
              <a:t>Τεχνολογικής προόδου</a:t>
            </a:r>
          </a:p>
          <a:p>
            <a:pPr lvl="1" eaLnBrk="1" hangingPunct="1"/>
            <a:r>
              <a:rPr lang="el-GR" altLang="en-US" sz="2400" dirty="0">
                <a:ea typeface="ＭＳ Ｐゴシック" charset="-128"/>
              </a:rPr>
              <a:t>Αποδοτικότητας</a:t>
            </a:r>
            <a:endParaRPr lang="en-US" altLang="en-US" sz="2400" dirty="0">
              <a:ea typeface="ＭＳ Ｐゴシック" charset="-128"/>
            </a:endParaRPr>
          </a:p>
        </p:txBody>
      </p:sp>
    </p:spTree>
    <p:extLst>
      <p:ext uri="{BB962C8B-B14F-4D97-AF65-F5344CB8AC3E}">
        <p14:creationId xmlns:p14="http://schemas.microsoft.com/office/powerpoint/2010/main" val="86692937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pPr eaLnBrk="1" hangingPunct="1"/>
            <a:r>
              <a:rPr lang="el-GR" altLang="en-US"/>
              <a:t>2. Με βάση το χρόνο</a:t>
            </a:r>
            <a:endParaRPr lang="en-US" altLang="en-US"/>
          </a:p>
        </p:txBody>
      </p:sp>
      <p:sp>
        <p:nvSpPr>
          <p:cNvPr id="92163" name="Rectangle 3"/>
          <p:cNvSpPr>
            <a:spLocks noGrp="1" noChangeArrowheads="1"/>
          </p:cNvSpPr>
          <p:nvPr>
            <p:ph type="body" sz="half" idx="1"/>
          </p:nvPr>
        </p:nvSpPr>
        <p:spPr/>
        <p:txBody>
          <a:bodyPr/>
          <a:lstStyle/>
          <a:p>
            <a:pPr eaLnBrk="1" hangingPunct="1"/>
            <a:r>
              <a:rPr lang="el-GR" altLang="en-US" sz="2600"/>
              <a:t>Πλεονεκτήματα:</a:t>
            </a:r>
          </a:p>
          <a:p>
            <a:pPr lvl="1" eaLnBrk="1" hangingPunct="1"/>
            <a:r>
              <a:rPr lang="el-GR" altLang="en-US" sz="2200">
                <a:ea typeface="ＭＳ Ｐゴシック" charset="-128"/>
              </a:rPr>
              <a:t>Κοινωνικές Ανάγκες</a:t>
            </a:r>
          </a:p>
          <a:p>
            <a:pPr lvl="1" eaLnBrk="1" hangingPunct="1"/>
            <a:r>
              <a:rPr lang="el-GR" altLang="en-US" sz="2200">
                <a:ea typeface="ＭＳ Ｐゴシック" charset="-128"/>
              </a:rPr>
              <a:t>Τεχνολογικές Ανάγκες</a:t>
            </a:r>
          </a:p>
          <a:p>
            <a:pPr lvl="1" eaLnBrk="1" hangingPunct="1">
              <a:buFont typeface="Wingdings" charset="2"/>
              <a:buNone/>
            </a:pPr>
            <a:endParaRPr lang="en-US" altLang="en-US" sz="2200">
              <a:ea typeface="ＭＳ Ｐゴシック" charset="-128"/>
            </a:endParaRPr>
          </a:p>
        </p:txBody>
      </p:sp>
      <p:sp>
        <p:nvSpPr>
          <p:cNvPr id="92164" name="Rectangle 4"/>
          <p:cNvSpPr>
            <a:spLocks noGrp="1" noChangeArrowheads="1"/>
          </p:cNvSpPr>
          <p:nvPr>
            <p:ph type="body" sz="half" idx="2"/>
          </p:nvPr>
        </p:nvSpPr>
        <p:spPr/>
        <p:txBody>
          <a:bodyPr/>
          <a:lstStyle/>
          <a:p>
            <a:pPr eaLnBrk="1" hangingPunct="1"/>
            <a:r>
              <a:rPr lang="el-GR" altLang="en-US" sz="2600"/>
              <a:t>Μειονεκτήματα:</a:t>
            </a:r>
          </a:p>
          <a:p>
            <a:pPr lvl="1" eaLnBrk="1" hangingPunct="1"/>
            <a:r>
              <a:rPr lang="el-GR" altLang="en-US" sz="2200">
                <a:ea typeface="ＭＳ Ｐゴシック" charset="-128"/>
              </a:rPr>
              <a:t>Απόδοση – Ασφάλεια</a:t>
            </a:r>
          </a:p>
          <a:p>
            <a:pPr lvl="1" eaLnBrk="1" hangingPunct="1"/>
            <a:r>
              <a:rPr lang="el-GR" altLang="en-US" sz="2200">
                <a:ea typeface="ＭＳ Ｐゴシック" charset="-128"/>
              </a:rPr>
              <a:t>Συντονισμός</a:t>
            </a:r>
          </a:p>
          <a:p>
            <a:pPr lvl="1" eaLnBrk="1" hangingPunct="1"/>
            <a:r>
              <a:rPr lang="el-GR" altLang="en-US" sz="2200">
                <a:ea typeface="ＭＳ Ｐゴシック" charset="-128"/>
              </a:rPr>
              <a:t>Κόστος</a:t>
            </a:r>
          </a:p>
          <a:p>
            <a:pPr lvl="1" eaLnBrk="1" hangingPunct="1"/>
            <a:r>
              <a:rPr lang="el-GR" altLang="en-US" sz="2200">
                <a:ea typeface="ＭＳ Ｐゴシック" charset="-128"/>
              </a:rPr>
              <a:t>Εργασιακά προβλήματα</a:t>
            </a:r>
          </a:p>
          <a:p>
            <a:pPr eaLnBrk="1" hangingPunct="1"/>
            <a:endParaRPr lang="en-US" altLang="en-US" sz="2600"/>
          </a:p>
        </p:txBody>
      </p:sp>
    </p:spTree>
    <p:extLst>
      <p:ext uri="{BB962C8B-B14F-4D97-AF65-F5344CB8AC3E}">
        <p14:creationId xmlns:p14="http://schemas.microsoft.com/office/powerpoint/2010/main" val="195294437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pPr eaLnBrk="1" hangingPunct="1"/>
            <a:r>
              <a:rPr lang="el-GR" altLang="en-US"/>
              <a:t>3. Λειτουργική</a:t>
            </a:r>
            <a:endParaRPr lang="en-US" altLang="en-US"/>
          </a:p>
        </p:txBody>
      </p:sp>
      <p:sp>
        <p:nvSpPr>
          <p:cNvPr id="93187" name="Rectangle 3"/>
          <p:cNvSpPr>
            <a:spLocks noGrp="1" noChangeArrowheads="1"/>
          </p:cNvSpPr>
          <p:nvPr>
            <p:ph type="body" idx="1"/>
          </p:nvPr>
        </p:nvSpPr>
        <p:spPr>
          <a:xfrm>
            <a:off x="566738" y="1751013"/>
            <a:ext cx="8229600" cy="4411662"/>
          </a:xfrm>
        </p:spPr>
        <p:txBody>
          <a:bodyPr>
            <a:normAutofit/>
          </a:bodyPr>
          <a:lstStyle/>
          <a:p>
            <a:pPr eaLnBrk="1" hangingPunct="1"/>
            <a:r>
              <a:rPr lang="el-GR" altLang="en-US" sz="2800" dirty="0"/>
              <a:t>Στηρίζεται στις βασικές «οργανικές» λειτουργίες:</a:t>
            </a:r>
          </a:p>
          <a:p>
            <a:pPr lvl="1" eaLnBrk="1" hangingPunct="1"/>
            <a:r>
              <a:rPr lang="el-GR" altLang="en-US" sz="2400" dirty="0">
                <a:ea typeface="ＭＳ Ｐゴシック" charset="-128"/>
              </a:rPr>
              <a:t>Παραγωγή</a:t>
            </a:r>
          </a:p>
          <a:p>
            <a:pPr lvl="1" eaLnBrk="1" hangingPunct="1"/>
            <a:r>
              <a:rPr lang="en-US" altLang="en-US" sz="2400" dirty="0">
                <a:ea typeface="ＭＳ Ｐゴシック" charset="-128"/>
              </a:rPr>
              <a:t>Marketing</a:t>
            </a:r>
            <a:endParaRPr lang="el-GR" altLang="en-US" sz="2400" dirty="0">
              <a:ea typeface="ＭＳ Ｐゴシック" charset="-128"/>
            </a:endParaRPr>
          </a:p>
          <a:p>
            <a:pPr lvl="1" eaLnBrk="1" hangingPunct="1"/>
            <a:r>
              <a:rPr lang="el-GR" altLang="en-US" sz="2400" dirty="0">
                <a:ea typeface="ＭＳ Ｐゴシック" charset="-128"/>
              </a:rPr>
              <a:t>Χρηματοοικονομικά</a:t>
            </a:r>
            <a:endParaRPr lang="en-US" altLang="en-US" sz="2400" dirty="0">
              <a:ea typeface="ＭＳ Ｐゴシック" charset="-128"/>
            </a:endParaRPr>
          </a:p>
        </p:txBody>
      </p:sp>
    </p:spTree>
    <p:extLst>
      <p:ext uri="{BB962C8B-B14F-4D97-AF65-F5344CB8AC3E}">
        <p14:creationId xmlns:p14="http://schemas.microsoft.com/office/powerpoint/2010/main" val="99608349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pPr eaLnBrk="1" hangingPunct="1"/>
            <a:r>
              <a:rPr lang="el-GR" altLang="en-US"/>
              <a:t>Παράδειγμα</a:t>
            </a:r>
            <a:endParaRPr lang="en-US" altLang="en-US"/>
          </a:p>
        </p:txBody>
      </p:sp>
      <p:grpSp>
        <p:nvGrpSpPr>
          <p:cNvPr id="94211" name="Group 3"/>
          <p:cNvGrpSpPr>
            <a:grpSpLocks noChangeAspect="1"/>
          </p:cNvGrpSpPr>
          <p:nvPr/>
        </p:nvGrpSpPr>
        <p:grpSpPr bwMode="auto">
          <a:xfrm>
            <a:off x="898968" y="1917700"/>
            <a:ext cx="8153400" cy="3433762"/>
            <a:chOff x="272" y="1242"/>
            <a:chExt cx="2880" cy="720"/>
          </a:xfrm>
        </p:grpSpPr>
        <p:sp>
          <p:nvSpPr>
            <p:cNvPr id="94212" name="AutoShape 4"/>
            <p:cNvSpPr>
              <a:spLocks noChangeAspect="1" noChangeArrowheads="1" noTextEdit="1"/>
            </p:cNvSpPr>
            <p:nvPr/>
          </p:nvSpPr>
          <p:spPr bwMode="auto">
            <a:xfrm>
              <a:off x="272" y="1242"/>
              <a:ext cx="2880"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cxnSp>
          <p:nvCxnSpPr>
            <p:cNvPr id="94213" name="_s76805"/>
            <p:cNvCxnSpPr>
              <a:cxnSpLocks noChangeShapeType="1"/>
              <a:stCxn id="76811" idx="0"/>
              <a:endCxn id="76808" idx="2"/>
            </p:cNvCxnSpPr>
            <p:nvPr/>
          </p:nvCxnSpPr>
          <p:spPr bwMode="auto">
            <a:xfrm rot="5400000" flipH="1">
              <a:off x="2144" y="1098"/>
              <a:ext cx="144" cy="1008"/>
            </a:xfrm>
            <a:prstGeom prst="bentConnector3">
              <a:avLst>
                <a:gd name="adj1" fmla="val 15000"/>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94214" name="_s76806"/>
            <p:cNvCxnSpPr>
              <a:cxnSpLocks noChangeShapeType="1"/>
              <a:stCxn id="76810" idx="0"/>
              <a:endCxn id="76808" idx="2"/>
            </p:cNvCxnSpPr>
            <p:nvPr/>
          </p:nvCxnSpPr>
          <p:spPr bwMode="auto">
            <a:xfrm rot="-5400000">
              <a:off x="1641" y="1601"/>
              <a:ext cx="144" cy="1"/>
            </a:xfrm>
            <a:prstGeom prst="straightConnector1">
              <a:avLst/>
            </a:prstGeom>
            <a:noFill/>
            <a:ln w="28575">
              <a:solidFill>
                <a:schemeClr val="tx1"/>
              </a:solidFill>
              <a:round/>
              <a:headEnd/>
              <a:tailEnd/>
            </a:ln>
            <a:extLst>
              <a:ext uri="{909E8E84-426E-40DD-AFC4-6F175D3DCCD1}">
                <a14:hiddenFill xmlns:a14="http://schemas.microsoft.com/office/drawing/2010/main">
                  <a:noFill/>
                </a14:hiddenFill>
              </a:ext>
            </a:extLst>
          </p:spPr>
        </p:cxnSp>
        <p:cxnSp>
          <p:nvCxnSpPr>
            <p:cNvPr id="94215" name="_s76807"/>
            <p:cNvCxnSpPr>
              <a:cxnSpLocks noChangeShapeType="1"/>
              <a:stCxn id="76809" idx="0"/>
              <a:endCxn id="76808" idx="2"/>
            </p:cNvCxnSpPr>
            <p:nvPr/>
          </p:nvCxnSpPr>
          <p:spPr bwMode="auto">
            <a:xfrm rot="-5400000">
              <a:off x="1136" y="1098"/>
              <a:ext cx="144" cy="1008"/>
            </a:xfrm>
            <a:prstGeom prst="bentConnector3">
              <a:avLst>
                <a:gd name="adj1" fmla="val 15000"/>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76808" name="_s76808"/>
            <p:cNvSpPr>
              <a:spLocks noChangeArrowheads="1"/>
            </p:cNvSpPr>
            <p:nvPr/>
          </p:nvSpPr>
          <p:spPr bwMode="auto">
            <a:xfrm>
              <a:off x="1280" y="1242"/>
              <a:ext cx="864" cy="288"/>
            </a:xfrm>
            <a:prstGeom prst="roundRect">
              <a:avLst>
                <a:gd name="adj" fmla="val 16667"/>
              </a:avLst>
            </a:prstGeom>
            <a:solidFill>
              <a:schemeClr val="accent1"/>
            </a:solidFill>
            <a:ln>
              <a:noFill/>
            </a:ln>
            <a:effectLst>
              <a:prstShdw prst="shdw17" dist="17961" dir="2700000">
                <a:srgbClr val="7A7A00">
                  <a:alpha val="74997"/>
                </a:srgbClr>
              </a:prstShdw>
            </a:effectLst>
            <a:extLst>
              <a:ext uri="{91240B29-F687-4F45-9708-019B960494DF}">
                <a14:hiddenLine xmlns:a14="http://schemas.microsoft.com/office/drawing/2010/main" w="9525">
                  <a:solidFill>
                    <a:srgbClr val="000000"/>
                  </a:solidFill>
                  <a:round/>
                  <a:headEnd/>
                  <a:tailEnd/>
                </a14:hiddenLine>
              </a:ext>
            </a:extLst>
          </p:spPr>
          <p:txBody>
            <a:bodyPr wrap="none" lIns="0" tIns="0" rIns="0" bIns="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l-GR" altLang="en-US" sz="1400" b="1" dirty="0">
                  <a:effectLst>
                    <a:outerShdw blurRad="38100" dist="38100" dir="2700000" algn="tl">
                      <a:srgbClr val="FFFFFF"/>
                    </a:outerShdw>
                  </a:effectLst>
                  <a:latin typeface="Times New Roman" charset="0"/>
                </a:rPr>
                <a:t>ΠΡΟΕΔΡΟΣ </a:t>
              </a:r>
            </a:p>
            <a:p>
              <a:pPr algn="ctr" eaLnBrk="1" hangingPunct="1"/>
              <a:r>
                <a:rPr lang="el-GR" altLang="en-US" sz="1400" b="1" dirty="0">
                  <a:effectLst>
                    <a:outerShdw blurRad="38100" dist="38100" dir="2700000" algn="tl">
                      <a:srgbClr val="FFFFFF"/>
                    </a:outerShdw>
                  </a:effectLst>
                  <a:latin typeface="Times New Roman" charset="0"/>
                </a:rPr>
                <a:t>ΚΑΙ </a:t>
              </a:r>
            </a:p>
            <a:p>
              <a:pPr algn="ctr" eaLnBrk="1" hangingPunct="1"/>
              <a:r>
                <a:rPr lang="el-GR" altLang="en-US" sz="1400" b="1" dirty="0">
                  <a:effectLst>
                    <a:outerShdw blurRad="38100" dist="38100" dir="2700000" algn="tl">
                      <a:srgbClr val="FFFFFF"/>
                    </a:outerShdw>
                  </a:effectLst>
                  <a:latin typeface="Times New Roman" charset="0"/>
                </a:rPr>
                <a:t>ΔΙΕΥΘΥΝΩΝ ΣΥΜΒΟΥΛΟΣ</a:t>
              </a:r>
              <a:endParaRPr lang="en-US" altLang="en-US" sz="1400" b="1" dirty="0">
                <a:effectLst>
                  <a:outerShdw blurRad="38100" dist="38100" dir="2700000" algn="tl">
                    <a:srgbClr val="FFFFFF"/>
                  </a:outerShdw>
                </a:effectLst>
                <a:latin typeface="Times New Roman" charset="0"/>
              </a:endParaRPr>
            </a:p>
          </p:txBody>
        </p:sp>
        <p:sp>
          <p:nvSpPr>
            <p:cNvPr id="76809" name="_s76809"/>
            <p:cNvSpPr>
              <a:spLocks noChangeArrowheads="1"/>
            </p:cNvSpPr>
            <p:nvPr/>
          </p:nvSpPr>
          <p:spPr bwMode="auto">
            <a:xfrm>
              <a:off x="272" y="1674"/>
              <a:ext cx="864" cy="288"/>
            </a:xfrm>
            <a:prstGeom prst="roundRect">
              <a:avLst>
                <a:gd name="adj" fmla="val 16667"/>
              </a:avLst>
            </a:prstGeom>
            <a:solidFill>
              <a:schemeClr val="accent1"/>
            </a:solidFill>
            <a:ln>
              <a:noFill/>
            </a:ln>
            <a:effectLst>
              <a:prstShdw prst="shdw17" dist="17961" dir="2700000">
                <a:srgbClr val="7A7A00">
                  <a:alpha val="74997"/>
                </a:srgbClr>
              </a:prstShdw>
            </a:effectLst>
            <a:extLst>
              <a:ext uri="{91240B29-F687-4F45-9708-019B960494DF}">
                <a14:hiddenLine xmlns:a14="http://schemas.microsoft.com/office/drawing/2010/main" w="9525">
                  <a:solidFill>
                    <a:srgbClr val="000000"/>
                  </a:solidFill>
                  <a:round/>
                  <a:headEnd/>
                  <a:tailEnd/>
                </a14:hiddenLine>
              </a:ext>
            </a:extLst>
          </p:spPr>
          <p:txBody>
            <a:bodyPr wrap="none" lIns="0" tIns="0" rIns="0" bIns="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l-GR" altLang="en-US" sz="1400" b="1">
                  <a:effectLst>
                    <a:outerShdw blurRad="38100" dist="38100" dir="2700000" algn="tl">
                      <a:srgbClr val="FFFFFF"/>
                    </a:outerShdw>
                  </a:effectLst>
                  <a:latin typeface="Times New Roman" charset="0"/>
                </a:rPr>
                <a:t>ΓΕΝΙΚΟΣ</a:t>
              </a:r>
            </a:p>
            <a:p>
              <a:pPr algn="ctr" eaLnBrk="1" hangingPunct="1"/>
              <a:r>
                <a:rPr lang="el-GR" altLang="en-US" sz="1400" b="1">
                  <a:effectLst>
                    <a:outerShdw blurRad="38100" dist="38100" dir="2700000" algn="tl">
                      <a:srgbClr val="FFFFFF"/>
                    </a:outerShdw>
                  </a:effectLst>
                  <a:latin typeface="Times New Roman" charset="0"/>
                </a:rPr>
                <a:t>Δ/ΝΤΗΣ</a:t>
              </a:r>
            </a:p>
            <a:p>
              <a:pPr algn="ctr" eaLnBrk="1" hangingPunct="1"/>
              <a:r>
                <a:rPr lang="en-US" altLang="en-US" sz="1400" b="1">
                  <a:effectLst>
                    <a:outerShdw blurRad="38100" dist="38100" dir="2700000" algn="tl">
                      <a:srgbClr val="FFFFFF"/>
                    </a:outerShdw>
                  </a:effectLst>
                  <a:latin typeface="Times New Roman" charset="0"/>
                </a:rPr>
                <a:t>MARKETING</a:t>
              </a:r>
            </a:p>
          </p:txBody>
        </p:sp>
        <p:sp>
          <p:nvSpPr>
            <p:cNvPr id="76810" name="_s76810"/>
            <p:cNvSpPr>
              <a:spLocks noChangeArrowheads="1"/>
            </p:cNvSpPr>
            <p:nvPr/>
          </p:nvSpPr>
          <p:spPr bwMode="auto">
            <a:xfrm>
              <a:off x="1280" y="1674"/>
              <a:ext cx="864" cy="288"/>
            </a:xfrm>
            <a:prstGeom prst="roundRect">
              <a:avLst>
                <a:gd name="adj" fmla="val 16667"/>
              </a:avLst>
            </a:prstGeom>
            <a:solidFill>
              <a:schemeClr val="accent1"/>
            </a:solidFill>
            <a:ln>
              <a:noFill/>
            </a:ln>
            <a:effectLst>
              <a:prstShdw prst="shdw17" dist="17961" dir="2700000">
                <a:srgbClr val="7A7A00">
                  <a:alpha val="74997"/>
                </a:srgbClr>
              </a:prstShdw>
            </a:effectLst>
            <a:extLst>
              <a:ext uri="{91240B29-F687-4F45-9708-019B960494DF}">
                <a14:hiddenLine xmlns:a14="http://schemas.microsoft.com/office/drawing/2010/main" w="9525">
                  <a:solidFill>
                    <a:srgbClr val="000000"/>
                  </a:solidFill>
                  <a:round/>
                  <a:headEnd/>
                  <a:tailEnd/>
                </a14:hiddenLine>
              </a:ext>
            </a:extLst>
          </p:spPr>
          <p:txBody>
            <a:bodyPr wrap="none" lIns="0" tIns="0" rIns="0" bIns="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l-GR" altLang="en-US" sz="1400" b="1">
                  <a:effectLst>
                    <a:outerShdw blurRad="38100" dist="38100" dir="2700000" algn="tl">
                      <a:srgbClr val="FFFFFF"/>
                    </a:outerShdw>
                  </a:effectLst>
                  <a:latin typeface="Times New Roman" charset="0"/>
                </a:rPr>
                <a:t>ΓΕΝΙΚΟΣ</a:t>
              </a:r>
            </a:p>
            <a:p>
              <a:pPr algn="ctr" eaLnBrk="1" hangingPunct="1"/>
              <a:r>
                <a:rPr lang="el-GR" altLang="en-US" sz="1400" b="1">
                  <a:effectLst>
                    <a:outerShdw blurRad="38100" dist="38100" dir="2700000" algn="tl">
                      <a:srgbClr val="FFFFFF"/>
                    </a:outerShdw>
                  </a:effectLst>
                  <a:latin typeface="Times New Roman" charset="0"/>
                </a:rPr>
                <a:t>Δ/ΝΤΗΣ</a:t>
              </a:r>
            </a:p>
            <a:p>
              <a:pPr algn="ctr" eaLnBrk="1" hangingPunct="1"/>
              <a:r>
                <a:rPr lang="el-GR" altLang="en-US" sz="1400" b="1">
                  <a:effectLst>
                    <a:outerShdw blurRad="38100" dist="38100" dir="2700000" algn="tl">
                      <a:srgbClr val="FFFFFF"/>
                    </a:outerShdw>
                  </a:effectLst>
                  <a:latin typeface="Times New Roman" charset="0"/>
                </a:rPr>
                <a:t>ΠΑΡΑΓΩΓΗΣ</a:t>
              </a:r>
              <a:endParaRPr lang="en-US" altLang="en-US" sz="1400" b="1">
                <a:effectLst>
                  <a:outerShdw blurRad="38100" dist="38100" dir="2700000" algn="tl">
                    <a:srgbClr val="FFFFFF"/>
                  </a:outerShdw>
                </a:effectLst>
                <a:latin typeface="Times New Roman" charset="0"/>
              </a:endParaRPr>
            </a:p>
          </p:txBody>
        </p:sp>
        <p:sp>
          <p:nvSpPr>
            <p:cNvPr id="76811" name="_s76811"/>
            <p:cNvSpPr>
              <a:spLocks noChangeArrowheads="1"/>
            </p:cNvSpPr>
            <p:nvPr/>
          </p:nvSpPr>
          <p:spPr bwMode="auto">
            <a:xfrm>
              <a:off x="2288" y="1674"/>
              <a:ext cx="864" cy="288"/>
            </a:xfrm>
            <a:prstGeom prst="roundRect">
              <a:avLst>
                <a:gd name="adj" fmla="val 16667"/>
              </a:avLst>
            </a:prstGeom>
            <a:solidFill>
              <a:schemeClr val="accent1"/>
            </a:solidFill>
            <a:ln>
              <a:noFill/>
            </a:ln>
            <a:effectLst>
              <a:prstShdw prst="shdw17" dist="17961" dir="2700000">
                <a:srgbClr val="7A7A00">
                  <a:alpha val="74997"/>
                </a:srgbClr>
              </a:prstShdw>
            </a:effectLst>
            <a:extLst>
              <a:ext uri="{91240B29-F687-4F45-9708-019B960494DF}">
                <a14:hiddenLine xmlns:a14="http://schemas.microsoft.com/office/drawing/2010/main" w="9525">
                  <a:solidFill>
                    <a:srgbClr val="000000"/>
                  </a:solidFill>
                  <a:round/>
                  <a:headEnd/>
                  <a:tailEnd/>
                </a14:hiddenLine>
              </a:ext>
            </a:extLst>
          </p:spPr>
          <p:txBody>
            <a:bodyPr wrap="none" lIns="0" tIns="0" rIns="0" bIns="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l-GR" altLang="en-US" sz="1400" b="1">
                  <a:effectLst>
                    <a:outerShdw blurRad="38100" dist="38100" dir="2700000" algn="tl">
                      <a:srgbClr val="FFFFFF"/>
                    </a:outerShdw>
                  </a:effectLst>
                  <a:latin typeface="Times New Roman" charset="0"/>
                </a:rPr>
                <a:t>ΓΕΝΙΚΟΣ </a:t>
              </a:r>
            </a:p>
            <a:p>
              <a:pPr algn="ctr" eaLnBrk="1" hangingPunct="1"/>
              <a:r>
                <a:rPr lang="el-GR" altLang="en-US" sz="1400" b="1">
                  <a:effectLst>
                    <a:outerShdw blurRad="38100" dist="38100" dir="2700000" algn="tl">
                      <a:srgbClr val="FFFFFF"/>
                    </a:outerShdw>
                  </a:effectLst>
                  <a:latin typeface="Times New Roman" charset="0"/>
                </a:rPr>
                <a:t>Δ/ΝΤΗΣ</a:t>
              </a:r>
            </a:p>
            <a:p>
              <a:pPr algn="ctr" eaLnBrk="1" hangingPunct="1"/>
              <a:r>
                <a:rPr lang="el-GR" altLang="en-US" sz="1400" b="1">
                  <a:effectLst>
                    <a:outerShdw blurRad="38100" dist="38100" dir="2700000" algn="tl">
                      <a:srgbClr val="FFFFFF"/>
                    </a:outerShdw>
                  </a:effectLst>
                  <a:latin typeface="Times New Roman" charset="0"/>
                </a:rPr>
                <a:t>ΧΡΗΜΑΤΟΟΙΚΟΝΟΜΙΚΩΝ</a:t>
              </a:r>
              <a:endParaRPr lang="en-US" altLang="en-US" sz="1400" b="1">
                <a:effectLst>
                  <a:outerShdw blurRad="38100" dist="38100" dir="2700000" algn="tl">
                    <a:srgbClr val="FFFFFF"/>
                  </a:outerShdw>
                </a:effectLst>
                <a:latin typeface="Times New Roman" charset="0"/>
              </a:endParaRPr>
            </a:p>
          </p:txBody>
        </p:sp>
      </p:grpSp>
    </p:spTree>
    <p:extLst>
      <p:ext uri="{BB962C8B-B14F-4D97-AF65-F5344CB8AC3E}">
        <p14:creationId xmlns:p14="http://schemas.microsoft.com/office/powerpoint/2010/main" val="154020487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pPr eaLnBrk="1" hangingPunct="1"/>
            <a:r>
              <a:rPr lang="el-GR" altLang="en-US"/>
              <a:t>4. Γεωγραφική</a:t>
            </a:r>
            <a:endParaRPr lang="en-US" altLang="en-US"/>
          </a:p>
        </p:txBody>
      </p:sp>
      <p:sp>
        <p:nvSpPr>
          <p:cNvPr id="95235" name="Rectangle 3"/>
          <p:cNvSpPr>
            <a:spLocks noGrp="1" noChangeArrowheads="1"/>
          </p:cNvSpPr>
          <p:nvPr>
            <p:ph type="body" idx="1"/>
          </p:nvPr>
        </p:nvSpPr>
        <p:spPr/>
        <p:txBody>
          <a:bodyPr>
            <a:normAutofit/>
          </a:bodyPr>
          <a:lstStyle/>
          <a:p>
            <a:pPr eaLnBrk="1" hangingPunct="1"/>
            <a:r>
              <a:rPr lang="el-GR" altLang="en-US" sz="2800"/>
              <a:t>Συνήθως σε μεγάλες επιχειρήσεις</a:t>
            </a:r>
          </a:p>
          <a:p>
            <a:pPr eaLnBrk="1" hangingPunct="1"/>
            <a:r>
              <a:rPr lang="el-GR" altLang="en-US" sz="2800" dirty="0"/>
              <a:t>Συνήθως όμοιες λειτουργίες σε διαφορετικές περιοχές</a:t>
            </a:r>
          </a:p>
          <a:p>
            <a:pPr eaLnBrk="1" hangingPunct="1"/>
            <a:r>
              <a:rPr lang="el-GR" altLang="en-US" sz="2800" dirty="0"/>
              <a:t>Δεν αφορά όλες τις λειτουργίες της επιχείρησης</a:t>
            </a:r>
            <a:endParaRPr lang="en-US" altLang="en-US" sz="2800" dirty="0"/>
          </a:p>
        </p:txBody>
      </p:sp>
    </p:spTree>
    <p:extLst>
      <p:ext uri="{BB962C8B-B14F-4D97-AF65-F5344CB8AC3E}">
        <p14:creationId xmlns:p14="http://schemas.microsoft.com/office/powerpoint/2010/main" val="45540276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pPr eaLnBrk="1" hangingPunct="1"/>
            <a:r>
              <a:rPr lang="el-GR" altLang="en-US" sz="3500"/>
              <a:t>Παράδειγμα: ΓΕΩΓΡΑΦΙΚΗ</a:t>
            </a:r>
            <a:endParaRPr lang="en-US" altLang="en-US" sz="3500"/>
          </a:p>
        </p:txBody>
      </p:sp>
      <p:grpSp>
        <p:nvGrpSpPr>
          <p:cNvPr id="96259" name="Group 3"/>
          <p:cNvGrpSpPr>
            <a:grpSpLocks noChangeAspect="1"/>
          </p:cNvGrpSpPr>
          <p:nvPr/>
        </p:nvGrpSpPr>
        <p:grpSpPr bwMode="auto">
          <a:xfrm>
            <a:off x="898968" y="1917700"/>
            <a:ext cx="8153400" cy="3433762"/>
            <a:chOff x="272" y="1242"/>
            <a:chExt cx="3888" cy="720"/>
          </a:xfrm>
        </p:grpSpPr>
        <p:sp>
          <p:nvSpPr>
            <p:cNvPr id="96260" name="AutoShape 4"/>
            <p:cNvSpPr>
              <a:spLocks noChangeAspect="1" noChangeArrowheads="1" noTextEdit="1"/>
            </p:cNvSpPr>
            <p:nvPr/>
          </p:nvSpPr>
          <p:spPr bwMode="auto">
            <a:xfrm>
              <a:off x="272" y="1242"/>
              <a:ext cx="3888"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cxnSp>
          <p:nvCxnSpPr>
            <p:cNvPr id="96261" name="_s78853"/>
            <p:cNvCxnSpPr>
              <a:cxnSpLocks noChangeShapeType="1"/>
              <a:stCxn id="78861" idx="0"/>
              <a:endCxn id="78857" idx="2"/>
            </p:cNvCxnSpPr>
            <p:nvPr/>
          </p:nvCxnSpPr>
          <p:spPr bwMode="auto">
            <a:xfrm rot="5400000" flipH="1">
              <a:off x="2396" y="1350"/>
              <a:ext cx="144" cy="504"/>
            </a:xfrm>
            <a:prstGeom prst="bentConnector3">
              <a:avLst>
                <a:gd name="adj1" fmla="val 15000"/>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96262" name="_s78854"/>
            <p:cNvCxnSpPr>
              <a:cxnSpLocks noChangeShapeType="1"/>
              <a:stCxn id="78860" idx="0"/>
              <a:endCxn id="78857" idx="2"/>
            </p:cNvCxnSpPr>
            <p:nvPr/>
          </p:nvCxnSpPr>
          <p:spPr bwMode="auto">
            <a:xfrm rot="5400000" flipH="1">
              <a:off x="2900" y="846"/>
              <a:ext cx="144" cy="1512"/>
            </a:xfrm>
            <a:prstGeom prst="bentConnector3">
              <a:avLst>
                <a:gd name="adj1" fmla="val 15000"/>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96263" name="_s78855"/>
            <p:cNvCxnSpPr>
              <a:cxnSpLocks noChangeShapeType="1"/>
              <a:stCxn id="78859" idx="0"/>
              <a:endCxn id="78857" idx="2"/>
            </p:cNvCxnSpPr>
            <p:nvPr/>
          </p:nvCxnSpPr>
          <p:spPr bwMode="auto">
            <a:xfrm rot="-5400000">
              <a:off x="1893" y="1350"/>
              <a:ext cx="144" cy="503"/>
            </a:xfrm>
            <a:prstGeom prst="bentConnector3">
              <a:avLst>
                <a:gd name="adj1" fmla="val 15000"/>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96264" name="_s78856"/>
            <p:cNvCxnSpPr>
              <a:cxnSpLocks noChangeShapeType="1"/>
              <a:stCxn id="78858" idx="0"/>
              <a:endCxn id="78857" idx="2"/>
            </p:cNvCxnSpPr>
            <p:nvPr/>
          </p:nvCxnSpPr>
          <p:spPr bwMode="auto">
            <a:xfrm rot="-5400000">
              <a:off x="1388" y="846"/>
              <a:ext cx="144" cy="1512"/>
            </a:xfrm>
            <a:prstGeom prst="bentConnector3">
              <a:avLst>
                <a:gd name="adj1" fmla="val 15000"/>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78857" name="_s78857"/>
            <p:cNvSpPr>
              <a:spLocks noChangeArrowheads="1"/>
            </p:cNvSpPr>
            <p:nvPr/>
          </p:nvSpPr>
          <p:spPr bwMode="auto">
            <a:xfrm>
              <a:off x="1784" y="1242"/>
              <a:ext cx="865" cy="288"/>
            </a:xfrm>
            <a:prstGeom prst="roundRect">
              <a:avLst>
                <a:gd name="adj" fmla="val 16667"/>
              </a:avLst>
            </a:prstGeom>
            <a:solidFill>
              <a:schemeClr val="accent1"/>
            </a:solidFill>
            <a:ln>
              <a:noFill/>
            </a:ln>
            <a:effectLst>
              <a:prstShdw prst="shdw17" dist="17961" dir="2700000">
                <a:srgbClr val="7A7A00">
                  <a:alpha val="74997"/>
                </a:srgbClr>
              </a:prstShdw>
            </a:effectLst>
            <a:extLst>
              <a:ext uri="{91240B29-F687-4F45-9708-019B960494DF}">
                <a14:hiddenLine xmlns:a14="http://schemas.microsoft.com/office/drawing/2010/main" w="9525">
                  <a:solidFill>
                    <a:srgbClr val="000000"/>
                  </a:solidFill>
                  <a:round/>
                  <a:headEnd/>
                  <a:tailEnd/>
                </a14:hiddenLine>
              </a:ext>
            </a:extLst>
          </p:spPr>
          <p:txBody>
            <a:bodyPr wrap="none" lIns="0" tIns="0" rIns="0" bIns="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l-GR" altLang="en-US" sz="1100" b="1" dirty="0">
                  <a:effectLst>
                    <a:outerShdw blurRad="38100" dist="38100" dir="2700000" algn="tl">
                      <a:srgbClr val="FFFFFF"/>
                    </a:outerShdw>
                  </a:effectLst>
                  <a:latin typeface="Times New Roman" charset="0"/>
                </a:rPr>
                <a:t>ΠΡΟΕΔΡΟΣ </a:t>
              </a:r>
            </a:p>
            <a:p>
              <a:pPr algn="ctr" eaLnBrk="1" hangingPunct="1"/>
              <a:r>
                <a:rPr lang="el-GR" altLang="en-US" sz="1100" b="1" dirty="0">
                  <a:effectLst>
                    <a:outerShdw blurRad="38100" dist="38100" dir="2700000" algn="tl">
                      <a:srgbClr val="FFFFFF"/>
                    </a:outerShdw>
                  </a:effectLst>
                  <a:latin typeface="Times New Roman" charset="0"/>
                </a:rPr>
                <a:t>ΚΑΙ </a:t>
              </a:r>
            </a:p>
            <a:p>
              <a:pPr algn="ctr" eaLnBrk="1" hangingPunct="1"/>
              <a:r>
                <a:rPr lang="el-GR" altLang="en-US" sz="1100" b="1" dirty="0">
                  <a:effectLst>
                    <a:outerShdw blurRad="38100" dist="38100" dir="2700000" algn="tl">
                      <a:srgbClr val="FFFFFF"/>
                    </a:outerShdw>
                  </a:effectLst>
                  <a:latin typeface="Times New Roman" charset="0"/>
                </a:rPr>
                <a:t>ΔΙΕΥΘΥΝΩΝ ΣΥΜΒΟΥΛΟΣ</a:t>
              </a:r>
              <a:endParaRPr lang="en-US" altLang="en-US" sz="1100" b="1" dirty="0">
                <a:effectLst>
                  <a:outerShdw blurRad="38100" dist="38100" dir="2700000" algn="tl">
                    <a:srgbClr val="FFFFFF"/>
                  </a:outerShdw>
                </a:effectLst>
                <a:latin typeface="Times New Roman" charset="0"/>
              </a:endParaRPr>
            </a:p>
          </p:txBody>
        </p:sp>
        <p:sp>
          <p:nvSpPr>
            <p:cNvPr id="78858" name="_s78858"/>
            <p:cNvSpPr>
              <a:spLocks noChangeArrowheads="1"/>
            </p:cNvSpPr>
            <p:nvPr/>
          </p:nvSpPr>
          <p:spPr bwMode="auto">
            <a:xfrm>
              <a:off x="272" y="1674"/>
              <a:ext cx="864" cy="288"/>
            </a:xfrm>
            <a:prstGeom prst="roundRect">
              <a:avLst>
                <a:gd name="adj" fmla="val 16667"/>
              </a:avLst>
            </a:prstGeom>
            <a:solidFill>
              <a:schemeClr val="accent1"/>
            </a:solidFill>
            <a:ln>
              <a:noFill/>
            </a:ln>
            <a:effectLst>
              <a:prstShdw prst="shdw17" dist="17961" dir="2700000">
                <a:srgbClr val="7A7A00">
                  <a:alpha val="74997"/>
                </a:srgbClr>
              </a:prstShdw>
            </a:effectLst>
            <a:extLst>
              <a:ext uri="{91240B29-F687-4F45-9708-019B960494DF}">
                <a14:hiddenLine xmlns:a14="http://schemas.microsoft.com/office/drawing/2010/main" w="9525">
                  <a:solidFill>
                    <a:srgbClr val="000000"/>
                  </a:solidFill>
                  <a:round/>
                  <a:headEnd/>
                  <a:tailEnd/>
                </a14:hiddenLine>
              </a:ext>
            </a:extLst>
          </p:spPr>
          <p:txBody>
            <a:bodyPr wrap="none" lIns="0" tIns="0" rIns="0" bIns="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l-GR" altLang="en-US" sz="1200" b="1">
                  <a:effectLst>
                    <a:outerShdw blurRad="38100" dist="38100" dir="2700000" algn="tl">
                      <a:srgbClr val="FFFFFF"/>
                    </a:outerShdw>
                  </a:effectLst>
                  <a:latin typeface="Times New Roman" charset="0"/>
                </a:rPr>
                <a:t>ΓΕΝΙΚΗ</a:t>
              </a:r>
            </a:p>
            <a:p>
              <a:pPr algn="ctr" eaLnBrk="1" hangingPunct="1"/>
              <a:r>
                <a:rPr lang="el-GR" altLang="en-US" sz="1200" b="1">
                  <a:effectLst>
                    <a:outerShdw blurRad="38100" dist="38100" dir="2700000" algn="tl">
                      <a:srgbClr val="FFFFFF"/>
                    </a:outerShdw>
                  </a:effectLst>
                  <a:latin typeface="Times New Roman" charset="0"/>
                </a:rPr>
                <a:t>ΔΙΕΥΘΥΝΣΗ</a:t>
              </a:r>
            </a:p>
            <a:p>
              <a:pPr algn="ctr" eaLnBrk="1" hangingPunct="1"/>
              <a:r>
                <a:rPr lang="el-GR" altLang="en-US" sz="1200" b="1">
                  <a:effectLst>
                    <a:outerShdw blurRad="38100" dist="38100" dir="2700000" algn="tl">
                      <a:srgbClr val="FFFFFF"/>
                    </a:outerShdw>
                  </a:effectLst>
                  <a:latin typeface="Times New Roman" charset="0"/>
                </a:rPr>
                <a:t>ΑΘΗΝΑΣ</a:t>
              </a:r>
              <a:endParaRPr lang="en-US" altLang="en-US" sz="1200" b="1">
                <a:effectLst>
                  <a:outerShdw blurRad="38100" dist="38100" dir="2700000" algn="tl">
                    <a:srgbClr val="FFFFFF"/>
                  </a:outerShdw>
                </a:effectLst>
                <a:latin typeface="Times New Roman" charset="0"/>
              </a:endParaRPr>
            </a:p>
          </p:txBody>
        </p:sp>
        <p:sp>
          <p:nvSpPr>
            <p:cNvPr id="78859" name="_s78859"/>
            <p:cNvSpPr>
              <a:spLocks noChangeArrowheads="1"/>
            </p:cNvSpPr>
            <p:nvPr/>
          </p:nvSpPr>
          <p:spPr bwMode="auto">
            <a:xfrm>
              <a:off x="1280" y="1674"/>
              <a:ext cx="864" cy="288"/>
            </a:xfrm>
            <a:prstGeom prst="roundRect">
              <a:avLst>
                <a:gd name="adj" fmla="val 16667"/>
              </a:avLst>
            </a:prstGeom>
            <a:solidFill>
              <a:schemeClr val="accent1"/>
            </a:solidFill>
            <a:ln>
              <a:noFill/>
            </a:ln>
            <a:effectLst>
              <a:prstShdw prst="shdw17" dist="17961" dir="2700000">
                <a:srgbClr val="7A7A00">
                  <a:alpha val="74997"/>
                </a:srgbClr>
              </a:prstShdw>
            </a:effectLst>
            <a:extLst>
              <a:ext uri="{91240B29-F687-4F45-9708-019B960494DF}">
                <a14:hiddenLine xmlns:a14="http://schemas.microsoft.com/office/drawing/2010/main" w="9525">
                  <a:solidFill>
                    <a:srgbClr val="000000"/>
                  </a:solidFill>
                  <a:round/>
                  <a:headEnd/>
                  <a:tailEnd/>
                </a14:hiddenLine>
              </a:ext>
            </a:extLst>
          </p:spPr>
          <p:txBody>
            <a:bodyPr wrap="none" lIns="0" tIns="0" rIns="0" bIns="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l-GR" altLang="en-US" sz="1200" b="1">
                  <a:effectLst>
                    <a:outerShdw blurRad="38100" dist="38100" dir="2700000" algn="tl">
                      <a:srgbClr val="FFFFFF"/>
                    </a:outerShdw>
                  </a:effectLst>
                  <a:latin typeface="Times New Roman" charset="0"/>
                </a:rPr>
                <a:t>ΓΕΝΙΚΗ</a:t>
              </a:r>
            </a:p>
            <a:p>
              <a:pPr algn="ctr" eaLnBrk="1" hangingPunct="1"/>
              <a:r>
                <a:rPr lang="el-GR" altLang="en-US" sz="1200" b="1">
                  <a:effectLst>
                    <a:outerShdw blurRad="38100" dist="38100" dir="2700000" algn="tl">
                      <a:srgbClr val="FFFFFF"/>
                    </a:outerShdw>
                  </a:effectLst>
                  <a:latin typeface="Times New Roman" charset="0"/>
                </a:rPr>
                <a:t>ΔΙΕΥΘΥΝΣΗ</a:t>
              </a:r>
            </a:p>
            <a:p>
              <a:pPr algn="ctr" eaLnBrk="1" hangingPunct="1"/>
              <a:r>
                <a:rPr lang="el-GR" altLang="en-US" sz="1200" b="1">
                  <a:effectLst>
                    <a:outerShdw blurRad="38100" dist="38100" dir="2700000" algn="tl">
                      <a:srgbClr val="FFFFFF"/>
                    </a:outerShdw>
                  </a:effectLst>
                  <a:latin typeface="Times New Roman" charset="0"/>
                </a:rPr>
                <a:t>ΚΕΝΤΡΙΚΗΣ</a:t>
              </a:r>
            </a:p>
            <a:p>
              <a:pPr algn="ctr" eaLnBrk="1" hangingPunct="1"/>
              <a:r>
                <a:rPr lang="el-GR" altLang="en-US" sz="1200" b="1">
                  <a:effectLst>
                    <a:outerShdw blurRad="38100" dist="38100" dir="2700000" algn="tl">
                      <a:srgbClr val="FFFFFF"/>
                    </a:outerShdw>
                  </a:effectLst>
                  <a:latin typeface="Times New Roman" charset="0"/>
                </a:rPr>
                <a:t>ΕΛΛΑΔΑΣ</a:t>
              </a:r>
              <a:endParaRPr lang="en-US" altLang="en-US" sz="1200" b="1">
                <a:effectLst>
                  <a:outerShdw blurRad="38100" dist="38100" dir="2700000" algn="tl">
                    <a:srgbClr val="FFFFFF"/>
                  </a:outerShdw>
                </a:effectLst>
                <a:latin typeface="Times New Roman" charset="0"/>
              </a:endParaRPr>
            </a:p>
          </p:txBody>
        </p:sp>
        <p:sp>
          <p:nvSpPr>
            <p:cNvPr id="78860" name="_s78860"/>
            <p:cNvSpPr>
              <a:spLocks noChangeArrowheads="1"/>
            </p:cNvSpPr>
            <p:nvPr/>
          </p:nvSpPr>
          <p:spPr bwMode="auto">
            <a:xfrm>
              <a:off x="3296" y="1674"/>
              <a:ext cx="864" cy="288"/>
            </a:xfrm>
            <a:prstGeom prst="roundRect">
              <a:avLst>
                <a:gd name="adj" fmla="val 16667"/>
              </a:avLst>
            </a:prstGeom>
            <a:solidFill>
              <a:schemeClr val="accent1"/>
            </a:solidFill>
            <a:ln>
              <a:noFill/>
            </a:ln>
            <a:effectLst>
              <a:prstShdw prst="shdw17" dist="17961" dir="2700000">
                <a:srgbClr val="7A7A00">
                  <a:alpha val="74997"/>
                </a:srgbClr>
              </a:prstShdw>
            </a:effectLst>
            <a:extLst>
              <a:ext uri="{91240B29-F687-4F45-9708-019B960494DF}">
                <a14:hiddenLine xmlns:a14="http://schemas.microsoft.com/office/drawing/2010/main" w="9525">
                  <a:solidFill>
                    <a:srgbClr val="000000"/>
                  </a:solidFill>
                  <a:round/>
                  <a:headEnd/>
                  <a:tailEnd/>
                </a14:hiddenLine>
              </a:ext>
            </a:extLst>
          </p:spPr>
          <p:txBody>
            <a:bodyPr wrap="none" lIns="0" tIns="0" rIns="0" bIns="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l-GR" altLang="en-US" sz="1200" b="1">
                  <a:effectLst>
                    <a:outerShdw blurRad="38100" dist="38100" dir="2700000" algn="tl">
                      <a:srgbClr val="FFFFFF"/>
                    </a:outerShdw>
                  </a:effectLst>
                  <a:latin typeface="Times New Roman" charset="0"/>
                </a:rPr>
                <a:t>ΓΕΝΙΚΗ</a:t>
              </a:r>
            </a:p>
            <a:p>
              <a:pPr algn="ctr" eaLnBrk="1" hangingPunct="1"/>
              <a:r>
                <a:rPr lang="el-GR" altLang="en-US" sz="1200" b="1">
                  <a:effectLst>
                    <a:outerShdw blurRad="38100" dist="38100" dir="2700000" algn="tl">
                      <a:srgbClr val="FFFFFF"/>
                    </a:outerShdw>
                  </a:effectLst>
                  <a:latin typeface="Times New Roman" charset="0"/>
                </a:rPr>
                <a:t>ΔΙΕΥΘΥΝΣΗ</a:t>
              </a:r>
            </a:p>
            <a:p>
              <a:pPr algn="ctr" eaLnBrk="1" hangingPunct="1"/>
              <a:r>
                <a:rPr lang="el-GR" altLang="en-US" sz="1200" b="1">
                  <a:effectLst>
                    <a:outerShdw blurRad="38100" dist="38100" dir="2700000" algn="tl">
                      <a:srgbClr val="FFFFFF"/>
                    </a:outerShdw>
                  </a:effectLst>
                  <a:latin typeface="Times New Roman" charset="0"/>
                </a:rPr>
                <a:t>ΑΙΓΑΙΟΥ</a:t>
              </a:r>
              <a:endParaRPr lang="en-US" altLang="en-US" sz="1200" b="1">
                <a:effectLst>
                  <a:outerShdw blurRad="38100" dist="38100" dir="2700000" algn="tl">
                    <a:srgbClr val="FFFFFF"/>
                  </a:outerShdw>
                </a:effectLst>
                <a:latin typeface="Times New Roman" charset="0"/>
              </a:endParaRPr>
            </a:p>
          </p:txBody>
        </p:sp>
        <p:sp>
          <p:nvSpPr>
            <p:cNvPr id="78861" name="_s78861"/>
            <p:cNvSpPr>
              <a:spLocks noChangeArrowheads="1"/>
            </p:cNvSpPr>
            <p:nvPr/>
          </p:nvSpPr>
          <p:spPr bwMode="auto">
            <a:xfrm>
              <a:off x="2288" y="1674"/>
              <a:ext cx="864" cy="288"/>
            </a:xfrm>
            <a:prstGeom prst="roundRect">
              <a:avLst>
                <a:gd name="adj" fmla="val 16667"/>
              </a:avLst>
            </a:prstGeom>
            <a:solidFill>
              <a:schemeClr val="accent1"/>
            </a:solidFill>
            <a:ln>
              <a:noFill/>
            </a:ln>
            <a:effectLst>
              <a:prstShdw prst="shdw17" dist="17961" dir="2700000">
                <a:srgbClr val="7A7A00">
                  <a:alpha val="74997"/>
                </a:srgbClr>
              </a:prstShdw>
            </a:effectLst>
            <a:extLst>
              <a:ext uri="{91240B29-F687-4F45-9708-019B960494DF}">
                <a14:hiddenLine xmlns:a14="http://schemas.microsoft.com/office/drawing/2010/main" w="9525">
                  <a:solidFill>
                    <a:srgbClr val="000000"/>
                  </a:solidFill>
                  <a:round/>
                  <a:headEnd/>
                  <a:tailEnd/>
                </a14:hiddenLine>
              </a:ext>
            </a:extLst>
          </p:spPr>
          <p:txBody>
            <a:bodyPr wrap="none" lIns="0" tIns="0" rIns="0" bIns="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l-GR" altLang="en-US" sz="1200" b="1">
                  <a:effectLst>
                    <a:outerShdw blurRad="38100" dist="38100" dir="2700000" algn="tl">
                      <a:srgbClr val="FFFFFF"/>
                    </a:outerShdw>
                  </a:effectLst>
                  <a:latin typeface="Times New Roman" charset="0"/>
                </a:rPr>
                <a:t>ΓΕΝΙΚΗ</a:t>
              </a:r>
            </a:p>
            <a:p>
              <a:pPr algn="ctr" eaLnBrk="1" hangingPunct="1"/>
              <a:r>
                <a:rPr lang="el-GR" altLang="en-US" sz="1200" b="1">
                  <a:effectLst>
                    <a:outerShdw blurRad="38100" dist="38100" dir="2700000" algn="tl">
                      <a:srgbClr val="FFFFFF"/>
                    </a:outerShdw>
                  </a:effectLst>
                  <a:latin typeface="Times New Roman" charset="0"/>
                </a:rPr>
                <a:t>ΔΙΕΥΘΥΝΣΗ</a:t>
              </a:r>
            </a:p>
            <a:p>
              <a:pPr algn="ctr" eaLnBrk="1" hangingPunct="1"/>
              <a:r>
                <a:rPr lang="el-GR" altLang="en-US" sz="1200" b="1">
                  <a:effectLst>
                    <a:outerShdw blurRad="38100" dist="38100" dir="2700000" algn="tl">
                      <a:srgbClr val="FFFFFF"/>
                    </a:outerShdw>
                  </a:effectLst>
                  <a:latin typeface="Times New Roman" charset="0"/>
                </a:rPr>
                <a:t>ΒΟΡΕΙΑΣ</a:t>
              </a:r>
            </a:p>
            <a:p>
              <a:pPr algn="ctr" eaLnBrk="1" hangingPunct="1"/>
              <a:r>
                <a:rPr lang="el-GR" altLang="en-US" sz="1200" b="1">
                  <a:effectLst>
                    <a:outerShdw blurRad="38100" dist="38100" dir="2700000" algn="tl">
                      <a:srgbClr val="FFFFFF"/>
                    </a:outerShdw>
                  </a:effectLst>
                  <a:latin typeface="Times New Roman" charset="0"/>
                </a:rPr>
                <a:t>ΕΛΛΑΔΑΣ</a:t>
              </a:r>
              <a:endParaRPr lang="en-US" altLang="en-US" sz="1200" b="1">
                <a:effectLst>
                  <a:outerShdw blurRad="38100" dist="38100" dir="2700000" algn="tl">
                    <a:srgbClr val="FFFFFF"/>
                  </a:outerShdw>
                </a:effectLst>
                <a:latin typeface="Times New Roman" charset="0"/>
              </a:endParaRPr>
            </a:p>
          </p:txBody>
        </p:sp>
      </p:grpSp>
    </p:spTree>
    <p:extLst>
      <p:ext uri="{BB962C8B-B14F-4D97-AF65-F5344CB8AC3E}">
        <p14:creationId xmlns:p14="http://schemas.microsoft.com/office/powerpoint/2010/main" val="32257025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pPr eaLnBrk="1" hangingPunct="1"/>
            <a:r>
              <a:rPr lang="el-GR" altLang="en-US"/>
              <a:t>Παράδειγμα: </a:t>
            </a:r>
            <a:br>
              <a:rPr lang="el-GR" altLang="en-US"/>
            </a:br>
            <a:r>
              <a:rPr lang="el-GR" altLang="en-US"/>
              <a:t>ΓΕΩΓΡΑΦΙΚΗ &amp; ΛΕΙΤΟΥΡΓΙΚΗ</a:t>
            </a:r>
            <a:endParaRPr lang="en-US" altLang="en-US"/>
          </a:p>
        </p:txBody>
      </p:sp>
      <p:grpSp>
        <p:nvGrpSpPr>
          <p:cNvPr id="97283" name="Group 3"/>
          <p:cNvGrpSpPr>
            <a:grpSpLocks noChangeAspect="1"/>
          </p:cNvGrpSpPr>
          <p:nvPr/>
        </p:nvGrpSpPr>
        <p:grpSpPr bwMode="auto">
          <a:xfrm>
            <a:off x="898968" y="2322513"/>
            <a:ext cx="8153400" cy="3433762"/>
            <a:chOff x="272" y="1242"/>
            <a:chExt cx="3743" cy="1584"/>
          </a:xfrm>
        </p:grpSpPr>
        <p:sp>
          <p:nvSpPr>
            <p:cNvPr id="97284" name="AutoShape 4"/>
            <p:cNvSpPr>
              <a:spLocks noChangeAspect="1" noChangeArrowheads="1" noTextEdit="1"/>
            </p:cNvSpPr>
            <p:nvPr/>
          </p:nvSpPr>
          <p:spPr bwMode="auto">
            <a:xfrm>
              <a:off x="272" y="1242"/>
              <a:ext cx="3743" cy="1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cxnSp>
          <p:nvCxnSpPr>
            <p:cNvPr id="97285" name="_s79877"/>
            <p:cNvCxnSpPr>
              <a:cxnSpLocks noChangeShapeType="1"/>
              <a:stCxn id="79895" idx="3"/>
              <a:endCxn id="79889" idx="2"/>
            </p:cNvCxnSpPr>
            <p:nvPr/>
          </p:nvCxnSpPr>
          <p:spPr bwMode="auto">
            <a:xfrm flipV="1">
              <a:off x="3439" y="1962"/>
              <a:ext cx="144" cy="720"/>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97286" name="_s79878"/>
            <p:cNvCxnSpPr>
              <a:cxnSpLocks noChangeShapeType="1"/>
              <a:stCxn id="79894" idx="3"/>
              <a:endCxn id="79889" idx="2"/>
            </p:cNvCxnSpPr>
            <p:nvPr/>
          </p:nvCxnSpPr>
          <p:spPr bwMode="auto">
            <a:xfrm flipV="1">
              <a:off x="3439" y="1962"/>
              <a:ext cx="144" cy="288"/>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97287" name="_s79879"/>
            <p:cNvCxnSpPr>
              <a:cxnSpLocks noChangeShapeType="1"/>
              <a:stCxn id="79893" idx="3"/>
              <a:endCxn id="79888" idx="2"/>
            </p:cNvCxnSpPr>
            <p:nvPr/>
          </p:nvCxnSpPr>
          <p:spPr bwMode="auto">
            <a:xfrm flipV="1">
              <a:off x="2287" y="1962"/>
              <a:ext cx="144" cy="720"/>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97288" name="_s79880"/>
            <p:cNvCxnSpPr>
              <a:cxnSpLocks noChangeShapeType="1"/>
              <a:stCxn id="79892" idx="3"/>
              <a:endCxn id="79888" idx="2"/>
            </p:cNvCxnSpPr>
            <p:nvPr/>
          </p:nvCxnSpPr>
          <p:spPr bwMode="auto">
            <a:xfrm flipV="1">
              <a:off x="2287" y="1962"/>
              <a:ext cx="144" cy="288"/>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97289" name="_s79881"/>
            <p:cNvCxnSpPr>
              <a:cxnSpLocks noChangeShapeType="1"/>
              <a:stCxn id="79891" idx="3"/>
              <a:endCxn id="79887" idx="2"/>
            </p:cNvCxnSpPr>
            <p:nvPr/>
          </p:nvCxnSpPr>
          <p:spPr bwMode="auto">
            <a:xfrm flipV="1">
              <a:off x="1136" y="1962"/>
              <a:ext cx="144" cy="720"/>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97290" name="_s79882"/>
            <p:cNvCxnSpPr>
              <a:cxnSpLocks noChangeShapeType="1"/>
              <a:stCxn id="79890" idx="3"/>
              <a:endCxn id="79887" idx="2"/>
            </p:cNvCxnSpPr>
            <p:nvPr/>
          </p:nvCxnSpPr>
          <p:spPr bwMode="auto">
            <a:xfrm flipV="1">
              <a:off x="1136" y="1962"/>
              <a:ext cx="144" cy="288"/>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97291" name="_s79883"/>
            <p:cNvCxnSpPr>
              <a:cxnSpLocks noChangeShapeType="1"/>
              <a:stCxn id="79889" idx="0"/>
              <a:endCxn id="79886" idx="2"/>
            </p:cNvCxnSpPr>
            <p:nvPr/>
          </p:nvCxnSpPr>
          <p:spPr bwMode="auto">
            <a:xfrm rot="5400000" flipH="1">
              <a:off x="2935" y="1026"/>
              <a:ext cx="144" cy="1152"/>
            </a:xfrm>
            <a:prstGeom prst="bentConnector3">
              <a:avLst>
                <a:gd name="adj1" fmla="val 32875"/>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97292" name="_s79884"/>
            <p:cNvCxnSpPr>
              <a:cxnSpLocks noChangeShapeType="1"/>
              <a:stCxn id="79888" idx="0"/>
              <a:endCxn id="79886" idx="2"/>
            </p:cNvCxnSpPr>
            <p:nvPr/>
          </p:nvCxnSpPr>
          <p:spPr bwMode="auto">
            <a:xfrm rot="-5400000">
              <a:off x="2360" y="1601"/>
              <a:ext cx="144" cy="1"/>
            </a:xfrm>
            <a:prstGeom prst="straightConnector1">
              <a:avLst/>
            </a:prstGeom>
            <a:noFill/>
            <a:ln w="28575">
              <a:solidFill>
                <a:schemeClr val="tx1"/>
              </a:solidFill>
              <a:round/>
              <a:headEnd/>
              <a:tailEnd/>
            </a:ln>
            <a:extLst>
              <a:ext uri="{909E8E84-426E-40DD-AFC4-6F175D3DCCD1}">
                <a14:hiddenFill xmlns:a14="http://schemas.microsoft.com/office/drawing/2010/main">
                  <a:noFill/>
                </a14:hiddenFill>
              </a:ext>
            </a:extLst>
          </p:spPr>
        </p:cxnSp>
        <p:cxnSp>
          <p:nvCxnSpPr>
            <p:cNvPr id="97293" name="_s79885"/>
            <p:cNvCxnSpPr>
              <a:cxnSpLocks noChangeShapeType="1"/>
              <a:stCxn id="79887" idx="0"/>
              <a:endCxn id="79886" idx="2"/>
            </p:cNvCxnSpPr>
            <p:nvPr/>
          </p:nvCxnSpPr>
          <p:spPr bwMode="auto">
            <a:xfrm rot="-5400000">
              <a:off x="1784" y="1026"/>
              <a:ext cx="144" cy="1151"/>
            </a:xfrm>
            <a:prstGeom prst="bentConnector3">
              <a:avLst>
                <a:gd name="adj1" fmla="val 32875"/>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79886" name="_s79886"/>
            <p:cNvSpPr>
              <a:spLocks noChangeArrowheads="1"/>
            </p:cNvSpPr>
            <p:nvPr/>
          </p:nvSpPr>
          <p:spPr bwMode="auto">
            <a:xfrm>
              <a:off x="1999" y="1242"/>
              <a:ext cx="864" cy="288"/>
            </a:xfrm>
            <a:prstGeom prst="roundRect">
              <a:avLst>
                <a:gd name="adj" fmla="val 16667"/>
              </a:avLst>
            </a:prstGeom>
            <a:solidFill>
              <a:schemeClr val="accent1"/>
            </a:solidFill>
            <a:ln>
              <a:noFill/>
            </a:ln>
            <a:effectLst>
              <a:prstShdw prst="shdw17" dist="17961" dir="2700000">
                <a:srgbClr val="7A7A00">
                  <a:alpha val="74997"/>
                </a:srgbClr>
              </a:prstShdw>
            </a:effectLst>
            <a:extLst>
              <a:ext uri="{91240B29-F687-4F45-9708-019B960494DF}">
                <a14:hiddenLine xmlns:a14="http://schemas.microsoft.com/office/drawing/2010/main" w="9525">
                  <a:solidFill>
                    <a:srgbClr val="000000"/>
                  </a:solidFill>
                  <a:round/>
                  <a:headEnd/>
                  <a:tailEnd/>
                </a14:hiddenLine>
              </a:ext>
            </a:extLst>
          </p:spPr>
          <p:txBody>
            <a:bodyPr wrap="none" lIns="0" tIns="0" rIns="0" bIns="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l-GR" altLang="en-US" sz="1200" b="1">
                  <a:effectLst>
                    <a:outerShdw blurRad="38100" dist="38100" dir="2700000" algn="tl">
                      <a:srgbClr val="FFFFFF"/>
                    </a:outerShdw>
                  </a:effectLst>
                  <a:latin typeface="Times New Roman" charset="0"/>
                </a:rPr>
                <a:t>ΓΕΝΙΚΟΣ </a:t>
              </a:r>
            </a:p>
            <a:p>
              <a:pPr algn="ctr" eaLnBrk="1" hangingPunct="1"/>
              <a:r>
                <a:rPr lang="el-GR" altLang="en-US" sz="1200" b="1">
                  <a:effectLst>
                    <a:outerShdw blurRad="38100" dist="38100" dir="2700000" algn="tl">
                      <a:srgbClr val="FFFFFF"/>
                    </a:outerShdw>
                  </a:effectLst>
                  <a:latin typeface="Times New Roman" charset="0"/>
                </a:rPr>
                <a:t>ΔΙΕΥΘΥΝΤΗΣ</a:t>
              </a:r>
              <a:endParaRPr lang="en-US" altLang="en-US" sz="1200" b="1">
                <a:effectLst>
                  <a:outerShdw blurRad="38100" dist="38100" dir="2700000" algn="tl">
                    <a:srgbClr val="FFFFFF"/>
                  </a:outerShdw>
                </a:effectLst>
                <a:latin typeface="Times New Roman" charset="0"/>
              </a:endParaRPr>
            </a:p>
          </p:txBody>
        </p:sp>
        <p:sp>
          <p:nvSpPr>
            <p:cNvPr id="79887" name="_s79887"/>
            <p:cNvSpPr>
              <a:spLocks noChangeArrowheads="1"/>
            </p:cNvSpPr>
            <p:nvPr/>
          </p:nvSpPr>
          <p:spPr bwMode="auto">
            <a:xfrm>
              <a:off x="848" y="1674"/>
              <a:ext cx="864" cy="288"/>
            </a:xfrm>
            <a:prstGeom prst="roundRect">
              <a:avLst>
                <a:gd name="adj" fmla="val 16667"/>
              </a:avLst>
            </a:prstGeom>
            <a:solidFill>
              <a:schemeClr val="accent1"/>
            </a:solidFill>
            <a:ln>
              <a:noFill/>
            </a:ln>
            <a:effectLst>
              <a:prstShdw prst="shdw17" dist="17961" dir="2700000">
                <a:srgbClr val="7A7A00">
                  <a:alpha val="74997"/>
                </a:srgbClr>
              </a:prstShdw>
            </a:effectLst>
            <a:extLst>
              <a:ext uri="{91240B29-F687-4F45-9708-019B960494DF}">
                <a14:hiddenLine xmlns:a14="http://schemas.microsoft.com/office/drawing/2010/main" w="9525">
                  <a:solidFill>
                    <a:srgbClr val="000000"/>
                  </a:solidFill>
                  <a:round/>
                  <a:headEnd/>
                  <a:tailEnd/>
                </a14:hiddenLine>
              </a:ext>
            </a:extLst>
          </p:spPr>
          <p:txBody>
            <a:bodyPr wrap="none" lIns="0" tIns="0" rIns="0" bIns="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l-GR" altLang="en-US" sz="1200" b="1">
                  <a:effectLst>
                    <a:outerShdw blurRad="38100" dist="38100" dir="2700000" algn="tl">
                      <a:srgbClr val="FFFFFF"/>
                    </a:outerShdw>
                  </a:effectLst>
                  <a:latin typeface="Times New Roman" charset="0"/>
                </a:rPr>
                <a:t>ΓΕΝΙΚΗ</a:t>
              </a:r>
            </a:p>
            <a:p>
              <a:pPr algn="ctr" eaLnBrk="1" hangingPunct="1"/>
              <a:r>
                <a:rPr lang="el-GR" altLang="en-US" sz="1200" b="1">
                  <a:effectLst>
                    <a:outerShdw blurRad="38100" dist="38100" dir="2700000" algn="tl">
                      <a:srgbClr val="FFFFFF"/>
                    </a:outerShdw>
                  </a:effectLst>
                  <a:latin typeface="Times New Roman" charset="0"/>
                </a:rPr>
                <a:t>ΔΙΕΥΘΥΝΣΗ</a:t>
              </a:r>
            </a:p>
            <a:p>
              <a:pPr algn="ctr" eaLnBrk="1" hangingPunct="1"/>
              <a:r>
                <a:rPr lang="el-GR" altLang="en-US" sz="1200" b="1">
                  <a:effectLst>
                    <a:outerShdw blurRad="38100" dist="38100" dir="2700000" algn="tl">
                      <a:srgbClr val="FFFFFF"/>
                    </a:outerShdw>
                  </a:effectLst>
                  <a:latin typeface="Times New Roman" charset="0"/>
                </a:rPr>
                <a:t>ΑΘΗΝΑΣ</a:t>
              </a:r>
              <a:endParaRPr lang="en-US" altLang="en-US" sz="1200" b="1">
                <a:effectLst>
                  <a:outerShdw blurRad="38100" dist="38100" dir="2700000" algn="tl">
                    <a:srgbClr val="FFFFFF"/>
                  </a:outerShdw>
                </a:effectLst>
                <a:latin typeface="Times New Roman" charset="0"/>
              </a:endParaRPr>
            </a:p>
          </p:txBody>
        </p:sp>
        <p:sp>
          <p:nvSpPr>
            <p:cNvPr id="79888" name="_s79888"/>
            <p:cNvSpPr>
              <a:spLocks noChangeArrowheads="1"/>
            </p:cNvSpPr>
            <p:nvPr/>
          </p:nvSpPr>
          <p:spPr bwMode="auto">
            <a:xfrm>
              <a:off x="1999" y="1674"/>
              <a:ext cx="864" cy="288"/>
            </a:xfrm>
            <a:prstGeom prst="roundRect">
              <a:avLst>
                <a:gd name="adj" fmla="val 16667"/>
              </a:avLst>
            </a:prstGeom>
            <a:solidFill>
              <a:schemeClr val="accent1"/>
            </a:solidFill>
            <a:ln>
              <a:noFill/>
            </a:ln>
            <a:effectLst>
              <a:prstShdw prst="shdw17" dist="17961" dir="2700000">
                <a:srgbClr val="7A7A00">
                  <a:alpha val="74997"/>
                </a:srgbClr>
              </a:prstShdw>
            </a:effectLst>
            <a:extLst>
              <a:ext uri="{91240B29-F687-4F45-9708-019B960494DF}">
                <a14:hiddenLine xmlns:a14="http://schemas.microsoft.com/office/drawing/2010/main" w="9525">
                  <a:solidFill>
                    <a:srgbClr val="000000"/>
                  </a:solidFill>
                  <a:round/>
                  <a:headEnd/>
                  <a:tailEnd/>
                </a14:hiddenLine>
              </a:ext>
            </a:extLst>
          </p:spPr>
          <p:txBody>
            <a:bodyPr wrap="none" lIns="0" tIns="0" rIns="0" bIns="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l-GR" altLang="en-US" sz="1200" b="1">
                  <a:effectLst>
                    <a:outerShdw blurRad="38100" dist="38100" dir="2700000" algn="tl">
                      <a:srgbClr val="FFFFFF"/>
                    </a:outerShdw>
                  </a:effectLst>
                  <a:latin typeface="Times New Roman" charset="0"/>
                </a:rPr>
                <a:t>ΓΕΝΙΚΗ</a:t>
              </a:r>
            </a:p>
            <a:p>
              <a:pPr algn="ctr" eaLnBrk="1" hangingPunct="1"/>
              <a:r>
                <a:rPr lang="el-GR" altLang="en-US" sz="1200" b="1">
                  <a:effectLst>
                    <a:outerShdw blurRad="38100" dist="38100" dir="2700000" algn="tl">
                      <a:srgbClr val="FFFFFF"/>
                    </a:outerShdw>
                  </a:effectLst>
                  <a:latin typeface="Times New Roman" charset="0"/>
                </a:rPr>
                <a:t>ΔΙΕΥΘΥΝΣΗ</a:t>
              </a:r>
            </a:p>
            <a:p>
              <a:pPr algn="ctr" eaLnBrk="1" hangingPunct="1"/>
              <a:r>
                <a:rPr lang="el-GR" altLang="en-US" sz="1200" b="1">
                  <a:effectLst>
                    <a:outerShdw blurRad="38100" dist="38100" dir="2700000" algn="tl">
                      <a:srgbClr val="FFFFFF"/>
                    </a:outerShdw>
                  </a:effectLst>
                  <a:latin typeface="Times New Roman" charset="0"/>
                </a:rPr>
                <a:t>ΚΕΝΤΡΙΚΗΣ</a:t>
              </a:r>
            </a:p>
            <a:p>
              <a:pPr algn="ctr" eaLnBrk="1" hangingPunct="1"/>
              <a:r>
                <a:rPr lang="el-GR" altLang="en-US" sz="1200" b="1">
                  <a:effectLst>
                    <a:outerShdw blurRad="38100" dist="38100" dir="2700000" algn="tl">
                      <a:srgbClr val="FFFFFF"/>
                    </a:outerShdw>
                  </a:effectLst>
                  <a:latin typeface="Times New Roman" charset="0"/>
                </a:rPr>
                <a:t>ΕΛΛΑΔΑΣ</a:t>
              </a:r>
              <a:endParaRPr lang="en-US" altLang="en-US" sz="1200" b="1">
                <a:effectLst>
                  <a:outerShdw blurRad="38100" dist="38100" dir="2700000" algn="tl">
                    <a:srgbClr val="FFFFFF"/>
                  </a:outerShdw>
                </a:effectLst>
                <a:latin typeface="Times New Roman" charset="0"/>
              </a:endParaRPr>
            </a:p>
          </p:txBody>
        </p:sp>
        <p:sp>
          <p:nvSpPr>
            <p:cNvPr id="79889" name="_s79889"/>
            <p:cNvSpPr>
              <a:spLocks noChangeArrowheads="1"/>
            </p:cNvSpPr>
            <p:nvPr/>
          </p:nvSpPr>
          <p:spPr bwMode="auto">
            <a:xfrm>
              <a:off x="3151" y="1674"/>
              <a:ext cx="864" cy="288"/>
            </a:xfrm>
            <a:prstGeom prst="roundRect">
              <a:avLst>
                <a:gd name="adj" fmla="val 16667"/>
              </a:avLst>
            </a:prstGeom>
            <a:solidFill>
              <a:schemeClr val="accent1"/>
            </a:solidFill>
            <a:ln>
              <a:noFill/>
            </a:ln>
            <a:effectLst>
              <a:prstShdw prst="shdw17" dist="17961" dir="2700000">
                <a:srgbClr val="7A7A00">
                  <a:alpha val="74997"/>
                </a:srgbClr>
              </a:prstShdw>
            </a:effectLst>
            <a:extLst>
              <a:ext uri="{91240B29-F687-4F45-9708-019B960494DF}">
                <a14:hiddenLine xmlns:a14="http://schemas.microsoft.com/office/drawing/2010/main" w="9525">
                  <a:solidFill>
                    <a:srgbClr val="000000"/>
                  </a:solidFill>
                  <a:round/>
                  <a:headEnd/>
                  <a:tailEnd/>
                </a14:hiddenLine>
              </a:ext>
            </a:extLst>
          </p:spPr>
          <p:txBody>
            <a:bodyPr wrap="none" lIns="0" tIns="0" rIns="0" bIns="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l-GR" altLang="en-US" sz="1200" b="1">
                  <a:effectLst>
                    <a:outerShdw blurRad="38100" dist="38100" dir="2700000" algn="tl">
                      <a:srgbClr val="FFFFFF"/>
                    </a:outerShdw>
                  </a:effectLst>
                  <a:latin typeface="Times New Roman" charset="0"/>
                </a:rPr>
                <a:t>ΓΕΝΙΚΗ</a:t>
              </a:r>
            </a:p>
            <a:p>
              <a:pPr algn="ctr" eaLnBrk="1" hangingPunct="1"/>
              <a:r>
                <a:rPr lang="el-GR" altLang="en-US" sz="1200" b="1">
                  <a:effectLst>
                    <a:outerShdw blurRad="38100" dist="38100" dir="2700000" algn="tl">
                      <a:srgbClr val="FFFFFF"/>
                    </a:outerShdw>
                  </a:effectLst>
                  <a:latin typeface="Times New Roman" charset="0"/>
                </a:rPr>
                <a:t>ΔΙΕΥΘΥΝΣΗ</a:t>
              </a:r>
            </a:p>
            <a:p>
              <a:pPr algn="ctr" eaLnBrk="1" hangingPunct="1"/>
              <a:r>
                <a:rPr lang="el-GR" altLang="en-US" sz="1200" b="1">
                  <a:effectLst>
                    <a:outerShdw blurRad="38100" dist="38100" dir="2700000" algn="tl">
                      <a:srgbClr val="FFFFFF"/>
                    </a:outerShdw>
                  </a:effectLst>
                  <a:latin typeface="Times New Roman" charset="0"/>
                </a:rPr>
                <a:t>ΒΟΡΕΙΑΣ</a:t>
              </a:r>
            </a:p>
            <a:p>
              <a:pPr algn="ctr" eaLnBrk="1" hangingPunct="1"/>
              <a:r>
                <a:rPr lang="el-GR" altLang="en-US" sz="1200" b="1">
                  <a:effectLst>
                    <a:outerShdw blurRad="38100" dist="38100" dir="2700000" algn="tl">
                      <a:srgbClr val="FFFFFF"/>
                    </a:outerShdw>
                  </a:effectLst>
                  <a:latin typeface="Times New Roman" charset="0"/>
                </a:rPr>
                <a:t>ΕΛΛΑΔΑΣ</a:t>
              </a:r>
              <a:endParaRPr lang="en-US" altLang="en-US" sz="1200" b="1">
                <a:effectLst>
                  <a:outerShdw blurRad="38100" dist="38100" dir="2700000" algn="tl">
                    <a:srgbClr val="FFFFFF"/>
                  </a:outerShdw>
                </a:effectLst>
                <a:latin typeface="Times New Roman" charset="0"/>
              </a:endParaRPr>
            </a:p>
          </p:txBody>
        </p:sp>
        <p:sp>
          <p:nvSpPr>
            <p:cNvPr id="79890" name="_s79890"/>
            <p:cNvSpPr>
              <a:spLocks noChangeArrowheads="1"/>
            </p:cNvSpPr>
            <p:nvPr/>
          </p:nvSpPr>
          <p:spPr bwMode="auto">
            <a:xfrm>
              <a:off x="272" y="2106"/>
              <a:ext cx="864" cy="288"/>
            </a:xfrm>
            <a:prstGeom prst="roundRect">
              <a:avLst>
                <a:gd name="adj" fmla="val 16667"/>
              </a:avLst>
            </a:prstGeom>
            <a:solidFill>
              <a:schemeClr val="accent1"/>
            </a:solidFill>
            <a:ln w="9525">
              <a:solidFill>
                <a:schemeClr val="tx1"/>
              </a:solidFill>
              <a:round/>
              <a:headEnd/>
              <a:tailEnd/>
            </a:ln>
          </p:spPr>
          <p:txBody>
            <a:bodyPr wrap="none" lIns="0" tIns="0" rIns="0" bIns="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l-GR" altLang="en-US" sz="1200" b="1">
                  <a:effectLst>
                    <a:outerShdw blurRad="38100" dist="38100" dir="2700000" algn="tl">
                      <a:srgbClr val="FFFFFF"/>
                    </a:outerShdw>
                  </a:effectLst>
                  <a:latin typeface="Times New Roman" charset="0"/>
                </a:rPr>
                <a:t>ΠΑΡΑΓΩΓΗ</a:t>
              </a:r>
              <a:endParaRPr lang="en-US" altLang="en-US" sz="1200" b="1">
                <a:effectLst>
                  <a:outerShdw blurRad="38100" dist="38100" dir="2700000" algn="tl">
                    <a:srgbClr val="FFFFFF"/>
                  </a:outerShdw>
                </a:effectLst>
                <a:latin typeface="Times New Roman" charset="0"/>
              </a:endParaRPr>
            </a:p>
          </p:txBody>
        </p:sp>
        <p:sp>
          <p:nvSpPr>
            <p:cNvPr id="79891" name="_s79891"/>
            <p:cNvSpPr>
              <a:spLocks noChangeArrowheads="1"/>
            </p:cNvSpPr>
            <p:nvPr/>
          </p:nvSpPr>
          <p:spPr bwMode="auto">
            <a:xfrm>
              <a:off x="272" y="2538"/>
              <a:ext cx="864" cy="288"/>
            </a:xfrm>
            <a:prstGeom prst="roundRect">
              <a:avLst>
                <a:gd name="adj" fmla="val 16667"/>
              </a:avLst>
            </a:prstGeom>
            <a:solidFill>
              <a:schemeClr val="accent1"/>
            </a:solidFill>
            <a:ln w="9525">
              <a:solidFill>
                <a:schemeClr val="tx1"/>
              </a:solidFill>
              <a:round/>
              <a:headEnd/>
              <a:tailEnd/>
            </a:ln>
          </p:spPr>
          <p:txBody>
            <a:bodyPr wrap="none" lIns="0" tIns="0" rIns="0" bIns="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l-GR" altLang="en-US" sz="1200" b="1">
                  <a:effectLst>
                    <a:outerShdw blurRad="38100" dist="38100" dir="2700000" algn="tl">
                      <a:srgbClr val="FFFFFF"/>
                    </a:outerShdw>
                  </a:effectLst>
                  <a:latin typeface="Times New Roman" charset="0"/>
                </a:rPr>
                <a:t>ΠΩΛΗΣΕΣ</a:t>
              </a:r>
              <a:endParaRPr lang="en-US" altLang="en-US" sz="1200" b="1">
                <a:effectLst>
                  <a:outerShdw blurRad="38100" dist="38100" dir="2700000" algn="tl">
                    <a:srgbClr val="FFFFFF"/>
                  </a:outerShdw>
                </a:effectLst>
                <a:latin typeface="Times New Roman" charset="0"/>
              </a:endParaRPr>
            </a:p>
          </p:txBody>
        </p:sp>
        <p:sp>
          <p:nvSpPr>
            <p:cNvPr id="79892" name="_s79892"/>
            <p:cNvSpPr>
              <a:spLocks noChangeArrowheads="1"/>
            </p:cNvSpPr>
            <p:nvPr/>
          </p:nvSpPr>
          <p:spPr bwMode="auto">
            <a:xfrm>
              <a:off x="1424" y="2106"/>
              <a:ext cx="863" cy="288"/>
            </a:xfrm>
            <a:prstGeom prst="roundRect">
              <a:avLst>
                <a:gd name="adj" fmla="val 16667"/>
              </a:avLst>
            </a:prstGeom>
            <a:solidFill>
              <a:schemeClr val="accent1"/>
            </a:solidFill>
            <a:ln w="9525">
              <a:solidFill>
                <a:schemeClr val="tx1"/>
              </a:solidFill>
              <a:round/>
              <a:headEnd/>
              <a:tailEnd/>
            </a:ln>
          </p:spPr>
          <p:txBody>
            <a:bodyPr wrap="none" lIns="0" tIns="0" rIns="0" bIns="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l-GR" altLang="en-US" sz="1200" b="1">
                  <a:effectLst>
                    <a:outerShdw blurRad="38100" dist="38100" dir="2700000" algn="tl">
                      <a:srgbClr val="FFFFFF"/>
                    </a:outerShdw>
                  </a:effectLst>
                  <a:latin typeface="Times New Roman" charset="0"/>
                </a:rPr>
                <a:t>ΠΑΡΑΓΩΓΗ</a:t>
              </a:r>
              <a:endParaRPr lang="en-US" altLang="en-US" sz="1200" b="1">
                <a:effectLst>
                  <a:outerShdw blurRad="38100" dist="38100" dir="2700000" algn="tl">
                    <a:srgbClr val="FFFFFF"/>
                  </a:outerShdw>
                </a:effectLst>
                <a:latin typeface="Times New Roman" charset="0"/>
              </a:endParaRPr>
            </a:p>
          </p:txBody>
        </p:sp>
        <p:sp>
          <p:nvSpPr>
            <p:cNvPr id="79893" name="_s79893"/>
            <p:cNvSpPr>
              <a:spLocks noChangeArrowheads="1"/>
            </p:cNvSpPr>
            <p:nvPr/>
          </p:nvSpPr>
          <p:spPr bwMode="auto">
            <a:xfrm>
              <a:off x="1424" y="2538"/>
              <a:ext cx="863" cy="288"/>
            </a:xfrm>
            <a:prstGeom prst="roundRect">
              <a:avLst>
                <a:gd name="adj" fmla="val 16667"/>
              </a:avLst>
            </a:prstGeom>
            <a:solidFill>
              <a:schemeClr val="accent1"/>
            </a:solidFill>
            <a:ln w="9525">
              <a:solidFill>
                <a:schemeClr val="tx1"/>
              </a:solidFill>
              <a:round/>
              <a:headEnd/>
              <a:tailEnd/>
            </a:ln>
          </p:spPr>
          <p:txBody>
            <a:bodyPr wrap="none" lIns="0" tIns="0" rIns="0" bIns="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l-GR" altLang="en-US" sz="1200" b="1">
                  <a:effectLst>
                    <a:outerShdw blurRad="38100" dist="38100" dir="2700000" algn="tl">
                      <a:srgbClr val="FFFFFF"/>
                    </a:outerShdw>
                  </a:effectLst>
                  <a:latin typeface="Times New Roman" charset="0"/>
                </a:rPr>
                <a:t>ΠΩΛΗΣΕΣ</a:t>
              </a:r>
              <a:endParaRPr lang="en-US" altLang="en-US" sz="1200" b="1">
                <a:effectLst>
                  <a:outerShdw blurRad="38100" dist="38100" dir="2700000" algn="tl">
                    <a:srgbClr val="FFFFFF"/>
                  </a:outerShdw>
                </a:effectLst>
                <a:latin typeface="Times New Roman" charset="0"/>
              </a:endParaRPr>
            </a:p>
          </p:txBody>
        </p:sp>
        <p:sp>
          <p:nvSpPr>
            <p:cNvPr id="79894" name="_s79894"/>
            <p:cNvSpPr>
              <a:spLocks noChangeArrowheads="1"/>
            </p:cNvSpPr>
            <p:nvPr/>
          </p:nvSpPr>
          <p:spPr bwMode="auto">
            <a:xfrm>
              <a:off x="2575" y="2106"/>
              <a:ext cx="864" cy="288"/>
            </a:xfrm>
            <a:prstGeom prst="roundRect">
              <a:avLst>
                <a:gd name="adj" fmla="val 16667"/>
              </a:avLst>
            </a:prstGeom>
            <a:solidFill>
              <a:schemeClr val="accent1"/>
            </a:solidFill>
            <a:ln w="9525">
              <a:solidFill>
                <a:schemeClr val="tx1"/>
              </a:solidFill>
              <a:round/>
              <a:headEnd/>
              <a:tailEnd/>
            </a:ln>
          </p:spPr>
          <p:txBody>
            <a:bodyPr wrap="none" lIns="0" tIns="0" rIns="0" bIns="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l-GR" altLang="en-US" sz="1200" b="1">
                  <a:effectLst>
                    <a:outerShdw blurRad="38100" dist="38100" dir="2700000" algn="tl">
                      <a:srgbClr val="FFFFFF"/>
                    </a:outerShdw>
                  </a:effectLst>
                  <a:latin typeface="Times New Roman" charset="0"/>
                </a:rPr>
                <a:t>ΠΑΡΑΓΩΓΗ</a:t>
              </a:r>
              <a:endParaRPr lang="en-US" altLang="en-US" sz="1200" b="1">
                <a:effectLst>
                  <a:outerShdw blurRad="38100" dist="38100" dir="2700000" algn="tl">
                    <a:srgbClr val="FFFFFF"/>
                  </a:outerShdw>
                </a:effectLst>
                <a:latin typeface="Times New Roman" charset="0"/>
              </a:endParaRPr>
            </a:p>
          </p:txBody>
        </p:sp>
        <p:sp>
          <p:nvSpPr>
            <p:cNvPr id="79895" name="_s79895"/>
            <p:cNvSpPr>
              <a:spLocks noChangeArrowheads="1"/>
            </p:cNvSpPr>
            <p:nvPr/>
          </p:nvSpPr>
          <p:spPr bwMode="auto">
            <a:xfrm>
              <a:off x="2575" y="2538"/>
              <a:ext cx="864" cy="288"/>
            </a:xfrm>
            <a:prstGeom prst="roundRect">
              <a:avLst>
                <a:gd name="adj" fmla="val 16667"/>
              </a:avLst>
            </a:prstGeom>
            <a:solidFill>
              <a:schemeClr val="accent1"/>
            </a:solidFill>
            <a:ln w="9525">
              <a:solidFill>
                <a:schemeClr val="tx1"/>
              </a:solidFill>
              <a:round/>
              <a:headEnd/>
              <a:tailEnd/>
            </a:ln>
          </p:spPr>
          <p:txBody>
            <a:bodyPr wrap="none" lIns="0" tIns="0" rIns="0" bIns="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l-GR" altLang="en-US" sz="1200" b="1">
                  <a:effectLst>
                    <a:outerShdw blurRad="38100" dist="38100" dir="2700000" algn="tl">
                      <a:srgbClr val="FFFFFF"/>
                    </a:outerShdw>
                  </a:effectLst>
                  <a:latin typeface="Times New Roman" charset="0"/>
                </a:rPr>
                <a:t>ΠΩΛΗΣΕΣ</a:t>
              </a:r>
              <a:endParaRPr lang="en-US" altLang="en-US" sz="1200" b="1">
                <a:effectLst>
                  <a:outerShdw blurRad="38100" dist="38100" dir="2700000" algn="tl">
                    <a:srgbClr val="FFFFFF"/>
                  </a:outerShdw>
                </a:effectLst>
                <a:latin typeface="Times New Roman" charset="0"/>
              </a:endParaRPr>
            </a:p>
          </p:txBody>
        </p:sp>
      </p:grpSp>
    </p:spTree>
    <p:extLst>
      <p:ext uri="{BB962C8B-B14F-4D97-AF65-F5344CB8AC3E}">
        <p14:creationId xmlns:p14="http://schemas.microsoft.com/office/powerpoint/2010/main" val="118953395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pPr eaLnBrk="1" hangingPunct="1"/>
            <a:r>
              <a:rPr lang="el-GR" altLang="en-US"/>
              <a:t>Γεωγραφική</a:t>
            </a:r>
            <a:endParaRPr lang="en-US" altLang="en-US"/>
          </a:p>
        </p:txBody>
      </p:sp>
      <p:sp>
        <p:nvSpPr>
          <p:cNvPr id="98307" name="Rectangle 3"/>
          <p:cNvSpPr>
            <a:spLocks noGrp="1" noChangeArrowheads="1"/>
          </p:cNvSpPr>
          <p:nvPr>
            <p:ph type="body" sz="half" idx="1"/>
          </p:nvPr>
        </p:nvSpPr>
        <p:spPr/>
        <p:txBody>
          <a:bodyPr/>
          <a:lstStyle/>
          <a:p>
            <a:pPr eaLnBrk="1" hangingPunct="1"/>
            <a:r>
              <a:rPr lang="el-GR" altLang="en-US" sz="2600"/>
              <a:t>Πλεονεκτήματα:</a:t>
            </a:r>
          </a:p>
          <a:p>
            <a:pPr lvl="1" eaLnBrk="1" hangingPunct="1"/>
            <a:r>
              <a:rPr lang="el-GR" altLang="en-US" sz="2200">
                <a:ea typeface="ＭＳ Ｐゴシック" charset="-128"/>
              </a:rPr>
              <a:t>Αποδοτικότερη λειτουργία παραγωγής</a:t>
            </a:r>
          </a:p>
          <a:p>
            <a:pPr lvl="1" eaLnBrk="1" hangingPunct="1"/>
            <a:r>
              <a:rPr lang="el-GR" altLang="en-US" sz="2200">
                <a:ea typeface="ＭＳ Ｐゴシック" charset="-128"/>
              </a:rPr>
              <a:t>Αποδοτικότερη λειτουργία </a:t>
            </a:r>
            <a:r>
              <a:rPr lang="en-US" altLang="en-US" sz="2200">
                <a:ea typeface="ＭＳ Ｐゴシック" charset="-128"/>
              </a:rPr>
              <a:t>Marketing</a:t>
            </a:r>
          </a:p>
          <a:p>
            <a:pPr lvl="1" eaLnBrk="1" hangingPunct="1"/>
            <a:r>
              <a:rPr lang="el-GR" altLang="en-US" sz="2200">
                <a:ea typeface="ＭＳ Ｐゴシック" charset="-128"/>
              </a:rPr>
              <a:t>Αποκέντρωση</a:t>
            </a:r>
          </a:p>
          <a:p>
            <a:pPr lvl="1" eaLnBrk="1" hangingPunct="1"/>
            <a:r>
              <a:rPr lang="el-GR" altLang="en-US" sz="2200">
                <a:ea typeface="ＭＳ Ｐゴシック" charset="-128"/>
              </a:rPr>
              <a:t>Τοπικός συντονισμός</a:t>
            </a:r>
            <a:endParaRPr lang="en-US" altLang="en-US" sz="2200">
              <a:ea typeface="ＭＳ Ｐゴシック" charset="-128"/>
            </a:endParaRPr>
          </a:p>
        </p:txBody>
      </p:sp>
      <p:sp>
        <p:nvSpPr>
          <p:cNvPr id="98308" name="Rectangle 4"/>
          <p:cNvSpPr>
            <a:spLocks noGrp="1" noChangeArrowheads="1"/>
          </p:cNvSpPr>
          <p:nvPr>
            <p:ph type="body" sz="half" idx="2"/>
          </p:nvPr>
        </p:nvSpPr>
        <p:spPr/>
        <p:txBody>
          <a:bodyPr/>
          <a:lstStyle/>
          <a:p>
            <a:pPr eaLnBrk="1" hangingPunct="1"/>
            <a:r>
              <a:rPr lang="el-GR" altLang="en-US" sz="2600"/>
              <a:t>Μειονεκτήματα:</a:t>
            </a:r>
          </a:p>
          <a:p>
            <a:pPr lvl="1" eaLnBrk="1" hangingPunct="1"/>
            <a:r>
              <a:rPr lang="el-GR" altLang="en-US" sz="2200">
                <a:ea typeface="ＭＳ Ｐゴシック" charset="-128"/>
              </a:rPr>
              <a:t>Αυξημένο κόστος</a:t>
            </a:r>
          </a:p>
          <a:p>
            <a:pPr lvl="1" eaLnBrk="1" hangingPunct="1"/>
            <a:r>
              <a:rPr lang="el-GR" altLang="en-US" sz="2200">
                <a:ea typeface="ＭＳ Ｐゴシック" charset="-128"/>
              </a:rPr>
              <a:t>Πρόβλημα αυτονόμησης</a:t>
            </a:r>
          </a:p>
          <a:p>
            <a:pPr lvl="1" eaLnBrk="1" hangingPunct="1"/>
            <a:r>
              <a:rPr lang="el-GR" altLang="en-US" sz="2200">
                <a:ea typeface="ＭＳ Ｐゴシック" charset="-128"/>
              </a:rPr>
              <a:t>Αυξημένες απαιτήσεις συντονισμού και ελέγχου από κεντρική διοίκηση</a:t>
            </a:r>
          </a:p>
          <a:p>
            <a:pPr lvl="1" eaLnBrk="1" hangingPunct="1"/>
            <a:r>
              <a:rPr lang="el-GR" altLang="en-US" sz="2200">
                <a:ea typeface="ＭＳ Ｐゴシック" charset="-128"/>
              </a:rPr>
              <a:t>Πολλοί Γενικοί Διευθυντές</a:t>
            </a:r>
          </a:p>
          <a:p>
            <a:pPr lvl="1" eaLnBrk="1" hangingPunct="1">
              <a:buFont typeface="Wingdings" charset="2"/>
              <a:buNone/>
            </a:pPr>
            <a:endParaRPr lang="en-US" altLang="en-US" sz="2200">
              <a:ea typeface="ＭＳ Ｐゴシック" charset="-128"/>
            </a:endParaRPr>
          </a:p>
        </p:txBody>
      </p:sp>
    </p:spTree>
    <p:extLst>
      <p:ext uri="{BB962C8B-B14F-4D97-AF65-F5344CB8AC3E}">
        <p14:creationId xmlns:p14="http://schemas.microsoft.com/office/powerpoint/2010/main" val="15718277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l-GR" altLang="en-US"/>
              <a:t>Περίπτωση 1</a:t>
            </a:r>
            <a:br>
              <a:rPr lang="el-GR" altLang="en-US"/>
            </a:br>
            <a:r>
              <a:rPr lang="en-US" altLang="en-US"/>
              <a:t>Osborne Computer Corporation</a:t>
            </a:r>
          </a:p>
        </p:txBody>
      </p:sp>
      <p:sp>
        <p:nvSpPr>
          <p:cNvPr id="25603" name="Rectangle 3"/>
          <p:cNvSpPr>
            <a:spLocks noGrp="1" noChangeArrowheads="1"/>
          </p:cNvSpPr>
          <p:nvPr>
            <p:ph type="body" idx="1"/>
          </p:nvPr>
        </p:nvSpPr>
        <p:spPr>
          <a:xfrm>
            <a:off x="677334" y="1930400"/>
            <a:ext cx="8229600" cy="4411662"/>
          </a:xfrm>
        </p:spPr>
        <p:txBody>
          <a:bodyPr>
            <a:normAutofit/>
          </a:bodyPr>
          <a:lstStyle/>
          <a:p>
            <a:r>
              <a:rPr lang="el-GR" altLang="en-US" sz="2400" dirty="0"/>
              <a:t>Στο τέλος του Απρίλη οι ζημιές για το έτος υπολογίσθηκαν στα 8 εκ. $ και η προσφορά των νέων μετοχών ματαιώθηκε</a:t>
            </a:r>
          </a:p>
          <a:p>
            <a:r>
              <a:rPr lang="el-GR" altLang="en-US" sz="2400" dirty="0"/>
              <a:t>Καθώς περνούσαν οι μήνες τα προβλήματα των αποθεμάτων και των οφειλών αυξανόταν και ο </a:t>
            </a:r>
            <a:r>
              <a:rPr lang="en-GB" altLang="en-US" sz="2400" dirty="0"/>
              <a:t>Osborne </a:t>
            </a:r>
            <a:r>
              <a:rPr lang="el-GR" altLang="en-US" sz="2400" dirty="0"/>
              <a:t>άρχισε να ψάχνει για δανεικά και ανήγγειλε απολύσεις εργαζομένων.</a:t>
            </a:r>
            <a:endParaRPr lang="en-GB" altLang="en-US" sz="2400" dirty="0"/>
          </a:p>
          <a:p>
            <a:r>
              <a:rPr lang="el-GR" altLang="en-US" sz="2400" dirty="0"/>
              <a:t>Τον Σεπτέμβριο η εταιρία έκανε αίτηση για φαλίρισμα. Οι  πραγματικές ζημιές του έτους έφθασαν τα 12 εκ. $</a:t>
            </a:r>
          </a:p>
          <a:p>
            <a:endParaRPr lang="el-GR" altLang="en-US" sz="2400" dirty="0"/>
          </a:p>
          <a:p>
            <a:endParaRPr lang="en-US" altLang="en-US" sz="2400" dirty="0"/>
          </a:p>
        </p:txBody>
      </p:sp>
    </p:spTree>
    <p:extLst>
      <p:ext uri="{BB962C8B-B14F-4D97-AF65-F5344CB8AC3E}">
        <p14:creationId xmlns:p14="http://schemas.microsoft.com/office/powerpoint/2010/main" val="2119288293"/>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pPr eaLnBrk="1" hangingPunct="1"/>
            <a:r>
              <a:rPr lang="el-GR" altLang="en-US"/>
              <a:t>5. Κατά προϊόντα</a:t>
            </a:r>
            <a:endParaRPr lang="en-US" altLang="en-US"/>
          </a:p>
        </p:txBody>
      </p:sp>
      <p:sp>
        <p:nvSpPr>
          <p:cNvPr id="99331" name="Rectangle 3"/>
          <p:cNvSpPr>
            <a:spLocks noGrp="1" noChangeArrowheads="1"/>
          </p:cNvSpPr>
          <p:nvPr>
            <p:ph type="body" idx="1"/>
          </p:nvPr>
        </p:nvSpPr>
        <p:spPr/>
        <p:txBody>
          <a:bodyPr>
            <a:normAutofit/>
          </a:bodyPr>
          <a:lstStyle/>
          <a:p>
            <a:pPr eaLnBrk="1" hangingPunct="1"/>
            <a:r>
              <a:rPr lang="el-GR" altLang="en-US" sz="2800"/>
              <a:t>Κατάλληλη για μεγάλες επιχειρήσεις με πολλά προϊόντα</a:t>
            </a:r>
          </a:p>
          <a:p>
            <a:pPr eaLnBrk="1" hangingPunct="1"/>
            <a:r>
              <a:rPr lang="el-GR" altLang="en-US" sz="2800" dirty="0"/>
              <a:t>Επιτρέπει αποκέντρωση</a:t>
            </a:r>
          </a:p>
          <a:p>
            <a:pPr lvl="1" eaLnBrk="1" hangingPunct="1"/>
            <a:r>
              <a:rPr lang="el-GR" altLang="en-US" sz="2400" dirty="0">
                <a:ea typeface="ＭＳ Ｐゴシック" charset="-128"/>
              </a:rPr>
              <a:t>Εξουσίας </a:t>
            </a:r>
          </a:p>
          <a:p>
            <a:pPr lvl="1" eaLnBrk="1" hangingPunct="1"/>
            <a:r>
              <a:rPr lang="el-GR" altLang="en-US" sz="2400" dirty="0">
                <a:ea typeface="ＭＳ Ｐゴシック" charset="-128"/>
              </a:rPr>
              <a:t>Ευθύνης</a:t>
            </a:r>
          </a:p>
          <a:p>
            <a:pPr eaLnBrk="1" hangingPunct="1"/>
            <a:r>
              <a:rPr lang="el-GR" altLang="en-US" sz="2800" dirty="0"/>
              <a:t>Επιτρέπει μεγάλωμα επιχείρησης</a:t>
            </a:r>
            <a:endParaRPr lang="en-US" altLang="en-US" sz="2800" dirty="0"/>
          </a:p>
        </p:txBody>
      </p:sp>
    </p:spTree>
    <p:extLst>
      <p:ext uri="{BB962C8B-B14F-4D97-AF65-F5344CB8AC3E}">
        <p14:creationId xmlns:p14="http://schemas.microsoft.com/office/powerpoint/2010/main" val="151226594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pPr eaLnBrk="1" hangingPunct="1"/>
            <a:r>
              <a:rPr lang="el-GR" altLang="en-US"/>
              <a:t>Παράδειγμα</a:t>
            </a:r>
            <a:endParaRPr lang="en-US" altLang="en-US"/>
          </a:p>
        </p:txBody>
      </p:sp>
      <p:grpSp>
        <p:nvGrpSpPr>
          <p:cNvPr id="100355" name="Group 3"/>
          <p:cNvGrpSpPr>
            <a:grpSpLocks noChangeAspect="1"/>
          </p:cNvGrpSpPr>
          <p:nvPr/>
        </p:nvGrpSpPr>
        <p:grpSpPr bwMode="auto">
          <a:xfrm>
            <a:off x="1152525" y="1562101"/>
            <a:ext cx="8229600" cy="4411662"/>
            <a:chOff x="272" y="1242"/>
            <a:chExt cx="2880" cy="720"/>
          </a:xfrm>
        </p:grpSpPr>
        <p:sp>
          <p:nvSpPr>
            <p:cNvPr id="100356" name="AutoShape 4"/>
            <p:cNvSpPr>
              <a:spLocks noChangeAspect="1" noChangeArrowheads="1" noTextEdit="1"/>
            </p:cNvSpPr>
            <p:nvPr/>
          </p:nvSpPr>
          <p:spPr bwMode="auto">
            <a:xfrm>
              <a:off x="272" y="1242"/>
              <a:ext cx="2880"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cxnSp>
          <p:nvCxnSpPr>
            <p:cNvPr id="100357" name="_s82949"/>
            <p:cNvCxnSpPr>
              <a:cxnSpLocks noChangeShapeType="1"/>
              <a:stCxn id="82955" idx="0"/>
              <a:endCxn id="82952" idx="2"/>
            </p:cNvCxnSpPr>
            <p:nvPr/>
          </p:nvCxnSpPr>
          <p:spPr bwMode="auto">
            <a:xfrm rot="5400000" flipH="1">
              <a:off x="2144" y="1098"/>
              <a:ext cx="144" cy="1008"/>
            </a:xfrm>
            <a:prstGeom prst="bentConnector3">
              <a:avLst>
                <a:gd name="adj1" fmla="val 15000"/>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00358" name="_s82950"/>
            <p:cNvCxnSpPr>
              <a:cxnSpLocks noChangeShapeType="1"/>
              <a:stCxn id="82954" idx="0"/>
              <a:endCxn id="82952" idx="2"/>
            </p:cNvCxnSpPr>
            <p:nvPr/>
          </p:nvCxnSpPr>
          <p:spPr bwMode="auto">
            <a:xfrm rot="-5400000">
              <a:off x="1641" y="1601"/>
              <a:ext cx="144" cy="1"/>
            </a:xfrm>
            <a:prstGeom prst="straightConnector1">
              <a:avLst/>
            </a:prstGeom>
            <a:noFill/>
            <a:ln w="28575">
              <a:solidFill>
                <a:schemeClr val="tx1"/>
              </a:solidFill>
              <a:round/>
              <a:headEnd/>
              <a:tailEnd/>
            </a:ln>
            <a:extLst>
              <a:ext uri="{909E8E84-426E-40DD-AFC4-6F175D3DCCD1}">
                <a14:hiddenFill xmlns:a14="http://schemas.microsoft.com/office/drawing/2010/main">
                  <a:noFill/>
                </a14:hiddenFill>
              </a:ext>
            </a:extLst>
          </p:spPr>
        </p:cxnSp>
        <p:cxnSp>
          <p:nvCxnSpPr>
            <p:cNvPr id="100359" name="_s82951"/>
            <p:cNvCxnSpPr>
              <a:cxnSpLocks noChangeShapeType="1"/>
              <a:stCxn id="82953" idx="0"/>
              <a:endCxn id="82952" idx="2"/>
            </p:cNvCxnSpPr>
            <p:nvPr/>
          </p:nvCxnSpPr>
          <p:spPr bwMode="auto">
            <a:xfrm rot="-5400000">
              <a:off x="1136" y="1098"/>
              <a:ext cx="144" cy="1008"/>
            </a:xfrm>
            <a:prstGeom prst="bentConnector3">
              <a:avLst>
                <a:gd name="adj1" fmla="val 15000"/>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82952" name="_s82952"/>
            <p:cNvSpPr>
              <a:spLocks noChangeArrowheads="1"/>
            </p:cNvSpPr>
            <p:nvPr/>
          </p:nvSpPr>
          <p:spPr bwMode="auto">
            <a:xfrm>
              <a:off x="1280" y="1242"/>
              <a:ext cx="864" cy="288"/>
            </a:xfrm>
            <a:prstGeom prst="roundRect">
              <a:avLst>
                <a:gd name="adj" fmla="val 16667"/>
              </a:avLst>
            </a:prstGeom>
            <a:solidFill>
              <a:schemeClr val="accent1"/>
            </a:solidFill>
            <a:ln>
              <a:noFill/>
            </a:ln>
            <a:effectLst>
              <a:prstShdw prst="shdw17" dist="17961" dir="2700000">
                <a:srgbClr val="7A7A00">
                  <a:alpha val="74997"/>
                </a:srgbClr>
              </a:prstShdw>
            </a:effectLst>
            <a:extLst>
              <a:ext uri="{91240B29-F687-4F45-9708-019B960494DF}">
                <a14:hiddenLine xmlns:a14="http://schemas.microsoft.com/office/drawing/2010/main" w="9525">
                  <a:solidFill>
                    <a:srgbClr val="000000"/>
                  </a:solidFill>
                  <a:round/>
                  <a:headEnd/>
                  <a:tailEnd/>
                </a14:hiddenLine>
              </a:ext>
            </a:extLst>
          </p:spPr>
          <p:txBody>
            <a:bodyPr wrap="none" lIns="0" tIns="0" rIns="0" bIns="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l-GR" altLang="en-US" sz="1400" b="1">
                  <a:effectLst>
                    <a:outerShdw blurRad="38100" dist="38100" dir="2700000" algn="tl">
                      <a:srgbClr val="FFFFFF"/>
                    </a:outerShdw>
                  </a:effectLst>
                  <a:latin typeface="Times New Roman" charset="0"/>
                </a:rPr>
                <a:t>ΠΡΟΕΔΡΟΣ</a:t>
              </a:r>
              <a:endParaRPr lang="en-US" altLang="en-US" sz="1400" b="1">
                <a:effectLst>
                  <a:outerShdw blurRad="38100" dist="38100" dir="2700000" algn="tl">
                    <a:srgbClr val="FFFFFF"/>
                  </a:outerShdw>
                </a:effectLst>
                <a:latin typeface="Times New Roman" charset="0"/>
              </a:endParaRPr>
            </a:p>
          </p:txBody>
        </p:sp>
        <p:sp>
          <p:nvSpPr>
            <p:cNvPr id="82953" name="_s82953"/>
            <p:cNvSpPr>
              <a:spLocks noChangeArrowheads="1"/>
            </p:cNvSpPr>
            <p:nvPr/>
          </p:nvSpPr>
          <p:spPr bwMode="auto">
            <a:xfrm>
              <a:off x="272" y="1674"/>
              <a:ext cx="864" cy="288"/>
            </a:xfrm>
            <a:prstGeom prst="roundRect">
              <a:avLst>
                <a:gd name="adj" fmla="val 16667"/>
              </a:avLst>
            </a:prstGeom>
            <a:solidFill>
              <a:schemeClr val="accent1"/>
            </a:solidFill>
            <a:ln>
              <a:noFill/>
            </a:ln>
            <a:effectLst>
              <a:prstShdw prst="shdw17" dist="17961" dir="2700000">
                <a:srgbClr val="7A7A00">
                  <a:alpha val="74997"/>
                </a:srgbClr>
              </a:prstShdw>
            </a:effectLst>
            <a:extLst>
              <a:ext uri="{91240B29-F687-4F45-9708-019B960494DF}">
                <a14:hiddenLine xmlns:a14="http://schemas.microsoft.com/office/drawing/2010/main" w="9525">
                  <a:solidFill>
                    <a:srgbClr val="000000"/>
                  </a:solidFill>
                  <a:round/>
                  <a:headEnd/>
                  <a:tailEnd/>
                </a14:hiddenLine>
              </a:ext>
            </a:extLst>
          </p:spPr>
          <p:txBody>
            <a:bodyPr wrap="none" lIns="0" tIns="0" rIns="0" bIns="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l-GR" altLang="en-US" sz="1400" b="1">
                  <a:effectLst>
                    <a:outerShdw blurRad="38100" dist="38100" dir="2700000" algn="tl">
                      <a:srgbClr val="FFFFFF"/>
                    </a:outerShdw>
                  </a:effectLst>
                  <a:latin typeface="Times New Roman" charset="0"/>
                </a:rPr>
                <a:t>ΑΝΑΨΥΚΤΙΚΑ</a:t>
              </a:r>
              <a:endParaRPr lang="en-US" altLang="en-US" sz="1400" b="1">
                <a:effectLst>
                  <a:outerShdw blurRad="38100" dist="38100" dir="2700000" algn="tl">
                    <a:srgbClr val="FFFFFF"/>
                  </a:outerShdw>
                </a:effectLst>
                <a:latin typeface="Times New Roman" charset="0"/>
              </a:endParaRPr>
            </a:p>
          </p:txBody>
        </p:sp>
        <p:sp>
          <p:nvSpPr>
            <p:cNvPr id="82954" name="_s82954"/>
            <p:cNvSpPr>
              <a:spLocks noChangeArrowheads="1"/>
            </p:cNvSpPr>
            <p:nvPr/>
          </p:nvSpPr>
          <p:spPr bwMode="auto">
            <a:xfrm>
              <a:off x="1280" y="1674"/>
              <a:ext cx="864" cy="288"/>
            </a:xfrm>
            <a:prstGeom prst="roundRect">
              <a:avLst>
                <a:gd name="adj" fmla="val 16667"/>
              </a:avLst>
            </a:prstGeom>
            <a:solidFill>
              <a:schemeClr val="accent1"/>
            </a:solidFill>
            <a:ln>
              <a:noFill/>
            </a:ln>
            <a:effectLst>
              <a:prstShdw prst="shdw17" dist="17961" dir="2700000">
                <a:srgbClr val="7A7A00">
                  <a:alpha val="74997"/>
                </a:srgbClr>
              </a:prstShdw>
            </a:effectLst>
            <a:extLst>
              <a:ext uri="{91240B29-F687-4F45-9708-019B960494DF}">
                <a14:hiddenLine xmlns:a14="http://schemas.microsoft.com/office/drawing/2010/main" w="9525">
                  <a:solidFill>
                    <a:srgbClr val="000000"/>
                  </a:solidFill>
                  <a:round/>
                  <a:headEnd/>
                  <a:tailEnd/>
                </a14:hiddenLine>
              </a:ext>
            </a:extLst>
          </p:spPr>
          <p:txBody>
            <a:bodyPr wrap="none" lIns="0" tIns="0" rIns="0" bIns="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l-GR" altLang="en-US" sz="1400" b="1">
                  <a:effectLst>
                    <a:outerShdw blurRad="38100" dist="38100" dir="2700000" algn="tl">
                      <a:srgbClr val="FFFFFF"/>
                    </a:outerShdw>
                  </a:effectLst>
                  <a:latin typeface="Times New Roman" charset="0"/>
                </a:rPr>
                <a:t>ΤΡΟΦΙΜΑ</a:t>
              </a:r>
              <a:endParaRPr lang="en-US" altLang="en-US" sz="1400" b="1">
                <a:effectLst>
                  <a:outerShdw blurRad="38100" dist="38100" dir="2700000" algn="tl">
                    <a:srgbClr val="FFFFFF"/>
                  </a:outerShdw>
                </a:effectLst>
                <a:latin typeface="Times New Roman" charset="0"/>
              </a:endParaRPr>
            </a:p>
          </p:txBody>
        </p:sp>
        <p:sp>
          <p:nvSpPr>
            <p:cNvPr id="82955" name="_s82955"/>
            <p:cNvSpPr>
              <a:spLocks noChangeArrowheads="1"/>
            </p:cNvSpPr>
            <p:nvPr/>
          </p:nvSpPr>
          <p:spPr bwMode="auto">
            <a:xfrm>
              <a:off x="2288" y="1674"/>
              <a:ext cx="864" cy="288"/>
            </a:xfrm>
            <a:prstGeom prst="roundRect">
              <a:avLst>
                <a:gd name="adj" fmla="val 16667"/>
              </a:avLst>
            </a:prstGeom>
            <a:solidFill>
              <a:schemeClr val="accent1"/>
            </a:solidFill>
            <a:ln>
              <a:noFill/>
            </a:ln>
            <a:effectLst>
              <a:prstShdw prst="shdw17" dist="17961" dir="2700000">
                <a:srgbClr val="7A7A00">
                  <a:alpha val="74997"/>
                </a:srgbClr>
              </a:prstShdw>
            </a:effectLst>
            <a:extLst>
              <a:ext uri="{91240B29-F687-4F45-9708-019B960494DF}">
                <a14:hiddenLine xmlns:a14="http://schemas.microsoft.com/office/drawing/2010/main" w="9525">
                  <a:solidFill>
                    <a:srgbClr val="000000"/>
                  </a:solidFill>
                  <a:round/>
                  <a:headEnd/>
                  <a:tailEnd/>
                </a14:hiddenLine>
              </a:ext>
            </a:extLst>
          </p:spPr>
          <p:txBody>
            <a:bodyPr wrap="none" lIns="0" tIns="0" rIns="0" bIns="0"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l-GR" altLang="en-US" sz="1400" b="1">
                  <a:effectLst>
                    <a:outerShdw blurRad="38100" dist="38100" dir="2700000" algn="tl">
                      <a:srgbClr val="FFFFFF"/>
                    </a:outerShdw>
                  </a:effectLst>
                  <a:latin typeface="Times New Roman" charset="0"/>
                </a:rPr>
                <a:t>ΜΕΤΑΦΟΡΕΣ</a:t>
              </a:r>
              <a:endParaRPr lang="en-US" altLang="en-US" sz="1400" b="1">
                <a:effectLst>
                  <a:outerShdw blurRad="38100" dist="38100" dir="2700000" algn="tl">
                    <a:srgbClr val="FFFFFF"/>
                  </a:outerShdw>
                </a:effectLst>
                <a:latin typeface="Times New Roman" charset="0"/>
              </a:endParaRPr>
            </a:p>
          </p:txBody>
        </p:sp>
      </p:grpSp>
    </p:spTree>
    <p:extLst>
      <p:ext uri="{BB962C8B-B14F-4D97-AF65-F5344CB8AC3E}">
        <p14:creationId xmlns:p14="http://schemas.microsoft.com/office/powerpoint/2010/main" val="20384285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pPr eaLnBrk="1" hangingPunct="1"/>
            <a:r>
              <a:rPr lang="el-GR" altLang="en-US"/>
              <a:t>Κατά προϊόντα</a:t>
            </a:r>
            <a:endParaRPr lang="en-US" altLang="en-US"/>
          </a:p>
        </p:txBody>
      </p:sp>
      <p:sp>
        <p:nvSpPr>
          <p:cNvPr id="101379" name="Rectangle 3"/>
          <p:cNvSpPr>
            <a:spLocks noGrp="1" noChangeArrowheads="1"/>
          </p:cNvSpPr>
          <p:nvPr>
            <p:ph type="body" sz="half" idx="1"/>
          </p:nvPr>
        </p:nvSpPr>
        <p:spPr/>
        <p:txBody>
          <a:bodyPr/>
          <a:lstStyle/>
          <a:p>
            <a:pPr eaLnBrk="1" hangingPunct="1"/>
            <a:r>
              <a:rPr lang="el-GR" altLang="en-US" sz="2600"/>
              <a:t>Πλεονεκτήματα:</a:t>
            </a:r>
          </a:p>
          <a:p>
            <a:pPr lvl="1" eaLnBrk="1" hangingPunct="1"/>
            <a:r>
              <a:rPr lang="el-GR" altLang="en-US" sz="2200">
                <a:ea typeface="ＭＳ Ｐゴシック" charset="-128"/>
              </a:rPr>
              <a:t>Κατάλληλη για μεταβαλλόμενο εξωτερικό περιβάλλον</a:t>
            </a:r>
          </a:p>
          <a:p>
            <a:pPr lvl="1" eaLnBrk="1" hangingPunct="1"/>
            <a:r>
              <a:rPr lang="el-GR" altLang="en-US" sz="2200">
                <a:ea typeface="ＭＳ Ｐゴシック" charset="-128"/>
              </a:rPr>
              <a:t>Συνδέει προϊόν με ανάγκες καταναλωτών</a:t>
            </a:r>
          </a:p>
          <a:p>
            <a:pPr lvl="1" eaLnBrk="1" hangingPunct="1"/>
            <a:r>
              <a:rPr lang="el-GR" altLang="en-US" sz="2200">
                <a:ea typeface="ＭＳ Ｐゴシック" charset="-128"/>
              </a:rPr>
              <a:t>Διευκολύνει αποκέντρωση</a:t>
            </a:r>
          </a:p>
          <a:p>
            <a:pPr lvl="1" eaLnBrk="1" hangingPunct="1"/>
            <a:r>
              <a:rPr lang="el-GR" altLang="en-US" sz="2200">
                <a:ea typeface="ＭＳ Ｐゴシック" charset="-128"/>
              </a:rPr>
              <a:t>Συνθετική σκέψη στελεχών </a:t>
            </a:r>
            <a:endParaRPr lang="en-US" altLang="en-US" sz="2200">
              <a:ea typeface="ＭＳ Ｐゴシック" charset="-128"/>
            </a:endParaRPr>
          </a:p>
        </p:txBody>
      </p:sp>
      <p:sp>
        <p:nvSpPr>
          <p:cNvPr id="101380" name="Rectangle 4"/>
          <p:cNvSpPr>
            <a:spLocks noGrp="1" noChangeArrowheads="1"/>
          </p:cNvSpPr>
          <p:nvPr>
            <p:ph type="body" sz="half" idx="2"/>
          </p:nvPr>
        </p:nvSpPr>
        <p:spPr/>
        <p:txBody>
          <a:bodyPr/>
          <a:lstStyle/>
          <a:p>
            <a:pPr eaLnBrk="1" hangingPunct="1"/>
            <a:r>
              <a:rPr lang="el-GR" altLang="en-US" sz="2600"/>
              <a:t>Μειονεκτήματα:</a:t>
            </a:r>
          </a:p>
          <a:p>
            <a:pPr lvl="1" eaLnBrk="1" hangingPunct="1"/>
            <a:r>
              <a:rPr lang="el-GR" altLang="en-US" sz="2200">
                <a:ea typeface="ＭＳ Ｐゴシック" charset="-128"/>
              </a:rPr>
              <a:t>Κόστος διπλών λειτουργιών</a:t>
            </a:r>
          </a:p>
          <a:p>
            <a:pPr lvl="1" eaLnBrk="1" hangingPunct="1"/>
            <a:r>
              <a:rPr lang="el-GR" altLang="en-US" sz="2200">
                <a:ea typeface="ＭＳ Ｐゴシック" charset="-128"/>
              </a:rPr>
              <a:t>Προβλήματα αυτονόμησης</a:t>
            </a:r>
          </a:p>
          <a:p>
            <a:pPr lvl="1" eaLnBrk="1" hangingPunct="1"/>
            <a:r>
              <a:rPr lang="el-GR" altLang="en-US" sz="2200">
                <a:ea typeface="ＭＳ Ｐゴシック" charset="-128"/>
              </a:rPr>
              <a:t>Απαιτεί περισσότερα στελέχη με συνθετικά προσόντα</a:t>
            </a:r>
            <a:endParaRPr lang="en-US" altLang="en-US" sz="2200">
              <a:ea typeface="ＭＳ Ｐゴシック" charset="-128"/>
            </a:endParaRPr>
          </a:p>
        </p:txBody>
      </p:sp>
    </p:spTree>
    <p:extLst>
      <p:ext uri="{BB962C8B-B14F-4D97-AF65-F5344CB8AC3E}">
        <p14:creationId xmlns:p14="http://schemas.microsoft.com/office/powerpoint/2010/main" val="75051424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pPr eaLnBrk="1" hangingPunct="1"/>
            <a:r>
              <a:rPr lang="el-GR" altLang="en-US"/>
              <a:t>6. Βάσει πελατών</a:t>
            </a:r>
            <a:endParaRPr lang="en-US" altLang="en-US"/>
          </a:p>
        </p:txBody>
      </p:sp>
      <p:sp>
        <p:nvSpPr>
          <p:cNvPr id="102403" name="Rectangle 3"/>
          <p:cNvSpPr>
            <a:spLocks noGrp="1" noChangeArrowheads="1"/>
          </p:cNvSpPr>
          <p:nvPr>
            <p:ph type="body" idx="1"/>
          </p:nvPr>
        </p:nvSpPr>
        <p:spPr/>
        <p:txBody>
          <a:bodyPr>
            <a:normAutofit lnSpcReduction="10000"/>
          </a:bodyPr>
          <a:lstStyle/>
          <a:p>
            <a:pPr eaLnBrk="1" hangingPunct="1">
              <a:lnSpc>
                <a:spcPct val="80000"/>
              </a:lnSpc>
            </a:pPr>
            <a:r>
              <a:rPr lang="el-GR" altLang="en-US" sz="2600"/>
              <a:t>Δίνεται έμφαση στις ανάγκες και απαιτήσεις πελατών. Π.χ.:</a:t>
            </a:r>
          </a:p>
          <a:p>
            <a:pPr lvl="1" eaLnBrk="1" hangingPunct="1">
              <a:lnSpc>
                <a:spcPct val="80000"/>
              </a:lnSpc>
            </a:pPr>
            <a:r>
              <a:rPr lang="el-GR" altLang="en-US" sz="2200">
                <a:ea typeface="ＭＳ Ｐゴシック" charset="-128"/>
              </a:rPr>
              <a:t>Τράπεζα</a:t>
            </a:r>
          </a:p>
          <a:p>
            <a:pPr lvl="2" eaLnBrk="1" hangingPunct="1">
              <a:lnSpc>
                <a:spcPct val="80000"/>
              </a:lnSpc>
            </a:pPr>
            <a:r>
              <a:rPr lang="el-GR" altLang="en-US" sz="2100">
                <a:ea typeface="ＭＳ Ｐゴシック" charset="-128"/>
              </a:rPr>
              <a:t>Ιδιώτες</a:t>
            </a:r>
          </a:p>
          <a:p>
            <a:pPr lvl="2" eaLnBrk="1" hangingPunct="1">
              <a:lnSpc>
                <a:spcPct val="80000"/>
              </a:lnSpc>
            </a:pPr>
            <a:r>
              <a:rPr lang="el-GR" altLang="en-US" sz="2100">
                <a:ea typeface="ＭＳ Ｐゴシック" charset="-128"/>
              </a:rPr>
              <a:t>Επιχειρήσεις</a:t>
            </a:r>
          </a:p>
          <a:p>
            <a:pPr lvl="1" eaLnBrk="1" hangingPunct="1">
              <a:lnSpc>
                <a:spcPct val="80000"/>
              </a:lnSpc>
            </a:pPr>
            <a:r>
              <a:rPr lang="el-GR" altLang="en-US" sz="2200">
                <a:ea typeface="ＭＳ Ｐゴシック" charset="-128"/>
              </a:rPr>
              <a:t>Βιομηχανική εταιρία</a:t>
            </a:r>
          </a:p>
          <a:p>
            <a:pPr lvl="2" eaLnBrk="1" hangingPunct="1">
              <a:lnSpc>
                <a:spcPct val="80000"/>
              </a:lnSpc>
            </a:pPr>
            <a:r>
              <a:rPr lang="el-GR" altLang="en-US" sz="2100">
                <a:ea typeface="ＭＳ Ｐゴシック" charset="-128"/>
              </a:rPr>
              <a:t>Χονδρική</a:t>
            </a:r>
          </a:p>
          <a:p>
            <a:pPr lvl="2" eaLnBrk="1" hangingPunct="1">
              <a:lnSpc>
                <a:spcPct val="80000"/>
              </a:lnSpc>
            </a:pPr>
            <a:r>
              <a:rPr lang="el-GR" altLang="en-US" sz="2100">
                <a:ea typeface="ＭＳ Ｐゴシック" charset="-128"/>
              </a:rPr>
              <a:t>Λιανεμπόριο</a:t>
            </a:r>
          </a:p>
          <a:p>
            <a:pPr lvl="1" eaLnBrk="1" hangingPunct="1">
              <a:lnSpc>
                <a:spcPct val="80000"/>
              </a:lnSpc>
            </a:pPr>
            <a:r>
              <a:rPr lang="el-GR" altLang="en-US" sz="2200">
                <a:ea typeface="ＭＳ Ｐゴシック" charset="-128"/>
              </a:rPr>
              <a:t>Πανεπιστήμιο</a:t>
            </a:r>
          </a:p>
          <a:p>
            <a:pPr lvl="2" eaLnBrk="1" hangingPunct="1">
              <a:lnSpc>
                <a:spcPct val="80000"/>
              </a:lnSpc>
            </a:pPr>
            <a:r>
              <a:rPr lang="el-GR" altLang="en-US" sz="2100">
                <a:ea typeface="ＭＳ Ｐゴシック" charset="-128"/>
              </a:rPr>
              <a:t>Προπτυχιακό</a:t>
            </a:r>
          </a:p>
          <a:p>
            <a:pPr lvl="2" eaLnBrk="1" hangingPunct="1">
              <a:lnSpc>
                <a:spcPct val="80000"/>
              </a:lnSpc>
            </a:pPr>
            <a:r>
              <a:rPr lang="el-GR" altLang="en-US" sz="2100">
                <a:ea typeface="ＭＳ Ｐゴシック" charset="-128"/>
              </a:rPr>
              <a:t>Μεταπτυχιακό</a:t>
            </a:r>
            <a:endParaRPr lang="en-US" altLang="en-US" sz="2100">
              <a:ea typeface="ＭＳ Ｐゴシック" charset="-128"/>
            </a:endParaRPr>
          </a:p>
        </p:txBody>
      </p:sp>
    </p:spTree>
    <p:extLst>
      <p:ext uri="{BB962C8B-B14F-4D97-AF65-F5344CB8AC3E}">
        <p14:creationId xmlns:p14="http://schemas.microsoft.com/office/powerpoint/2010/main" val="172150730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eaLnBrk="1" hangingPunct="1"/>
            <a:r>
              <a:rPr lang="el-GR" altLang="en-US" sz="3500"/>
              <a:t>7. Βάσει καναλιών διανομής</a:t>
            </a:r>
            <a:endParaRPr lang="en-US" altLang="en-US" sz="3500"/>
          </a:p>
        </p:txBody>
      </p:sp>
      <p:sp>
        <p:nvSpPr>
          <p:cNvPr id="103427" name="Rectangle 3"/>
          <p:cNvSpPr>
            <a:spLocks noGrp="1" noChangeArrowheads="1"/>
          </p:cNvSpPr>
          <p:nvPr>
            <p:ph type="body" idx="1"/>
          </p:nvPr>
        </p:nvSpPr>
        <p:spPr/>
        <p:txBody>
          <a:bodyPr>
            <a:normAutofit/>
          </a:bodyPr>
          <a:lstStyle/>
          <a:p>
            <a:pPr eaLnBrk="1" hangingPunct="1"/>
            <a:r>
              <a:rPr lang="el-GR" altLang="en-US" sz="3200" dirty="0"/>
              <a:t>Όμοια με πελατών</a:t>
            </a:r>
          </a:p>
          <a:p>
            <a:pPr lvl="1" eaLnBrk="1" hangingPunct="1"/>
            <a:r>
              <a:rPr lang="el-GR" altLang="en-US" sz="2800" dirty="0">
                <a:ea typeface="ＭＳ Ｐゴシック" charset="-128"/>
              </a:rPr>
              <a:t>Π.χ.:</a:t>
            </a:r>
          </a:p>
          <a:p>
            <a:pPr lvl="2" eaLnBrk="1" hangingPunct="1"/>
            <a:r>
              <a:rPr lang="el-GR" altLang="en-US" sz="2400" dirty="0">
                <a:ea typeface="ＭＳ Ｐゴシック" charset="-128"/>
              </a:rPr>
              <a:t>Κανάλι Παντοπωλείου</a:t>
            </a:r>
          </a:p>
          <a:p>
            <a:pPr lvl="2" eaLnBrk="1" hangingPunct="1"/>
            <a:r>
              <a:rPr lang="el-GR" altLang="en-US" sz="2400" dirty="0">
                <a:ea typeface="ＭＳ Ｐゴシック" charset="-128"/>
              </a:rPr>
              <a:t>Κανάλι </a:t>
            </a:r>
            <a:r>
              <a:rPr lang="en-US" altLang="en-US" sz="2400" dirty="0">
                <a:ea typeface="ＭＳ Ｐゴシック" charset="-128"/>
              </a:rPr>
              <a:t>Supermarket</a:t>
            </a:r>
            <a:endParaRPr lang="el-GR" altLang="en-US" sz="2400" dirty="0">
              <a:ea typeface="ＭＳ Ｐゴシック" charset="-128"/>
            </a:endParaRPr>
          </a:p>
          <a:p>
            <a:pPr lvl="2" eaLnBrk="1" hangingPunct="1"/>
            <a:r>
              <a:rPr lang="el-GR" altLang="en-US" sz="2400" dirty="0">
                <a:ea typeface="ＭＳ Ｐゴシック" charset="-128"/>
              </a:rPr>
              <a:t>Κανάλι Φαρμακείου</a:t>
            </a:r>
            <a:endParaRPr lang="en-US" altLang="en-US" sz="2400" dirty="0">
              <a:ea typeface="ＭＳ Ｐゴシック" charset="-128"/>
            </a:endParaRPr>
          </a:p>
        </p:txBody>
      </p:sp>
    </p:spTree>
    <p:extLst>
      <p:ext uri="{BB962C8B-B14F-4D97-AF65-F5344CB8AC3E}">
        <p14:creationId xmlns:p14="http://schemas.microsoft.com/office/powerpoint/2010/main" val="32609910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pPr marL="457200" indent="-457200"/>
            <a:r>
              <a:rPr lang="el-GR" altLang="en-US"/>
              <a:t>8. Βάση μεθόδων παραγωγής</a:t>
            </a:r>
            <a:endParaRPr lang="en-US" altLang="en-US"/>
          </a:p>
        </p:txBody>
      </p:sp>
      <p:sp>
        <p:nvSpPr>
          <p:cNvPr id="104451" name="Rectangle 3"/>
          <p:cNvSpPr>
            <a:spLocks noGrp="1" noChangeArrowheads="1"/>
          </p:cNvSpPr>
          <p:nvPr>
            <p:ph type="body" idx="1"/>
          </p:nvPr>
        </p:nvSpPr>
        <p:spPr/>
        <p:txBody>
          <a:bodyPr>
            <a:normAutofit/>
          </a:bodyPr>
          <a:lstStyle/>
          <a:p>
            <a:pPr eaLnBrk="1" hangingPunct="1"/>
            <a:r>
              <a:rPr lang="el-GR" altLang="en-US" sz="3200"/>
              <a:t>Ακολουθεί τη διαδικασία παραγωγής και διαφοροποιείται σύμφωνα με τις ανάγκες. </a:t>
            </a:r>
            <a:r>
              <a:rPr lang="el-GR" altLang="en-US" sz="3200" dirty="0"/>
              <a:t>Π.χ.:</a:t>
            </a:r>
          </a:p>
          <a:p>
            <a:pPr lvl="1" eaLnBrk="1" hangingPunct="1"/>
            <a:r>
              <a:rPr lang="el-GR" altLang="en-US" sz="2800" dirty="0">
                <a:ea typeface="ＭＳ Ｐゴシック" charset="-128"/>
              </a:rPr>
              <a:t>Τύπος βαφής</a:t>
            </a:r>
          </a:p>
          <a:p>
            <a:pPr lvl="2" eaLnBrk="1" hangingPunct="1"/>
            <a:r>
              <a:rPr lang="el-GR" altLang="en-US" sz="2400" dirty="0">
                <a:ea typeface="ＭＳ Ｐゴシック" charset="-128"/>
              </a:rPr>
              <a:t>Απλό </a:t>
            </a:r>
          </a:p>
          <a:p>
            <a:pPr lvl="2" eaLnBrk="1" hangingPunct="1"/>
            <a:r>
              <a:rPr lang="el-GR" altLang="en-US" sz="2400" dirty="0">
                <a:ea typeface="ＭＳ Ｐゴシック" charset="-128"/>
              </a:rPr>
              <a:t>Μεταλλικό </a:t>
            </a:r>
            <a:endParaRPr lang="en-US" altLang="en-US" sz="2400" dirty="0">
              <a:ea typeface="ＭＳ Ｐゴシック" charset="-128"/>
            </a:endParaRPr>
          </a:p>
        </p:txBody>
      </p:sp>
    </p:spTree>
    <p:extLst>
      <p:ext uri="{BB962C8B-B14F-4D97-AF65-F5344CB8AC3E}">
        <p14:creationId xmlns:p14="http://schemas.microsoft.com/office/powerpoint/2010/main" val="36937378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pPr eaLnBrk="1" hangingPunct="1"/>
            <a:r>
              <a:rPr lang="el-GR" altLang="en-US"/>
              <a:t>9. Μήτρα ή Δικτυωτή </a:t>
            </a:r>
            <a:endParaRPr lang="en-US" altLang="en-US"/>
          </a:p>
        </p:txBody>
      </p:sp>
      <p:graphicFrame>
        <p:nvGraphicFramePr>
          <p:cNvPr id="88067" name="Group 3"/>
          <p:cNvGraphicFramePr>
            <a:graphicFrameLocks noGrp="1"/>
          </p:cNvGraphicFramePr>
          <p:nvPr>
            <p:ph idx="1"/>
            <p:extLst>
              <p:ext uri="{D42A27DB-BD31-4B8C-83A1-F6EECF244321}">
                <p14:modId xmlns:p14="http://schemas.microsoft.com/office/powerpoint/2010/main" val="1341073434"/>
              </p:ext>
            </p:extLst>
          </p:nvPr>
        </p:nvGraphicFramePr>
        <p:xfrm>
          <a:off x="603249" y="2798763"/>
          <a:ext cx="8523288" cy="1605280"/>
        </p:xfrm>
        <a:graphic>
          <a:graphicData uri="http://schemas.openxmlformats.org/drawingml/2006/table">
            <a:tbl>
              <a:tblPr/>
              <a:tblGrid>
                <a:gridCol w="1008063"/>
                <a:gridCol w="1450975"/>
                <a:gridCol w="1466850"/>
                <a:gridCol w="1606550"/>
                <a:gridCol w="1406525"/>
                <a:gridCol w="1584325"/>
              </a:tblGrid>
              <a:tr h="368300">
                <a:tc rowSpan="2" gridSpan="2">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37931725" indent="-37474525"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eaLnBrk="0" hangingPunct="0">
                        <a:spcBef>
                          <a:spcPct val="20000"/>
                        </a:spcBef>
                        <a:defRPr sz="2100">
                          <a:solidFill>
                            <a:schemeClr val="tx1"/>
                          </a:solidFill>
                          <a:latin typeface="Arial" charset="0"/>
                          <a:ea typeface="ＭＳ Ｐゴシック" charset="-128"/>
                        </a:defRPr>
                      </a:lvl3pPr>
                      <a:lvl4pPr eaLnBrk="0" hangingPunct="0">
                        <a:spcBef>
                          <a:spcPct val="20000"/>
                        </a:spcBef>
                        <a:defRPr>
                          <a:solidFill>
                            <a:schemeClr val="tx1"/>
                          </a:solidFill>
                          <a:latin typeface="Arial" charset="0"/>
                          <a:ea typeface="ＭＳ Ｐゴシック" charset="-128"/>
                        </a:defRPr>
                      </a:lvl4pPr>
                      <a:lvl5pPr eaLnBrk="0" hangingPunct="0">
                        <a:spcBef>
                          <a:spcPct val="20000"/>
                        </a:spcBef>
                        <a:defRPr>
                          <a:solidFill>
                            <a:schemeClr val="tx1"/>
                          </a:solidFill>
                          <a:latin typeface="Arial" charset="0"/>
                          <a:ea typeface="ＭＳ Ｐゴシック" charset="-128"/>
                        </a:defRPr>
                      </a:lvl5pPr>
                      <a:lvl6pPr marL="457200" eaLnBrk="0" fontAlgn="base" hangingPunct="0">
                        <a:spcBef>
                          <a:spcPct val="20000"/>
                        </a:spcBef>
                        <a:spcAft>
                          <a:spcPct val="0"/>
                        </a:spcAft>
                        <a:defRPr>
                          <a:solidFill>
                            <a:schemeClr val="tx1"/>
                          </a:solidFill>
                          <a:latin typeface="Arial" charset="0"/>
                          <a:ea typeface="ＭＳ Ｐゴシック" charset="-128"/>
                        </a:defRPr>
                      </a:lvl6pPr>
                      <a:lvl7pPr marL="914400" eaLnBrk="0" fontAlgn="base" hangingPunct="0">
                        <a:spcBef>
                          <a:spcPct val="20000"/>
                        </a:spcBef>
                        <a:spcAft>
                          <a:spcPct val="0"/>
                        </a:spcAft>
                        <a:defRPr>
                          <a:solidFill>
                            <a:schemeClr val="tx1"/>
                          </a:solidFill>
                          <a:latin typeface="Arial" charset="0"/>
                          <a:ea typeface="ＭＳ Ｐゴシック" charset="-128"/>
                        </a:defRPr>
                      </a:lvl7pPr>
                      <a:lvl8pPr marL="1371600" eaLnBrk="0" fontAlgn="base" hangingPunct="0">
                        <a:spcBef>
                          <a:spcPct val="20000"/>
                        </a:spcBef>
                        <a:spcAft>
                          <a:spcPct val="0"/>
                        </a:spcAft>
                        <a:defRPr>
                          <a:solidFill>
                            <a:schemeClr val="tx1"/>
                          </a:solidFill>
                          <a:latin typeface="Arial" charset="0"/>
                          <a:ea typeface="ＭＳ Ｐゴシック" charset="-128"/>
                        </a:defRPr>
                      </a:lvl8pPr>
                      <a:lvl9pPr marL="1828800" eaLnBrk="0" fontAlgn="base" hangingPunct="0">
                        <a:spcBef>
                          <a:spcPct val="20000"/>
                        </a:spcBef>
                        <a:spcAft>
                          <a:spcPct val="0"/>
                        </a:spcAft>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1300" b="0" i="0" u="none" strike="noStrike" cap="none" normalizeH="0" baseline="0" dirty="0">
                        <a:ln>
                          <a:noFill/>
                        </a:ln>
                        <a:solidFill>
                          <a:schemeClr val="tx1"/>
                        </a:solidFill>
                        <a:effectLst/>
                        <a:latin typeface="Arial" charset="0"/>
                        <a:ea typeface="ＭＳ Ｐゴシック"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lang="en-US"/>
                    </a:p>
                  </a:txBody>
                  <a:tcPr/>
                </a:tc>
                <a:tc gridSpan="4">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37931725" indent="-37474525"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eaLnBrk="0" hangingPunct="0">
                        <a:spcBef>
                          <a:spcPct val="20000"/>
                        </a:spcBef>
                        <a:defRPr sz="2100">
                          <a:solidFill>
                            <a:schemeClr val="tx1"/>
                          </a:solidFill>
                          <a:latin typeface="Arial" charset="0"/>
                          <a:ea typeface="ＭＳ Ｐゴシック" charset="-128"/>
                        </a:defRPr>
                      </a:lvl3pPr>
                      <a:lvl4pPr eaLnBrk="0" hangingPunct="0">
                        <a:spcBef>
                          <a:spcPct val="20000"/>
                        </a:spcBef>
                        <a:defRPr>
                          <a:solidFill>
                            <a:schemeClr val="tx1"/>
                          </a:solidFill>
                          <a:latin typeface="Arial" charset="0"/>
                          <a:ea typeface="ＭＳ Ｐゴシック" charset="-128"/>
                        </a:defRPr>
                      </a:lvl4pPr>
                      <a:lvl5pPr eaLnBrk="0" hangingPunct="0">
                        <a:spcBef>
                          <a:spcPct val="20000"/>
                        </a:spcBef>
                        <a:defRPr>
                          <a:solidFill>
                            <a:schemeClr val="tx1"/>
                          </a:solidFill>
                          <a:latin typeface="Arial" charset="0"/>
                          <a:ea typeface="ＭＳ Ｐゴシック" charset="-128"/>
                        </a:defRPr>
                      </a:lvl5pPr>
                      <a:lvl6pPr marL="457200" eaLnBrk="0" fontAlgn="base" hangingPunct="0">
                        <a:spcBef>
                          <a:spcPct val="20000"/>
                        </a:spcBef>
                        <a:spcAft>
                          <a:spcPct val="0"/>
                        </a:spcAft>
                        <a:defRPr>
                          <a:solidFill>
                            <a:schemeClr val="tx1"/>
                          </a:solidFill>
                          <a:latin typeface="Arial" charset="0"/>
                          <a:ea typeface="ＭＳ Ｐゴシック" charset="-128"/>
                        </a:defRPr>
                      </a:lvl6pPr>
                      <a:lvl7pPr marL="914400" eaLnBrk="0" fontAlgn="base" hangingPunct="0">
                        <a:spcBef>
                          <a:spcPct val="20000"/>
                        </a:spcBef>
                        <a:spcAft>
                          <a:spcPct val="0"/>
                        </a:spcAft>
                        <a:defRPr>
                          <a:solidFill>
                            <a:schemeClr val="tx1"/>
                          </a:solidFill>
                          <a:latin typeface="Arial" charset="0"/>
                          <a:ea typeface="ＭＳ Ｐゴシック" charset="-128"/>
                        </a:defRPr>
                      </a:lvl7pPr>
                      <a:lvl8pPr marL="1371600" eaLnBrk="0" fontAlgn="base" hangingPunct="0">
                        <a:spcBef>
                          <a:spcPct val="20000"/>
                        </a:spcBef>
                        <a:spcAft>
                          <a:spcPct val="0"/>
                        </a:spcAft>
                        <a:defRPr>
                          <a:solidFill>
                            <a:schemeClr val="tx1"/>
                          </a:solidFill>
                          <a:latin typeface="Arial" charset="0"/>
                          <a:ea typeface="ＭＳ Ｐゴシック" charset="-128"/>
                        </a:defRPr>
                      </a:lvl8pPr>
                      <a:lvl9pPr marL="1828800" eaLnBrk="0" fontAlgn="base" hangingPunct="0">
                        <a:spcBef>
                          <a:spcPct val="20000"/>
                        </a:spcBef>
                        <a:spcAft>
                          <a:spcPct val="0"/>
                        </a:spcAft>
                        <a:defRPr>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l-GR" altLang="en-US" sz="1300" b="1" i="0" u="none" strike="noStrike" cap="none" normalizeH="0" baseline="0">
                          <a:ln>
                            <a:noFill/>
                          </a:ln>
                          <a:solidFill>
                            <a:schemeClr val="tx1"/>
                          </a:solidFill>
                          <a:effectLst/>
                          <a:latin typeface="Arial" charset="0"/>
                          <a:ea typeface="ＭＳ Ｐゴシック" charset="-128"/>
                        </a:rPr>
                        <a:t>ΠΡΟΓΡΑΜΜΑ</a:t>
                      </a:r>
                      <a:endParaRPr kumimoji="0" lang="en-US" altLang="en-US" sz="1300" b="1" i="0" u="none" strike="noStrike" cap="none" normalizeH="0" baseline="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368300">
                <a:tc gridSpan="2" vMerge="1">
                  <a:txBody>
                    <a:bodyPr/>
                    <a:lstStyle/>
                    <a:p>
                      <a:endParaRPr lang="en-US"/>
                    </a:p>
                  </a:txBody>
                  <a:tcPr/>
                </a:tc>
                <a:tc hMerge="1" vMerge="1">
                  <a:txBody>
                    <a:bodyPr/>
                    <a:lstStyle/>
                    <a:p>
                      <a:endParaRPr lang="en-US"/>
                    </a:p>
                  </a:txBody>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37931725" indent="-37474525"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eaLnBrk="0" hangingPunct="0">
                        <a:spcBef>
                          <a:spcPct val="20000"/>
                        </a:spcBef>
                        <a:defRPr sz="2100">
                          <a:solidFill>
                            <a:schemeClr val="tx1"/>
                          </a:solidFill>
                          <a:latin typeface="Arial" charset="0"/>
                          <a:ea typeface="ＭＳ Ｐゴシック" charset="-128"/>
                        </a:defRPr>
                      </a:lvl3pPr>
                      <a:lvl4pPr eaLnBrk="0" hangingPunct="0">
                        <a:spcBef>
                          <a:spcPct val="20000"/>
                        </a:spcBef>
                        <a:defRPr>
                          <a:solidFill>
                            <a:schemeClr val="tx1"/>
                          </a:solidFill>
                          <a:latin typeface="Arial" charset="0"/>
                          <a:ea typeface="ＭＳ Ｐゴシック" charset="-128"/>
                        </a:defRPr>
                      </a:lvl4pPr>
                      <a:lvl5pPr eaLnBrk="0" hangingPunct="0">
                        <a:spcBef>
                          <a:spcPct val="20000"/>
                        </a:spcBef>
                        <a:defRPr>
                          <a:solidFill>
                            <a:schemeClr val="tx1"/>
                          </a:solidFill>
                          <a:latin typeface="Arial" charset="0"/>
                          <a:ea typeface="ＭＳ Ｐゴシック" charset="-128"/>
                        </a:defRPr>
                      </a:lvl5pPr>
                      <a:lvl6pPr marL="457200" eaLnBrk="0" fontAlgn="base" hangingPunct="0">
                        <a:spcBef>
                          <a:spcPct val="20000"/>
                        </a:spcBef>
                        <a:spcAft>
                          <a:spcPct val="0"/>
                        </a:spcAft>
                        <a:defRPr>
                          <a:solidFill>
                            <a:schemeClr val="tx1"/>
                          </a:solidFill>
                          <a:latin typeface="Arial" charset="0"/>
                          <a:ea typeface="ＭＳ Ｐゴシック" charset="-128"/>
                        </a:defRPr>
                      </a:lvl6pPr>
                      <a:lvl7pPr marL="914400" eaLnBrk="0" fontAlgn="base" hangingPunct="0">
                        <a:spcBef>
                          <a:spcPct val="20000"/>
                        </a:spcBef>
                        <a:spcAft>
                          <a:spcPct val="0"/>
                        </a:spcAft>
                        <a:defRPr>
                          <a:solidFill>
                            <a:schemeClr val="tx1"/>
                          </a:solidFill>
                          <a:latin typeface="Arial" charset="0"/>
                          <a:ea typeface="ＭＳ Ｐゴシック" charset="-128"/>
                        </a:defRPr>
                      </a:lvl7pPr>
                      <a:lvl8pPr marL="1371600" eaLnBrk="0" fontAlgn="base" hangingPunct="0">
                        <a:spcBef>
                          <a:spcPct val="20000"/>
                        </a:spcBef>
                        <a:spcAft>
                          <a:spcPct val="0"/>
                        </a:spcAft>
                        <a:defRPr>
                          <a:solidFill>
                            <a:schemeClr val="tx1"/>
                          </a:solidFill>
                          <a:latin typeface="Arial" charset="0"/>
                          <a:ea typeface="ＭＳ Ｐゴシック" charset="-128"/>
                        </a:defRPr>
                      </a:lvl8pPr>
                      <a:lvl9pPr marL="1828800" eaLnBrk="0" fontAlgn="base" hangingPunct="0">
                        <a:spcBef>
                          <a:spcPct val="20000"/>
                        </a:spcBef>
                        <a:spcAft>
                          <a:spcPct val="0"/>
                        </a:spcAft>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l-GR" altLang="en-US" sz="1300" b="0" i="0" u="none" strike="noStrike" cap="none" normalizeH="0" baseline="0">
                          <a:ln>
                            <a:noFill/>
                          </a:ln>
                          <a:solidFill>
                            <a:schemeClr val="tx1"/>
                          </a:solidFill>
                          <a:effectLst/>
                          <a:latin typeface="Arial" charset="0"/>
                          <a:ea typeface="ＭＳ Ｐゴシック" charset="-128"/>
                        </a:rPr>
                        <a:t>ΠΡΟΠΤΥΧΙΑΚΑ</a:t>
                      </a:r>
                      <a:endParaRPr kumimoji="0" lang="en-US" altLang="en-US" sz="1300" b="0" i="0" u="none" strike="noStrike" cap="none" normalizeH="0" baseline="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37931725" indent="-37474525"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eaLnBrk="0" hangingPunct="0">
                        <a:spcBef>
                          <a:spcPct val="20000"/>
                        </a:spcBef>
                        <a:defRPr sz="2100">
                          <a:solidFill>
                            <a:schemeClr val="tx1"/>
                          </a:solidFill>
                          <a:latin typeface="Arial" charset="0"/>
                          <a:ea typeface="ＭＳ Ｐゴシック" charset="-128"/>
                        </a:defRPr>
                      </a:lvl3pPr>
                      <a:lvl4pPr eaLnBrk="0" hangingPunct="0">
                        <a:spcBef>
                          <a:spcPct val="20000"/>
                        </a:spcBef>
                        <a:defRPr>
                          <a:solidFill>
                            <a:schemeClr val="tx1"/>
                          </a:solidFill>
                          <a:latin typeface="Arial" charset="0"/>
                          <a:ea typeface="ＭＳ Ｐゴシック" charset="-128"/>
                        </a:defRPr>
                      </a:lvl4pPr>
                      <a:lvl5pPr eaLnBrk="0" hangingPunct="0">
                        <a:spcBef>
                          <a:spcPct val="20000"/>
                        </a:spcBef>
                        <a:defRPr>
                          <a:solidFill>
                            <a:schemeClr val="tx1"/>
                          </a:solidFill>
                          <a:latin typeface="Arial" charset="0"/>
                          <a:ea typeface="ＭＳ Ｐゴシック" charset="-128"/>
                        </a:defRPr>
                      </a:lvl5pPr>
                      <a:lvl6pPr marL="457200" eaLnBrk="0" fontAlgn="base" hangingPunct="0">
                        <a:spcBef>
                          <a:spcPct val="20000"/>
                        </a:spcBef>
                        <a:spcAft>
                          <a:spcPct val="0"/>
                        </a:spcAft>
                        <a:defRPr>
                          <a:solidFill>
                            <a:schemeClr val="tx1"/>
                          </a:solidFill>
                          <a:latin typeface="Arial" charset="0"/>
                          <a:ea typeface="ＭＳ Ｐゴシック" charset="-128"/>
                        </a:defRPr>
                      </a:lvl6pPr>
                      <a:lvl7pPr marL="914400" eaLnBrk="0" fontAlgn="base" hangingPunct="0">
                        <a:spcBef>
                          <a:spcPct val="20000"/>
                        </a:spcBef>
                        <a:spcAft>
                          <a:spcPct val="0"/>
                        </a:spcAft>
                        <a:defRPr>
                          <a:solidFill>
                            <a:schemeClr val="tx1"/>
                          </a:solidFill>
                          <a:latin typeface="Arial" charset="0"/>
                          <a:ea typeface="ＭＳ Ｐゴシック" charset="-128"/>
                        </a:defRPr>
                      </a:lvl7pPr>
                      <a:lvl8pPr marL="1371600" eaLnBrk="0" fontAlgn="base" hangingPunct="0">
                        <a:spcBef>
                          <a:spcPct val="20000"/>
                        </a:spcBef>
                        <a:spcAft>
                          <a:spcPct val="0"/>
                        </a:spcAft>
                        <a:defRPr>
                          <a:solidFill>
                            <a:schemeClr val="tx1"/>
                          </a:solidFill>
                          <a:latin typeface="Arial" charset="0"/>
                          <a:ea typeface="ＭＳ Ｐゴシック" charset="-128"/>
                        </a:defRPr>
                      </a:lvl8pPr>
                      <a:lvl9pPr marL="1828800" eaLnBrk="0" fontAlgn="base" hangingPunct="0">
                        <a:spcBef>
                          <a:spcPct val="20000"/>
                        </a:spcBef>
                        <a:spcAft>
                          <a:spcPct val="0"/>
                        </a:spcAft>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l-GR" altLang="en-US" sz="1300" b="0" i="0" u="none" strike="noStrike" cap="none" normalizeH="0" baseline="0">
                          <a:ln>
                            <a:noFill/>
                          </a:ln>
                          <a:solidFill>
                            <a:schemeClr val="tx1"/>
                          </a:solidFill>
                          <a:effectLst/>
                          <a:latin typeface="Arial" charset="0"/>
                          <a:ea typeface="ＭＳ Ｐゴシック" charset="-128"/>
                        </a:rPr>
                        <a:t>ΜΕΤΑΠΤΥΧΙΑΚΟ</a:t>
                      </a:r>
                      <a:endParaRPr kumimoji="0" lang="en-US" altLang="en-US" sz="1300" b="0" i="0" u="none" strike="noStrike" cap="none" normalizeH="0" baseline="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37931725" indent="-37474525"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eaLnBrk="0" hangingPunct="0">
                        <a:spcBef>
                          <a:spcPct val="20000"/>
                        </a:spcBef>
                        <a:defRPr sz="2100">
                          <a:solidFill>
                            <a:schemeClr val="tx1"/>
                          </a:solidFill>
                          <a:latin typeface="Arial" charset="0"/>
                          <a:ea typeface="ＭＳ Ｐゴシック" charset="-128"/>
                        </a:defRPr>
                      </a:lvl3pPr>
                      <a:lvl4pPr eaLnBrk="0" hangingPunct="0">
                        <a:spcBef>
                          <a:spcPct val="20000"/>
                        </a:spcBef>
                        <a:defRPr>
                          <a:solidFill>
                            <a:schemeClr val="tx1"/>
                          </a:solidFill>
                          <a:latin typeface="Arial" charset="0"/>
                          <a:ea typeface="ＭＳ Ｐゴシック" charset="-128"/>
                        </a:defRPr>
                      </a:lvl4pPr>
                      <a:lvl5pPr eaLnBrk="0" hangingPunct="0">
                        <a:spcBef>
                          <a:spcPct val="20000"/>
                        </a:spcBef>
                        <a:defRPr>
                          <a:solidFill>
                            <a:schemeClr val="tx1"/>
                          </a:solidFill>
                          <a:latin typeface="Arial" charset="0"/>
                          <a:ea typeface="ＭＳ Ｐゴシック" charset="-128"/>
                        </a:defRPr>
                      </a:lvl5pPr>
                      <a:lvl6pPr marL="457200" eaLnBrk="0" fontAlgn="base" hangingPunct="0">
                        <a:spcBef>
                          <a:spcPct val="20000"/>
                        </a:spcBef>
                        <a:spcAft>
                          <a:spcPct val="0"/>
                        </a:spcAft>
                        <a:defRPr>
                          <a:solidFill>
                            <a:schemeClr val="tx1"/>
                          </a:solidFill>
                          <a:latin typeface="Arial" charset="0"/>
                          <a:ea typeface="ＭＳ Ｐゴシック" charset="-128"/>
                        </a:defRPr>
                      </a:lvl6pPr>
                      <a:lvl7pPr marL="914400" eaLnBrk="0" fontAlgn="base" hangingPunct="0">
                        <a:spcBef>
                          <a:spcPct val="20000"/>
                        </a:spcBef>
                        <a:spcAft>
                          <a:spcPct val="0"/>
                        </a:spcAft>
                        <a:defRPr>
                          <a:solidFill>
                            <a:schemeClr val="tx1"/>
                          </a:solidFill>
                          <a:latin typeface="Arial" charset="0"/>
                          <a:ea typeface="ＭＳ Ｐゴシック" charset="-128"/>
                        </a:defRPr>
                      </a:lvl7pPr>
                      <a:lvl8pPr marL="1371600" eaLnBrk="0" fontAlgn="base" hangingPunct="0">
                        <a:spcBef>
                          <a:spcPct val="20000"/>
                        </a:spcBef>
                        <a:spcAft>
                          <a:spcPct val="0"/>
                        </a:spcAft>
                        <a:defRPr>
                          <a:solidFill>
                            <a:schemeClr val="tx1"/>
                          </a:solidFill>
                          <a:latin typeface="Arial" charset="0"/>
                          <a:ea typeface="ＭＳ Ｐゴシック" charset="-128"/>
                        </a:defRPr>
                      </a:lvl8pPr>
                      <a:lvl9pPr marL="1828800" eaLnBrk="0" fontAlgn="base" hangingPunct="0">
                        <a:spcBef>
                          <a:spcPct val="20000"/>
                        </a:spcBef>
                        <a:spcAft>
                          <a:spcPct val="0"/>
                        </a:spcAft>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l-GR" altLang="en-US" sz="1300" b="0" i="0" u="none" strike="noStrike" cap="none" normalizeH="0" baseline="0">
                          <a:ln>
                            <a:noFill/>
                          </a:ln>
                          <a:solidFill>
                            <a:schemeClr val="tx1"/>
                          </a:solidFill>
                          <a:effectLst/>
                          <a:latin typeface="Arial" charset="0"/>
                          <a:ea typeface="ＭＳ Ｐゴシック" charset="-128"/>
                        </a:rPr>
                        <a:t>ΔΙΔΑΚΤΟΡΙΚΟ</a:t>
                      </a:r>
                      <a:endParaRPr kumimoji="0" lang="en-US" altLang="en-US" sz="1300" b="0" i="0" u="none" strike="noStrike" cap="none" normalizeH="0" baseline="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37931725" indent="-37474525"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eaLnBrk="0" hangingPunct="0">
                        <a:spcBef>
                          <a:spcPct val="20000"/>
                        </a:spcBef>
                        <a:defRPr sz="2100">
                          <a:solidFill>
                            <a:schemeClr val="tx1"/>
                          </a:solidFill>
                          <a:latin typeface="Arial" charset="0"/>
                          <a:ea typeface="ＭＳ Ｐゴシック" charset="-128"/>
                        </a:defRPr>
                      </a:lvl3pPr>
                      <a:lvl4pPr eaLnBrk="0" hangingPunct="0">
                        <a:spcBef>
                          <a:spcPct val="20000"/>
                        </a:spcBef>
                        <a:defRPr>
                          <a:solidFill>
                            <a:schemeClr val="tx1"/>
                          </a:solidFill>
                          <a:latin typeface="Arial" charset="0"/>
                          <a:ea typeface="ＭＳ Ｐゴシック" charset="-128"/>
                        </a:defRPr>
                      </a:lvl4pPr>
                      <a:lvl5pPr eaLnBrk="0" hangingPunct="0">
                        <a:spcBef>
                          <a:spcPct val="20000"/>
                        </a:spcBef>
                        <a:defRPr>
                          <a:solidFill>
                            <a:schemeClr val="tx1"/>
                          </a:solidFill>
                          <a:latin typeface="Arial" charset="0"/>
                          <a:ea typeface="ＭＳ Ｐゴシック" charset="-128"/>
                        </a:defRPr>
                      </a:lvl5pPr>
                      <a:lvl6pPr marL="457200" eaLnBrk="0" fontAlgn="base" hangingPunct="0">
                        <a:spcBef>
                          <a:spcPct val="20000"/>
                        </a:spcBef>
                        <a:spcAft>
                          <a:spcPct val="0"/>
                        </a:spcAft>
                        <a:defRPr>
                          <a:solidFill>
                            <a:schemeClr val="tx1"/>
                          </a:solidFill>
                          <a:latin typeface="Arial" charset="0"/>
                          <a:ea typeface="ＭＳ Ｐゴシック" charset="-128"/>
                        </a:defRPr>
                      </a:lvl6pPr>
                      <a:lvl7pPr marL="914400" eaLnBrk="0" fontAlgn="base" hangingPunct="0">
                        <a:spcBef>
                          <a:spcPct val="20000"/>
                        </a:spcBef>
                        <a:spcAft>
                          <a:spcPct val="0"/>
                        </a:spcAft>
                        <a:defRPr>
                          <a:solidFill>
                            <a:schemeClr val="tx1"/>
                          </a:solidFill>
                          <a:latin typeface="Arial" charset="0"/>
                          <a:ea typeface="ＭＳ Ｐゴシック" charset="-128"/>
                        </a:defRPr>
                      </a:lvl7pPr>
                      <a:lvl8pPr marL="1371600" eaLnBrk="0" fontAlgn="base" hangingPunct="0">
                        <a:spcBef>
                          <a:spcPct val="20000"/>
                        </a:spcBef>
                        <a:spcAft>
                          <a:spcPct val="0"/>
                        </a:spcAft>
                        <a:defRPr>
                          <a:solidFill>
                            <a:schemeClr val="tx1"/>
                          </a:solidFill>
                          <a:latin typeface="Arial" charset="0"/>
                          <a:ea typeface="ＭＳ Ｐゴシック" charset="-128"/>
                        </a:defRPr>
                      </a:lvl8pPr>
                      <a:lvl9pPr marL="1828800" eaLnBrk="0" fontAlgn="base" hangingPunct="0">
                        <a:spcBef>
                          <a:spcPct val="20000"/>
                        </a:spcBef>
                        <a:spcAft>
                          <a:spcPct val="0"/>
                        </a:spcAft>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l-GR" altLang="en-US" sz="1300" b="0" i="0" u="none" strike="noStrike" cap="none" normalizeH="0" baseline="0">
                          <a:ln>
                            <a:noFill/>
                          </a:ln>
                          <a:solidFill>
                            <a:schemeClr val="tx1"/>
                          </a:solidFill>
                          <a:effectLst/>
                          <a:latin typeface="Arial" charset="0"/>
                          <a:ea typeface="ＭＳ Ｐゴシック" charset="-128"/>
                        </a:rPr>
                        <a:t>ΔΙΑΤΜΗΜΑΤΙΚΟ</a:t>
                      </a:r>
                      <a:endParaRPr kumimoji="0" lang="en-US" altLang="en-US" sz="1300" b="0" i="0" u="none" strike="noStrike" cap="none" normalizeH="0" baseline="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7338">
                <a:tc rowSpan="3">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37931725" indent="-37474525"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eaLnBrk="0" hangingPunct="0">
                        <a:spcBef>
                          <a:spcPct val="20000"/>
                        </a:spcBef>
                        <a:defRPr sz="2100">
                          <a:solidFill>
                            <a:schemeClr val="tx1"/>
                          </a:solidFill>
                          <a:latin typeface="Arial" charset="0"/>
                          <a:ea typeface="ＭＳ Ｐゴシック" charset="-128"/>
                        </a:defRPr>
                      </a:lvl3pPr>
                      <a:lvl4pPr eaLnBrk="0" hangingPunct="0">
                        <a:spcBef>
                          <a:spcPct val="20000"/>
                        </a:spcBef>
                        <a:defRPr>
                          <a:solidFill>
                            <a:schemeClr val="tx1"/>
                          </a:solidFill>
                          <a:latin typeface="Arial" charset="0"/>
                          <a:ea typeface="ＭＳ Ｐゴシック" charset="-128"/>
                        </a:defRPr>
                      </a:lvl4pPr>
                      <a:lvl5pPr eaLnBrk="0" hangingPunct="0">
                        <a:spcBef>
                          <a:spcPct val="20000"/>
                        </a:spcBef>
                        <a:defRPr>
                          <a:solidFill>
                            <a:schemeClr val="tx1"/>
                          </a:solidFill>
                          <a:latin typeface="Arial" charset="0"/>
                          <a:ea typeface="ＭＳ Ｐゴシック" charset="-128"/>
                        </a:defRPr>
                      </a:lvl5pPr>
                      <a:lvl6pPr marL="457200" eaLnBrk="0" fontAlgn="base" hangingPunct="0">
                        <a:spcBef>
                          <a:spcPct val="20000"/>
                        </a:spcBef>
                        <a:spcAft>
                          <a:spcPct val="0"/>
                        </a:spcAft>
                        <a:defRPr>
                          <a:solidFill>
                            <a:schemeClr val="tx1"/>
                          </a:solidFill>
                          <a:latin typeface="Arial" charset="0"/>
                          <a:ea typeface="ＭＳ Ｐゴシック" charset="-128"/>
                        </a:defRPr>
                      </a:lvl6pPr>
                      <a:lvl7pPr marL="914400" eaLnBrk="0" fontAlgn="base" hangingPunct="0">
                        <a:spcBef>
                          <a:spcPct val="20000"/>
                        </a:spcBef>
                        <a:spcAft>
                          <a:spcPct val="0"/>
                        </a:spcAft>
                        <a:defRPr>
                          <a:solidFill>
                            <a:schemeClr val="tx1"/>
                          </a:solidFill>
                          <a:latin typeface="Arial" charset="0"/>
                          <a:ea typeface="ＭＳ Ｐゴシック" charset="-128"/>
                        </a:defRPr>
                      </a:lvl7pPr>
                      <a:lvl8pPr marL="1371600" eaLnBrk="0" fontAlgn="base" hangingPunct="0">
                        <a:spcBef>
                          <a:spcPct val="20000"/>
                        </a:spcBef>
                        <a:spcAft>
                          <a:spcPct val="0"/>
                        </a:spcAft>
                        <a:defRPr>
                          <a:solidFill>
                            <a:schemeClr val="tx1"/>
                          </a:solidFill>
                          <a:latin typeface="Arial" charset="0"/>
                          <a:ea typeface="ＭＳ Ｐゴシック" charset="-128"/>
                        </a:defRPr>
                      </a:lvl8pPr>
                      <a:lvl9pPr marL="1828800" eaLnBrk="0" fontAlgn="base" hangingPunct="0">
                        <a:spcBef>
                          <a:spcPct val="20000"/>
                        </a:spcBef>
                        <a:spcAft>
                          <a:spcPct val="0"/>
                        </a:spcAft>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l-GR" altLang="en-US" sz="1300" b="1" i="0" u="none" strike="noStrike" cap="none" normalizeH="0" baseline="0">
                          <a:ln>
                            <a:noFill/>
                          </a:ln>
                          <a:solidFill>
                            <a:schemeClr val="tx1"/>
                          </a:solidFill>
                          <a:effectLst/>
                          <a:latin typeface="Arial" charset="0"/>
                          <a:ea typeface="ＭＳ Ｐゴシック" charset="-128"/>
                        </a:rPr>
                        <a:t>ΤΟΜΕΑΣ</a:t>
                      </a:r>
                      <a:endParaRPr kumimoji="0" lang="en-US" altLang="en-US" sz="1300" b="1" i="0" u="none" strike="noStrike" cap="none" normalizeH="0" baseline="0">
                        <a:ln>
                          <a:noFill/>
                        </a:ln>
                        <a:solidFill>
                          <a:schemeClr val="tx1"/>
                        </a:solidFill>
                        <a:effectLst/>
                        <a:latin typeface="Arial" charset="0"/>
                        <a:ea typeface="ＭＳ Ｐゴシック"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37931725" indent="-37474525"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eaLnBrk="0" hangingPunct="0">
                        <a:spcBef>
                          <a:spcPct val="20000"/>
                        </a:spcBef>
                        <a:defRPr sz="2100">
                          <a:solidFill>
                            <a:schemeClr val="tx1"/>
                          </a:solidFill>
                          <a:latin typeface="Arial" charset="0"/>
                          <a:ea typeface="ＭＳ Ｐゴシック" charset="-128"/>
                        </a:defRPr>
                      </a:lvl3pPr>
                      <a:lvl4pPr eaLnBrk="0" hangingPunct="0">
                        <a:spcBef>
                          <a:spcPct val="20000"/>
                        </a:spcBef>
                        <a:defRPr>
                          <a:solidFill>
                            <a:schemeClr val="tx1"/>
                          </a:solidFill>
                          <a:latin typeface="Arial" charset="0"/>
                          <a:ea typeface="ＭＳ Ｐゴシック" charset="-128"/>
                        </a:defRPr>
                      </a:lvl4pPr>
                      <a:lvl5pPr eaLnBrk="0" hangingPunct="0">
                        <a:spcBef>
                          <a:spcPct val="20000"/>
                        </a:spcBef>
                        <a:defRPr>
                          <a:solidFill>
                            <a:schemeClr val="tx1"/>
                          </a:solidFill>
                          <a:latin typeface="Arial" charset="0"/>
                          <a:ea typeface="ＭＳ Ｐゴシック" charset="-128"/>
                        </a:defRPr>
                      </a:lvl5pPr>
                      <a:lvl6pPr marL="457200" eaLnBrk="0" fontAlgn="base" hangingPunct="0">
                        <a:spcBef>
                          <a:spcPct val="20000"/>
                        </a:spcBef>
                        <a:spcAft>
                          <a:spcPct val="0"/>
                        </a:spcAft>
                        <a:defRPr>
                          <a:solidFill>
                            <a:schemeClr val="tx1"/>
                          </a:solidFill>
                          <a:latin typeface="Arial" charset="0"/>
                          <a:ea typeface="ＭＳ Ｐゴシック" charset="-128"/>
                        </a:defRPr>
                      </a:lvl6pPr>
                      <a:lvl7pPr marL="914400" eaLnBrk="0" fontAlgn="base" hangingPunct="0">
                        <a:spcBef>
                          <a:spcPct val="20000"/>
                        </a:spcBef>
                        <a:spcAft>
                          <a:spcPct val="0"/>
                        </a:spcAft>
                        <a:defRPr>
                          <a:solidFill>
                            <a:schemeClr val="tx1"/>
                          </a:solidFill>
                          <a:latin typeface="Arial" charset="0"/>
                          <a:ea typeface="ＭＳ Ｐゴシック" charset="-128"/>
                        </a:defRPr>
                      </a:lvl7pPr>
                      <a:lvl8pPr marL="1371600" eaLnBrk="0" fontAlgn="base" hangingPunct="0">
                        <a:spcBef>
                          <a:spcPct val="20000"/>
                        </a:spcBef>
                        <a:spcAft>
                          <a:spcPct val="0"/>
                        </a:spcAft>
                        <a:defRPr>
                          <a:solidFill>
                            <a:schemeClr val="tx1"/>
                          </a:solidFill>
                          <a:latin typeface="Arial" charset="0"/>
                          <a:ea typeface="ＭＳ Ｐゴシック" charset="-128"/>
                        </a:defRPr>
                      </a:lvl8pPr>
                      <a:lvl9pPr marL="1828800" eaLnBrk="0" fontAlgn="base" hangingPunct="0">
                        <a:spcBef>
                          <a:spcPct val="20000"/>
                        </a:spcBef>
                        <a:spcAft>
                          <a:spcPct val="0"/>
                        </a:spcAft>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l-GR" altLang="en-US" sz="1300" b="0" i="0" u="none" strike="noStrike" cap="none" normalizeH="0" baseline="0">
                          <a:ln>
                            <a:noFill/>
                          </a:ln>
                          <a:solidFill>
                            <a:schemeClr val="tx1"/>
                          </a:solidFill>
                          <a:effectLst/>
                          <a:latin typeface="Arial" charset="0"/>
                          <a:ea typeface="ＭＳ Ｐゴシック" charset="-128"/>
                        </a:rPr>
                        <a:t>ΔΙΟΙΚΗΣΗ</a:t>
                      </a:r>
                      <a:endParaRPr kumimoji="0" lang="en-US" altLang="en-US" sz="1300" b="0" i="0" u="none" strike="noStrike" cap="none" normalizeH="0" baseline="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37931725" indent="-37474525"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eaLnBrk="0" hangingPunct="0">
                        <a:spcBef>
                          <a:spcPct val="20000"/>
                        </a:spcBef>
                        <a:defRPr sz="2100">
                          <a:solidFill>
                            <a:schemeClr val="tx1"/>
                          </a:solidFill>
                          <a:latin typeface="Arial" charset="0"/>
                          <a:ea typeface="ＭＳ Ｐゴシック" charset="-128"/>
                        </a:defRPr>
                      </a:lvl3pPr>
                      <a:lvl4pPr eaLnBrk="0" hangingPunct="0">
                        <a:spcBef>
                          <a:spcPct val="20000"/>
                        </a:spcBef>
                        <a:defRPr>
                          <a:solidFill>
                            <a:schemeClr val="tx1"/>
                          </a:solidFill>
                          <a:latin typeface="Arial" charset="0"/>
                          <a:ea typeface="ＭＳ Ｐゴシック" charset="-128"/>
                        </a:defRPr>
                      </a:lvl4pPr>
                      <a:lvl5pPr eaLnBrk="0" hangingPunct="0">
                        <a:spcBef>
                          <a:spcPct val="20000"/>
                        </a:spcBef>
                        <a:defRPr>
                          <a:solidFill>
                            <a:schemeClr val="tx1"/>
                          </a:solidFill>
                          <a:latin typeface="Arial" charset="0"/>
                          <a:ea typeface="ＭＳ Ｐゴシック" charset="-128"/>
                        </a:defRPr>
                      </a:lvl5pPr>
                      <a:lvl6pPr marL="457200" eaLnBrk="0" fontAlgn="base" hangingPunct="0">
                        <a:spcBef>
                          <a:spcPct val="20000"/>
                        </a:spcBef>
                        <a:spcAft>
                          <a:spcPct val="0"/>
                        </a:spcAft>
                        <a:defRPr>
                          <a:solidFill>
                            <a:schemeClr val="tx1"/>
                          </a:solidFill>
                          <a:latin typeface="Arial" charset="0"/>
                          <a:ea typeface="ＭＳ Ｐゴシック" charset="-128"/>
                        </a:defRPr>
                      </a:lvl6pPr>
                      <a:lvl7pPr marL="914400" eaLnBrk="0" fontAlgn="base" hangingPunct="0">
                        <a:spcBef>
                          <a:spcPct val="20000"/>
                        </a:spcBef>
                        <a:spcAft>
                          <a:spcPct val="0"/>
                        </a:spcAft>
                        <a:defRPr>
                          <a:solidFill>
                            <a:schemeClr val="tx1"/>
                          </a:solidFill>
                          <a:latin typeface="Arial" charset="0"/>
                          <a:ea typeface="ＭＳ Ｐゴシック" charset="-128"/>
                        </a:defRPr>
                      </a:lvl7pPr>
                      <a:lvl8pPr marL="1371600" eaLnBrk="0" fontAlgn="base" hangingPunct="0">
                        <a:spcBef>
                          <a:spcPct val="20000"/>
                        </a:spcBef>
                        <a:spcAft>
                          <a:spcPct val="0"/>
                        </a:spcAft>
                        <a:defRPr>
                          <a:solidFill>
                            <a:schemeClr val="tx1"/>
                          </a:solidFill>
                          <a:latin typeface="Arial" charset="0"/>
                          <a:ea typeface="ＭＳ Ｐゴシック" charset="-128"/>
                        </a:defRPr>
                      </a:lvl8pPr>
                      <a:lvl9pPr marL="1828800" eaLnBrk="0" fontAlgn="base" hangingPunct="0">
                        <a:spcBef>
                          <a:spcPct val="20000"/>
                        </a:spcBef>
                        <a:spcAft>
                          <a:spcPct val="0"/>
                        </a:spcAft>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1300" b="0" i="0" u="none" strike="noStrike" cap="none" normalizeH="0" baseline="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37931725" indent="-37474525"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eaLnBrk="0" hangingPunct="0">
                        <a:spcBef>
                          <a:spcPct val="20000"/>
                        </a:spcBef>
                        <a:defRPr sz="2100">
                          <a:solidFill>
                            <a:schemeClr val="tx1"/>
                          </a:solidFill>
                          <a:latin typeface="Arial" charset="0"/>
                          <a:ea typeface="ＭＳ Ｐゴシック" charset="-128"/>
                        </a:defRPr>
                      </a:lvl3pPr>
                      <a:lvl4pPr eaLnBrk="0" hangingPunct="0">
                        <a:spcBef>
                          <a:spcPct val="20000"/>
                        </a:spcBef>
                        <a:defRPr>
                          <a:solidFill>
                            <a:schemeClr val="tx1"/>
                          </a:solidFill>
                          <a:latin typeface="Arial" charset="0"/>
                          <a:ea typeface="ＭＳ Ｐゴシック" charset="-128"/>
                        </a:defRPr>
                      </a:lvl4pPr>
                      <a:lvl5pPr eaLnBrk="0" hangingPunct="0">
                        <a:spcBef>
                          <a:spcPct val="20000"/>
                        </a:spcBef>
                        <a:defRPr>
                          <a:solidFill>
                            <a:schemeClr val="tx1"/>
                          </a:solidFill>
                          <a:latin typeface="Arial" charset="0"/>
                          <a:ea typeface="ＭＳ Ｐゴシック" charset="-128"/>
                        </a:defRPr>
                      </a:lvl5pPr>
                      <a:lvl6pPr marL="457200" eaLnBrk="0" fontAlgn="base" hangingPunct="0">
                        <a:spcBef>
                          <a:spcPct val="20000"/>
                        </a:spcBef>
                        <a:spcAft>
                          <a:spcPct val="0"/>
                        </a:spcAft>
                        <a:defRPr>
                          <a:solidFill>
                            <a:schemeClr val="tx1"/>
                          </a:solidFill>
                          <a:latin typeface="Arial" charset="0"/>
                          <a:ea typeface="ＭＳ Ｐゴシック" charset="-128"/>
                        </a:defRPr>
                      </a:lvl6pPr>
                      <a:lvl7pPr marL="914400" eaLnBrk="0" fontAlgn="base" hangingPunct="0">
                        <a:spcBef>
                          <a:spcPct val="20000"/>
                        </a:spcBef>
                        <a:spcAft>
                          <a:spcPct val="0"/>
                        </a:spcAft>
                        <a:defRPr>
                          <a:solidFill>
                            <a:schemeClr val="tx1"/>
                          </a:solidFill>
                          <a:latin typeface="Arial" charset="0"/>
                          <a:ea typeface="ＭＳ Ｐゴシック" charset="-128"/>
                        </a:defRPr>
                      </a:lvl7pPr>
                      <a:lvl8pPr marL="1371600" eaLnBrk="0" fontAlgn="base" hangingPunct="0">
                        <a:spcBef>
                          <a:spcPct val="20000"/>
                        </a:spcBef>
                        <a:spcAft>
                          <a:spcPct val="0"/>
                        </a:spcAft>
                        <a:defRPr>
                          <a:solidFill>
                            <a:schemeClr val="tx1"/>
                          </a:solidFill>
                          <a:latin typeface="Arial" charset="0"/>
                          <a:ea typeface="ＭＳ Ｐゴシック" charset="-128"/>
                        </a:defRPr>
                      </a:lvl8pPr>
                      <a:lvl9pPr marL="1828800" eaLnBrk="0" fontAlgn="base" hangingPunct="0">
                        <a:spcBef>
                          <a:spcPct val="20000"/>
                        </a:spcBef>
                        <a:spcAft>
                          <a:spcPct val="0"/>
                        </a:spcAft>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1300" b="0" i="0" u="none" strike="noStrike" cap="none" normalizeH="0" baseline="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37931725" indent="-37474525"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eaLnBrk="0" hangingPunct="0">
                        <a:spcBef>
                          <a:spcPct val="20000"/>
                        </a:spcBef>
                        <a:defRPr sz="2100">
                          <a:solidFill>
                            <a:schemeClr val="tx1"/>
                          </a:solidFill>
                          <a:latin typeface="Arial" charset="0"/>
                          <a:ea typeface="ＭＳ Ｐゴシック" charset="-128"/>
                        </a:defRPr>
                      </a:lvl3pPr>
                      <a:lvl4pPr eaLnBrk="0" hangingPunct="0">
                        <a:spcBef>
                          <a:spcPct val="20000"/>
                        </a:spcBef>
                        <a:defRPr>
                          <a:solidFill>
                            <a:schemeClr val="tx1"/>
                          </a:solidFill>
                          <a:latin typeface="Arial" charset="0"/>
                          <a:ea typeface="ＭＳ Ｐゴシック" charset="-128"/>
                        </a:defRPr>
                      </a:lvl4pPr>
                      <a:lvl5pPr eaLnBrk="0" hangingPunct="0">
                        <a:spcBef>
                          <a:spcPct val="20000"/>
                        </a:spcBef>
                        <a:defRPr>
                          <a:solidFill>
                            <a:schemeClr val="tx1"/>
                          </a:solidFill>
                          <a:latin typeface="Arial" charset="0"/>
                          <a:ea typeface="ＭＳ Ｐゴシック" charset="-128"/>
                        </a:defRPr>
                      </a:lvl5pPr>
                      <a:lvl6pPr marL="457200" eaLnBrk="0" fontAlgn="base" hangingPunct="0">
                        <a:spcBef>
                          <a:spcPct val="20000"/>
                        </a:spcBef>
                        <a:spcAft>
                          <a:spcPct val="0"/>
                        </a:spcAft>
                        <a:defRPr>
                          <a:solidFill>
                            <a:schemeClr val="tx1"/>
                          </a:solidFill>
                          <a:latin typeface="Arial" charset="0"/>
                          <a:ea typeface="ＭＳ Ｐゴシック" charset="-128"/>
                        </a:defRPr>
                      </a:lvl6pPr>
                      <a:lvl7pPr marL="914400" eaLnBrk="0" fontAlgn="base" hangingPunct="0">
                        <a:spcBef>
                          <a:spcPct val="20000"/>
                        </a:spcBef>
                        <a:spcAft>
                          <a:spcPct val="0"/>
                        </a:spcAft>
                        <a:defRPr>
                          <a:solidFill>
                            <a:schemeClr val="tx1"/>
                          </a:solidFill>
                          <a:latin typeface="Arial" charset="0"/>
                          <a:ea typeface="ＭＳ Ｐゴシック" charset="-128"/>
                        </a:defRPr>
                      </a:lvl7pPr>
                      <a:lvl8pPr marL="1371600" eaLnBrk="0" fontAlgn="base" hangingPunct="0">
                        <a:spcBef>
                          <a:spcPct val="20000"/>
                        </a:spcBef>
                        <a:spcAft>
                          <a:spcPct val="0"/>
                        </a:spcAft>
                        <a:defRPr>
                          <a:solidFill>
                            <a:schemeClr val="tx1"/>
                          </a:solidFill>
                          <a:latin typeface="Arial" charset="0"/>
                          <a:ea typeface="ＭＳ Ｐゴシック" charset="-128"/>
                        </a:defRPr>
                      </a:lvl8pPr>
                      <a:lvl9pPr marL="1828800" eaLnBrk="0" fontAlgn="base" hangingPunct="0">
                        <a:spcBef>
                          <a:spcPct val="20000"/>
                        </a:spcBef>
                        <a:spcAft>
                          <a:spcPct val="0"/>
                        </a:spcAft>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1300" b="0" i="0" u="none" strike="noStrike" cap="none" normalizeH="0" baseline="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37931725" indent="-37474525"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eaLnBrk="0" hangingPunct="0">
                        <a:spcBef>
                          <a:spcPct val="20000"/>
                        </a:spcBef>
                        <a:defRPr sz="2100">
                          <a:solidFill>
                            <a:schemeClr val="tx1"/>
                          </a:solidFill>
                          <a:latin typeface="Arial" charset="0"/>
                          <a:ea typeface="ＭＳ Ｐゴシック" charset="-128"/>
                        </a:defRPr>
                      </a:lvl3pPr>
                      <a:lvl4pPr eaLnBrk="0" hangingPunct="0">
                        <a:spcBef>
                          <a:spcPct val="20000"/>
                        </a:spcBef>
                        <a:defRPr>
                          <a:solidFill>
                            <a:schemeClr val="tx1"/>
                          </a:solidFill>
                          <a:latin typeface="Arial" charset="0"/>
                          <a:ea typeface="ＭＳ Ｐゴシック" charset="-128"/>
                        </a:defRPr>
                      </a:lvl4pPr>
                      <a:lvl5pPr eaLnBrk="0" hangingPunct="0">
                        <a:spcBef>
                          <a:spcPct val="20000"/>
                        </a:spcBef>
                        <a:defRPr>
                          <a:solidFill>
                            <a:schemeClr val="tx1"/>
                          </a:solidFill>
                          <a:latin typeface="Arial" charset="0"/>
                          <a:ea typeface="ＭＳ Ｐゴシック" charset="-128"/>
                        </a:defRPr>
                      </a:lvl5pPr>
                      <a:lvl6pPr marL="457200" eaLnBrk="0" fontAlgn="base" hangingPunct="0">
                        <a:spcBef>
                          <a:spcPct val="20000"/>
                        </a:spcBef>
                        <a:spcAft>
                          <a:spcPct val="0"/>
                        </a:spcAft>
                        <a:defRPr>
                          <a:solidFill>
                            <a:schemeClr val="tx1"/>
                          </a:solidFill>
                          <a:latin typeface="Arial" charset="0"/>
                          <a:ea typeface="ＭＳ Ｐゴシック" charset="-128"/>
                        </a:defRPr>
                      </a:lvl6pPr>
                      <a:lvl7pPr marL="914400" eaLnBrk="0" fontAlgn="base" hangingPunct="0">
                        <a:spcBef>
                          <a:spcPct val="20000"/>
                        </a:spcBef>
                        <a:spcAft>
                          <a:spcPct val="0"/>
                        </a:spcAft>
                        <a:defRPr>
                          <a:solidFill>
                            <a:schemeClr val="tx1"/>
                          </a:solidFill>
                          <a:latin typeface="Arial" charset="0"/>
                          <a:ea typeface="ＭＳ Ｐゴシック" charset="-128"/>
                        </a:defRPr>
                      </a:lvl7pPr>
                      <a:lvl8pPr marL="1371600" eaLnBrk="0" fontAlgn="base" hangingPunct="0">
                        <a:spcBef>
                          <a:spcPct val="20000"/>
                        </a:spcBef>
                        <a:spcAft>
                          <a:spcPct val="0"/>
                        </a:spcAft>
                        <a:defRPr>
                          <a:solidFill>
                            <a:schemeClr val="tx1"/>
                          </a:solidFill>
                          <a:latin typeface="Arial" charset="0"/>
                          <a:ea typeface="ＭＳ Ｐゴシック" charset="-128"/>
                        </a:defRPr>
                      </a:lvl8pPr>
                      <a:lvl9pPr marL="1828800" eaLnBrk="0" fontAlgn="base" hangingPunct="0">
                        <a:spcBef>
                          <a:spcPct val="20000"/>
                        </a:spcBef>
                        <a:spcAft>
                          <a:spcPct val="0"/>
                        </a:spcAft>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1300" b="0" i="0" u="none" strike="noStrike" cap="none" normalizeH="0" baseline="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vMerge="1">
                  <a:txBody>
                    <a:bodyPr/>
                    <a:lstStyle/>
                    <a:p>
                      <a:endParaRPr lang="en-US"/>
                    </a:p>
                  </a:txBody>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37931725" indent="-37474525"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eaLnBrk="0" hangingPunct="0">
                        <a:spcBef>
                          <a:spcPct val="20000"/>
                        </a:spcBef>
                        <a:defRPr sz="2100">
                          <a:solidFill>
                            <a:schemeClr val="tx1"/>
                          </a:solidFill>
                          <a:latin typeface="Arial" charset="0"/>
                          <a:ea typeface="ＭＳ Ｐゴシック" charset="-128"/>
                        </a:defRPr>
                      </a:lvl3pPr>
                      <a:lvl4pPr eaLnBrk="0" hangingPunct="0">
                        <a:spcBef>
                          <a:spcPct val="20000"/>
                        </a:spcBef>
                        <a:defRPr>
                          <a:solidFill>
                            <a:schemeClr val="tx1"/>
                          </a:solidFill>
                          <a:latin typeface="Arial" charset="0"/>
                          <a:ea typeface="ＭＳ Ｐゴシック" charset="-128"/>
                        </a:defRPr>
                      </a:lvl4pPr>
                      <a:lvl5pPr eaLnBrk="0" hangingPunct="0">
                        <a:spcBef>
                          <a:spcPct val="20000"/>
                        </a:spcBef>
                        <a:defRPr>
                          <a:solidFill>
                            <a:schemeClr val="tx1"/>
                          </a:solidFill>
                          <a:latin typeface="Arial" charset="0"/>
                          <a:ea typeface="ＭＳ Ｐゴシック" charset="-128"/>
                        </a:defRPr>
                      </a:lvl5pPr>
                      <a:lvl6pPr marL="457200" eaLnBrk="0" fontAlgn="base" hangingPunct="0">
                        <a:spcBef>
                          <a:spcPct val="20000"/>
                        </a:spcBef>
                        <a:spcAft>
                          <a:spcPct val="0"/>
                        </a:spcAft>
                        <a:defRPr>
                          <a:solidFill>
                            <a:schemeClr val="tx1"/>
                          </a:solidFill>
                          <a:latin typeface="Arial" charset="0"/>
                          <a:ea typeface="ＭＳ Ｐゴシック" charset="-128"/>
                        </a:defRPr>
                      </a:lvl6pPr>
                      <a:lvl7pPr marL="914400" eaLnBrk="0" fontAlgn="base" hangingPunct="0">
                        <a:spcBef>
                          <a:spcPct val="20000"/>
                        </a:spcBef>
                        <a:spcAft>
                          <a:spcPct val="0"/>
                        </a:spcAft>
                        <a:defRPr>
                          <a:solidFill>
                            <a:schemeClr val="tx1"/>
                          </a:solidFill>
                          <a:latin typeface="Arial" charset="0"/>
                          <a:ea typeface="ＭＳ Ｐゴシック" charset="-128"/>
                        </a:defRPr>
                      </a:lvl7pPr>
                      <a:lvl8pPr marL="1371600" eaLnBrk="0" fontAlgn="base" hangingPunct="0">
                        <a:spcBef>
                          <a:spcPct val="20000"/>
                        </a:spcBef>
                        <a:spcAft>
                          <a:spcPct val="0"/>
                        </a:spcAft>
                        <a:defRPr>
                          <a:solidFill>
                            <a:schemeClr val="tx1"/>
                          </a:solidFill>
                          <a:latin typeface="Arial" charset="0"/>
                          <a:ea typeface="ＭＳ Ｐゴシック" charset="-128"/>
                        </a:defRPr>
                      </a:lvl8pPr>
                      <a:lvl9pPr marL="1828800" eaLnBrk="0" fontAlgn="base" hangingPunct="0">
                        <a:spcBef>
                          <a:spcPct val="20000"/>
                        </a:spcBef>
                        <a:spcAft>
                          <a:spcPct val="0"/>
                        </a:spcAft>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l-GR" altLang="en-US" sz="1300" b="0" i="0" u="none" strike="noStrike" cap="none" normalizeH="0" baseline="0">
                          <a:ln>
                            <a:noFill/>
                          </a:ln>
                          <a:solidFill>
                            <a:schemeClr val="tx1"/>
                          </a:solidFill>
                          <a:effectLst/>
                          <a:latin typeface="Arial" charset="0"/>
                          <a:ea typeface="ＭＳ Ｐゴシック" charset="-128"/>
                        </a:rPr>
                        <a:t>ΧΡΗΜ/ΚΑ</a:t>
                      </a:r>
                      <a:endParaRPr kumimoji="0" lang="en-US" altLang="en-US" sz="1300" b="0" i="0" u="none" strike="noStrike" cap="none" normalizeH="0" baseline="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37931725" indent="-37474525"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eaLnBrk="0" hangingPunct="0">
                        <a:spcBef>
                          <a:spcPct val="20000"/>
                        </a:spcBef>
                        <a:defRPr sz="2100">
                          <a:solidFill>
                            <a:schemeClr val="tx1"/>
                          </a:solidFill>
                          <a:latin typeface="Arial" charset="0"/>
                          <a:ea typeface="ＭＳ Ｐゴシック" charset="-128"/>
                        </a:defRPr>
                      </a:lvl3pPr>
                      <a:lvl4pPr eaLnBrk="0" hangingPunct="0">
                        <a:spcBef>
                          <a:spcPct val="20000"/>
                        </a:spcBef>
                        <a:defRPr>
                          <a:solidFill>
                            <a:schemeClr val="tx1"/>
                          </a:solidFill>
                          <a:latin typeface="Arial" charset="0"/>
                          <a:ea typeface="ＭＳ Ｐゴシック" charset="-128"/>
                        </a:defRPr>
                      </a:lvl4pPr>
                      <a:lvl5pPr eaLnBrk="0" hangingPunct="0">
                        <a:spcBef>
                          <a:spcPct val="20000"/>
                        </a:spcBef>
                        <a:defRPr>
                          <a:solidFill>
                            <a:schemeClr val="tx1"/>
                          </a:solidFill>
                          <a:latin typeface="Arial" charset="0"/>
                          <a:ea typeface="ＭＳ Ｐゴシック" charset="-128"/>
                        </a:defRPr>
                      </a:lvl5pPr>
                      <a:lvl6pPr marL="457200" eaLnBrk="0" fontAlgn="base" hangingPunct="0">
                        <a:spcBef>
                          <a:spcPct val="20000"/>
                        </a:spcBef>
                        <a:spcAft>
                          <a:spcPct val="0"/>
                        </a:spcAft>
                        <a:defRPr>
                          <a:solidFill>
                            <a:schemeClr val="tx1"/>
                          </a:solidFill>
                          <a:latin typeface="Arial" charset="0"/>
                          <a:ea typeface="ＭＳ Ｐゴシック" charset="-128"/>
                        </a:defRPr>
                      </a:lvl6pPr>
                      <a:lvl7pPr marL="914400" eaLnBrk="0" fontAlgn="base" hangingPunct="0">
                        <a:spcBef>
                          <a:spcPct val="20000"/>
                        </a:spcBef>
                        <a:spcAft>
                          <a:spcPct val="0"/>
                        </a:spcAft>
                        <a:defRPr>
                          <a:solidFill>
                            <a:schemeClr val="tx1"/>
                          </a:solidFill>
                          <a:latin typeface="Arial" charset="0"/>
                          <a:ea typeface="ＭＳ Ｐゴシック" charset="-128"/>
                        </a:defRPr>
                      </a:lvl7pPr>
                      <a:lvl8pPr marL="1371600" eaLnBrk="0" fontAlgn="base" hangingPunct="0">
                        <a:spcBef>
                          <a:spcPct val="20000"/>
                        </a:spcBef>
                        <a:spcAft>
                          <a:spcPct val="0"/>
                        </a:spcAft>
                        <a:defRPr>
                          <a:solidFill>
                            <a:schemeClr val="tx1"/>
                          </a:solidFill>
                          <a:latin typeface="Arial" charset="0"/>
                          <a:ea typeface="ＭＳ Ｐゴシック" charset="-128"/>
                        </a:defRPr>
                      </a:lvl8pPr>
                      <a:lvl9pPr marL="1828800" eaLnBrk="0" fontAlgn="base" hangingPunct="0">
                        <a:spcBef>
                          <a:spcPct val="20000"/>
                        </a:spcBef>
                        <a:spcAft>
                          <a:spcPct val="0"/>
                        </a:spcAft>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1300" b="0" i="0" u="none" strike="noStrike" cap="none" normalizeH="0" baseline="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37931725" indent="-37474525"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eaLnBrk="0" hangingPunct="0">
                        <a:spcBef>
                          <a:spcPct val="20000"/>
                        </a:spcBef>
                        <a:defRPr sz="2100">
                          <a:solidFill>
                            <a:schemeClr val="tx1"/>
                          </a:solidFill>
                          <a:latin typeface="Arial" charset="0"/>
                          <a:ea typeface="ＭＳ Ｐゴシック" charset="-128"/>
                        </a:defRPr>
                      </a:lvl3pPr>
                      <a:lvl4pPr eaLnBrk="0" hangingPunct="0">
                        <a:spcBef>
                          <a:spcPct val="20000"/>
                        </a:spcBef>
                        <a:defRPr>
                          <a:solidFill>
                            <a:schemeClr val="tx1"/>
                          </a:solidFill>
                          <a:latin typeface="Arial" charset="0"/>
                          <a:ea typeface="ＭＳ Ｐゴシック" charset="-128"/>
                        </a:defRPr>
                      </a:lvl4pPr>
                      <a:lvl5pPr eaLnBrk="0" hangingPunct="0">
                        <a:spcBef>
                          <a:spcPct val="20000"/>
                        </a:spcBef>
                        <a:defRPr>
                          <a:solidFill>
                            <a:schemeClr val="tx1"/>
                          </a:solidFill>
                          <a:latin typeface="Arial" charset="0"/>
                          <a:ea typeface="ＭＳ Ｐゴシック" charset="-128"/>
                        </a:defRPr>
                      </a:lvl5pPr>
                      <a:lvl6pPr marL="457200" eaLnBrk="0" fontAlgn="base" hangingPunct="0">
                        <a:spcBef>
                          <a:spcPct val="20000"/>
                        </a:spcBef>
                        <a:spcAft>
                          <a:spcPct val="0"/>
                        </a:spcAft>
                        <a:defRPr>
                          <a:solidFill>
                            <a:schemeClr val="tx1"/>
                          </a:solidFill>
                          <a:latin typeface="Arial" charset="0"/>
                          <a:ea typeface="ＭＳ Ｐゴシック" charset="-128"/>
                        </a:defRPr>
                      </a:lvl6pPr>
                      <a:lvl7pPr marL="914400" eaLnBrk="0" fontAlgn="base" hangingPunct="0">
                        <a:spcBef>
                          <a:spcPct val="20000"/>
                        </a:spcBef>
                        <a:spcAft>
                          <a:spcPct val="0"/>
                        </a:spcAft>
                        <a:defRPr>
                          <a:solidFill>
                            <a:schemeClr val="tx1"/>
                          </a:solidFill>
                          <a:latin typeface="Arial" charset="0"/>
                          <a:ea typeface="ＭＳ Ｐゴシック" charset="-128"/>
                        </a:defRPr>
                      </a:lvl7pPr>
                      <a:lvl8pPr marL="1371600" eaLnBrk="0" fontAlgn="base" hangingPunct="0">
                        <a:spcBef>
                          <a:spcPct val="20000"/>
                        </a:spcBef>
                        <a:spcAft>
                          <a:spcPct val="0"/>
                        </a:spcAft>
                        <a:defRPr>
                          <a:solidFill>
                            <a:schemeClr val="tx1"/>
                          </a:solidFill>
                          <a:latin typeface="Arial" charset="0"/>
                          <a:ea typeface="ＭＳ Ｐゴシック" charset="-128"/>
                        </a:defRPr>
                      </a:lvl8pPr>
                      <a:lvl9pPr marL="1828800" eaLnBrk="0" fontAlgn="base" hangingPunct="0">
                        <a:spcBef>
                          <a:spcPct val="20000"/>
                        </a:spcBef>
                        <a:spcAft>
                          <a:spcPct val="0"/>
                        </a:spcAft>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1300" b="0" i="0" u="none" strike="noStrike" cap="none" normalizeH="0" baseline="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37931725" indent="-37474525"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eaLnBrk="0" hangingPunct="0">
                        <a:spcBef>
                          <a:spcPct val="20000"/>
                        </a:spcBef>
                        <a:defRPr sz="2100">
                          <a:solidFill>
                            <a:schemeClr val="tx1"/>
                          </a:solidFill>
                          <a:latin typeface="Arial" charset="0"/>
                          <a:ea typeface="ＭＳ Ｐゴシック" charset="-128"/>
                        </a:defRPr>
                      </a:lvl3pPr>
                      <a:lvl4pPr eaLnBrk="0" hangingPunct="0">
                        <a:spcBef>
                          <a:spcPct val="20000"/>
                        </a:spcBef>
                        <a:defRPr>
                          <a:solidFill>
                            <a:schemeClr val="tx1"/>
                          </a:solidFill>
                          <a:latin typeface="Arial" charset="0"/>
                          <a:ea typeface="ＭＳ Ｐゴシック" charset="-128"/>
                        </a:defRPr>
                      </a:lvl4pPr>
                      <a:lvl5pPr eaLnBrk="0" hangingPunct="0">
                        <a:spcBef>
                          <a:spcPct val="20000"/>
                        </a:spcBef>
                        <a:defRPr>
                          <a:solidFill>
                            <a:schemeClr val="tx1"/>
                          </a:solidFill>
                          <a:latin typeface="Arial" charset="0"/>
                          <a:ea typeface="ＭＳ Ｐゴシック" charset="-128"/>
                        </a:defRPr>
                      </a:lvl5pPr>
                      <a:lvl6pPr marL="457200" eaLnBrk="0" fontAlgn="base" hangingPunct="0">
                        <a:spcBef>
                          <a:spcPct val="20000"/>
                        </a:spcBef>
                        <a:spcAft>
                          <a:spcPct val="0"/>
                        </a:spcAft>
                        <a:defRPr>
                          <a:solidFill>
                            <a:schemeClr val="tx1"/>
                          </a:solidFill>
                          <a:latin typeface="Arial" charset="0"/>
                          <a:ea typeface="ＭＳ Ｐゴシック" charset="-128"/>
                        </a:defRPr>
                      </a:lvl6pPr>
                      <a:lvl7pPr marL="914400" eaLnBrk="0" fontAlgn="base" hangingPunct="0">
                        <a:spcBef>
                          <a:spcPct val="20000"/>
                        </a:spcBef>
                        <a:spcAft>
                          <a:spcPct val="0"/>
                        </a:spcAft>
                        <a:defRPr>
                          <a:solidFill>
                            <a:schemeClr val="tx1"/>
                          </a:solidFill>
                          <a:latin typeface="Arial" charset="0"/>
                          <a:ea typeface="ＭＳ Ｐゴシック" charset="-128"/>
                        </a:defRPr>
                      </a:lvl7pPr>
                      <a:lvl8pPr marL="1371600" eaLnBrk="0" fontAlgn="base" hangingPunct="0">
                        <a:spcBef>
                          <a:spcPct val="20000"/>
                        </a:spcBef>
                        <a:spcAft>
                          <a:spcPct val="0"/>
                        </a:spcAft>
                        <a:defRPr>
                          <a:solidFill>
                            <a:schemeClr val="tx1"/>
                          </a:solidFill>
                          <a:latin typeface="Arial" charset="0"/>
                          <a:ea typeface="ＭＳ Ｐゴシック" charset="-128"/>
                        </a:defRPr>
                      </a:lvl8pPr>
                      <a:lvl9pPr marL="1828800" eaLnBrk="0" fontAlgn="base" hangingPunct="0">
                        <a:spcBef>
                          <a:spcPct val="20000"/>
                        </a:spcBef>
                        <a:spcAft>
                          <a:spcPct val="0"/>
                        </a:spcAft>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1300" b="0" i="0" u="none" strike="noStrike" cap="none" normalizeH="0" baseline="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37931725" indent="-37474525"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eaLnBrk="0" hangingPunct="0">
                        <a:spcBef>
                          <a:spcPct val="20000"/>
                        </a:spcBef>
                        <a:defRPr sz="2100">
                          <a:solidFill>
                            <a:schemeClr val="tx1"/>
                          </a:solidFill>
                          <a:latin typeface="Arial" charset="0"/>
                          <a:ea typeface="ＭＳ Ｐゴシック" charset="-128"/>
                        </a:defRPr>
                      </a:lvl3pPr>
                      <a:lvl4pPr eaLnBrk="0" hangingPunct="0">
                        <a:spcBef>
                          <a:spcPct val="20000"/>
                        </a:spcBef>
                        <a:defRPr>
                          <a:solidFill>
                            <a:schemeClr val="tx1"/>
                          </a:solidFill>
                          <a:latin typeface="Arial" charset="0"/>
                          <a:ea typeface="ＭＳ Ｐゴシック" charset="-128"/>
                        </a:defRPr>
                      </a:lvl4pPr>
                      <a:lvl5pPr eaLnBrk="0" hangingPunct="0">
                        <a:spcBef>
                          <a:spcPct val="20000"/>
                        </a:spcBef>
                        <a:defRPr>
                          <a:solidFill>
                            <a:schemeClr val="tx1"/>
                          </a:solidFill>
                          <a:latin typeface="Arial" charset="0"/>
                          <a:ea typeface="ＭＳ Ｐゴシック" charset="-128"/>
                        </a:defRPr>
                      </a:lvl5pPr>
                      <a:lvl6pPr marL="457200" eaLnBrk="0" fontAlgn="base" hangingPunct="0">
                        <a:spcBef>
                          <a:spcPct val="20000"/>
                        </a:spcBef>
                        <a:spcAft>
                          <a:spcPct val="0"/>
                        </a:spcAft>
                        <a:defRPr>
                          <a:solidFill>
                            <a:schemeClr val="tx1"/>
                          </a:solidFill>
                          <a:latin typeface="Arial" charset="0"/>
                          <a:ea typeface="ＭＳ Ｐゴシック" charset="-128"/>
                        </a:defRPr>
                      </a:lvl6pPr>
                      <a:lvl7pPr marL="914400" eaLnBrk="0" fontAlgn="base" hangingPunct="0">
                        <a:spcBef>
                          <a:spcPct val="20000"/>
                        </a:spcBef>
                        <a:spcAft>
                          <a:spcPct val="0"/>
                        </a:spcAft>
                        <a:defRPr>
                          <a:solidFill>
                            <a:schemeClr val="tx1"/>
                          </a:solidFill>
                          <a:latin typeface="Arial" charset="0"/>
                          <a:ea typeface="ＭＳ Ｐゴシック" charset="-128"/>
                        </a:defRPr>
                      </a:lvl7pPr>
                      <a:lvl8pPr marL="1371600" eaLnBrk="0" fontAlgn="base" hangingPunct="0">
                        <a:spcBef>
                          <a:spcPct val="20000"/>
                        </a:spcBef>
                        <a:spcAft>
                          <a:spcPct val="0"/>
                        </a:spcAft>
                        <a:defRPr>
                          <a:solidFill>
                            <a:schemeClr val="tx1"/>
                          </a:solidFill>
                          <a:latin typeface="Arial" charset="0"/>
                          <a:ea typeface="ＭＳ Ｐゴシック" charset="-128"/>
                        </a:defRPr>
                      </a:lvl8pPr>
                      <a:lvl9pPr marL="1828800" eaLnBrk="0" fontAlgn="base" hangingPunct="0">
                        <a:spcBef>
                          <a:spcPct val="20000"/>
                        </a:spcBef>
                        <a:spcAft>
                          <a:spcPct val="0"/>
                        </a:spcAft>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1300" b="0" i="0" u="none" strike="noStrike" cap="none" normalizeH="0" baseline="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3050">
                <a:tc vMerge="1">
                  <a:txBody>
                    <a:bodyPr/>
                    <a:lstStyle/>
                    <a:p>
                      <a:endParaRPr lang="en-US"/>
                    </a:p>
                  </a:txBody>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37931725" indent="-37474525"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eaLnBrk="0" hangingPunct="0">
                        <a:spcBef>
                          <a:spcPct val="20000"/>
                        </a:spcBef>
                        <a:defRPr sz="2100">
                          <a:solidFill>
                            <a:schemeClr val="tx1"/>
                          </a:solidFill>
                          <a:latin typeface="Arial" charset="0"/>
                          <a:ea typeface="ＭＳ Ｐゴシック" charset="-128"/>
                        </a:defRPr>
                      </a:lvl3pPr>
                      <a:lvl4pPr eaLnBrk="0" hangingPunct="0">
                        <a:spcBef>
                          <a:spcPct val="20000"/>
                        </a:spcBef>
                        <a:defRPr>
                          <a:solidFill>
                            <a:schemeClr val="tx1"/>
                          </a:solidFill>
                          <a:latin typeface="Arial" charset="0"/>
                          <a:ea typeface="ＭＳ Ｐゴシック" charset="-128"/>
                        </a:defRPr>
                      </a:lvl4pPr>
                      <a:lvl5pPr eaLnBrk="0" hangingPunct="0">
                        <a:spcBef>
                          <a:spcPct val="20000"/>
                        </a:spcBef>
                        <a:defRPr>
                          <a:solidFill>
                            <a:schemeClr val="tx1"/>
                          </a:solidFill>
                          <a:latin typeface="Arial" charset="0"/>
                          <a:ea typeface="ＭＳ Ｐゴシック" charset="-128"/>
                        </a:defRPr>
                      </a:lvl5pPr>
                      <a:lvl6pPr marL="457200" eaLnBrk="0" fontAlgn="base" hangingPunct="0">
                        <a:spcBef>
                          <a:spcPct val="20000"/>
                        </a:spcBef>
                        <a:spcAft>
                          <a:spcPct val="0"/>
                        </a:spcAft>
                        <a:defRPr>
                          <a:solidFill>
                            <a:schemeClr val="tx1"/>
                          </a:solidFill>
                          <a:latin typeface="Arial" charset="0"/>
                          <a:ea typeface="ＭＳ Ｐゴシック" charset="-128"/>
                        </a:defRPr>
                      </a:lvl6pPr>
                      <a:lvl7pPr marL="914400" eaLnBrk="0" fontAlgn="base" hangingPunct="0">
                        <a:spcBef>
                          <a:spcPct val="20000"/>
                        </a:spcBef>
                        <a:spcAft>
                          <a:spcPct val="0"/>
                        </a:spcAft>
                        <a:defRPr>
                          <a:solidFill>
                            <a:schemeClr val="tx1"/>
                          </a:solidFill>
                          <a:latin typeface="Arial" charset="0"/>
                          <a:ea typeface="ＭＳ Ｐゴシック" charset="-128"/>
                        </a:defRPr>
                      </a:lvl7pPr>
                      <a:lvl8pPr marL="1371600" eaLnBrk="0" fontAlgn="base" hangingPunct="0">
                        <a:spcBef>
                          <a:spcPct val="20000"/>
                        </a:spcBef>
                        <a:spcAft>
                          <a:spcPct val="0"/>
                        </a:spcAft>
                        <a:defRPr>
                          <a:solidFill>
                            <a:schemeClr val="tx1"/>
                          </a:solidFill>
                          <a:latin typeface="Arial" charset="0"/>
                          <a:ea typeface="ＭＳ Ｐゴシック" charset="-128"/>
                        </a:defRPr>
                      </a:lvl8pPr>
                      <a:lvl9pPr marL="1828800" eaLnBrk="0" fontAlgn="base" hangingPunct="0">
                        <a:spcBef>
                          <a:spcPct val="20000"/>
                        </a:spcBef>
                        <a:spcAft>
                          <a:spcPct val="0"/>
                        </a:spcAft>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n-US" altLang="en-US" sz="1300" b="0" i="0" u="none" strike="noStrike" cap="none" normalizeH="0" baseline="0">
                          <a:ln>
                            <a:noFill/>
                          </a:ln>
                          <a:solidFill>
                            <a:schemeClr val="tx1"/>
                          </a:solidFill>
                          <a:effectLst/>
                          <a:latin typeface="Arial" charset="0"/>
                          <a:ea typeface="ＭＳ Ｐゴシック" charset="-128"/>
                        </a:rPr>
                        <a:t>MARKETING</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37931725" indent="-37474525"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eaLnBrk="0" hangingPunct="0">
                        <a:spcBef>
                          <a:spcPct val="20000"/>
                        </a:spcBef>
                        <a:defRPr sz="2100">
                          <a:solidFill>
                            <a:schemeClr val="tx1"/>
                          </a:solidFill>
                          <a:latin typeface="Arial" charset="0"/>
                          <a:ea typeface="ＭＳ Ｐゴシック" charset="-128"/>
                        </a:defRPr>
                      </a:lvl3pPr>
                      <a:lvl4pPr eaLnBrk="0" hangingPunct="0">
                        <a:spcBef>
                          <a:spcPct val="20000"/>
                        </a:spcBef>
                        <a:defRPr>
                          <a:solidFill>
                            <a:schemeClr val="tx1"/>
                          </a:solidFill>
                          <a:latin typeface="Arial" charset="0"/>
                          <a:ea typeface="ＭＳ Ｐゴシック" charset="-128"/>
                        </a:defRPr>
                      </a:lvl4pPr>
                      <a:lvl5pPr eaLnBrk="0" hangingPunct="0">
                        <a:spcBef>
                          <a:spcPct val="20000"/>
                        </a:spcBef>
                        <a:defRPr>
                          <a:solidFill>
                            <a:schemeClr val="tx1"/>
                          </a:solidFill>
                          <a:latin typeface="Arial" charset="0"/>
                          <a:ea typeface="ＭＳ Ｐゴシック" charset="-128"/>
                        </a:defRPr>
                      </a:lvl5pPr>
                      <a:lvl6pPr marL="457200" eaLnBrk="0" fontAlgn="base" hangingPunct="0">
                        <a:spcBef>
                          <a:spcPct val="20000"/>
                        </a:spcBef>
                        <a:spcAft>
                          <a:spcPct val="0"/>
                        </a:spcAft>
                        <a:defRPr>
                          <a:solidFill>
                            <a:schemeClr val="tx1"/>
                          </a:solidFill>
                          <a:latin typeface="Arial" charset="0"/>
                          <a:ea typeface="ＭＳ Ｐゴシック" charset="-128"/>
                        </a:defRPr>
                      </a:lvl6pPr>
                      <a:lvl7pPr marL="914400" eaLnBrk="0" fontAlgn="base" hangingPunct="0">
                        <a:spcBef>
                          <a:spcPct val="20000"/>
                        </a:spcBef>
                        <a:spcAft>
                          <a:spcPct val="0"/>
                        </a:spcAft>
                        <a:defRPr>
                          <a:solidFill>
                            <a:schemeClr val="tx1"/>
                          </a:solidFill>
                          <a:latin typeface="Arial" charset="0"/>
                          <a:ea typeface="ＭＳ Ｐゴシック" charset="-128"/>
                        </a:defRPr>
                      </a:lvl7pPr>
                      <a:lvl8pPr marL="1371600" eaLnBrk="0" fontAlgn="base" hangingPunct="0">
                        <a:spcBef>
                          <a:spcPct val="20000"/>
                        </a:spcBef>
                        <a:spcAft>
                          <a:spcPct val="0"/>
                        </a:spcAft>
                        <a:defRPr>
                          <a:solidFill>
                            <a:schemeClr val="tx1"/>
                          </a:solidFill>
                          <a:latin typeface="Arial" charset="0"/>
                          <a:ea typeface="ＭＳ Ｐゴシック" charset="-128"/>
                        </a:defRPr>
                      </a:lvl8pPr>
                      <a:lvl9pPr marL="1828800" eaLnBrk="0" fontAlgn="base" hangingPunct="0">
                        <a:spcBef>
                          <a:spcPct val="20000"/>
                        </a:spcBef>
                        <a:spcAft>
                          <a:spcPct val="0"/>
                        </a:spcAft>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1300" b="0" i="0" u="none" strike="noStrike" cap="none" normalizeH="0" baseline="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37931725" indent="-37474525"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eaLnBrk="0" hangingPunct="0">
                        <a:spcBef>
                          <a:spcPct val="20000"/>
                        </a:spcBef>
                        <a:defRPr sz="2100">
                          <a:solidFill>
                            <a:schemeClr val="tx1"/>
                          </a:solidFill>
                          <a:latin typeface="Arial" charset="0"/>
                          <a:ea typeface="ＭＳ Ｐゴシック" charset="-128"/>
                        </a:defRPr>
                      </a:lvl3pPr>
                      <a:lvl4pPr eaLnBrk="0" hangingPunct="0">
                        <a:spcBef>
                          <a:spcPct val="20000"/>
                        </a:spcBef>
                        <a:defRPr>
                          <a:solidFill>
                            <a:schemeClr val="tx1"/>
                          </a:solidFill>
                          <a:latin typeface="Arial" charset="0"/>
                          <a:ea typeface="ＭＳ Ｐゴシック" charset="-128"/>
                        </a:defRPr>
                      </a:lvl4pPr>
                      <a:lvl5pPr eaLnBrk="0" hangingPunct="0">
                        <a:spcBef>
                          <a:spcPct val="20000"/>
                        </a:spcBef>
                        <a:defRPr>
                          <a:solidFill>
                            <a:schemeClr val="tx1"/>
                          </a:solidFill>
                          <a:latin typeface="Arial" charset="0"/>
                          <a:ea typeface="ＭＳ Ｐゴシック" charset="-128"/>
                        </a:defRPr>
                      </a:lvl5pPr>
                      <a:lvl6pPr marL="457200" eaLnBrk="0" fontAlgn="base" hangingPunct="0">
                        <a:spcBef>
                          <a:spcPct val="20000"/>
                        </a:spcBef>
                        <a:spcAft>
                          <a:spcPct val="0"/>
                        </a:spcAft>
                        <a:defRPr>
                          <a:solidFill>
                            <a:schemeClr val="tx1"/>
                          </a:solidFill>
                          <a:latin typeface="Arial" charset="0"/>
                          <a:ea typeface="ＭＳ Ｐゴシック" charset="-128"/>
                        </a:defRPr>
                      </a:lvl6pPr>
                      <a:lvl7pPr marL="914400" eaLnBrk="0" fontAlgn="base" hangingPunct="0">
                        <a:spcBef>
                          <a:spcPct val="20000"/>
                        </a:spcBef>
                        <a:spcAft>
                          <a:spcPct val="0"/>
                        </a:spcAft>
                        <a:defRPr>
                          <a:solidFill>
                            <a:schemeClr val="tx1"/>
                          </a:solidFill>
                          <a:latin typeface="Arial" charset="0"/>
                          <a:ea typeface="ＭＳ Ｐゴシック" charset="-128"/>
                        </a:defRPr>
                      </a:lvl7pPr>
                      <a:lvl8pPr marL="1371600" eaLnBrk="0" fontAlgn="base" hangingPunct="0">
                        <a:spcBef>
                          <a:spcPct val="20000"/>
                        </a:spcBef>
                        <a:spcAft>
                          <a:spcPct val="0"/>
                        </a:spcAft>
                        <a:defRPr>
                          <a:solidFill>
                            <a:schemeClr val="tx1"/>
                          </a:solidFill>
                          <a:latin typeface="Arial" charset="0"/>
                          <a:ea typeface="ＭＳ Ｐゴシック" charset="-128"/>
                        </a:defRPr>
                      </a:lvl8pPr>
                      <a:lvl9pPr marL="1828800" eaLnBrk="0" fontAlgn="base" hangingPunct="0">
                        <a:spcBef>
                          <a:spcPct val="20000"/>
                        </a:spcBef>
                        <a:spcAft>
                          <a:spcPct val="0"/>
                        </a:spcAft>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1300" b="0" i="0" u="none" strike="noStrike" cap="none" normalizeH="0" baseline="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37931725" indent="-37474525"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eaLnBrk="0" hangingPunct="0">
                        <a:spcBef>
                          <a:spcPct val="20000"/>
                        </a:spcBef>
                        <a:defRPr sz="2100">
                          <a:solidFill>
                            <a:schemeClr val="tx1"/>
                          </a:solidFill>
                          <a:latin typeface="Arial" charset="0"/>
                          <a:ea typeface="ＭＳ Ｐゴシック" charset="-128"/>
                        </a:defRPr>
                      </a:lvl3pPr>
                      <a:lvl4pPr eaLnBrk="0" hangingPunct="0">
                        <a:spcBef>
                          <a:spcPct val="20000"/>
                        </a:spcBef>
                        <a:defRPr>
                          <a:solidFill>
                            <a:schemeClr val="tx1"/>
                          </a:solidFill>
                          <a:latin typeface="Arial" charset="0"/>
                          <a:ea typeface="ＭＳ Ｐゴシック" charset="-128"/>
                        </a:defRPr>
                      </a:lvl4pPr>
                      <a:lvl5pPr eaLnBrk="0" hangingPunct="0">
                        <a:spcBef>
                          <a:spcPct val="20000"/>
                        </a:spcBef>
                        <a:defRPr>
                          <a:solidFill>
                            <a:schemeClr val="tx1"/>
                          </a:solidFill>
                          <a:latin typeface="Arial" charset="0"/>
                          <a:ea typeface="ＭＳ Ｐゴシック" charset="-128"/>
                        </a:defRPr>
                      </a:lvl5pPr>
                      <a:lvl6pPr marL="457200" eaLnBrk="0" fontAlgn="base" hangingPunct="0">
                        <a:spcBef>
                          <a:spcPct val="20000"/>
                        </a:spcBef>
                        <a:spcAft>
                          <a:spcPct val="0"/>
                        </a:spcAft>
                        <a:defRPr>
                          <a:solidFill>
                            <a:schemeClr val="tx1"/>
                          </a:solidFill>
                          <a:latin typeface="Arial" charset="0"/>
                          <a:ea typeface="ＭＳ Ｐゴシック" charset="-128"/>
                        </a:defRPr>
                      </a:lvl6pPr>
                      <a:lvl7pPr marL="914400" eaLnBrk="0" fontAlgn="base" hangingPunct="0">
                        <a:spcBef>
                          <a:spcPct val="20000"/>
                        </a:spcBef>
                        <a:spcAft>
                          <a:spcPct val="0"/>
                        </a:spcAft>
                        <a:defRPr>
                          <a:solidFill>
                            <a:schemeClr val="tx1"/>
                          </a:solidFill>
                          <a:latin typeface="Arial" charset="0"/>
                          <a:ea typeface="ＭＳ Ｐゴシック" charset="-128"/>
                        </a:defRPr>
                      </a:lvl7pPr>
                      <a:lvl8pPr marL="1371600" eaLnBrk="0" fontAlgn="base" hangingPunct="0">
                        <a:spcBef>
                          <a:spcPct val="20000"/>
                        </a:spcBef>
                        <a:spcAft>
                          <a:spcPct val="0"/>
                        </a:spcAft>
                        <a:defRPr>
                          <a:solidFill>
                            <a:schemeClr val="tx1"/>
                          </a:solidFill>
                          <a:latin typeface="Arial" charset="0"/>
                          <a:ea typeface="ＭＳ Ｐゴシック" charset="-128"/>
                        </a:defRPr>
                      </a:lvl8pPr>
                      <a:lvl9pPr marL="1828800" eaLnBrk="0" fontAlgn="base" hangingPunct="0">
                        <a:spcBef>
                          <a:spcPct val="20000"/>
                        </a:spcBef>
                        <a:spcAft>
                          <a:spcPct val="0"/>
                        </a:spcAft>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1300" b="0" i="0" u="none" strike="noStrike" cap="none" normalizeH="0" baseline="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37931725" indent="-37474525"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eaLnBrk="0" hangingPunct="0">
                        <a:spcBef>
                          <a:spcPct val="20000"/>
                        </a:spcBef>
                        <a:defRPr sz="2100">
                          <a:solidFill>
                            <a:schemeClr val="tx1"/>
                          </a:solidFill>
                          <a:latin typeface="Arial" charset="0"/>
                          <a:ea typeface="ＭＳ Ｐゴシック" charset="-128"/>
                        </a:defRPr>
                      </a:lvl3pPr>
                      <a:lvl4pPr eaLnBrk="0" hangingPunct="0">
                        <a:spcBef>
                          <a:spcPct val="20000"/>
                        </a:spcBef>
                        <a:defRPr>
                          <a:solidFill>
                            <a:schemeClr val="tx1"/>
                          </a:solidFill>
                          <a:latin typeface="Arial" charset="0"/>
                          <a:ea typeface="ＭＳ Ｐゴシック" charset="-128"/>
                        </a:defRPr>
                      </a:lvl4pPr>
                      <a:lvl5pPr eaLnBrk="0" hangingPunct="0">
                        <a:spcBef>
                          <a:spcPct val="20000"/>
                        </a:spcBef>
                        <a:defRPr>
                          <a:solidFill>
                            <a:schemeClr val="tx1"/>
                          </a:solidFill>
                          <a:latin typeface="Arial" charset="0"/>
                          <a:ea typeface="ＭＳ Ｐゴシック" charset="-128"/>
                        </a:defRPr>
                      </a:lvl5pPr>
                      <a:lvl6pPr marL="457200" eaLnBrk="0" fontAlgn="base" hangingPunct="0">
                        <a:spcBef>
                          <a:spcPct val="20000"/>
                        </a:spcBef>
                        <a:spcAft>
                          <a:spcPct val="0"/>
                        </a:spcAft>
                        <a:defRPr>
                          <a:solidFill>
                            <a:schemeClr val="tx1"/>
                          </a:solidFill>
                          <a:latin typeface="Arial" charset="0"/>
                          <a:ea typeface="ＭＳ Ｐゴシック" charset="-128"/>
                        </a:defRPr>
                      </a:lvl6pPr>
                      <a:lvl7pPr marL="914400" eaLnBrk="0" fontAlgn="base" hangingPunct="0">
                        <a:spcBef>
                          <a:spcPct val="20000"/>
                        </a:spcBef>
                        <a:spcAft>
                          <a:spcPct val="0"/>
                        </a:spcAft>
                        <a:defRPr>
                          <a:solidFill>
                            <a:schemeClr val="tx1"/>
                          </a:solidFill>
                          <a:latin typeface="Arial" charset="0"/>
                          <a:ea typeface="ＭＳ Ｐゴシック" charset="-128"/>
                        </a:defRPr>
                      </a:lvl7pPr>
                      <a:lvl8pPr marL="1371600" eaLnBrk="0" fontAlgn="base" hangingPunct="0">
                        <a:spcBef>
                          <a:spcPct val="20000"/>
                        </a:spcBef>
                        <a:spcAft>
                          <a:spcPct val="0"/>
                        </a:spcAft>
                        <a:defRPr>
                          <a:solidFill>
                            <a:schemeClr val="tx1"/>
                          </a:solidFill>
                          <a:latin typeface="Arial" charset="0"/>
                          <a:ea typeface="ＭＳ Ｐゴシック" charset="-128"/>
                        </a:defRPr>
                      </a:lvl8pPr>
                      <a:lvl9pPr marL="1828800" eaLnBrk="0" fontAlgn="base" hangingPunct="0">
                        <a:spcBef>
                          <a:spcPct val="20000"/>
                        </a:spcBef>
                        <a:spcAft>
                          <a:spcPct val="0"/>
                        </a:spcAft>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1300" b="0" i="0" u="none" strike="noStrike" cap="none" normalizeH="0" baseline="0" dirty="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8103" name="Rectangle 39"/>
          <p:cNvSpPr>
            <a:spLocks noChangeArrowheads="1"/>
          </p:cNvSpPr>
          <p:nvPr/>
        </p:nvSpPr>
        <p:spPr bwMode="auto">
          <a:xfrm>
            <a:off x="3771899" y="1989138"/>
            <a:ext cx="2592388" cy="431800"/>
          </a:xfrm>
          <a:prstGeom prst="rect">
            <a:avLst/>
          </a:prstGeom>
          <a:solidFill>
            <a:schemeClr val="accent1"/>
          </a:solidFill>
          <a:ln>
            <a:noFill/>
          </a:ln>
          <a:effectLst>
            <a:prstShdw prst="shdw17" dist="17961" dir="2700000">
              <a:srgbClr val="7A7A00">
                <a:alpha val="74997"/>
              </a:srgbClr>
            </a:prst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l-GR" altLang="en-US" sz="1800" b="1">
                <a:effectLst>
                  <a:outerShdw blurRad="38100" dist="38100" dir="2700000" algn="tl">
                    <a:srgbClr val="FFFFFF"/>
                  </a:outerShdw>
                </a:effectLst>
                <a:latin typeface="Garamond" charset="0"/>
              </a:rPr>
              <a:t>ΚΟΣΜΗΤΟΡΑΣ</a:t>
            </a:r>
            <a:endParaRPr lang="en-US" altLang="en-US" sz="1800" b="1" dirty="0">
              <a:effectLst>
                <a:outerShdw blurRad="38100" dist="38100" dir="2700000" algn="tl">
                  <a:srgbClr val="FFFFFF"/>
                </a:outerShdw>
              </a:effectLst>
              <a:latin typeface="Garamond" charset="0"/>
            </a:endParaRPr>
          </a:p>
        </p:txBody>
      </p:sp>
    </p:spTree>
    <p:extLst>
      <p:ext uri="{BB962C8B-B14F-4D97-AF65-F5344CB8AC3E}">
        <p14:creationId xmlns:p14="http://schemas.microsoft.com/office/powerpoint/2010/main" val="183744785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pPr eaLnBrk="1" hangingPunct="1"/>
            <a:r>
              <a:rPr lang="el-GR" altLang="en-US"/>
              <a:t>Μήτρα ή Δικτυωτή </a:t>
            </a:r>
            <a:endParaRPr lang="en-US" altLang="en-US"/>
          </a:p>
        </p:txBody>
      </p:sp>
      <p:sp>
        <p:nvSpPr>
          <p:cNvPr id="106499" name="Rectangle 3"/>
          <p:cNvSpPr>
            <a:spLocks noGrp="1" noChangeArrowheads="1"/>
          </p:cNvSpPr>
          <p:nvPr>
            <p:ph type="body" sz="half" idx="1"/>
          </p:nvPr>
        </p:nvSpPr>
        <p:spPr/>
        <p:txBody>
          <a:bodyPr/>
          <a:lstStyle/>
          <a:p>
            <a:pPr eaLnBrk="1" hangingPunct="1"/>
            <a:r>
              <a:rPr lang="el-GR" altLang="en-US" sz="2600"/>
              <a:t>Πλεονεκτήματα:</a:t>
            </a:r>
          </a:p>
          <a:p>
            <a:pPr lvl="1" eaLnBrk="1" hangingPunct="1"/>
            <a:r>
              <a:rPr lang="el-GR" altLang="en-US" sz="2200">
                <a:ea typeface="ＭＳ Ｐゴシック" charset="-128"/>
              </a:rPr>
              <a:t>Ευελιξία σε τοποθέτηση υφισταμένου</a:t>
            </a:r>
          </a:p>
          <a:p>
            <a:pPr lvl="1" eaLnBrk="1" hangingPunct="1"/>
            <a:r>
              <a:rPr lang="el-GR" altLang="en-US" sz="2200">
                <a:ea typeface="ＭＳ Ｐゴシック" charset="-128"/>
              </a:rPr>
              <a:t>Διεπιστημονική συνεργασία</a:t>
            </a:r>
          </a:p>
          <a:p>
            <a:pPr lvl="1" eaLnBrk="1" hangingPunct="1"/>
            <a:r>
              <a:rPr lang="el-GR" altLang="en-US" sz="2200">
                <a:ea typeface="ＭＳ Ｐゴシック" charset="-128"/>
              </a:rPr>
              <a:t>Συμμετοχή</a:t>
            </a:r>
          </a:p>
          <a:p>
            <a:pPr lvl="1" eaLnBrk="1" hangingPunct="1"/>
            <a:r>
              <a:rPr lang="el-GR" altLang="en-US" sz="2200">
                <a:ea typeface="ＭＳ Ｐゴシック" charset="-128"/>
              </a:rPr>
              <a:t>Προωθεί Καινοτομία</a:t>
            </a:r>
          </a:p>
          <a:p>
            <a:pPr lvl="1" eaLnBrk="1" hangingPunct="1"/>
            <a:r>
              <a:rPr lang="el-GR" altLang="en-US" sz="2200">
                <a:ea typeface="ＭＳ Ｐゴシック" charset="-128"/>
              </a:rPr>
              <a:t>Οικονομία</a:t>
            </a:r>
          </a:p>
          <a:p>
            <a:pPr lvl="1" eaLnBrk="1" hangingPunct="1"/>
            <a:r>
              <a:rPr lang="el-GR" altLang="en-US" sz="2200">
                <a:ea typeface="ＭＳ Ｐゴシック" charset="-128"/>
              </a:rPr>
              <a:t>Συντονισμός</a:t>
            </a:r>
            <a:endParaRPr lang="en-US" altLang="en-US" sz="2200">
              <a:ea typeface="ＭＳ Ｐゴシック" charset="-128"/>
            </a:endParaRPr>
          </a:p>
        </p:txBody>
      </p:sp>
      <p:sp>
        <p:nvSpPr>
          <p:cNvPr id="106500" name="Rectangle 4"/>
          <p:cNvSpPr>
            <a:spLocks noGrp="1" noChangeArrowheads="1"/>
          </p:cNvSpPr>
          <p:nvPr>
            <p:ph type="body" sz="half" idx="2"/>
          </p:nvPr>
        </p:nvSpPr>
        <p:spPr/>
        <p:txBody>
          <a:bodyPr/>
          <a:lstStyle/>
          <a:p>
            <a:pPr eaLnBrk="1" hangingPunct="1"/>
            <a:r>
              <a:rPr lang="el-GR" altLang="en-US" sz="2600"/>
              <a:t>Μειονεκτήματα:</a:t>
            </a:r>
          </a:p>
          <a:p>
            <a:pPr lvl="1" eaLnBrk="1" hangingPunct="1"/>
            <a:r>
              <a:rPr lang="el-GR" altLang="en-US" sz="2200">
                <a:ea typeface="ＭＳ Ｐゴシック" charset="-128"/>
              </a:rPr>
              <a:t>Δαπανηρή</a:t>
            </a:r>
          </a:p>
          <a:p>
            <a:pPr lvl="1" eaLnBrk="1" hangingPunct="1"/>
            <a:r>
              <a:rPr lang="el-GR" altLang="en-US" sz="2200">
                <a:ea typeface="ＭＳ Ｐゴシック" charset="-128"/>
              </a:rPr>
              <a:t>Απαιτεί διαπροσωπικές σχέσεις</a:t>
            </a:r>
          </a:p>
          <a:p>
            <a:pPr lvl="1" eaLnBrk="1" hangingPunct="1"/>
            <a:r>
              <a:rPr lang="el-GR" altLang="en-US" sz="2200">
                <a:ea typeface="ＭＳ Ｐゴシック" charset="-128"/>
              </a:rPr>
              <a:t>Διπλή εξουσία</a:t>
            </a:r>
          </a:p>
          <a:p>
            <a:pPr lvl="1" eaLnBrk="1" hangingPunct="1"/>
            <a:r>
              <a:rPr lang="el-GR" altLang="en-US" sz="2200">
                <a:ea typeface="ＭＳ Ｐゴシック" charset="-128"/>
              </a:rPr>
              <a:t>Πολλή συζήτηση</a:t>
            </a:r>
          </a:p>
          <a:p>
            <a:pPr lvl="1" eaLnBrk="1" hangingPunct="1"/>
            <a:r>
              <a:rPr lang="el-GR" altLang="en-US" sz="2200">
                <a:ea typeface="ＭＳ Ｐゴシック" charset="-128"/>
              </a:rPr>
              <a:t>Λίγη δράση</a:t>
            </a:r>
            <a:endParaRPr lang="en-US" altLang="en-US" sz="2200">
              <a:ea typeface="ＭＳ Ｐゴシック" charset="-128"/>
            </a:endParaRPr>
          </a:p>
        </p:txBody>
      </p:sp>
    </p:spTree>
    <p:extLst>
      <p:ext uri="{BB962C8B-B14F-4D97-AF65-F5344CB8AC3E}">
        <p14:creationId xmlns:p14="http://schemas.microsoft.com/office/powerpoint/2010/main" val="117130554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pPr eaLnBrk="1" hangingPunct="1"/>
            <a:r>
              <a:rPr lang="el-GR" altLang="en-US"/>
              <a:t>Παράδειγμα: ΑΝΕΚ </a:t>
            </a:r>
            <a:endParaRPr lang="en-US" altLang="en-US"/>
          </a:p>
        </p:txBody>
      </p:sp>
      <p:pic>
        <p:nvPicPr>
          <p:cNvPr id="1075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7334" y="1689101"/>
            <a:ext cx="8077200" cy="449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971957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pPr eaLnBrk="1" hangingPunct="1"/>
            <a:r>
              <a:rPr lang="el-GR" altLang="en-US"/>
              <a:t>Παράδειγμα: </a:t>
            </a:r>
            <a:r>
              <a:rPr lang="en-US" altLang="en-US"/>
              <a:t>STELMAR </a:t>
            </a:r>
          </a:p>
        </p:txBody>
      </p:sp>
      <p:pic>
        <p:nvPicPr>
          <p:cNvPr id="10854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68061" y="1930400"/>
            <a:ext cx="7415213" cy="434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335127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l-GR" altLang="en-US"/>
              <a:t>Περίπτωση 1</a:t>
            </a:r>
            <a:br>
              <a:rPr lang="el-GR" altLang="en-US"/>
            </a:br>
            <a:r>
              <a:rPr lang="en-US" altLang="en-US"/>
              <a:t>Osborne Computer Corporation</a:t>
            </a:r>
          </a:p>
        </p:txBody>
      </p:sp>
      <p:sp>
        <p:nvSpPr>
          <p:cNvPr id="26627" name="Rectangle 3"/>
          <p:cNvSpPr>
            <a:spLocks noGrp="1" noChangeArrowheads="1"/>
          </p:cNvSpPr>
          <p:nvPr>
            <p:ph type="body" idx="1"/>
          </p:nvPr>
        </p:nvSpPr>
        <p:spPr/>
        <p:txBody>
          <a:bodyPr>
            <a:normAutofit/>
          </a:bodyPr>
          <a:lstStyle/>
          <a:p>
            <a:r>
              <a:rPr lang="el-GR" altLang="en-US" sz="2400"/>
              <a:t>Αυτή είναι η ιστορία της θεαματικής ανόδου αλλά και πτώσης της </a:t>
            </a:r>
            <a:r>
              <a:rPr lang="en-US" altLang="en-US" sz="2400" dirty="0"/>
              <a:t>Osborne Computer Corporation</a:t>
            </a:r>
            <a:r>
              <a:rPr lang="el-GR" altLang="en-US" sz="2400" dirty="0"/>
              <a:t>.</a:t>
            </a:r>
          </a:p>
          <a:p>
            <a:r>
              <a:rPr lang="el-GR" altLang="en-US" sz="2400" dirty="0"/>
              <a:t>Οι αναλυτές συμπέραναν ότι η εταιρία πέθανε από έλλειψη σωστής διοίκησης και διαχείρισης. </a:t>
            </a:r>
          </a:p>
          <a:p>
            <a:r>
              <a:rPr lang="el-GR" altLang="en-US" sz="2400" dirty="0"/>
              <a:t>Ο ίδιος ο </a:t>
            </a:r>
            <a:r>
              <a:rPr lang="en-US" altLang="en-US" sz="2400" dirty="0"/>
              <a:t>Osborne </a:t>
            </a:r>
            <a:r>
              <a:rPr lang="el-GR" altLang="en-US" sz="2400" dirty="0"/>
              <a:t>δεν είχε διοικήσει ποτέ περισσότερους από 50 ανθρώπους ενώ όπως είδαμε η εταιρία του στον 2ο χρόνο έφθασε σχεδόν τους 1.000</a:t>
            </a:r>
          </a:p>
          <a:p>
            <a:endParaRPr lang="el-GR" altLang="en-US" sz="2400" dirty="0"/>
          </a:p>
          <a:p>
            <a:endParaRPr lang="en-US" altLang="en-US" sz="2400" dirty="0"/>
          </a:p>
        </p:txBody>
      </p:sp>
    </p:spTree>
    <p:extLst>
      <p:ext uri="{BB962C8B-B14F-4D97-AF65-F5344CB8AC3E}">
        <p14:creationId xmlns:p14="http://schemas.microsoft.com/office/powerpoint/2010/main" val="714571309"/>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pPr eaLnBrk="1" hangingPunct="1"/>
            <a:r>
              <a:rPr lang="el-GR" altLang="en-US"/>
              <a:t>Παράδειγμα: ΔΟΛ </a:t>
            </a:r>
            <a:endParaRPr lang="en-US" altLang="en-US"/>
          </a:p>
        </p:txBody>
      </p:sp>
      <p:pic>
        <p:nvPicPr>
          <p:cNvPr id="109571" name="Picture 3" descr="greek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28826" y="1824038"/>
            <a:ext cx="4970463" cy="4716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1824937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pPr eaLnBrk="1" hangingPunct="1"/>
            <a:r>
              <a:rPr lang="el-GR" altLang="en-US"/>
              <a:t>Παράδειγμα: </a:t>
            </a:r>
            <a:r>
              <a:rPr lang="en-US" altLang="en-US"/>
              <a:t>NOKIA </a:t>
            </a:r>
          </a:p>
        </p:txBody>
      </p:sp>
      <p:pic>
        <p:nvPicPr>
          <p:cNvPr id="11059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5900" y="1270000"/>
            <a:ext cx="6400800" cy="513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997864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pPr eaLnBrk="1" hangingPunct="1"/>
            <a:r>
              <a:rPr lang="el-GR" altLang="en-US"/>
              <a:t>ΙΙΙ. Συντονισμός</a:t>
            </a:r>
            <a:endParaRPr lang="en-US" altLang="en-US"/>
          </a:p>
        </p:txBody>
      </p:sp>
      <p:sp>
        <p:nvSpPr>
          <p:cNvPr id="111619" name="Rectangle 3"/>
          <p:cNvSpPr>
            <a:spLocks noGrp="1" noChangeArrowheads="1"/>
          </p:cNvSpPr>
          <p:nvPr>
            <p:ph type="body" idx="1"/>
          </p:nvPr>
        </p:nvSpPr>
        <p:spPr/>
        <p:txBody>
          <a:bodyPr>
            <a:normAutofit/>
          </a:bodyPr>
          <a:lstStyle/>
          <a:p>
            <a:pPr marL="609600" indent="-609600">
              <a:buFont typeface="Wingdings" charset="2"/>
              <a:buAutoNum type="arabicPeriod"/>
            </a:pPr>
            <a:r>
              <a:rPr lang="el-GR" altLang="en-US" sz="2800"/>
              <a:t>Αμοιβαία προσαρμογή</a:t>
            </a:r>
          </a:p>
          <a:p>
            <a:pPr marL="609600" indent="-609600">
              <a:buFont typeface="Wingdings" charset="2"/>
              <a:buAutoNum type="arabicPeriod"/>
            </a:pPr>
            <a:r>
              <a:rPr lang="el-GR" altLang="en-US" sz="2800" dirty="0"/>
              <a:t>Άμεση εποπτεία</a:t>
            </a:r>
          </a:p>
          <a:p>
            <a:pPr marL="609600" indent="-609600">
              <a:buFont typeface="Wingdings" charset="2"/>
              <a:buAutoNum type="arabicPeriod"/>
            </a:pPr>
            <a:r>
              <a:rPr lang="el-GR" altLang="en-US" sz="2800" dirty="0"/>
              <a:t>Τυποποίηση εργασιών</a:t>
            </a:r>
          </a:p>
          <a:p>
            <a:pPr marL="609600" indent="-609600">
              <a:buFont typeface="Wingdings" charset="2"/>
              <a:buAutoNum type="arabicPeriod"/>
            </a:pPr>
            <a:r>
              <a:rPr lang="el-GR" altLang="en-US" sz="2800" dirty="0"/>
              <a:t>Τυποποίηση αποτελεσμάτων</a:t>
            </a:r>
          </a:p>
          <a:p>
            <a:pPr marL="609600" indent="-609600">
              <a:buFont typeface="Wingdings" charset="2"/>
              <a:buAutoNum type="arabicPeriod"/>
            </a:pPr>
            <a:r>
              <a:rPr lang="el-GR" altLang="en-US" sz="2800" dirty="0"/>
              <a:t>Τυποποίηση ικανοτήτων και γνώσεων</a:t>
            </a:r>
            <a:endParaRPr lang="en-US" altLang="en-US" sz="2800" dirty="0"/>
          </a:p>
        </p:txBody>
      </p:sp>
    </p:spTree>
    <p:extLst>
      <p:ext uri="{BB962C8B-B14F-4D97-AF65-F5344CB8AC3E}">
        <p14:creationId xmlns:p14="http://schemas.microsoft.com/office/powerpoint/2010/main" val="1949856087"/>
      </p:ext>
    </p:extLst>
  </p:cSld>
  <p:clrMapOvr>
    <a:masterClrMapping/>
  </p:clrMapOvr>
</p:sld>
</file>

<file path=ppt/theme/theme1.xml><?xml version="1.0" encoding="utf-8"?>
<a:theme xmlns:a="http://schemas.openxmlformats.org/drawingml/2006/main" name="Face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Parallax</Template>
  <TotalTime>36</TotalTime>
  <Words>3352</Words>
  <Application>Microsoft Macintosh PowerPoint</Application>
  <PresentationFormat>Widescreen</PresentationFormat>
  <Paragraphs>710</Paragraphs>
  <Slides>92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92</vt:i4>
      </vt:variant>
    </vt:vector>
  </HeadingPairs>
  <TitlesOfParts>
    <vt:vector size="101" baseType="lpstr">
      <vt:lpstr>Arial</vt:lpstr>
      <vt:lpstr>Calibri</vt:lpstr>
      <vt:lpstr>Garamond</vt:lpstr>
      <vt:lpstr>ＭＳ Ｐゴシック</vt:lpstr>
      <vt:lpstr>Times New Roman</vt:lpstr>
      <vt:lpstr>Trebuchet MS</vt:lpstr>
      <vt:lpstr>Wingdings</vt:lpstr>
      <vt:lpstr>Wingdings 3</vt:lpstr>
      <vt:lpstr>Facet</vt:lpstr>
      <vt:lpstr>ΟΡΓΑΝΩΣΗ</vt:lpstr>
      <vt:lpstr>Περίγραμμα</vt:lpstr>
      <vt:lpstr>Εφαρμογή</vt:lpstr>
      <vt:lpstr>Περίπτωση 1 Osborne Computer Corporation</vt:lpstr>
      <vt:lpstr>Περίπτωση 1 Osborne Computer Corporation</vt:lpstr>
      <vt:lpstr>Περίπτωση 1 Osborne Computer Corporation</vt:lpstr>
      <vt:lpstr>Περίπτωση 1 Osborne Computer Corporation</vt:lpstr>
      <vt:lpstr>Περίπτωση 1 Osborne Computer Corporation</vt:lpstr>
      <vt:lpstr>Περίπτωση 1 Osborne Computer Corporation</vt:lpstr>
      <vt:lpstr>Περίπτωση 1 Osborne Computer Corporation</vt:lpstr>
      <vt:lpstr>Περίπτωση 1 Osborne Computer Corporation</vt:lpstr>
      <vt:lpstr>Περίπτωση 1 Osborne Computer Corporation</vt:lpstr>
      <vt:lpstr>Περίπτωση 2 Bausch and Lamb</vt:lpstr>
      <vt:lpstr>Περίπτωση 2 Bausch and Lamb</vt:lpstr>
      <vt:lpstr>Περίπτωση 2 Bausch and Lamb</vt:lpstr>
      <vt:lpstr>Περίπτωση 2 Bausch and Lamb</vt:lpstr>
      <vt:lpstr>Περίπτωση 2 Bausch and Lamb</vt:lpstr>
      <vt:lpstr>Περίπτωση 2 Bausch and Lamb</vt:lpstr>
      <vt:lpstr>Περίπτωση 2 Bausch and Lamb</vt:lpstr>
      <vt:lpstr>Περίπτωση 2 Bausch and Lamb</vt:lpstr>
      <vt:lpstr>Περίπτωση 2 Bausch and Lamb</vt:lpstr>
      <vt:lpstr>Ορισμένα Συμπεράσματα</vt:lpstr>
      <vt:lpstr>Παράδειγμα Ι</vt:lpstr>
      <vt:lpstr>Παράδειγμα ΙΙ</vt:lpstr>
      <vt:lpstr>Ι. Οργάνωση</vt:lpstr>
      <vt:lpstr>Οργανωτική λειτουργία</vt:lpstr>
      <vt:lpstr>Οργανωτική Δομή (Ο.Δ.)</vt:lpstr>
      <vt:lpstr>Οργανωτική Δομή (Ο.Δ.)</vt:lpstr>
      <vt:lpstr>Οργανωτική Δομή (Ο.Δ.)</vt:lpstr>
      <vt:lpstr>Αρχές της Ο.Δ.</vt:lpstr>
      <vt:lpstr>Η άριστη Ο.Δ.</vt:lpstr>
      <vt:lpstr>Η άριστη Ο.Δ.</vt:lpstr>
      <vt:lpstr>Νέα Επιχείρηση</vt:lpstr>
      <vt:lpstr>Νέα Επιχείρηση</vt:lpstr>
      <vt:lpstr>Νέα Επιχείρηση</vt:lpstr>
      <vt:lpstr>Συστημική Προσέγγιση </vt:lpstr>
      <vt:lpstr>Συστημική Προσέγγιση </vt:lpstr>
      <vt:lpstr>Συστημική Προσέγγιση </vt:lpstr>
      <vt:lpstr>Συστημική Προσέγγιση </vt:lpstr>
      <vt:lpstr>Οργανωτική διαδικασία (Drucker)</vt:lpstr>
      <vt:lpstr>Στοιχεία οργανωτική δομή</vt:lpstr>
      <vt:lpstr>Κάθετη/Οριζόντια</vt:lpstr>
      <vt:lpstr>Εξειδίκευση</vt:lpstr>
      <vt:lpstr>Εμπλουτισμός Εργασίας</vt:lpstr>
      <vt:lpstr>Χαρακτηριστικά εμπλουτισμού</vt:lpstr>
      <vt:lpstr>Τυπική και άτυπη Οργάνωση</vt:lpstr>
      <vt:lpstr>Τυπική και άτυπη Οργάνωση</vt:lpstr>
      <vt:lpstr>Τυπική και άτυπη Οργάνωση</vt:lpstr>
      <vt:lpstr>Τυπική και άτυπη Οργάνωση</vt:lpstr>
      <vt:lpstr>Χρειάζεται η Οργάνωση;</vt:lpstr>
      <vt:lpstr>Χρειάζεται η Οργάνωση; </vt:lpstr>
      <vt:lpstr>Χρειάζεται η Οργάνωση;</vt:lpstr>
      <vt:lpstr>Σχεδιασμός θέσεων εργασίας</vt:lpstr>
      <vt:lpstr>Σχέσεις εργασίας</vt:lpstr>
      <vt:lpstr>Εύρος διοίκησης – ελέγχου </vt:lpstr>
      <vt:lpstr>Καθορισμός εύρους ελέγχου - διοίκησης</vt:lpstr>
      <vt:lpstr>Σχέσεων Προϊσταμένων -Υφισταμένων</vt:lpstr>
      <vt:lpstr>Αριθμός Σχέσεων Προϊσταμένων -Υφισταμένων: Θεωρία Graicunas (Παράδειγμα)</vt:lpstr>
      <vt:lpstr>Αριθμός Σχέσεων Προϊσταμένων-Υφισταμένων  Θεωρία Graicunas (Τύπος Υπολογισμού)</vt:lpstr>
      <vt:lpstr>Αριθμός Σχέσεων Προϊσταμένων-Υφισταμένων </vt:lpstr>
      <vt:lpstr>Επίπεδες η Όρθιες Δομές</vt:lpstr>
      <vt:lpstr>Επίπεδες η Όρθιες Δομές</vt:lpstr>
      <vt:lpstr>Επίπεδες η Όρθιες Δομές</vt:lpstr>
      <vt:lpstr>Επίπεδες η Όρθιες Δομές</vt:lpstr>
      <vt:lpstr>Επίπεδες η Όρθιες Δομές</vt:lpstr>
      <vt:lpstr>Επίπεδες η Όρθιες Δομές</vt:lpstr>
      <vt:lpstr>Ανάγκη ισορροπίας...</vt:lpstr>
      <vt:lpstr>Παράδειγμα - ΚΑΘΗΜΕΡΙΝΗ</vt:lpstr>
      <vt:lpstr>ΙΙ. Τμηματοποίηση</vt:lpstr>
      <vt:lpstr>Οργανόγραμμα</vt:lpstr>
      <vt:lpstr>Τύποι τμηματοποίησης</vt:lpstr>
      <vt:lpstr>1. Με βάση τον αριθμό</vt:lpstr>
      <vt:lpstr>2. Με βάση το χρόνο</vt:lpstr>
      <vt:lpstr>3. Λειτουργική</vt:lpstr>
      <vt:lpstr>Παράδειγμα</vt:lpstr>
      <vt:lpstr>4. Γεωγραφική</vt:lpstr>
      <vt:lpstr>Παράδειγμα: ΓΕΩΓΡΑΦΙΚΗ</vt:lpstr>
      <vt:lpstr>Παράδειγμα:  ΓΕΩΓΡΑΦΙΚΗ &amp; ΛΕΙΤΟΥΡΓΙΚΗ</vt:lpstr>
      <vt:lpstr>Γεωγραφική</vt:lpstr>
      <vt:lpstr>5. Κατά προϊόντα</vt:lpstr>
      <vt:lpstr>Παράδειγμα</vt:lpstr>
      <vt:lpstr>Κατά προϊόντα</vt:lpstr>
      <vt:lpstr>6. Βάσει πελατών</vt:lpstr>
      <vt:lpstr>7. Βάσει καναλιών διανομής</vt:lpstr>
      <vt:lpstr>8. Βάση μεθόδων παραγωγής</vt:lpstr>
      <vt:lpstr>9. Μήτρα ή Δικτυωτή </vt:lpstr>
      <vt:lpstr>Μήτρα ή Δικτυωτή </vt:lpstr>
      <vt:lpstr>Παράδειγμα: ΑΝΕΚ </vt:lpstr>
      <vt:lpstr>Παράδειγμα: STELMAR </vt:lpstr>
      <vt:lpstr>Παράδειγμα: ΔΟΛ </vt:lpstr>
      <vt:lpstr>Παράδειγμα: NOKIA </vt:lpstr>
      <vt:lpstr>ΙΙΙ. Συντονισμός</vt:lpstr>
    </vt:vector>
  </TitlesOfParts>
  <Company/>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Ioannis Lagoudis</dc:creator>
  <cp:lastModifiedBy>Ioannis Lagoudis</cp:lastModifiedBy>
  <cp:revision>10</cp:revision>
  <dcterms:created xsi:type="dcterms:W3CDTF">2017-10-01T10:17:28Z</dcterms:created>
  <dcterms:modified xsi:type="dcterms:W3CDTF">2017-11-27T20:17:50Z</dcterms:modified>
</cp:coreProperties>
</file>