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58" r:id="rId4"/>
    <p:sldId id="259" r:id="rId5"/>
    <p:sldId id="268" r:id="rId6"/>
    <p:sldId id="260" r:id="rId7"/>
    <p:sldId id="261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618"/>
  </p:normalViewPr>
  <p:slideViewPr>
    <p:cSldViewPr snapToGrid="0" snapToObjects="1">
      <p:cViewPr varScale="1">
        <p:scale>
          <a:sx n="89" d="100"/>
          <a:sy n="89" d="100"/>
        </p:scale>
        <p:origin x="3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569" y="0"/>
            <a:ext cx="2822272" cy="9282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8963" y="2404534"/>
            <a:ext cx="1713186" cy="274319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10/22/17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322" y="6046372"/>
            <a:ext cx="2467677" cy="8116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Times New Roman" charset="0"/>
          <a:ea typeface="Times New Roman" charset="0"/>
          <a:cs typeface="Times New Roman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Times New Roman" charset="0"/>
          <a:ea typeface="Times New Roman" charset="0"/>
          <a:cs typeface="Times New Roman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Times New Roman" charset="0"/>
          <a:ea typeface="Times New Roman" charset="0"/>
          <a:cs typeface="Times New Roman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Times New Roman" charset="0"/>
          <a:ea typeface="Times New Roman" charset="0"/>
          <a:cs typeface="Times New Roman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Times New Roman" charset="0"/>
          <a:ea typeface="Times New Roman" charset="0"/>
          <a:cs typeface="Times New Roman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xUYNB4a8d2U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VdO5L5uSBP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Q-K_bYQ11DE" TargetMode="External"/><Relationship Id="rId3" Type="http://schemas.openxmlformats.org/officeDocument/2006/relationships/hyperlink" Target="https://www.youtube.com/watch?v=gd0aAFFjCUo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ΔΙΕΘΝΕΣ ΜΑΝΑΝΤΜΕΝΤ</a:t>
            </a:r>
            <a:endParaRPr lang="el-GR" alt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buFont typeface="Wingdings" charset="2"/>
              <a:buNone/>
            </a:pPr>
            <a:endParaRPr lang="en-US" altLang="en-US" dirty="0"/>
          </a:p>
          <a:p>
            <a:r>
              <a:rPr lang="el-GR" i="1" u="sng" dirty="0"/>
              <a:t>Βασισμένη στα Συγγράμματα</a:t>
            </a:r>
          </a:p>
          <a:p>
            <a:pPr marL="285750" indent="-285750">
              <a:buFont typeface="Arial" charset="0"/>
              <a:buChar char="•"/>
            </a:pPr>
            <a:r>
              <a:rPr lang="el-GR" dirty="0"/>
              <a:t>Διοίκηση Επιχειρήσεων: Μία Πρακτική Εισαγωγή, </a:t>
            </a:r>
            <a:r>
              <a:rPr lang="en-US" dirty="0" err="1"/>
              <a:t>Kinicki</a:t>
            </a:r>
            <a:r>
              <a:rPr lang="en-US" dirty="0"/>
              <a:t> &amp; B. K. Williams</a:t>
            </a:r>
            <a:r>
              <a:rPr lang="el-GR" dirty="0"/>
              <a:t>, Εκδόσεις ΕΠΙΚΕΝΤΡΟ 2017</a:t>
            </a:r>
          </a:p>
          <a:p>
            <a:pPr marL="285750" indent="-285750">
              <a:buFont typeface="Arial" charset="0"/>
              <a:buChar char="•"/>
            </a:pPr>
            <a:r>
              <a:rPr lang="el-GR" dirty="0"/>
              <a:t>Εισαγωγή στο Μάνατζμεντ, </a:t>
            </a:r>
            <a:r>
              <a:rPr lang="en-US" dirty="0"/>
              <a:t>John </a:t>
            </a:r>
            <a:r>
              <a:rPr lang="en-US" dirty="0" err="1"/>
              <a:t>Schermerthorn</a:t>
            </a:r>
            <a:r>
              <a:rPr lang="en-US" dirty="0"/>
              <a:t>, </a:t>
            </a:r>
            <a:r>
              <a:rPr lang="el-GR" dirty="0"/>
              <a:t>Εκδόσεις Πασχαλίδης,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1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Εμπορικές Ενώσεις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NAFTA</a:t>
            </a:r>
          </a:p>
          <a:p>
            <a:r>
              <a:rPr lang="en-US" sz="2400" dirty="0" smtClean="0"/>
              <a:t>EE</a:t>
            </a:r>
          </a:p>
          <a:p>
            <a:r>
              <a:rPr lang="en-US" sz="2400" dirty="0" smtClean="0"/>
              <a:t>APEC-21</a:t>
            </a:r>
          </a:p>
          <a:p>
            <a:r>
              <a:rPr lang="en-US" sz="2400" dirty="0" smtClean="0"/>
              <a:t>ASEAN</a:t>
            </a:r>
          </a:p>
          <a:p>
            <a:r>
              <a:rPr lang="en-US" sz="2400" dirty="0" smtClean="0"/>
              <a:t>Mercosur</a:t>
            </a:r>
          </a:p>
          <a:p>
            <a:r>
              <a:rPr lang="en-US" sz="2400" dirty="0" smtClean="0"/>
              <a:t>CAFTA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5280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The myth of </a:t>
            </a:r>
            <a:r>
              <a:rPr lang="en-US" sz="2400" b="1" dirty="0" err="1" smtClean="0"/>
              <a:t>globalisation</a:t>
            </a:r>
            <a:endParaRPr lang="el-GR" sz="2400" b="1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www.youtube.com/watch?v=xUYNB4a8d2U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25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Παγκοσμιοποίηση και πολιτισμικές διαφορές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2400" dirty="0" smtClean="0"/>
              <a:t>Γλώσσα</a:t>
            </a:r>
          </a:p>
          <a:p>
            <a:pPr>
              <a:lnSpc>
                <a:spcPct val="150000"/>
              </a:lnSpc>
            </a:pPr>
            <a:r>
              <a:rPr lang="el-GR" sz="2400" dirty="0" smtClean="0"/>
              <a:t>Διαπροσωπικός χώρος</a:t>
            </a:r>
          </a:p>
          <a:p>
            <a:pPr>
              <a:lnSpc>
                <a:spcPct val="150000"/>
              </a:lnSpc>
            </a:pPr>
            <a:r>
              <a:rPr lang="el-GR" sz="2400" dirty="0" smtClean="0"/>
              <a:t>Επικοινωνία</a:t>
            </a:r>
          </a:p>
          <a:p>
            <a:pPr>
              <a:lnSpc>
                <a:spcPct val="150000"/>
              </a:lnSpc>
            </a:pPr>
            <a:r>
              <a:rPr lang="el-GR" sz="2400" dirty="0" smtClean="0"/>
              <a:t>Χρονικός προσανατολισμός</a:t>
            </a:r>
          </a:p>
          <a:p>
            <a:pPr>
              <a:lnSpc>
                <a:spcPct val="150000"/>
              </a:lnSpc>
            </a:pPr>
            <a:r>
              <a:rPr lang="el-GR" sz="2400" dirty="0" smtClean="0"/>
              <a:t>Θρησκεία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243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Harley Davidson</a:t>
            </a:r>
          </a:p>
          <a:p>
            <a:pPr marL="0" indent="0">
              <a:buNone/>
            </a:pPr>
            <a:r>
              <a:rPr lang="el-GR" sz="1600" dirty="0"/>
              <a:t>Εισαγωγή στο Μάνατζμεντ, </a:t>
            </a:r>
            <a:r>
              <a:rPr lang="en-US" sz="1600" dirty="0"/>
              <a:t>John </a:t>
            </a:r>
            <a:r>
              <a:rPr lang="en-US" sz="1600" dirty="0" err="1"/>
              <a:t>Schermerthorn</a:t>
            </a:r>
            <a:r>
              <a:rPr lang="en-US" sz="1600" dirty="0"/>
              <a:t>, </a:t>
            </a:r>
            <a:r>
              <a:rPr lang="el-GR" sz="1600" dirty="0"/>
              <a:t>Εκδόσεις Πασχαλίδης, </a:t>
            </a:r>
            <a:r>
              <a:rPr lang="el-GR" sz="1600" dirty="0" smtClean="0"/>
              <a:t>2012</a:t>
            </a:r>
          </a:p>
          <a:p>
            <a:pPr marL="0" indent="0">
              <a:buNone/>
            </a:pPr>
            <a:endParaRPr lang="el-GR" sz="1600" dirty="0" smtClean="0"/>
          </a:p>
          <a:p>
            <a:r>
              <a:rPr lang="en-US" sz="2400" b="1" dirty="0" smtClean="0"/>
              <a:t>Future Globalization</a:t>
            </a:r>
            <a:endParaRPr lang="el-GR" sz="2400" b="1" dirty="0" smtClean="0"/>
          </a:p>
          <a:p>
            <a:pPr marL="0" indent="0">
              <a:buNone/>
            </a:pP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www.youtube.com/watch?v=VdO5L5uSBP4</a:t>
            </a:r>
            <a:r>
              <a:rPr lang="el-GR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7871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Βασικοί λόγοι παγκοσμιοποίησης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Άνοδος του ηλεκτρονικού εμπορείου</a:t>
            </a:r>
          </a:p>
          <a:p>
            <a:r>
              <a:rPr lang="el-GR" sz="2400" dirty="0" smtClean="0"/>
              <a:t>Παγκόσμια οικονομία</a:t>
            </a:r>
          </a:p>
          <a:p>
            <a:r>
              <a:rPr lang="el-GR" sz="2400" dirty="0" smtClean="0"/>
              <a:t>Άνοδος γιγάντιων συγχωνεύσεων και μικρών επιχειρήσεων</a:t>
            </a:r>
          </a:p>
          <a:p>
            <a:endParaRPr 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val="1925955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πρέπει να γνωρίζει κανείς 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Πολυεθνικές επιχειρήσεις</a:t>
            </a:r>
          </a:p>
          <a:p>
            <a:r>
              <a:rPr lang="el-GR" dirty="0" smtClean="0"/>
              <a:t>Πολυεθνικές οργανώσεις</a:t>
            </a:r>
          </a:p>
          <a:p>
            <a:r>
              <a:rPr lang="el-GR" dirty="0" smtClean="0"/>
              <a:t>Αλλοδαποί πελάτες και εργαζόμενοι</a:t>
            </a:r>
          </a:p>
          <a:p>
            <a:r>
              <a:rPr lang="el-GR" dirty="0" smtClean="0"/>
              <a:t>Αλλοδαποί εργοδότες και προμηθευτές</a:t>
            </a:r>
          </a:p>
          <a:p>
            <a:r>
              <a:rPr lang="el-GR" dirty="0" smtClean="0"/>
              <a:t>Μπορεί να εργαστείτε σε μία αλλοδαπή επιχείρηση</a:t>
            </a:r>
          </a:p>
          <a:p>
            <a:r>
              <a:rPr lang="el-GR" dirty="0" smtClean="0"/>
              <a:t>Μπορεί </a:t>
            </a:r>
            <a:r>
              <a:rPr lang="el-GR" dirty="0"/>
              <a:t>να εργαστείτε σε μία </a:t>
            </a:r>
            <a:r>
              <a:rPr lang="el-GR" dirty="0" smtClean="0"/>
              <a:t>επιχείρηση στο εξωτερικό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081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Diversity and </a:t>
            </a:r>
            <a:r>
              <a:rPr lang="en-US" sz="2400" b="1" dirty="0" smtClean="0"/>
              <a:t>globalization</a:t>
            </a:r>
            <a:endParaRPr lang="el-GR" sz="2400" b="1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www.youtube.com/watch?v=Q-K_bYQ11DE</a:t>
            </a: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r>
              <a:rPr lang="en-US" sz="2400" b="1" dirty="0"/>
              <a:t>Cultural Awareness in Globalized </a:t>
            </a:r>
            <a:r>
              <a:rPr lang="en-US" sz="2400" b="1" dirty="0" smtClean="0"/>
              <a:t>World</a:t>
            </a:r>
            <a:endParaRPr lang="el-GR" sz="2400" b="1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www.youtube.com/watch?v=gd0aAFFjCUo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637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επιτυχής διεθνής μάνατζερ πρέπει να είναι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Εθνοκεντρικός;</a:t>
            </a:r>
          </a:p>
          <a:p>
            <a:pPr marL="0" indent="0">
              <a:buNone/>
            </a:pPr>
            <a:r>
              <a:rPr lang="el-GR" sz="2400" dirty="0" smtClean="0"/>
              <a:t>ή</a:t>
            </a:r>
          </a:p>
          <a:p>
            <a:r>
              <a:rPr lang="el-GR" sz="2400" dirty="0" smtClean="0"/>
              <a:t>Πολυκεντρικός;</a:t>
            </a:r>
          </a:p>
          <a:p>
            <a:pPr marL="0" indent="0">
              <a:buNone/>
            </a:pPr>
            <a:r>
              <a:rPr lang="el-GR" sz="2400" dirty="0" smtClean="0"/>
              <a:t>ή</a:t>
            </a:r>
          </a:p>
          <a:p>
            <a:r>
              <a:rPr lang="el-GR" sz="2400" dirty="0" smtClean="0"/>
              <a:t>Γεωκεντρικός;</a:t>
            </a:r>
          </a:p>
          <a:p>
            <a:pPr marL="0" indent="0">
              <a:buNone/>
            </a:pPr>
            <a:endParaRPr lang="el-GR" sz="2400" dirty="0"/>
          </a:p>
          <a:p>
            <a:pPr marL="0" indent="0" algn="ctr">
              <a:buNone/>
            </a:pPr>
            <a:r>
              <a:rPr lang="el-GR" sz="2400" b="1" dirty="0" smtClean="0">
                <a:solidFill>
                  <a:srgbClr val="FF0000"/>
                </a:solidFill>
              </a:rPr>
              <a:t>Τι πιστεύετε;</a:t>
            </a:r>
            <a:endParaRPr lang="el-G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908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οι επιχειρήσεις διευρύνονται διεθνώς;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Πρώτες ύλες</a:t>
            </a:r>
          </a:p>
          <a:p>
            <a:r>
              <a:rPr lang="el-GR" sz="2800" dirty="0" smtClean="0"/>
              <a:t>Νέες αγορές</a:t>
            </a:r>
          </a:p>
          <a:p>
            <a:r>
              <a:rPr lang="el-GR" sz="2800" dirty="0" smtClean="0"/>
              <a:t>Εργατικό κόστος</a:t>
            </a:r>
          </a:p>
          <a:p>
            <a:r>
              <a:rPr lang="el-GR" sz="2800" dirty="0" smtClean="0"/>
              <a:t>Επενδυτικά κεφάλαια</a:t>
            </a:r>
          </a:p>
          <a:p>
            <a:r>
              <a:rPr lang="el-GR" sz="2800" dirty="0" smtClean="0"/>
              <a:t>Δασμοί και ποσοστώσεις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40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Πώς </a:t>
            </a:r>
            <a:r>
              <a:rPr lang="el-GR" dirty="0"/>
              <a:t>οι επιχειρήσεις διευρύνονται διεθνώς;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Υπεργολαβίες</a:t>
            </a:r>
          </a:p>
          <a:p>
            <a:r>
              <a:rPr lang="el-GR" sz="2800" dirty="0" smtClean="0"/>
              <a:t>Εισαγωγές/Εξαγωγές/Ανταλλαγές</a:t>
            </a:r>
          </a:p>
          <a:p>
            <a:r>
              <a:rPr lang="en-US" sz="2800" dirty="0" smtClean="0"/>
              <a:t>Franchising</a:t>
            </a:r>
          </a:p>
          <a:p>
            <a:r>
              <a:rPr lang="el-GR" sz="2800" dirty="0" smtClean="0"/>
              <a:t>Κοινές επενδύσεις</a:t>
            </a:r>
          </a:p>
          <a:p>
            <a:r>
              <a:rPr lang="el-GR" sz="2800" dirty="0" smtClean="0"/>
              <a:t>100% ιδιόκτητες θυγατρικές</a:t>
            </a:r>
          </a:p>
        </p:txBody>
      </p:sp>
    </p:spTree>
    <p:extLst>
      <p:ext uri="{BB962C8B-B14F-4D97-AF65-F5344CB8AC3E}">
        <p14:creationId xmlns:p14="http://schemas.microsoft.com/office/powerpoint/2010/main" val="984769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Ελεύθερο εμπόριο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l-GR" sz="2800" dirty="0" smtClean="0"/>
              <a:t>Περιορισμοί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l-GR" sz="2000" dirty="0" smtClean="0"/>
              <a:t>Δασμοί</a:t>
            </a:r>
          </a:p>
          <a:p>
            <a:pPr>
              <a:lnSpc>
                <a:spcPct val="200000"/>
              </a:lnSpc>
            </a:pPr>
            <a:r>
              <a:rPr lang="el-GR" sz="2000" dirty="0" smtClean="0"/>
              <a:t>Ποσοστώσεις</a:t>
            </a:r>
          </a:p>
          <a:p>
            <a:pPr>
              <a:lnSpc>
                <a:spcPct val="200000"/>
              </a:lnSpc>
            </a:pPr>
            <a:r>
              <a:rPr lang="el-GR" sz="2000" dirty="0" smtClean="0"/>
              <a:t>Εμπάργκο</a:t>
            </a:r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l-GR" sz="2800" dirty="0" smtClean="0"/>
              <a:t>Οργανισμοί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l-GR" sz="2000" dirty="0" smtClean="0"/>
              <a:t>Παγκόσμιος Οργανισμός Εμπορίου</a:t>
            </a:r>
          </a:p>
          <a:p>
            <a:pPr>
              <a:lnSpc>
                <a:spcPct val="200000"/>
              </a:lnSpc>
            </a:pPr>
            <a:r>
              <a:rPr lang="el-GR" sz="2000" dirty="0" smtClean="0"/>
              <a:t>Παγκόσμια Τράπεζα</a:t>
            </a:r>
          </a:p>
          <a:p>
            <a:pPr>
              <a:lnSpc>
                <a:spcPct val="200000"/>
              </a:lnSpc>
            </a:pPr>
            <a:r>
              <a:rPr lang="el-GR" sz="2000" dirty="0" smtClean="0"/>
              <a:t>Διεθνές Νομισματικό Ταμείο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93318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58</TotalTime>
  <Words>210</Words>
  <Application>Microsoft Macintosh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Times New Roman</vt:lpstr>
      <vt:lpstr>Wingdings</vt:lpstr>
      <vt:lpstr>Wingdings 3</vt:lpstr>
      <vt:lpstr>Arial</vt:lpstr>
      <vt:lpstr>Facet</vt:lpstr>
      <vt:lpstr>ΔΙΕΘΝΕΣ ΜΑΝΑΝΤΜΕΝΤ</vt:lpstr>
      <vt:lpstr>Παράδειγμα</vt:lpstr>
      <vt:lpstr>Βασικοί λόγοι παγκοσμιοποίησης</vt:lpstr>
      <vt:lpstr>Τι πρέπει να γνωρίζει κανείς …</vt:lpstr>
      <vt:lpstr>Παράδειγμα</vt:lpstr>
      <vt:lpstr>Ο επιτυχής διεθνής μάνατζερ πρέπει να είναι…</vt:lpstr>
      <vt:lpstr>Γιατί οι επιχειρήσεις διευρύνονται διεθνώς;</vt:lpstr>
      <vt:lpstr>Πώς οι επιχειρήσεις διευρύνονται διεθνώς;</vt:lpstr>
      <vt:lpstr>Ελεύθερο εμπόριο</vt:lpstr>
      <vt:lpstr>Εμπορικές Ενώσεις</vt:lpstr>
      <vt:lpstr>Παράδειγμα</vt:lpstr>
      <vt:lpstr>Παγκοσμιοποίηση και πολιτισμικές διαφορές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Ioannis Lagoudis</dc:creator>
  <cp:lastModifiedBy>Ioannis Lagoudis</cp:lastModifiedBy>
  <cp:revision>12</cp:revision>
  <dcterms:created xsi:type="dcterms:W3CDTF">2017-10-01T10:17:28Z</dcterms:created>
  <dcterms:modified xsi:type="dcterms:W3CDTF">2017-10-22T17:45:14Z</dcterms:modified>
</cp:coreProperties>
</file>