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5" r:id="rId4"/>
    <p:sldId id="266" r:id="rId5"/>
    <p:sldId id="261" r:id="rId6"/>
    <p:sldId id="267" r:id="rId7"/>
    <p:sldId id="268" r:id="rId8"/>
    <p:sldId id="269" r:id="rId9"/>
    <p:sldId id="270" r:id="rId10"/>
    <p:sldId id="264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1"/>
    <p:restoredTop sz="94618"/>
  </p:normalViewPr>
  <p:slideViewPr>
    <p:cSldViewPr snapToGrid="0" snapToObjects="1">
      <p:cViewPr varScale="1">
        <p:scale>
          <a:sx n="78" d="100"/>
          <a:sy n="78" d="100"/>
        </p:scale>
        <p:origin x="18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BB42A0-4FF3-2C45-A964-11B6E38BDF86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499CD2-72E5-7243-B911-0476D37EC163}">
      <dgm:prSet phldrT="[Text]"/>
      <dgm:spPr/>
      <dgm:t>
        <a:bodyPr/>
        <a:lstStyle/>
        <a:p>
          <a:r>
            <a:rPr lang="el-GR" dirty="0" smtClean="0"/>
            <a:t>Θεωρίες Διοίκησης</a:t>
          </a:r>
          <a:endParaRPr lang="en-US" dirty="0"/>
        </a:p>
      </dgm:t>
    </dgm:pt>
    <dgm:pt modelId="{1BE3B84F-77BC-EE4E-B923-8A8FBC2F125B}" type="parTrans" cxnId="{D0829939-0974-3F4B-8BDC-EB2ED222ABF7}">
      <dgm:prSet/>
      <dgm:spPr/>
      <dgm:t>
        <a:bodyPr/>
        <a:lstStyle/>
        <a:p>
          <a:endParaRPr lang="en-US"/>
        </a:p>
      </dgm:t>
    </dgm:pt>
    <dgm:pt modelId="{F6A68101-5D75-0649-BAF4-D5228C2CD1D2}" type="sibTrans" cxnId="{D0829939-0974-3F4B-8BDC-EB2ED222ABF7}">
      <dgm:prSet/>
      <dgm:spPr/>
      <dgm:t>
        <a:bodyPr/>
        <a:lstStyle/>
        <a:p>
          <a:endParaRPr lang="en-US"/>
        </a:p>
      </dgm:t>
    </dgm:pt>
    <dgm:pt modelId="{49A3BB27-1020-584A-8C95-E6F8E40417AF}">
      <dgm:prSet phldrT="[Text]"/>
      <dgm:spPr/>
      <dgm:t>
        <a:bodyPr/>
        <a:lstStyle/>
        <a:p>
          <a:r>
            <a:rPr lang="el-GR" dirty="0" smtClean="0"/>
            <a:t>Ιστορική</a:t>
          </a:r>
          <a:endParaRPr lang="en-US" dirty="0"/>
        </a:p>
      </dgm:t>
    </dgm:pt>
    <dgm:pt modelId="{F10A856A-1854-5844-B549-CEEFFC7138A8}" type="parTrans" cxnId="{0484D53C-EBC1-044F-A459-8BDB50C94AF7}">
      <dgm:prSet/>
      <dgm:spPr/>
      <dgm:t>
        <a:bodyPr/>
        <a:lstStyle/>
        <a:p>
          <a:endParaRPr lang="en-US"/>
        </a:p>
      </dgm:t>
    </dgm:pt>
    <dgm:pt modelId="{78D62E99-4BCF-D34D-B14F-B33BD8678174}" type="sibTrans" cxnId="{0484D53C-EBC1-044F-A459-8BDB50C94AF7}">
      <dgm:prSet/>
      <dgm:spPr/>
      <dgm:t>
        <a:bodyPr/>
        <a:lstStyle/>
        <a:p>
          <a:endParaRPr lang="en-US"/>
        </a:p>
      </dgm:t>
    </dgm:pt>
    <dgm:pt modelId="{4796F719-9C1D-2646-9965-0EA2B2FEFC54}">
      <dgm:prSet phldrT="[Text]"/>
      <dgm:spPr/>
      <dgm:t>
        <a:bodyPr/>
        <a:lstStyle/>
        <a:p>
          <a:r>
            <a:rPr lang="el-GR" dirty="0" smtClean="0"/>
            <a:t>Κλασσική</a:t>
          </a:r>
          <a:endParaRPr lang="en-US" dirty="0"/>
        </a:p>
      </dgm:t>
    </dgm:pt>
    <dgm:pt modelId="{7279A668-478C-D947-9E30-38AD4C8B78E2}" type="parTrans" cxnId="{53D46F0B-3F9E-8245-85B3-14514BB8DAA0}">
      <dgm:prSet/>
      <dgm:spPr/>
      <dgm:t>
        <a:bodyPr/>
        <a:lstStyle/>
        <a:p>
          <a:endParaRPr lang="en-US"/>
        </a:p>
      </dgm:t>
    </dgm:pt>
    <dgm:pt modelId="{D9B850C8-480D-884B-B2CE-8376161D5935}" type="sibTrans" cxnId="{53D46F0B-3F9E-8245-85B3-14514BB8DAA0}">
      <dgm:prSet/>
      <dgm:spPr/>
      <dgm:t>
        <a:bodyPr/>
        <a:lstStyle/>
        <a:p>
          <a:endParaRPr lang="en-US"/>
        </a:p>
      </dgm:t>
    </dgm:pt>
    <dgm:pt modelId="{B2925D2A-AE5B-344C-BE20-649CC7D2A60A}">
      <dgm:prSet phldrT="[Text]"/>
      <dgm:spPr/>
      <dgm:t>
        <a:bodyPr/>
        <a:lstStyle/>
        <a:p>
          <a:r>
            <a:rPr lang="el-GR" dirty="0" err="1" smtClean="0"/>
            <a:t>Συμπεριφορική</a:t>
          </a:r>
          <a:endParaRPr lang="en-US" dirty="0"/>
        </a:p>
      </dgm:t>
    </dgm:pt>
    <dgm:pt modelId="{15266CFA-31D9-4E49-83BC-4AC19AE389C3}" type="parTrans" cxnId="{160B9682-8832-8B4D-B036-A7444610C599}">
      <dgm:prSet/>
      <dgm:spPr/>
      <dgm:t>
        <a:bodyPr/>
        <a:lstStyle/>
        <a:p>
          <a:endParaRPr lang="en-US"/>
        </a:p>
      </dgm:t>
    </dgm:pt>
    <dgm:pt modelId="{D5EB0056-74FB-C147-A076-D036D6A8F5FA}" type="sibTrans" cxnId="{160B9682-8832-8B4D-B036-A7444610C599}">
      <dgm:prSet/>
      <dgm:spPr/>
      <dgm:t>
        <a:bodyPr/>
        <a:lstStyle/>
        <a:p>
          <a:endParaRPr lang="en-US"/>
        </a:p>
      </dgm:t>
    </dgm:pt>
    <dgm:pt modelId="{8EE0C338-C1CF-7E4D-88FC-EAAB9C87A979}">
      <dgm:prSet phldrT="[Text]"/>
      <dgm:spPr/>
      <dgm:t>
        <a:bodyPr/>
        <a:lstStyle/>
        <a:p>
          <a:r>
            <a:rPr lang="el-GR" dirty="0" smtClean="0"/>
            <a:t>Σύγχρονη</a:t>
          </a:r>
          <a:endParaRPr lang="en-US" dirty="0"/>
        </a:p>
      </dgm:t>
    </dgm:pt>
    <dgm:pt modelId="{77EB1208-E02D-894E-B6CB-9C0379BD5F4D}" type="parTrans" cxnId="{DBAA53CA-1F66-7B40-BDBA-84BE0F90DBCC}">
      <dgm:prSet/>
      <dgm:spPr/>
      <dgm:t>
        <a:bodyPr/>
        <a:lstStyle/>
        <a:p>
          <a:endParaRPr lang="en-US"/>
        </a:p>
      </dgm:t>
    </dgm:pt>
    <dgm:pt modelId="{229918C1-A9EA-114D-8FE3-3BB305BFF880}" type="sibTrans" cxnId="{DBAA53CA-1F66-7B40-BDBA-84BE0F90DBCC}">
      <dgm:prSet/>
      <dgm:spPr/>
      <dgm:t>
        <a:bodyPr/>
        <a:lstStyle/>
        <a:p>
          <a:endParaRPr lang="en-US"/>
        </a:p>
      </dgm:t>
    </dgm:pt>
    <dgm:pt modelId="{73C830BD-A6CC-8C4D-BD28-8C9DC20CC559}">
      <dgm:prSet phldrT="[Text]"/>
      <dgm:spPr/>
      <dgm:t>
        <a:bodyPr/>
        <a:lstStyle/>
        <a:p>
          <a:r>
            <a:rPr lang="el-GR" dirty="0" smtClean="0"/>
            <a:t>Συστημάτων</a:t>
          </a:r>
          <a:endParaRPr lang="en-US" dirty="0"/>
        </a:p>
      </dgm:t>
    </dgm:pt>
    <dgm:pt modelId="{AB00DA5F-58B0-544A-9B85-DCEE24FEB0D1}" type="parTrans" cxnId="{AFE3BD39-8D5B-D24E-A11A-7CCACA2A3B81}">
      <dgm:prSet/>
      <dgm:spPr/>
      <dgm:t>
        <a:bodyPr/>
        <a:lstStyle/>
        <a:p>
          <a:endParaRPr lang="en-US"/>
        </a:p>
      </dgm:t>
    </dgm:pt>
    <dgm:pt modelId="{F5FED0CC-B1C0-B345-B9C3-DD516CF5FBFB}" type="sibTrans" cxnId="{AFE3BD39-8D5B-D24E-A11A-7CCACA2A3B81}">
      <dgm:prSet/>
      <dgm:spPr/>
      <dgm:t>
        <a:bodyPr/>
        <a:lstStyle/>
        <a:p>
          <a:endParaRPr lang="en-US"/>
        </a:p>
      </dgm:t>
    </dgm:pt>
    <dgm:pt modelId="{77D1755C-E06F-DE40-B7A4-666AA99538C6}">
      <dgm:prSet/>
      <dgm:spPr/>
      <dgm:t>
        <a:bodyPr/>
        <a:lstStyle/>
        <a:p>
          <a:r>
            <a:rPr lang="el-GR" dirty="0" smtClean="0"/>
            <a:t>Ποσοτική</a:t>
          </a:r>
          <a:endParaRPr lang="en-US" dirty="0"/>
        </a:p>
      </dgm:t>
    </dgm:pt>
    <dgm:pt modelId="{26F2D4A5-5818-034F-81A4-192AB1E26BA2}" type="parTrans" cxnId="{7212C404-9695-3447-B2BA-27B5E50A8D8E}">
      <dgm:prSet/>
      <dgm:spPr/>
      <dgm:t>
        <a:bodyPr/>
        <a:lstStyle/>
        <a:p>
          <a:endParaRPr lang="en-US"/>
        </a:p>
      </dgm:t>
    </dgm:pt>
    <dgm:pt modelId="{D09EE8A4-3492-7C40-AC01-AF5D4E923490}" type="sibTrans" cxnId="{7212C404-9695-3447-B2BA-27B5E50A8D8E}">
      <dgm:prSet/>
      <dgm:spPr/>
      <dgm:t>
        <a:bodyPr/>
        <a:lstStyle/>
        <a:p>
          <a:endParaRPr lang="en-US"/>
        </a:p>
      </dgm:t>
    </dgm:pt>
    <dgm:pt modelId="{94F5A8EC-CC39-CE48-8577-8B1844479E24}">
      <dgm:prSet/>
      <dgm:spPr/>
      <dgm:t>
        <a:bodyPr/>
        <a:lstStyle/>
        <a:p>
          <a:r>
            <a:rPr lang="el-GR" dirty="0" smtClean="0"/>
            <a:t>Συγκυρίας</a:t>
          </a:r>
          <a:endParaRPr lang="en-US" dirty="0"/>
        </a:p>
      </dgm:t>
    </dgm:pt>
    <dgm:pt modelId="{83887B8C-A01B-9747-96A6-44DA4DAD926A}" type="parTrans" cxnId="{77B58ED3-9A99-B546-B9E3-CF24E09ED741}">
      <dgm:prSet/>
      <dgm:spPr/>
      <dgm:t>
        <a:bodyPr/>
        <a:lstStyle/>
        <a:p>
          <a:endParaRPr lang="en-US"/>
        </a:p>
      </dgm:t>
    </dgm:pt>
    <dgm:pt modelId="{47984837-C83A-0C44-969F-98B0CF23BB9F}" type="sibTrans" cxnId="{77B58ED3-9A99-B546-B9E3-CF24E09ED741}">
      <dgm:prSet/>
      <dgm:spPr/>
      <dgm:t>
        <a:bodyPr/>
        <a:lstStyle/>
        <a:p>
          <a:endParaRPr lang="en-US"/>
        </a:p>
      </dgm:t>
    </dgm:pt>
    <dgm:pt modelId="{927A0401-2F19-F443-93E7-90D56E6C38AE}">
      <dgm:prSet/>
      <dgm:spPr/>
      <dgm:t>
        <a:bodyPr/>
        <a:lstStyle/>
        <a:p>
          <a:r>
            <a:rPr lang="el-GR" dirty="0" smtClean="0"/>
            <a:t>Ποιότητας</a:t>
          </a:r>
          <a:endParaRPr lang="en-US" dirty="0"/>
        </a:p>
      </dgm:t>
    </dgm:pt>
    <dgm:pt modelId="{19234334-BF4C-7C43-B5B1-E3822F7386E1}" type="parTrans" cxnId="{9D2F7E03-B282-B247-AAC7-2614101A655B}">
      <dgm:prSet/>
      <dgm:spPr/>
      <dgm:t>
        <a:bodyPr/>
        <a:lstStyle/>
        <a:p>
          <a:endParaRPr lang="en-US"/>
        </a:p>
      </dgm:t>
    </dgm:pt>
    <dgm:pt modelId="{DEE97469-51D6-B848-B71C-3DCE9B23057C}" type="sibTrans" cxnId="{9D2F7E03-B282-B247-AAC7-2614101A655B}">
      <dgm:prSet/>
      <dgm:spPr/>
      <dgm:t>
        <a:bodyPr/>
        <a:lstStyle/>
        <a:p>
          <a:endParaRPr lang="en-US"/>
        </a:p>
      </dgm:t>
    </dgm:pt>
    <dgm:pt modelId="{C012110A-975B-EB45-96A3-46D8B4E6E3EC}" type="pres">
      <dgm:prSet presAssocID="{D0BB42A0-4FF3-2C45-A964-11B6E38BDF86}" presName="vert0" presStyleCnt="0">
        <dgm:presLayoutVars>
          <dgm:dir/>
          <dgm:animOne val="branch"/>
          <dgm:animLvl val="lvl"/>
        </dgm:presLayoutVars>
      </dgm:prSet>
      <dgm:spPr/>
    </dgm:pt>
    <dgm:pt modelId="{BEBA4F0B-A7CA-B145-92D1-ACFF56E8B4C5}" type="pres">
      <dgm:prSet presAssocID="{54499CD2-72E5-7243-B911-0476D37EC163}" presName="thickLine" presStyleLbl="alignNode1" presStyleIdx="0" presStyleCnt="1"/>
      <dgm:spPr/>
    </dgm:pt>
    <dgm:pt modelId="{9897B3DF-9104-AC42-987E-FF064F120F30}" type="pres">
      <dgm:prSet presAssocID="{54499CD2-72E5-7243-B911-0476D37EC163}" presName="horz1" presStyleCnt="0"/>
      <dgm:spPr/>
    </dgm:pt>
    <dgm:pt modelId="{BC5E69C5-42ED-D14E-B6E8-F2FFCAFFE04B}" type="pres">
      <dgm:prSet presAssocID="{54499CD2-72E5-7243-B911-0476D37EC163}" presName="tx1" presStyleLbl="revTx" presStyleIdx="0" presStyleCnt="9"/>
      <dgm:spPr/>
    </dgm:pt>
    <dgm:pt modelId="{2CDED8B3-793B-8F4E-AE60-05589C22A202}" type="pres">
      <dgm:prSet presAssocID="{54499CD2-72E5-7243-B911-0476D37EC163}" presName="vert1" presStyleCnt="0"/>
      <dgm:spPr/>
    </dgm:pt>
    <dgm:pt modelId="{9370C10E-B9F5-AF44-91F6-6B4351078D4D}" type="pres">
      <dgm:prSet presAssocID="{49A3BB27-1020-584A-8C95-E6F8E40417AF}" presName="vertSpace2a" presStyleCnt="0"/>
      <dgm:spPr/>
    </dgm:pt>
    <dgm:pt modelId="{EB270266-4EDA-0B4B-A5FC-27CCA2DE9CC6}" type="pres">
      <dgm:prSet presAssocID="{49A3BB27-1020-584A-8C95-E6F8E40417AF}" presName="horz2" presStyleCnt="0"/>
      <dgm:spPr/>
    </dgm:pt>
    <dgm:pt modelId="{13B4F79C-4EA2-5E4B-9CE8-2585800188C5}" type="pres">
      <dgm:prSet presAssocID="{49A3BB27-1020-584A-8C95-E6F8E40417AF}" presName="horzSpace2" presStyleCnt="0"/>
      <dgm:spPr/>
    </dgm:pt>
    <dgm:pt modelId="{340683A1-679E-834F-98B6-0CFBDD67031F}" type="pres">
      <dgm:prSet presAssocID="{49A3BB27-1020-584A-8C95-E6F8E40417AF}" presName="tx2" presStyleLbl="revTx" presStyleIdx="1" presStyleCnt="9"/>
      <dgm:spPr/>
    </dgm:pt>
    <dgm:pt modelId="{B963F33A-3A1A-3146-ACEA-DBA2DFEA1FB9}" type="pres">
      <dgm:prSet presAssocID="{49A3BB27-1020-584A-8C95-E6F8E40417AF}" presName="vert2" presStyleCnt="0"/>
      <dgm:spPr/>
    </dgm:pt>
    <dgm:pt modelId="{4D217A7A-D787-504E-AC03-BAC6981E36BD}" type="pres">
      <dgm:prSet presAssocID="{4796F719-9C1D-2646-9965-0EA2B2FEFC54}" presName="horz3" presStyleCnt="0"/>
      <dgm:spPr/>
    </dgm:pt>
    <dgm:pt modelId="{3F87A5BB-DA6C-8549-B3CB-B1E708C3E141}" type="pres">
      <dgm:prSet presAssocID="{4796F719-9C1D-2646-9965-0EA2B2FEFC54}" presName="horzSpace3" presStyleCnt="0"/>
      <dgm:spPr/>
    </dgm:pt>
    <dgm:pt modelId="{2943ED7F-7135-DD40-95CE-4C2716AEFA4A}" type="pres">
      <dgm:prSet presAssocID="{4796F719-9C1D-2646-9965-0EA2B2FEFC54}" presName="tx3" presStyleLbl="revTx" presStyleIdx="2" presStyleCnt="9"/>
      <dgm:spPr/>
    </dgm:pt>
    <dgm:pt modelId="{CCBEA248-EB19-4A4D-A128-56C748E973BC}" type="pres">
      <dgm:prSet presAssocID="{4796F719-9C1D-2646-9965-0EA2B2FEFC54}" presName="vert3" presStyleCnt="0"/>
      <dgm:spPr/>
    </dgm:pt>
    <dgm:pt modelId="{66B0B4CC-7F6B-D840-8870-ADD599ADD208}" type="pres">
      <dgm:prSet presAssocID="{D9B850C8-480D-884B-B2CE-8376161D5935}" presName="thinLine3" presStyleLbl="callout" presStyleIdx="0" presStyleCnt="6"/>
      <dgm:spPr/>
    </dgm:pt>
    <dgm:pt modelId="{3FB9FD5D-383F-054D-A38B-91DD279087D3}" type="pres">
      <dgm:prSet presAssocID="{B2925D2A-AE5B-344C-BE20-649CC7D2A60A}" presName="horz3" presStyleCnt="0"/>
      <dgm:spPr/>
    </dgm:pt>
    <dgm:pt modelId="{F5074EB1-A1DA-8548-A27C-736A740FF5F2}" type="pres">
      <dgm:prSet presAssocID="{B2925D2A-AE5B-344C-BE20-649CC7D2A60A}" presName="horzSpace3" presStyleCnt="0"/>
      <dgm:spPr/>
    </dgm:pt>
    <dgm:pt modelId="{CF38FC3B-B6A2-BE44-B68F-F3E4DDF31003}" type="pres">
      <dgm:prSet presAssocID="{B2925D2A-AE5B-344C-BE20-649CC7D2A60A}" presName="tx3" presStyleLbl="revTx" presStyleIdx="3" presStyleCnt="9"/>
      <dgm:spPr/>
    </dgm:pt>
    <dgm:pt modelId="{3E7A1FAE-BCAB-C644-9EA2-47E3153DDE6F}" type="pres">
      <dgm:prSet presAssocID="{B2925D2A-AE5B-344C-BE20-649CC7D2A60A}" presName="vert3" presStyleCnt="0"/>
      <dgm:spPr/>
    </dgm:pt>
    <dgm:pt modelId="{110675C7-7BFB-D841-A7DD-08445F545750}" type="pres">
      <dgm:prSet presAssocID="{D5EB0056-74FB-C147-A076-D036D6A8F5FA}" presName="thinLine3" presStyleLbl="callout" presStyleIdx="1" presStyleCnt="6"/>
      <dgm:spPr/>
    </dgm:pt>
    <dgm:pt modelId="{E575CDF9-DF68-3746-8C4F-00EE8A5502FE}" type="pres">
      <dgm:prSet presAssocID="{77D1755C-E06F-DE40-B7A4-666AA99538C6}" presName="horz3" presStyleCnt="0"/>
      <dgm:spPr/>
    </dgm:pt>
    <dgm:pt modelId="{AE8057F2-98EF-0A46-B851-94F0FE76DE30}" type="pres">
      <dgm:prSet presAssocID="{77D1755C-E06F-DE40-B7A4-666AA99538C6}" presName="horzSpace3" presStyleCnt="0"/>
      <dgm:spPr/>
    </dgm:pt>
    <dgm:pt modelId="{92C8EE1D-AA25-D547-8287-854946CF1D1B}" type="pres">
      <dgm:prSet presAssocID="{77D1755C-E06F-DE40-B7A4-666AA99538C6}" presName="tx3" presStyleLbl="revTx" presStyleIdx="4" presStyleCnt="9"/>
      <dgm:spPr/>
    </dgm:pt>
    <dgm:pt modelId="{0EA35A0F-6A57-974F-AE7D-90660BB9E49E}" type="pres">
      <dgm:prSet presAssocID="{77D1755C-E06F-DE40-B7A4-666AA99538C6}" presName="vert3" presStyleCnt="0"/>
      <dgm:spPr/>
    </dgm:pt>
    <dgm:pt modelId="{8D537119-46C2-6D4C-B94C-AD6FF5B7503D}" type="pres">
      <dgm:prSet presAssocID="{49A3BB27-1020-584A-8C95-E6F8E40417AF}" presName="thinLine2b" presStyleLbl="callout" presStyleIdx="2" presStyleCnt="6"/>
      <dgm:spPr/>
    </dgm:pt>
    <dgm:pt modelId="{3716C7AC-0F87-7144-856C-383543F80E89}" type="pres">
      <dgm:prSet presAssocID="{49A3BB27-1020-584A-8C95-E6F8E40417AF}" presName="vertSpace2b" presStyleCnt="0"/>
      <dgm:spPr/>
    </dgm:pt>
    <dgm:pt modelId="{83EE3F6F-84DD-B847-8C5D-DF62AA31C368}" type="pres">
      <dgm:prSet presAssocID="{8EE0C338-C1CF-7E4D-88FC-EAAB9C87A979}" presName="horz2" presStyleCnt="0"/>
      <dgm:spPr/>
    </dgm:pt>
    <dgm:pt modelId="{EAEFCBC0-EA56-9944-B4B5-D67FDD808F8F}" type="pres">
      <dgm:prSet presAssocID="{8EE0C338-C1CF-7E4D-88FC-EAAB9C87A979}" presName="horzSpace2" presStyleCnt="0"/>
      <dgm:spPr/>
    </dgm:pt>
    <dgm:pt modelId="{A8B173E2-92A1-8B40-938D-C6A08BA905E7}" type="pres">
      <dgm:prSet presAssocID="{8EE0C338-C1CF-7E4D-88FC-EAAB9C87A979}" presName="tx2" presStyleLbl="revTx" presStyleIdx="5" presStyleCnt="9"/>
      <dgm:spPr/>
    </dgm:pt>
    <dgm:pt modelId="{C1E23A0D-DD85-A546-A587-6DCA37FCC7B5}" type="pres">
      <dgm:prSet presAssocID="{8EE0C338-C1CF-7E4D-88FC-EAAB9C87A979}" presName="vert2" presStyleCnt="0"/>
      <dgm:spPr/>
    </dgm:pt>
    <dgm:pt modelId="{3E05C8BE-19B3-2445-9429-635F2CE23C89}" type="pres">
      <dgm:prSet presAssocID="{73C830BD-A6CC-8C4D-BD28-8C9DC20CC559}" presName="horz3" presStyleCnt="0"/>
      <dgm:spPr/>
    </dgm:pt>
    <dgm:pt modelId="{2DCA0EC2-E67E-604A-A3D4-8F4CC4558889}" type="pres">
      <dgm:prSet presAssocID="{73C830BD-A6CC-8C4D-BD28-8C9DC20CC559}" presName="horzSpace3" presStyleCnt="0"/>
      <dgm:spPr/>
    </dgm:pt>
    <dgm:pt modelId="{9B5A5D67-EB82-DE45-B5C7-E1AD72665743}" type="pres">
      <dgm:prSet presAssocID="{73C830BD-A6CC-8C4D-BD28-8C9DC20CC559}" presName="tx3" presStyleLbl="revTx" presStyleIdx="6" presStyleCnt="9"/>
      <dgm:spPr/>
    </dgm:pt>
    <dgm:pt modelId="{9EEA0C6B-4AD3-4F45-AD4F-E198070B36D9}" type="pres">
      <dgm:prSet presAssocID="{73C830BD-A6CC-8C4D-BD28-8C9DC20CC559}" presName="vert3" presStyleCnt="0"/>
      <dgm:spPr/>
    </dgm:pt>
    <dgm:pt modelId="{9F527B97-4299-9C4B-9050-610AC6DDD58D}" type="pres">
      <dgm:prSet presAssocID="{F5FED0CC-B1C0-B345-B9C3-DD516CF5FBFB}" presName="thinLine3" presStyleLbl="callout" presStyleIdx="3" presStyleCnt="6"/>
      <dgm:spPr/>
    </dgm:pt>
    <dgm:pt modelId="{DE80D076-A81F-3A4F-9780-1751F6BD2091}" type="pres">
      <dgm:prSet presAssocID="{94F5A8EC-CC39-CE48-8577-8B1844479E24}" presName="horz3" presStyleCnt="0"/>
      <dgm:spPr/>
    </dgm:pt>
    <dgm:pt modelId="{DD42772E-7B3E-E249-80F6-2EF79CC0BCAB}" type="pres">
      <dgm:prSet presAssocID="{94F5A8EC-CC39-CE48-8577-8B1844479E24}" presName="horzSpace3" presStyleCnt="0"/>
      <dgm:spPr/>
    </dgm:pt>
    <dgm:pt modelId="{7B24819D-9C84-594A-B70B-50C736F950EF}" type="pres">
      <dgm:prSet presAssocID="{94F5A8EC-CC39-CE48-8577-8B1844479E24}" presName="tx3" presStyleLbl="revTx" presStyleIdx="7" presStyleCnt="9"/>
      <dgm:spPr/>
    </dgm:pt>
    <dgm:pt modelId="{FA79D88E-E071-EF48-B1DE-EA12C33C303B}" type="pres">
      <dgm:prSet presAssocID="{94F5A8EC-CC39-CE48-8577-8B1844479E24}" presName="vert3" presStyleCnt="0"/>
      <dgm:spPr/>
    </dgm:pt>
    <dgm:pt modelId="{A62B2708-AE4A-D242-9952-78BEFEFD58B8}" type="pres">
      <dgm:prSet presAssocID="{47984837-C83A-0C44-969F-98B0CF23BB9F}" presName="thinLine3" presStyleLbl="callout" presStyleIdx="4" presStyleCnt="6"/>
      <dgm:spPr/>
    </dgm:pt>
    <dgm:pt modelId="{D801A7BF-6D4D-7246-8BF5-B19A6C264FC4}" type="pres">
      <dgm:prSet presAssocID="{927A0401-2F19-F443-93E7-90D56E6C38AE}" presName="horz3" presStyleCnt="0"/>
      <dgm:spPr/>
    </dgm:pt>
    <dgm:pt modelId="{9169113C-B7BE-994F-AC46-1BED362BD549}" type="pres">
      <dgm:prSet presAssocID="{927A0401-2F19-F443-93E7-90D56E6C38AE}" presName="horzSpace3" presStyleCnt="0"/>
      <dgm:spPr/>
    </dgm:pt>
    <dgm:pt modelId="{3C00256F-E3BA-0649-AA71-975A20415C11}" type="pres">
      <dgm:prSet presAssocID="{927A0401-2F19-F443-93E7-90D56E6C38AE}" presName="tx3" presStyleLbl="revTx" presStyleIdx="8" presStyleCnt="9"/>
      <dgm:spPr/>
    </dgm:pt>
    <dgm:pt modelId="{F45D3C8D-22FD-DF41-84AB-4151E80D86DA}" type="pres">
      <dgm:prSet presAssocID="{927A0401-2F19-F443-93E7-90D56E6C38AE}" presName="vert3" presStyleCnt="0"/>
      <dgm:spPr/>
    </dgm:pt>
    <dgm:pt modelId="{FE6C3173-06DF-1B4B-A741-02A1F9EF8D66}" type="pres">
      <dgm:prSet presAssocID="{8EE0C338-C1CF-7E4D-88FC-EAAB9C87A979}" presName="thinLine2b" presStyleLbl="callout" presStyleIdx="5" presStyleCnt="6"/>
      <dgm:spPr/>
    </dgm:pt>
    <dgm:pt modelId="{12ED431B-2F9F-F44B-BADB-C3B5A596B16F}" type="pres">
      <dgm:prSet presAssocID="{8EE0C338-C1CF-7E4D-88FC-EAAB9C87A979}" presName="vertSpace2b" presStyleCnt="0"/>
      <dgm:spPr/>
    </dgm:pt>
  </dgm:ptLst>
  <dgm:cxnLst>
    <dgm:cxn modelId="{C648E906-9145-BD42-936D-35418F75C27A}" type="presOf" srcId="{54499CD2-72E5-7243-B911-0476D37EC163}" destId="{BC5E69C5-42ED-D14E-B6E8-F2FFCAFFE04B}" srcOrd="0" destOrd="0" presId="urn:microsoft.com/office/officeart/2008/layout/LinedList"/>
    <dgm:cxn modelId="{7E596183-7783-0D42-B225-E8FA57C1EE67}" type="presOf" srcId="{94F5A8EC-CC39-CE48-8577-8B1844479E24}" destId="{7B24819D-9C84-594A-B70B-50C736F950EF}" srcOrd="0" destOrd="0" presId="urn:microsoft.com/office/officeart/2008/layout/LinedList"/>
    <dgm:cxn modelId="{566967CD-5DF9-7F49-B135-43BF6601836B}" type="presOf" srcId="{927A0401-2F19-F443-93E7-90D56E6C38AE}" destId="{3C00256F-E3BA-0649-AA71-975A20415C11}" srcOrd="0" destOrd="0" presId="urn:microsoft.com/office/officeart/2008/layout/LinedList"/>
    <dgm:cxn modelId="{77B58ED3-9A99-B546-B9E3-CF24E09ED741}" srcId="{8EE0C338-C1CF-7E4D-88FC-EAAB9C87A979}" destId="{94F5A8EC-CC39-CE48-8577-8B1844479E24}" srcOrd="1" destOrd="0" parTransId="{83887B8C-A01B-9747-96A6-44DA4DAD926A}" sibTransId="{47984837-C83A-0C44-969F-98B0CF23BB9F}"/>
    <dgm:cxn modelId="{53D46F0B-3F9E-8245-85B3-14514BB8DAA0}" srcId="{49A3BB27-1020-584A-8C95-E6F8E40417AF}" destId="{4796F719-9C1D-2646-9965-0EA2B2FEFC54}" srcOrd="0" destOrd="0" parTransId="{7279A668-478C-D947-9E30-38AD4C8B78E2}" sibTransId="{D9B850C8-480D-884B-B2CE-8376161D5935}"/>
    <dgm:cxn modelId="{3237E10E-AFE8-474E-9771-8873D326A75B}" type="presOf" srcId="{49A3BB27-1020-584A-8C95-E6F8E40417AF}" destId="{340683A1-679E-834F-98B6-0CFBDD67031F}" srcOrd="0" destOrd="0" presId="urn:microsoft.com/office/officeart/2008/layout/LinedList"/>
    <dgm:cxn modelId="{7212C404-9695-3447-B2BA-27B5E50A8D8E}" srcId="{49A3BB27-1020-584A-8C95-E6F8E40417AF}" destId="{77D1755C-E06F-DE40-B7A4-666AA99538C6}" srcOrd="2" destOrd="0" parTransId="{26F2D4A5-5818-034F-81A4-192AB1E26BA2}" sibTransId="{D09EE8A4-3492-7C40-AC01-AF5D4E923490}"/>
    <dgm:cxn modelId="{9D2F7E03-B282-B247-AAC7-2614101A655B}" srcId="{8EE0C338-C1CF-7E4D-88FC-EAAB9C87A979}" destId="{927A0401-2F19-F443-93E7-90D56E6C38AE}" srcOrd="2" destOrd="0" parTransId="{19234334-BF4C-7C43-B5B1-E3822F7386E1}" sibTransId="{DEE97469-51D6-B848-B71C-3DCE9B23057C}"/>
    <dgm:cxn modelId="{5236B27D-BE4C-A848-8CEE-42C64E842831}" type="presOf" srcId="{4796F719-9C1D-2646-9965-0EA2B2FEFC54}" destId="{2943ED7F-7135-DD40-95CE-4C2716AEFA4A}" srcOrd="0" destOrd="0" presId="urn:microsoft.com/office/officeart/2008/layout/LinedList"/>
    <dgm:cxn modelId="{569C7FD6-7A65-5D40-88D5-9A893524F4A8}" type="presOf" srcId="{D0BB42A0-4FF3-2C45-A964-11B6E38BDF86}" destId="{C012110A-975B-EB45-96A3-46D8B4E6E3EC}" srcOrd="0" destOrd="0" presId="urn:microsoft.com/office/officeart/2008/layout/LinedList"/>
    <dgm:cxn modelId="{D4F975BA-768E-744E-AC00-A6FD083DDF89}" type="presOf" srcId="{B2925D2A-AE5B-344C-BE20-649CC7D2A60A}" destId="{CF38FC3B-B6A2-BE44-B68F-F3E4DDF31003}" srcOrd="0" destOrd="0" presId="urn:microsoft.com/office/officeart/2008/layout/LinedList"/>
    <dgm:cxn modelId="{AFE3BD39-8D5B-D24E-A11A-7CCACA2A3B81}" srcId="{8EE0C338-C1CF-7E4D-88FC-EAAB9C87A979}" destId="{73C830BD-A6CC-8C4D-BD28-8C9DC20CC559}" srcOrd="0" destOrd="0" parTransId="{AB00DA5F-58B0-544A-9B85-DCEE24FEB0D1}" sibTransId="{F5FED0CC-B1C0-B345-B9C3-DD516CF5FBFB}"/>
    <dgm:cxn modelId="{D0829939-0974-3F4B-8BDC-EB2ED222ABF7}" srcId="{D0BB42A0-4FF3-2C45-A964-11B6E38BDF86}" destId="{54499CD2-72E5-7243-B911-0476D37EC163}" srcOrd="0" destOrd="0" parTransId="{1BE3B84F-77BC-EE4E-B923-8A8FBC2F125B}" sibTransId="{F6A68101-5D75-0649-BAF4-D5228C2CD1D2}"/>
    <dgm:cxn modelId="{160B9682-8832-8B4D-B036-A7444610C599}" srcId="{49A3BB27-1020-584A-8C95-E6F8E40417AF}" destId="{B2925D2A-AE5B-344C-BE20-649CC7D2A60A}" srcOrd="1" destOrd="0" parTransId="{15266CFA-31D9-4E49-83BC-4AC19AE389C3}" sibTransId="{D5EB0056-74FB-C147-A076-D036D6A8F5FA}"/>
    <dgm:cxn modelId="{7B295563-35F2-8D47-8D7B-B0B5F7489777}" type="presOf" srcId="{73C830BD-A6CC-8C4D-BD28-8C9DC20CC559}" destId="{9B5A5D67-EB82-DE45-B5C7-E1AD72665743}" srcOrd="0" destOrd="0" presId="urn:microsoft.com/office/officeart/2008/layout/LinedList"/>
    <dgm:cxn modelId="{BBC6E3D6-6632-FA4F-AC84-62EAEDD7CCD0}" type="presOf" srcId="{77D1755C-E06F-DE40-B7A4-666AA99538C6}" destId="{92C8EE1D-AA25-D547-8287-854946CF1D1B}" srcOrd="0" destOrd="0" presId="urn:microsoft.com/office/officeart/2008/layout/LinedList"/>
    <dgm:cxn modelId="{0C1FFFF8-BC95-DE47-90B8-A3FCDAA4907C}" type="presOf" srcId="{8EE0C338-C1CF-7E4D-88FC-EAAB9C87A979}" destId="{A8B173E2-92A1-8B40-938D-C6A08BA905E7}" srcOrd="0" destOrd="0" presId="urn:microsoft.com/office/officeart/2008/layout/LinedList"/>
    <dgm:cxn modelId="{DBAA53CA-1F66-7B40-BDBA-84BE0F90DBCC}" srcId="{54499CD2-72E5-7243-B911-0476D37EC163}" destId="{8EE0C338-C1CF-7E4D-88FC-EAAB9C87A979}" srcOrd="1" destOrd="0" parTransId="{77EB1208-E02D-894E-B6CB-9C0379BD5F4D}" sibTransId="{229918C1-A9EA-114D-8FE3-3BB305BFF880}"/>
    <dgm:cxn modelId="{0484D53C-EBC1-044F-A459-8BDB50C94AF7}" srcId="{54499CD2-72E5-7243-B911-0476D37EC163}" destId="{49A3BB27-1020-584A-8C95-E6F8E40417AF}" srcOrd="0" destOrd="0" parTransId="{F10A856A-1854-5844-B549-CEEFFC7138A8}" sibTransId="{78D62E99-4BCF-D34D-B14F-B33BD8678174}"/>
    <dgm:cxn modelId="{1B774534-BFF5-D74E-9C14-9780BAD08FF0}" type="presParOf" srcId="{C012110A-975B-EB45-96A3-46D8B4E6E3EC}" destId="{BEBA4F0B-A7CA-B145-92D1-ACFF56E8B4C5}" srcOrd="0" destOrd="0" presId="urn:microsoft.com/office/officeart/2008/layout/LinedList"/>
    <dgm:cxn modelId="{E2051028-95B6-E94A-B032-315A9A6FDD4D}" type="presParOf" srcId="{C012110A-975B-EB45-96A3-46D8B4E6E3EC}" destId="{9897B3DF-9104-AC42-987E-FF064F120F30}" srcOrd="1" destOrd="0" presId="urn:microsoft.com/office/officeart/2008/layout/LinedList"/>
    <dgm:cxn modelId="{57067885-B5D6-364A-8F37-80627F3AB50D}" type="presParOf" srcId="{9897B3DF-9104-AC42-987E-FF064F120F30}" destId="{BC5E69C5-42ED-D14E-B6E8-F2FFCAFFE04B}" srcOrd="0" destOrd="0" presId="urn:microsoft.com/office/officeart/2008/layout/LinedList"/>
    <dgm:cxn modelId="{D5E82497-C7C3-9244-A91C-62AB7414A743}" type="presParOf" srcId="{9897B3DF-9104-AC42-987E-FF064F120F30}" destId="{2CDED8B3-793B-8F4E-AE60-05589C22A202}" srcOrd="1" destOrd="0" presId="urn:microsoft.com/office/officeart/2008/layout/LinedList"/>
    <dgm:cxn modelId="{26F8C035-85FD-B64F-BD82-521F29A4B8DD}" type="presParOf" srcId="{2CDED8B3-793B-8F4E-AE60-05589C22A202}" destId="{9370C10E-B9F5-AF44-91F6-6B4351078D4D}" srcOrd="0" destOrd="0" presId="urn:microsoft.com/office/officeart/2008/layout/LinedList"/>
    <dgm:cxn modelId="{9C075645-ADBB-C449-A81C-9E613B944F06}" type="presParOf" srcId="{2CDED8B3-793B-8F4E-AE60-05589C22A202}" destId="{EB270266-4EDA-0B4B-A5FC-27CCA2DE9CC6}" srcOrd="1" destOrd="0" presId="urn:microsoft.com/office/officeart/2008/layout/LinedList"/>
    <dgm:cxn modelId="{44E024C6-9FD1-8E46-A2B2-3E94F6E1231F}" type="presParOf" srcId="{EB270266-4EDA-0B4B-A5FC-27CCA2DE9CC6}" destId="{13B4F79C-4EA2-5E4B-9CE8-2585800188C5}" srcOrd="0" destOrd="0" presId="urn:microsoft.com/office/officeart/2008/layout/LinedList"/>
    <dgm:cxn modelId="{BF74DA63-E1B4-A24E-8E61-3FF3B58E16B8}" type="presParOf" srcId="{EB270266-4EDA-0B4B-A5FC-27CCA2DE9CC6}" destId="{340683A1-679E-834F-98B6-0CFBDD67031F}" srcOrd="1" destOrd="0" presId="urn:microsoft.com/office/officeart/2008/layout/LinedList"/>
    <dgm:cxn modelId="{07E3833B-98D4-E348-B41A-CE3307F405D8}" type="presParOf" srcId="{EB270266-4EDA-0B4B-A5FC-27CCA2DE9CC6}" destId="{B963F33A-3A1A-3146-ACEA-DBA2DFEA1FB9}" srcOrd="2" destOrd="0" presId="urn:microsoft.com/office/officeart/2008/layout/LinedList"/>
    <dgm:cxn modelId="{DFAD987C-93B1-C54D-A7E0-417652DFEF7B}" type="presParOf" srcId="{B963F33A-3A1A-3146-ACEA-DBA2DFEA1FB9}" destId="{4D217A7A-D787-504E-AC03-BAC6981E36BD}" srcOrd="0" destOrd="0" presId="urn:microsoft.com/office/officeart/2008/layout/LinedList"/>
    <dgm:cxn modelId="{D739C329-C877-5C45-A39A-09AF31F736A1}" type="presParOf" srcId="{4D217A7A-D787-504E-AC03-BAC6981E36BD}" destId="{3F87A5BB-DA6C-8549-B3CB-B1E708C3E141}" srcOrd="0" destOrd="0" presId="urn:microsoft.com/office/officeart/2008/layout/LinedList"/>
    <dgm:cxn modelId="{D80B4B32-2E32-9D43-924F-C2EFF798B941}" type="presParOf" srcId="{4D217A7A-D787-504E-AC03-BAC6981E36BD}" destId="{2943ED7F-7135-DD40-95CE-4C2716AEFA4A}" srcOrd="1" destOrd="0" presId="urn:microsoft.com/office/officeart/2008/layout/LinedList"/>
    <dgm:cxn modelId="{44718958-2108-C64A-BA4D-832D9A139698}" type="presParOf" srcId="{4D217A7A-D787-504E-AC03-BAC6981E36BD}" destId="{CCBEA248-EB19-4A4D-A128-56C748E973BC}" srcOrd="2" destOrd="0" presId="urn:microsoft.com/office/officeart/2008/layout/LinedList"/>
    <dgm:cxn modelId="{D6A41FD5-339B-584E-997B-D3E5617E65EB}" type="presParOf" srcId="{B963F33A-3A1A-3146-ACEA-DBA2DFEA1FB9}" destId="{66B0B4CC-7F6B-D840-8870-ADD599ADD208}" srcOrd="1" destOrd="0" presId="urn:microsoft.com/office/officeart/2008/layout/LinedList"/>
    <dgm:cxn modelId="{3990456D-9ADB-1140-BB49-55DEF80E23BD}" type="presParOf" srcId="{B963F33A-3A1A-3146-ACEA-DBA2DFEA1FB9}" destId="{3FB9FD5D-383F-054D-A38B-91DD279087D3}" srcOrd="2" destOrd="0" presId="urn:microsoft.com/office/officeart/2008/layout/LinedList"/>
    <dgm:cxn modelId="{A1FC6898-B6B3-B04F-833D-BE7A492444DE}" type="presParOf" srcId="{3FB9FD5D-383F-054D-A38B-91DD279087D3}" destId="{F5074EB1-A1DA-8548-A27C-736A740FF5F2}" srcOrd="0" destOrd="0" presId="urn:microsoft.com/office/officeart/2008/layout/LinedList"/>
    <dgm:cxn modelId="{EEFB877B-14C8-DF49-9BEC-843BE22ACE75}" type="presParOf" srcId="{3FB9FD5D-383F-054D-A38B-91DD279087D3}" destId="{CF38FC3B-B6A2-BE44-B68F-F3E4DDF31003}" srcOrd="1" destOrd="0" presId="urn:microsoft.com/office/officeart/2008/layout/LinedList"/>
    <dgm:cxn modelId="{42BAD300-B324-4D4D-A41D-9848FDB06ADA}" type="presParOf" srcId="{3FB9FD5D-383F-054D-A38B-91DD279087D3}" destId="{3E7A1FAE-BCAB-C644-9EA2-47E3153DDE6F}" srcOrd="2" destOrd="0" presId="urn:microsoft.com/office/officeart/2008/layout/LinedList"/>
    <dgm:cxn modelId="{B05A6762-8AC2-724B-ACB9-F0FAFEAAB7A4}" type="presParOf" srcId="{B963F33A-3A1A-3146-ACEA-DBA2DFEA1FB9}" destId="{110675C7-7BFB-D841-A7DD-08445F545750}" srcOrd="3" destOrd="0" presId="urn:microsoft.com/office/officeart/2008/layout/LinedList"/>
    <dgm:cxn modelId="{771653E7-9DB2-F54D-82C5-B4727FD324D3}" type="presParOf" srcId="{B963F33A-3A1A-3146-ACEA-DBA2DFEA1FB9}" destId="{E575CDF9-DF68-3746-8C4F-00EE8A5502FE}" srcOrd="4" destOrd="0" presId="urn:microsoft.com/office/officeart/2008/layout/LinedList"/>
    <dgm:cxn modelId="{0B831601-D522-3F4F-9020-3A5770E12F50}" type="presParOf" srcId="{E575CDF9-DF68-3746-8C4F-00EE8A5502FE}" destId="{AE8057F2-98EF-0A46-B851-94F0FE76DE30}" srcOrd="0" destOrd="0" presId="urn:microsoft.com/office/officeart/2008/layout/LinedList"/>
    <dgm:cxn modelId="{13069FF1-9F32-8F49-A2F7-38C3B41EF676}" type="presParOf" srcId="{E575CDF9-DF68-3746-8C4F-00EE8A5502FE}" destId="{92C8EE1D-AA25-D547-8287-854946CF1D1B}" srcOrd="1" destOrd="0" presId="urn:microsoft.com/office/officeart/2008/layout/LinedList"/>
    <dgm:cxn modelId="{C4994397-3777-744D-A2C5-B642391CCB4B}" type="presParOf" srcId="{E575CDF9-DF68-3746-8C4F-00EE8A5502FE}" destId="{0EA35A0F-6A57-974F-AE7D-90660BB9E49E}" srcOrd="2" destOrd="0" presId="urn:microsoft.com/office/officeart/2008/layout/LinedList"/>
    <dgm:cxn modelId="{CD1CE92D-EA71-D848-B53A-68B93FAC168F}" type="presParOf" srcId="{2CDED8B3-793B-8F4E-AE60-05589C22A202}" destId="{8D537119-46C2-6D4C-B94C-AD6FF5B7503D}" srcOrd="2" destOrd="0" presId="urn:microsoft.com/office/officeart/2008/layout/LinedList"/>
    <dgm:cxn modelId="{D620B262-693D-7D44-A046-03AFD7E241C7}" type="presParOf" srcId="{2CDED8B3-793B-8F4E-AE60-05589C22A202}" destId="{3716C7AC-0F87-7144-856C-383543F80E89}" srcOrd="3" destOrd="0" presId="urn:microsoft.com/office/officeart/2008/layout/LinedList"/>
    <dgm:cxn modelId="{A0AD2481-38EE-B04F-B04D-C26667E23C3E}" type="presParOf" srcId="{2CDED8B3-793B-8F4E-AE60-05589C22A202}" destId="{83EE3F6F-84DD-B847-8C5D-DF62AA31C368}" srcOrd="4" destOrd="0" presId="urn:microsoft.com/office/officeart/2008/layout/LinedList"/>
    <dgm:cxn modelId="{069A3AA6-031F-824B-90D3-C0722082BD72}" type="presParOf" srcId="{83EE3F6F-84DD-B847-8C5D-DF62AA31C368}" destId="{EAEFCBC0-EA56-9944-B4B5-D67FDD808F8F}" srcOrd="0" destOrd="0" presId="urn:microsoft.com/office/officeart/2008/layout/LinedList"/>
    <dgm:cxn modelId="{DAB4BA6C-F34B-874F-A6A0-1BDDCEA4CFA1}" type="presParOf" srcId="{83EE3F6F-84DD-B847-8C5D-DF62AA31C368}" destId="{A8B173E2-92A1-8B40-938D-C6A08BA905E7}" srcOrd="1" destOrd="0" presId="urn:microsoft.com/office/officeart/2008/layout/LinedList"/>
    <dgm:cxn modelId="{F2C63150-9821-4940-9AF8-759818DBE1C6}" type="presParOf" srcId="{83EE3F6F-84DD-B847-8C5D-DF62AA31C368}" destId="{C1E23A0D-DD85-A546-A587-6DCA37FCC7B5}" srcOrd="2" destOrd="0" presId="urn:microsoft.com/office/officeart/2008/layout/LinedList"/>
    <dgm:cxn modelId="{5425A5AC-F349-5E45-8243-935F8B813671}" type="presParOf" srcId="{C1E23A0D-DD85-A546-A587-6DCA37FCC7B5}" destId="{3E05C8BE-19B3-2445-9429-635F2CE23C89}" srcOrd="0" destOrd="0" presId="urn:microsoft.com/office/officeart/2008/layout/LinedList"/>
    <dgm:cxn modelId="{E91DA7DC-872A-A44C-9028-D27D9D81AA4F}" type="presParOf" srcId="{3E05C8BE-19B3-2445-9429-635F2CE23C89}" destId="{2DCA0EC2-E67E-604A-A3D4-8F4CC4558889}" srcOrd="0" destOrd="0" presId="urn:microsoft.com/office/officeart/2008/layout/LinedList"/>
    <dgm:cxn modelId="{07FC1E99-8A9B-B04E-8C56-83E1C47F1E66}" type="presParOf" srcId="{3E05C8BE-19B3-2445-9429-635F2CE23C89}" destId="{9B5A5D67-EB82-DE45-B5C7-E1AD72665743}" srcOrd="1" destOrd="0" presId="urn:microsoft.com/office/officeart/2008/layout/LinedList"/>
    <dgm:cxn modelId="{8E57A829-6486-4E47-AB56-27BF6C210B10}" type="presParOf" srcId="{3E05C8BE-19B3-2445-9429-635F2CE23C89}" destId="{9EEA0C6B-4AD3-4F45-AD4F-E198070B36D9}" srcOrd="2" destOrd="0" presId="urn:microsoft.com/office/officeart/2008/layout/LinedList"/>
    <dgm:cxn modelId="{623DFB74-BB48-8440-9A71-CB6C8BC565B1}" type="presParOf" srcId="{C1E23A0D-DD85-A546-A587-6DCA37FCC7B5}" destId="{9F527B97-4299-9C4B-9050-610AC6DDD58D}" srcOrd="1" destOrd="0" presId="urn:microsoft.com/office/officeart/2008/layout/LinedList"/>
    <dgm:cxn modelId="{F24A6176-7147-384F-B009-30F5D395418C}" type="presParOf" srcId="{C1E23A0D-DD85-A546-A587-6DCA37FCC7B5}" destId="{DE80D076-A81F-3A4F-9780-1751F6BD2091}" srcOrd="2" destOrd="0" presId="urn:microsoft.com/office/officeart/2008/layout/LinedList"/>
    <dgm:cxn modelId="{B459E911-033B-9148-B87F-0C85408106BE}" type="presParOf" srcId="{DE80D076-A81F-3A4F-9780-1751F6BD2091}" destId="{DD42772E-7B3E-E249-80F6-2EF79CC0BCAB}" srcOrd="0" destOrd="0" presId="urn:microsoft.com/office/officeart/2008/layout/LinedList"/>
    <dgm:cxn modelId="{3686F62F-439A-0749-8820-63CD66D85D02}" type="presParOf" srcId="{DE80D076-A81F-3A4F-9780-1751F6BD2091}" destId="{7B24819D-9C84-594A-B70B-50C736F950EF}" srcOrd="1" destOrd="0" presId="urn:microsoft.com/office/officeart/2008/layout/LinedList"/>
    <dgm:cxn modelId="{79DFF274-F829-3A41-91AA-1B1844DA4062}" type="presParOf" srcId="{DE80D076-A81F-3A4F-9780-1751F6BD2091}" destId="{FA79D88E-E071-EF48-B1DE-EA12C33C303B}" srcOrd="2" destOrd="0" presId="urn:microsoft.com/office/officeart/2008/layout/LinedList"/>
    <dgm:cxn modelId="{FA04DB97-2552-344D-8A4F-DB77993E29B8}" type="presParOf" srcId="{C1E23A0D-DD85-A546-A587-6DCA37FCC7B5}" destId="{A62B2708-AE4A-D242-9952-78BEFEFD58B8}" srcOrd="3" destOrd="0" presId="urn:microsoft.com/office/officeart/2008/layout/LinedList"/>
    <dgm:cxn modelId="{D1FDB25E-3D90-764F-BCEE-1F3004BD09F5}" type="presParOf" srcId="{C1E23A0D-DD85-A546-A587-6DCA37FCC7B5}" destId="{D801A7BF-6D4D-7246-8BF5-B19A6C264FC4}" srcOrd="4" destOrd="0" presId="urn:microsoft.com/office/officeart/2008/layout/LinedList"/>
    <dgm:cxn modelId="{E66BC3B0-A883-2F42-8A76-55E39592D6C5}" type="presParOf" srcId="{D801A7BF-6D4D-7246-8BF5-B19A6C264FC4}" destId="{9169113C-B7BE-994F-AC46-1BED362BD549}" srcOrd="0" destOrd="0" presId="urn:microsoft.com/office/officeart/2008/layout/LinedList"/>
    <dgm:cxn modelId="{93428364-174A-D34E-90E8-2C48B366E1E7}" type="presParOf" srcId="{D801A7BF-6D4D-7246-8BF5-B19A6C264FC4}" destId="{3C00256F-E3BA-0649-AA71-975A20415C11}" srcOrd="1" destOrd="0" presId="urn:microsoft.com/office/officeart/2008/layout/LinedList"/>
    <dgm:cxn modelId="{A2A23E6A-F886-7E43-8F23-E0294483354A}" type="presParOf" srcId="{D801A7BF-6D4D-7246-8BF5-B19A6C264FC4}" destId="{F45D3C8D-22FD-DF41-84AB-4151E80D86DA}" srcOrd="2" destOrd="0" presId="urn:microsoft.com/office/officeart/2008/layout/LinedList"/>
    <dgm:cxn modelId="{AA40D513-6D5A-F24D-B6F2-796B9AA36E6B}" type="presParOf" srcId="{2CDED8B3-793B-8F4E-AE60-05589C22A202}" destId="{FE6C3173-06DF-1B4B-A741-02A1F9EF8D66}" srcOrd="5" destOrd="0" presId="urn:microsoft.com/office/officeart/2008/layout/LinedList"/>
    <dgm:cxn modelId="{C6C57007-AB27-B643-8438-0397F527D66E}" type="presParOf" srcId="{2CDED8B3-793B-8F4E-AE60-05589C22A202}" destId="{12ED431B-2F9F-F44B-BADB-C3B5A596B16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BA4F0B-A7CA-B145-92D1-ACFF56E8B4C5}">
      <dsp:nvSpPr>
        <dsp:cNvPr id="0" name=""/>
        <dsp:cNvSpPr/>
      </dsp:nvSpPr>
      <dsp:spPr>
        <a:xfrm>
          <a:off x="0" y="0"/>
          <a:ext cx="859631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5E69C5-42ED-D14E-B6E8-F2FFCAFFE04B}">
      <dsp:nvSpPr>
        <dsp:cNvPr id="0" name=""/>
        <dsp:cNvSpPr/>
      </dsp:nvSpPr>
      <dsp:spPr>
        <a:xfrm>
          <a:off x="0" y="0"/>
          <a:ext cx="1719262" cy="3881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700" kern="1200" dirty="0" smtClean="0"/>
            <a:t>Θεωρίες Διοίκησης</a:t>
          </a:r>
          <a:endParaRPr lang="en-US" sz="2700" kern="1200" dirty="0"/>
        </a:p>
      </dsp:txBody>
      <dsp:txXfrm>
        <a:off x="0" y="0"/>
        <a:ext cx="1719262" cy="3881437"/>
      </dsp:txXfrm>
    </dsp:sp>
    <dsp:sp modelId="{340683A1-679E-834F-98B6-0CFBDD67031F}">
      <dsp:nvSpPr>
        <dsp:cNvPr id="0" name=""/>
        <dsp:cNvSpPr/>
      </dsp:nvSpPr>
      <dsp:spPr>
        <a:xfrm>
          <a:off x="1848207" y="90213"/>
          <a:ext cx="3309580" cy="180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300" kern="1200" dirty="0" smtClean="0"/>
            <a:t>Ιστορική</a:t>
          </a:r>
          <a:endParaRPr lang="en-US" sz="5300" kern="1200" dirty="0"/>
        </a:p>
      </dsp:txBody>
      <dsp:txXfrm>
        <a:off x="1848207" y="90213"/>
        <a:ext cx="3309580" cy="1804261"/>
      </dsp:txXfrm>
    </dsp:sp>
    <dsp:sp modelId="{2943ED7F-7135-DD40-95CE-4C2716AEFA4A}">
      <dsp:nvSpPr>
        <dsp:cNvPr id="0" name=""/>
        <dsp:cNvSpPr/>
      </dsp:nvSpPr>
      <dsp:spPr>
        <a:xfrm>
          <a:off x="5286731" y="90213"/>
          <a:ext cx="3309580" cy="6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Κλασσική</a:t>
          </a:r>
          <a:endParaRPr lang="en-US" sz="2800" kern="1200" dirty="0"/>
        </a:p>
      </dsp:txBody>
      <dsp:txXfrm>
        <a:off x="5286731" y="90213"/>
        <a:ext cx="3309580" cy="600833"/>
      </dsp:txXfrm>
    </dsp:sp>
    <dsp:sp modelId="{66B0B4CC-7F6B-D840-8870-ADD599ADD208}">
      <dsp:nvSpPr>
        <dsp:cNvPr id="0" name=""/>
        <dsp:cNvSpPr/>
      </dsp:nvSpPr>
      <dsp:spPr>
        <a:xfrm>
          <a:off x="5157787" y="691046"/>
          <a:ext cx="33095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F38FC3B-B6A2-BE44-B68F-F3E4DDF31003}">
      <dsp:nvSpPr>
        <dsp:cNvPr id="0" name=""/>
        <dsp:cNvSpPr/>
      </dsp:nvSpPr>
      <dsp:spPr>
        <a:xfrm>
          <a:off x="5286731" y="691046"/>
          <a:ext cx="3309580" cy="6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err="1" smtClean="0"/>
            <a:t>Συμπεριφορική</a:t>
          </a:r>
          <a:endParaRPr lang="en-US" sz="2800" kern="1200" dirty="0"/>
        </a:p>
      </dsp:txBody>
      <dsp:txXfrm>
        <a:off x="5286731" y="691046"/>
        <a:ext cx="3309580" cy="600833"/>
      </dsp:txXfrm>
    </dsp:sp>
    <dsp:sp modelId="{110675C7-7BFB-D841-A7DD-08445F545750}">
      <dsp:nvSpPr>
        <dsp:cNvPr id="0" name=""/>
        <dsp:cNvSpPr/>
      </dsp:nvSpPr>
      <dsp:spPr>
        <a:xfrm>
          <a:off x="5157787" y="1291879"/>
          <a:ext cx="33095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2C8EE1D-AA25-D547-8287-854946CF1D1B}">
      <dsp:nvSpPr>
        <dsp:cNvPr id="0" name=""/>
        <dsp:cNvSpPr/>
      </dsp:nvSpPr>
      <dsp:spPr>
        <a:xfrm>
          <a:off x="5286731" y="1291879"/>
          <a:ext cx="3309580" cy="6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Ποσοτική</a:t>
          </a:r>
          <a:endParaRPr lang="en-US" sz="2800" kern="1200" dirty="0"/>
        </a:p>
      </dsp:txBody>
      <dsp:txXfrm>
        <a:off x="5286731" y="1291879"/>
        <a:ext cx="3309580" cy="600833"/>
      </dsp:txXfrm>
    </dsp:sp>
    <dsp:sp modelId="{8D537119-46C2-6D4C-B94C-AD6FF5B7503D}">
      <dsp:nvSpPr>
        <dsp:cNvPr id="0" name=""/>
        <dsp:cNvSpPr/>
      </dsp:nvSpPr>
      <dsp:spPr>
        <a:xfrm>
          <a:off x="1719262" y="1894474"/>
          <a:ext cx="6877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8B173E2-92A1-8B40-938D-C6A08BA905E7}">
      <dsp:nvSpPr>
        <dsp:cNvPr id="0" name=""/>
        <dsp:cNvSpPr/>
      </dsp:nvSpPr>
      <dsp:spPr>
        <a:xfrm>
          <a:off x="1848207" y="1984687"/>
          <a:ext cx="3309580" cy="1804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5300" kern="1200" dirty="0" smtClean="0"/>
            <a:t>Σύγχρονη</a:t>
          </a:r>
          <a:endParaRPr lang="en-US" sz="5300" kern="1200" dirty="0"/>
        </a:p>
      </dsp:txBody>
      <dsp:txXfrm>
        <a:off x="1848207" y="1984687"/>
        <a:ext cx="3309580" cy="1804261"/>
      </dsp:txXfrm>
    </dsp:sp>
    <dsp:sp modelId="{9B5A5D67-EB82-DE45-B5C7-E1AD72665743}">
      <dsp:nvSpPr>
        <dsp:cNvPr id="0" name=""/>
        <dsp:cNvSpPr/>
      </dsp:nvSpPr>
      <dsp:spPr>
        <a:xfrm>
          <a:off x="5286731" y="1984687"/>
          <a:ext cx="3309580" cy="6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Συστημάτων</a:t>
          </a:r>
          <a:endParaRPr lang="en-US" sz="2800" kern="1200" dirty="0"/>
        </a:p>
      </dsp:txBody>
      <dsp:txXfrm>
        <a:off x="5286731" y="1984687"/>
        <a:ext cx="3309580" cy="600833"/>
      </dsp:txXfrm>
    </dsp:sp>
    <dsp:sp modelId="{9F527B97-4299-9C4B-9050-610AC6DDD58D}">
      <dsp:nvSpPr>
        <dsp:cNvPr id="0" name=""/>
        <dsp:cNvSpPr/>
      </dsp:nvSpPr>
      <dsp:spPr>
        <a:xfrm>
          <a:off x="5157787" y="2585521"/>
          <a:ext cx="33095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24819D-9C84-594A-B70B-50C736F950EF}">
      <dsp:nvSpPr>
        <dsp:cNvPr id="0" name=""/>
        <dsp:cNvSpPr/>
      </dsp:nvSpPr>
      <dsp:spPr>
        <a:xfrm>
          <a:off x="5286731" y="2585521"/>
          <a:ext cx="3309580" cy="6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Συγκυρίας</a:t>
          </a:r>
          <a:endParaRPr lang="en-US" sz="2800" kern="1200" dirty="0"/>
        </a:p>
      </dsp:txBody>
      <dsp:txXfrm>
        <a:off x="5286731" y="2585521"/>
        <a:ext cx="3309580" cy="600833"/>
      </dsp:txXfrm>
    </dsp:sp>
    <dsp:sp modelId="{A62B2708-AE4A-D242-9952-78BEFEFD58B8}">
      <dsp:nvSpPr>
        <dsp:cNvPr id="0" name=""/>
        <dsp:cNvSpPr/>
      </dsp:nvSpPr>
      <dsp:spPr>
        <a:xfrm>
          <a:off x="5157787" y="3186354"/>
          <a:ext cx="33095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C00256F-E3BA-0649-AA71-975A20415C11}">
      <dsp:nvSpPr>
        <dsp:cNvPr id="0" name=""/>
        <dsp:cNvSpPr/>
      </dsp:nvSpPr>
      <dsp:spPr>
        <a:xfrm>
          <a:off x="5286731" y="3186354"/>
          <a:ext cx="3309580" cy="600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800" kern="1200" dirty="0" smtClean="0"/>
            <a:t>Ποιότητας</a:t>
          </a:r>
          <a:endParaRPr lang="en-US" sz="2800" kern="1200" dirty="0"/>
        </a:p>
      </dsp:txBody>
      <dsp:txXfrm>
        <a:off x="5286731" y="3186354"/>
        <a:ext cx="3309580" cy="600833"/>
      </dsp:txXfrm>
    </dsp:sp>
    <dsp:sp modelId="{FE6C3173-06DF-1B4B-A741-02A1F9EF8D66}">
      <dsp:nvSpPr>
        <dsp:cNvPr id="0" name=""/>
        <dsp:cNvSpPr/>
      </dsp:nvSpPr>
      <dsp:spPr>
        <a:xfrm>
          <a:off x="1719262" y="3788949"/>
          <a:ext cx="687704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CAA66-5B84-4C42-8147-47ED82CFDF0C}" type="datetimeFigureOut">
              <a:rPr lang="en-US" smtClean="0"/>
              <a:t>10/9/17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12E9F-9FAC-4949-9FE0-1D4219721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17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569" y="0"/>
            <a:ext cx="2822272" cy="928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963" y="2404534"/>
            <a:ext cx="1713186" cy="274319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10/9/17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322" y="6046372"/>
            <a:ext cx="2467677" cy="8116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Times New Roman" charset="0"/>
          <a:ea typeface="Times New Roman" charset="0"/>
          <a:cs typeface="Times New Roman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Times New Roman" charset="0"/>
          <a:ea typeface="Times New Roman" charset="0"/>
          <a:cs typeface="Times New Roman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Θεωρίες </a:t>
            </a:r>
            <a:r>
              <a:rPr lang="el-GR" dirty="0" smtClean="0"/>
              <a:t>Διοίκησης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i="1" u="sng" dirty="0" smtClean="0"/>
              <a:t>Βασισμένη στο Βιβλίο</a:t>
            </a:r>
          </a:p>
          <a:p>
            <a:r>
              <a:rPr lang="el-GR" dirty="0" smtClean="0"/>
              <a:t>Διοίκηση Επιχειρήσεων: Μία Πρακτική Εισαγωγή</a:t>
            </a:r>
          </a:p>
          <a:p>
            <a:r>
              <a:rPr lang="en-US" dirty="0" err="1" smtClean="0"/>
              <a:t>Kinicki</a:t>
            </a:r>
            <a:r>
              <a:rPr lang="en-US" dirty="0" smtClean="0"/>
              <a:t> &amp; B. K. Williams</a:t>
            </a:r>
            <a:endParaRPr lang="en-US" dirty="0"/>
          </a:p>
          <a:p>
            <a:r>
              <a:rPr lang="el-GR" dirty="0" smtClean="0"/>
              <a:t>Εκδόσεις ΕΠΙΚΕΝΤΡΟ 2017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738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Κλειστά έναντι ανοιχτών συστημάτων: Όταν η </a:t>
            </a:r>
            <a:r>
              <a:rPr lang="en-US" dirty="0" smtClean="0"/>
              <a:t>Netflix </a:t>
            </a:r>
            <a:r>
              <a:rPr lang="el-GR" dirty="0"/>
              <a:t>δεν άκουσε (</a:t>
            </a:r>
            <a:r>
              <a:rPr lang="el-GR" dirty="0" err="1"/>
              <a:t>ΤΝΕΥ_Ο-Δ_Διάλεξη</a:t>
            </a:r>
            <a:r>
              <a:rPr lang="el-GR" dirty="0"/>
              <a:t> </a:t>
            </a:r>
            <a:r>
              <a:rPr lang="el-GR" dirty="0" smtClean="0"/>
              <a:t>01_Παράδειγμα_Συστήματα_Netflix)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Σύγχρονη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082354"/>
            <a:ext cx="8596668" cy="4037574"/>
          </a:xfrm>
        </p:spPr>
      </p:pic>
    </p:spTree>
    <p:extLst>
      <p:ext uri="{BB962C8B-B14F-4D97-AF65-F5344CB8AC3E}">
        <p14:creationId xmlns:p14="http://schemas.microsoft.com/office/powerpoint/2010/main" val="211782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Συστημική Θεωρία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71613"/>
            <a:ext cx="8596668" cy="4858987"/>
          </a:xfrm>
        </p:spPr>
      </p:pic>
    </p:spTree>
    <p:extLst>
      <p:ext uri="{BB962C8B-B14F-4D97-AF65-F5344CB8AC3E}">
        <p14:creationId xmlns:p14="http://schemas.microsoft.com/office/powerpoint/2010/main" val="1459670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Βασικός διαχωρισμός θεωριών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19240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1780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Εφαρμογή της προσέγγισης της </a:t>
            </a:r>
            <a:r>
              <a:rPr lang="el-GR" dirty="0" err="1" smtClean="0"/>
              <a:t>συμπεριφορικής</a:t>
            </a:r>
            <a:r>
              <a:rPr lang="el-GR" dirty="0" smtClean="0"/>
              <a:t> επιστήμης: Τί είναι καλύτερο-Ανταγωνισμός </a:t>
            </a:r>
            <a:r>
              <a:rPr lang="el-GR" dirty="0"/>
              <a:t>ή συνεργασία; </a:t>
            </a:r>
          </a:p>
          <a:p>
            <a:pPr marL="0" indent="0">
              <a:buNone/>
            </a:pPr>
            <a:r>
              <a:rPr lang="el-GR" dirty="0" smtClean="0"/>
              <a:t>(</a:t>
            </a:r>
            <a:r>
              <a:rPr lang="el-GR" dirty="0" err="1"/>
              <a:t>ΤΝΕΥ_Ο-Δ_Διάλεξη</a:t>
            </a:r>
            <a:r>
              <a:rPr lang="el-GR" dirty="0"/>
              <a:t> </a:t>
            </a:r>
            <a:r>
              <a:rPr lang="el-GR" dirty="0" smtClean="0"/>
              <a:t>01_Παράδειγμα_Ανταγωνισμός-Συνεργασία)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4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Λειτουργικό μάνατζμεντ: Ήταν το «Ισχνό μάνατζμεντ» της </a:t>
            </a:r>
            <a:r>
              <a:rPr lang="en-US" dirty="0" smtClean="0"/>
              <a:t>Toyota </a:t>
            </a:r>
            <a:r>
              <a:rPr lang="el-GR" dirty="0" smtClean="0"/>
              <a:t>η </a:t>
            </a:r>
            <a:r>
              <a:rPr lang="el-GR" dirty="0"/>
              <a:t>σωστή προσέγγιση;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(</a:t>
            </a:r>
            <a:r>
              <a:rPr lang="el-GR" dirty="0" err="1"/>
              <a:t>ΤΝΕΥ_Ο-Δ_Διάλεξη</a:t>
            </a:r>
            <a:r>
              <a:rPr lang="el-GR" dirty="0"/>
              <a:t> 01_Παράδειγμα_Λειτουργικό </a:t>
            </a:r>
            <a:r>
              <a:rPr lang="el-GR" dirty="0" err="1" smtClean="0"/>
              <a:t>Μάνατζμεντ_Toyota</a:t>
            </a:r>
            <a:r>
              <a:rPr lang="el-G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68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3" y="1424211"/>
            <a:ext cx="5715000" cy="5248800"/>
          </a:xfrm>
        </p:spPr>
      </p:pic>
    </p:spTree>
    <p:extLst>
      <p:ext uri="{BB962C8B-B14F-4D97-AF65-F5344CB8AC3E}">
        <p14:creationId xmlns:p14="http://schemas.microsoft.com/office/powerpoint/2010/main" val="16572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Κλασσική Ιδεολογία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Επιστημονικό Μάνατζμεντ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defTabSz="9144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dirty="0" smtClean="0"/>
              <a:t>Frederick</a:t>
            </a:r>
            <a:r>
              <a:rPr lang="el-GR" sz="2400" dirty="0" smtClean="0"/>
              <a:t> </a:t>
            </a:r>
            <a:r>
              <a:rPr lang="en-US" sz="2400" dirty="0" smtClean="0"/>
              <a:t>Taylor</a:t>
            </a:r>
          </a:p>
          <a:p>
            <a:pPr marL="857250" lvl="1" indent="-400050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+mj-lt"/>
              <a:buAutoNum type="romanLcPeriod"/>
            </a:pPr>
            <a:r>
              <a:rPr lang="el-GR" sz="2000" dirty="0" smtClean="0"/>
              <a:t>Αξιολογήστε το έργο</a:t>
            </a:r>
          </a:p>
          <a:p>
            <a:pPr marL="857250" lvl="1" indent="-400050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+mj-lt"/>
              <a:buAutoNum type="romanLcPeriod"/>
            </a:pPr>
            <a:r>
              <a:rPr lang="el-GR" sz="2000" dirty="0" smtClean="0"/>
              <a:t>Επιλέξτε προσεκτικά εργαζομένους</a:t>
            </a:r>
          </a:p>
          <a:p>
            <a:pPr marL="857250" lvl="1" indent="-400050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+mj-lt"/>
              <a:buAutoNum type="romanLcPeriod"/>
            </a:pPr>
            <a:r>
              <a:rPr lang="el-GR" sz="2000" dirty="0" smtClean="0"/>
              <a:t>Δώστε στους εργαζομένους κατάρτιση και κίνητρα</a:t>
            </a:r>
          </a:p>
          <a:p>
            <a:pPr marL="857250" lvl="1" indent="-400050" defTabSz="914400">
              <a:lnSpc>
                <a:spcPct val="150000"/>
              </a:lnSpc>
              <a:spcBef>
                <a:spcPts val="0"/>
              </a:spcBef>
              <a:buClrTx/>
              <a:buSzTx/>
              <a:buFont typeface="+mj-lt"/>
              <a:buAutoNum type="romanLcPeriod"/>
            </a:pPr>
            <a:r>
              <a:rPr lang="el-GR" sz="2000" dirty="0" smtClean="0"/>
              <a:t>Σχεδιάστε της μεθόδους εργασίες με βάση επιστημονικές αρχές</a:t>
            </a:r>
            <a:endParaRPr lang="en-US" sz="2000" dirty="0" smtClean="0"/>
          </a:p>
          <a:p>
            <a:pPr defTabSz="9144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n-US" sz="2400" dirty="0" smtClean="0"/>
              <a:t>Frank &amp; Lillian Gilbreth</a:t>
            </a:r>
            <a:endParaRPr lang="el-GR" sz="2400" dirty="0" smtClean="0"/>
          </a:p>
          <a:p>
            <a:pPr lvl="1" defTabSz="914400">
              <a:lnSpc>
                <a:spcPct val="150000"/>
              </a:lnSpc>
              <a:spcBef>
                <a:spcPts val="0"/>
              </a:spcBef>
              <a:buClrTx/>
              <a:buSzTx/>
            </a:pPr>
            <a:r>
              <a:rPr lang="el-GR" sz="2000" dirty="0" smtClean="0"/>
              <a:t>Χρονικές και κινητικές μελέτες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Διοικητικό Μάνατζμεντ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Henri Fayol</a:t>
            </a:r>
          </a:p>
          <a:p>
            <a:pPr marL="857250" lvl="1" indent="-400050">
              <a:buFont typeface="+mj-lt"/>
              <a:buAutoNum type="romanLcPeriod"/>
            </a:pPr>
            <a:r>
              <a:rPr lang="el-GR" sz="1800" dirty="0"/>
              <a:t>Σχεδιασμός</a:t>
            </a:r>
          </a:p>
          <a:p>
            <a:pPr marL="857250" lvl="1" indent="-400050">
              <a:buFont typeface="+mj-lt"/>
              <a:buAutoNum type="romanLcPeriod"/>
            </a:pPr>
            <a:r>
              <a:rPr lang="el-GR" sz="1800" dirty="0"/>
              <a:t>Οργάνωση</a:t>
            </a:r>
          </a:p>
          <a:p>
            <a:pPr marL="857250" lvl="1" indent="-400050">
              <a:buFont typeface="+mj-lt"/>
              <a:buAutoNum type="romanLcPeriod"/>
            </a:pPr>
            <a:r>
              <a:rPr lang="el-GR" sz="1800" dirty="0"/>
              <a:t>Ηγεσία</a:t>
            </a:r>
          </a:p>
          <a:p>
            <a:pPr marL="857250" lvl="1" indent="-400050">
              <a:buFont typeface="+mj-lt"/>
              <a:buAutoNum type="romanLcPeriod"/>
            </a:pPr>
            <a:r>
              <a:rPr lang="el-GR" sz="1800" dirty="0"/>
              <a:t>Έλεγχος</a:t>
            </a:r>
            <a:endParaRPr lang="en-US" sz="1800" dirty="0"/>
          </a:p>
          <a:p>
            <a:r>
              <a:rPr lang="en-US" sz="2000" dirty="0"/>
              <a:t>Max Weber</a:t>
            </a:r>
            <a:endParaRPr lang="el-GR" sz="2000" dirty="0"/>
          </a:p>
          <a:p>
            <a:pPr lvl="1"/>
            <a:r>
              <a:rPr lang="el-GR" sz="1800" dirty="0"/>
              <a:t>Πατέρας της </a:t>
            </a:r>
            <a:r>
              <a:rPr lang="el-GR" sz="1800" dirty="0" smtClean="0"/>
              <a:t>γραφειοκρατίας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87536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Κλασσική: </a:t>
            </a:r>
            <a:r>
              <a:rPr lang="el-GR" dirty="0" err="1" smtClean="0"/>
              <a:t>Συμπεριφορική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Πρώτοι </a:t>
            </a:r>
            <a:r>
              <a:rPr lang="el-GR" dirty="0" err="1" smtClean="0">
                <a:solidFill>
                  <a:srgbClr val="FF0000"/>
                </a:solidFill>
              </a:rPr>
              <a:t>συμπεριφοριστές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l-GR" dirty="0" smtClean="0"/>
              <a:t>Εφαρμογή ψυχολογίας (</a:t>
            </a:r>
            <a:r>
              <a:rPr lang="en-US" dirty="0" smtClean="0"/>
              <a:t>Munsterberg)</a:t>
            </a:r>
          </a:p>
          <a:p>
            <a:r>
              <a:rPr lang="el-GR" dirty="0" smtClean="0"/>
              <a:t>Κατανομή εργασίας (</a:t>
            </a:r>
            <a:r>
              <a:rPr lang="en-US" dirty="0" smtClean="0"/>
              <a:t>Follett)</a:t>
            </a:r>
          </a:p>
          <a:p>
            <a:r>
              <a:rPr lang="el-GR" dirty="0" smtClean="0"/>
              <a:t>Φαινόμενο </a:t>
            </a:r>
            <a:r>
              <a:rPr lang="en-US" dirty="0" smtClean="0"/>
              <a:t>Hawthorne </a:t>
            </a:r>
            <a:r>
              <a:rPr lang="el-GR" dirty="0" smtClean="0"/>
              <a:t>(</a:t>
            </a:r>
            <a:r>
              <a:rPr lang="en-US" dirty="0" smtClean="0"/>
              <a:t>Mayo)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Κίνημα ανθρωπίνων σχέσεων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l-GR" dirty="0" smtClean="0"/>
              <a:t>Ιεράρχηση αναγκών (</a:t>
            </a:r>
            <a:r>
              <a:rPr lang="en-US" dirty="0" smtClean="0"/>
              <a:t>Maslow)</a:t>
            </a:r>
          </a:p>
          <a:p>
            <a:r>
              <a:rPr lang="el-GR" dirty="0" smtClean="0"/>
              <a:t>Θεωρία Χ και Υ (</a:t>
            </a:r>
            <a:r>
              <a:rPr lang="en-US" dirty="0" smtClean="0"/>
              <a:t>McGregor)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3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HOWTHORNE</a:t>
            </a:r>
            <a:endParaRPr lang="el-GR" altLang="en-US">
              <a:ea typeface="ＭＳ Ｐゴシック" charset="-128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l-GR" altLang="en-US" sz="2100">
                <a:ea typeface="ＭＳ Ｐゴシック" charset="-128"/>
              </a:rPr>
              <a:t>Όταν δίνεται ειδική προσοχή στους εργαζομένους από τη διοίκηση η παραγωγικότητα είναι αναμενόμενο να αλλάξει ανεξάρτητα από τις λοιπές συνθήκες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sz="2100">
                <a:ea typeface="ＭＳ Ｐゴシック" charset="-128"/>
              </a:rPr>
              <a:t>Ανεπίσημες ομάδες εργασίες 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n-US" sz="2200">
                <a:ea typeface="ＭＳ Ｐゴシック" charset="-128"/>
              </a:rPr>
              <a:t>Το κοινωνικό περιβάλλον επηρεάζει σε μεγάλη έκταση την παραγωγικότητα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sz="2100">
                <a:ea typeface="ＭＳ Ｐゴシック" charset="-128"/>
              </a:rPr>
              <a:t>Για να μεγιστοποιηθεί η παραγωγικότητα η διοίκηση θα πρέπει να αναγνωρίσει τις ανάγκες των εργαζομένων για: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n-US" sz="2200">
                <a:ea typeface="ＭＳ Ｐゴシック" charset="-128"/>
              </a:rPr>
              <a:t>Αναγνώριση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n-US" sz="2200">
                <a:ea typeface="ＭＳ Ｐゴシック" charset="-128"/>
              </a:rPr>
              <a:t>Κοινωνική Ικανοποίηση</a:t>
            </a:r>
          </a:p>
          <a:p>
            <a:pPr eaLnBrk="1" hangingPunct="1">
              <a:lnSpc>
                <a:spcPct val="80000"/>
              </a:lnSpc>
            </a:pPr>
            <a:r>
              <a:rPr lang="el-GR" altLang="en-US" sz="2100">
                <a:ea typeface="ＭＳ Ｐゴシック" charset="-128"/>
              </a:rPr>
              <a:t>Υπάρχει ο «Κοινωνικός Άνθρωπος» που υποκινείται από: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n-US" sz="2200">
                <a:ea typeface="ＭＳ Ｐゴシック" charset="-128"/>
              </a:rPr>
              <a:t>Ανθρώπινες Σχέσεις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n-US" sz="2200">
                <a:ea typeface="ＭＳ Ｐゴシック" charset="-128"/>
              </a:rPr>
              <a:t>Κοινωνικές Ανάγκες</a:t>
            </a:r>
          </a:p>
        </p:txBody>
      </p:sp>
    </p:spTree>
    <p:extLst>
      <p:ext uri="{BB962C8B-B14F-4D97-AF65-F5344CB8AC3E}">
        <p14:creationId xmlns:p14="http://schemas.microsoft.com/office/powerpoint/2010/main" val="175510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FOLLETT</a:t>
            </a:r>
            <a:endParaRPr lang="el-GR" altLang="en-US">
              <a:ea typeface="ＭＳ Ｐゴシック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n-US" sz="2100">
                <a:ea typeface="ＭＳ Ｐゴシック" charset="-128"/>
              </a:rPr>
              <a:t>Άνθρωπος είναι συλλογή: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200">
                <a:ea typeface="ＭＳ Ｐゴシック" charset="-128"/>
              </a:rPr>
              <a:t>Αισθημάτων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200">
                <a:ea typeface="ＭＳ Ｐゴシック" charset="-128"/>
              </a:rPr>
              <a:t>Πιστεύω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200">
                <a:ea typeface="ＭＳ Ｐゴシック" charset="-128"/>
              </a:rPr>
              <a:t>Συναισθημάτων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n-US" sz="2100">
                <a:ea typeface="ＭＳ Ｐゴシック" charset="-128"/>
              </a:rPr>
              <a:t>Καλύτερα Αποτελέσματα όταν: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200">
                <a:ea typeface="ＭＳ Ｐゴシック" charset="-128"/>
              </a:rPr>
              <a:t>Οι διοικητές στελεχών επικοινωνούν με τους εργαζόμενους άμεσα και αποτελεσματικά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200">
                <a:ea typeface="ＭＳ Ｐゴシック" charset="-128"/>
              </a:rPr>
              <a:t>Οι διοικητές στελεχών πρέπει να συμπεριλαμβάνουν στο σχεδιασμό των διαδικασιών προγραμματισμού και συντονισμού τους εργαζόμενους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n-US" sz="2200">
                <a:ea typeface="ＭＳ Ｐゴシック" charset="-128"/>
              </a:rPr>
              <a:t>Η εξουσία δεν θα πρέπει να στηρίζεται μόνο στην επίσημη θέση στην ιεραρχία αλλά στην γνώση και την πείρα του διοικητικού στελέχους</a:t>
            </a:r>
          </a:p>
        </p:txBody>
      </p:sp>
    </p:spTree>
    <p:extLst>
      <p:ext uri="{BB962C8B-B14F-4D97-AF65-F5344CB8AC3E}">
        <p14:creationId xmlns:p14="http://schemas.microsoft.com/office/powerpoint/2010/main" val="2891509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373</TotalTime>
  <Words>303</Words>
  <Application>Microsoft Macintosh PowerPoint</Application>
  <PresentationFormat>Widescreen</PresentationFormat>
  <Paragraphs>70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ＭＳ Ｐゴシック</vt:lpstr>
      <vt:lpstr>Wingdings 3</vt:lpstr>
      <vt:lpstr>Arial</vt:lpstr>
      <vt:lpstr>Calibri</vt:lpstr>
      <vt:lpstr>Times New Roman</vt:lpstr>
      <vt:lpstr>Facet</vt:lpstr>
      <vt:lpstr>Θεωρίες Διοίκησης</vt:lpstr>
      <vt:lpstr>Βασικός διαχωρισμός θεωριών</vt:lpstr>
      <vt:lpstr>Παράδειγμα 1</vt:lpstr>
      <vt:lpstr>Παράδειγμα 2</vt:lpstr>
      <vt:lpstr>Ιστορική </vt:lpstr>
      <vt:lpstr>Κλασσική Ιδεολογία</vt:lpstr>
      <vt:lpstr>Κλασσική: Συμπεριφορική</vt:lpstr>
      <vt:lpstr>HOWTHORNE</vt:lpstr>
      <vt:lpstr>FOLLETT</vt:lpstr>
      <vt:lpstr>Παράδειγμα 3</vt:lpstr>
      <vt:lpstr>Σύγχρονη</vt:lpstr>
      <vt:lpstr>Συστημική Θεωρία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Ioannis Lagoudis</dc:creator>
  <cp:lastModifiedBy>Ioannis Lagoudis</cp:lastModifiedBy>
  <cp:revision>18</cp:revision>
  <dcterms:created xsi:type="dcterms:W3CDTF">2017-10-01T10:17:28Z</dcterms:created>
  <dcterms:modified xsi:type="dcterms:W3CDTF">2017-10-09T16:59:21Z</dcterms:modified>
</cp:coreProperties>
</file>