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%CE%95%CE%BD%CE%BD%CE%BF%CE%B9%CE%BF%CE%BB%CE%BF%CE%B3%CE%B9%CE%BA%CE%BF%CE%AF+%CF%87%CE%AC%CF%81%CF%84%CE%B5%CF%82&amp;tbm=isch&amp;ved=2ahUKEwi---Crnrr8AhUMhv0HHSe_DwAQ2-cCegQIABAA&amp;oq=%CE%95%CE%BD%CE%BD%CE%BF%CE%B9%CE%BF%CE%BB%CE%BF%CE%B3%CE%B9%CE%BA%CE%BF%CE%AF+%CF%87%CE%AC%CF%81%CF%84%CE%B5%CF%82&amp;gs_lcp=CgNpbWcQAzoECCMQJ1D4FFj4FGD1HWgAcAB4AIABfogB9QGSAQMwLjKYAQCgAQGqAQtnd3Mtd2l6LWltZ8ABAQ&amp;sclient=img&amp;ei=u-a7Y_6xNYyM9u8Pp_4-&amp;bih=667&amp;biw=1280&amp;rlz=1C1GCEA_enGR925GR925" TargetMode="External"/><Relationship Id="rId1" Type="http://schemas.openxmlformats.org/officeDocument/2006/relationships/hyperlink" Target="https://www.google.com/search?q=%CE%B4%CE%B9%CE%B1%CE%B3%CF%81%CE%AC%CE%BC%CE%BC%CE%B1%CF%84%CE%B1+%CF%81%CE%BF%CE%AE%CF%82&amp;tbm=isch&amp;ved=2ahUKEwiGk4Lxnbr8AhVQ17sIHRsODLkQ2-cCegQIABAA&amp;oq=%CE%B4%CE%B9%CE%B1%CE%B3%CF%81%CE%AC%CE%BC%CE%BC%CE%B1%CF%84%CE%B1+%CF%81%CE%BF%CE%AE%CF%82&amp;gs_lcp=CgNpbWcQAzoECCMQJzoLCAAQgAQQsQMQgwE6BQgAEIAEOggIABCxAxCDAToECAAQQzoICAAQgAQQsQM6BwgAEIAEEBg6CQgAEIAEEAoQGFC_C1jwIWC5KmgAcAB4AIABiwGIAeMQkgEEMC4xN5gBAKABAaoBC2d3cy13aXotaW1nwAEB&amp;sclient=img&amp;ei=QOa7Y4bzKdCu7_UPm5ywyAs&amp;bih=667&amp;biw=1280&amp;rlz=1C1GCEA_enGR925GR925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%CE%95%CE%BD%CE%BD%CE%BF%CE%B9%CE%BF%CE%BB%CE%BF%CE%B3%CE%B9%CE%BA%CE%BF%CE%AF+%CF%87%CE%AC%CF%81%CF%84%CE%B5%CF%82&amp;tbm=isch&amp;ved=2ahUKEwi---Crnrr8AhUMhv0HHSe_DwAQ2-cCegQIABAA&amp;oq=%CE%95%CE%BD%CE%BD%CE%BF%CE%B9%CE%BF%CE%BB%CE%BF%CE%B3%CE%B9%CE%BA%CE%BF%CE%AF+%CF%87%CE%AC%CF%81%CF%84%CE%B5%CF%82&amp;gs_lcp=CgNpbWcQAzoECCMQJ1D4FFj4FGD1HWgAcAB4AIABfogB9QGSAQMwLjKYAQCgAQGqAQtnd3Mtd2l6LWltZ8ABAQ&amp;sclient=img&amp;ei=u-a7Y_6xNYyM9u8Pp_4-&amp;bih=667&amp;biw=1280&amp;rlz=1C1GCEA_enGR925GR925" TargetMode="External"/><Relationship Id="rId1" Type="http://schemas.openxmlformats.org/officeDocument/2006/relationships/hyperlink" Target="https://www.google.com/search?q=%CE%B4%CE%B9%CE%B1%CE%B3%CF%81%CE%AC%CE%BC%CE%BC%CE%B1%CF%84%CE%B1+%CF%81%CE%BF%CE%AE%CF%82&amp;tbm=isch&amp;ved=2ahUKEwiGk4Lxnbr8AhVQ17sIHRsODLkQ2-cCegQIABAA&amp;oq=%CE%B4%CE%B9%CE%B1%CE%B3%CF%81%CE%AC%CE%BC%CE%BC%CE%B1%CF%84%CE%B1+%CF%81%CE%BF%CE%AE%CF%82&amp;gs_lcp=CgNpbWcQAzoECCMQJzoLCAAQgAQQsQMQgwE6BQgAEIAEOggIABCxAxCDAToECAAQQzoICAAQgAQQsQM6BwgAEIAEEBg6CQgAEIAEEAoQGFC_C1jwIWC5KmgAcAB4AIABiwGIAeMQkgEEMC4xN5gBAKABAaoBC2d3cy13aXotaW1nwAEB&amp;sclient=img&amp;ei=QOa7Y4bzKdCu7_UPm5ywyAs&amp;bih=667&amp;biw=1280&amp;rlz=1C1GCEA_enGR925GR92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7F0E8-BC92-4798-98D9-18941573B0F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83ED6E5-819D-48ED-B80A-BAD45D52D46F}">
      <dgm:prSet phldrT="[Κείμενο]"/>
      <dgm:spPr/>
      <dgm:t>
        <a:bodyPr/>
        <a:lstStyle/>
        <a:p>
          <a:endParaRPr lang="el-GR" dirty="0"/>
        </a:p>
        <a:p>
          <a:r>
            <a:rPr lang="el-GR" dirty="0"/>
            <a:t>Οικογένεια στρατηγικών – αφού προβλέψεις, διαβάζεις για να δεις αν επιβεβαιώθηκαν</a:t>
          </a:r>
        </a:p>
        <a:p>
          <a:endParaRPr lang="el-GR" dirty="0"/>
        </a:p>
      </dgm:t>
    </dgm:pt>
    <dgm:pt modelId="{FD88C2C4-54DA-480B-BC0D-628C04D11A37}" type="parTrans" cxnId="{9F02E373-5FA0-4E83-82DA-DC3CD53E7ED6}">
      <dgm:prSet/>
      <dgm:spPr/>
      <dgm:t>
        <a:bodyPr/>
        <a:lstStyle/>
        <a:p>
          <a:endParaRPr lang="el-GR"/>
        </a:p>
      </dgm:t>
    </dgm:pt>
    <dgm:pt modelId="{2FD556CD-EAFA-4EFD-8F9D-68E2E5B705D2}" type="sibTrans" cxnId="{9F02E373-5FA0-4E83-82DA-DC3CD53E7ED6}">
      <dgm:prSet custT="1"/>
      <dgm:spPr/>
      <dgm:t>
        <a:bodyPr/>
        <a:lstStyle/>
        <a:p>
          <a:pPr algn="just"/>
          <a:r>
            <a:rPr lang="el-GR" sz="1800" dirty="0"/>
            <a:t>Πρόβλεψη</a:t>
          </a:r>
        </a:p>
      </dgm:t>
    </dgm:pt>
    <dgm:pt modelId="{B6ED504E-B4C1-439E-B6FE-BAF1C8FAEAC8}">
      <dgm:prSet phldrT="[Κείμενο]"/>
      <dgm:spPr/>
      <dgm:t>
        <a:bodyPr/>
        <a:lstStyle/>
        <a:p>
          <a:r>
            <a:rPr lang="en-US" dirty="0"/>
            <a:t>Hansen, 1981; Hansen &amp; Pearson, 1983: </a:t>
          </a:r>
          <a:r>
            <a:rPr lang="el-GR" dirty="0"/>
            <a:t>μαθητές ενθαρρύνονται να διατυπώσουν τι περιμένουν με βάση τις εμπειρίες τους από παρόμοιες καταστάσεις.</a:t>
          </a:r>
        </a:p>
      </dgm:t>
    </dgm:pt>
    <dgm:pt modelId="{1EE60936-7BA4-4D0F-A3AF-7806AB96E6EC}" type="parTrans" cxnId="{37E6CF01-B247-4DBD-B139-266DA0F9E60B}">
      <dgm:prSet/>
      <dgm:spPr/>
      <dgm:t>
        <a:bodyPr/>
        <a:lstStyle/>
        <a:p>
          <a:endParaRPr lang="el-GR"/>
        </a:p>
      </dgm:t>
    </dgm:pt>
    <dgm:pt modelId="{4F2E41A3-C5C8-4A74-A1AD-1A3A478A80EF}" type="sibTrans" cxnId="{37E6CF01-B247-4DBD-B139-266DA0F9E60B}">
      <dgm:prSet/>
      <dgm:spPr/>
      <dgm:t>
        <a:bodyPr/>
        <a:lstStyle/>
        <a:p>
          <a:r>
            <a:rPr lang="el-GR" dirty="0"/>
            <a:t>Ενεργοποίηση σχετικής </a:t>
          </a:r>
          <a:r>
            <a:rPr lang="el-GR" dirty="0" err="1"/>
            <a:t>προϋπάρχουσας</a:t>
          </a:r>
          <a:r>
            <a:rPr lang="el-GR" dirty="0"/>
            <a:t> γνώσης</a:t>
          </a:r>
        </a:p>
      </dgm:t>
    </dgm:pt>
    <dgm:pt modelId="{27995B80-0294-4249-87A8-FE38BA439C9C}">
      <dgm:prSet phldrT="[Κείμενο]"/>
      <dgm:spPr/>
      <dgm:t>
        <a:bodyPr/>
        <a:lstStyle/>
        <a:p>
          <a:r>
            <a:rPr lang="el-GR" dirty="0"/>
            <a:t>Ν</a:t>
          </a:r>
          <a:r>
            <a:rPr lang="en-US" dirty="0" err="1"/>
            <a:t>euman</a:t>
          </a:r>
          <a:r>
            <a:rPr lang="en-US" dirty="0"/>
            <a:t> (1988</a:t>
          </a:r>
          <a:r>
            <a:rPr lang="el-GR" dirty="0"/>
            <a:t>): πρώτα προφορική επισκόπηση, μετά συζήτηση και προβλέψεις οδηγούν σε αποτελεσματικότερη κατανόηση της ιστορίας- σύνθεση ιστορίας από λέξεις κλειδιά</a:t>
          </a:r>
        </a:p>
      </dgm:t>
    </dgm:pt>
    <dgm:pt modelId="{447B8931-A515-4E73-A102-B3D9AD9DE265}" type="parTrans" cxnId="{38353D0B-B97E-4501-8B8F-A764721D7A25}">
      <dgm:prSet/>
      <dgm:spPr/>
      <dgm:t>
        <a:bodyPr/>
        <a:lstStyle/>
        <a:p>
          <a:endParaRPr lang="el-GR"/>
        </a:p>
      </dgm:t>
    </dgm:pt>
    <dgm:pt modelId="{67669759-63F1-4DEC-996E-9C11FD4E2C1A}" type="sibTrans" cxnId="{38353D0B-B97E-4501-8B8F-A764721D7A25}">
      <dgm:prSet/>
      <dgm:spPr/>
      <dgm:t>
        <a:bodyPr/>
        <a:lstStyle/>
        <a:p>
          <a:r>
            <a:rPr lang="el-GR" dirty="0"/>
            <a:t>Προεπισκόπηση</a:t>
          </a:r>
        </a:p>
      </dgm:t>
    </dgm:pt>
    <dgm:pt modelId="{A89B6008-1039-426C-BC52-DDB4B3F21BE3}">
      <dgm:prSet phldrT="[Κείμενο]"/>
      <dgm:spPr/>
      <dgm:t>
        <a:bodyPr/>
        <a:lstStyle/>
        <a:p>
          <a:r>
            <a:rPr lang="el-GR" dirty="0"/>
            <a:t>Διεξοδική σύγκριση γνώσεων και κειμένου</a:t>
          </a:r>
        </a:p>
      </dgm:t>
    </dgm:pt>
    <dgm:pt modelId="{05DE200C-E099-4D9C-85AE-336FCA3BE8CC}" type="parTrans" cxnId="{9C285812-B177-4197-A8DF-5D703B373074}">
      <dgm:prSet/>
      <dgm:spPr/>
      <dgm:t>
        <a:bodyPr/>
        <a:lstStyle/>
        <a:p>
          <a:endParaRPr lang="el-GR"/>
        </a:p>
      </dgm:t>
    </dgm:pt>
    <dgm:pt modelId="{ED2E686A-71AB-4410-A563-40A69AF58748}" type="sibTrans" cxnId="{9C285812-B177-4197-A8DF-5D703B373074}">
      <dgm:prSet/>
      <dgm:spPr/>
      <dgm:t>
        <a:bodyPr/>
        <a:lstStyle/>
        <a:p>
          <a:r>
            <a:rPr lang="el-GR" dirty="0"/>
            <a:t>Συνολική θεώρηση</a:t>
          </a:r>
        </a:p>
      </dgm:t>
    </dgm:pt>
    <dgm:pt modelId="{E0F8441D-198E-40D0-8C8D-F383FB6A058C}" type="pres">
      <dgm:prSet presAssocID="{DA67F0E8-BC92-4798-98D9-18941573B0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AFF7A4-DD32-4418-A731-EE70889E31C7}" type="pres">
      <dgm:prSet presAssocID="{383ED6E5-819D-48ED-B80A-BAD45D52D46F}" presName="hierRoot1" presStyleCnt="0">
        <dgm:presLayoutVars>
          <dgm:hierBranch val="init"/>
        </dgm:presLayoutVars>
      </dgm:prSet>
      <dgm:spPr/>
    </dgm:pt>
    <dgm:pt modelId="{BE454DFC-0FD2-4F3F-A164-CF4D4D2C910B}" type="pres">
      <dgm:prSet presAssocID="{383ED6E5-819D-48ED-B80A-BAD45D52D46F}" presName="rootComposite1" presStyleCnt="0"/>
      <dgm:spPr/>
    </dgm:pt>
    <dgm:pt modelId="{C9F706F2-E392-4B22-B21C-FA0C3A6E38AB}" type="pres">
      <dgm:prSet presAssocID="{383ED6E5-819D-48ED-B80A-BAD45D52D46F}" presName="rootText1" presStyleLbl="node0" presStyleIdx="0" presStyleCnt="1">
        <dgm:presLayoutVars>
          <dgm:chMax/>
          <dgm:chPref val="3"/>
        </dgm:presLayoutVars>
      </dgm:prSet>
      <dgm:spPr/>
    </dgm:pt>
    <dgm:pt modelId="{00C66A9C-A2C5-41A6-877E-6DE989D7A311}" type="pres">
      <dgm:prSet presAssocID="{383ED6E5-819D-48ED-B80A-BAD45D52D46F}" presName="titleText1" presStyleLbl="fgAcc0" presStyleIdx="0" presStyleCnt="1">
        <dgm:presLayoutVars>
          <dgm:chMax val="0"/>
          <dgm:chPref val="0"/>
        </dgm:presLayoutVars>
      </dgm:prSet>
      <dgm:spPr/>
    </dgm:pt>
    <dgm:pt modelId="{00538A2A-B84E-4936-9EB9-863FD0AACB2B}" type="pres">
      <dgm:prSet presAssocID="{383ED6E5-819D-48ED-B80A-BAD45D52D46F}" presName="rootConnector1" presStyleLbl="node1" presStyleIdx="0" presStyleCnt="3"/>
      <dgm:spPr/>
    </dgm:pt>
    <dgm:pt modelId="{64299862-2D70-42DE-A4A8-C71108DD27B2}" type="pres">
      <dgm:prSet presAssocID="{383ED6E5-819D-48ED-B80A-BAD45D52D46F}" presName="hierChild2" presStyleCnt="0"/>
      <dgm:spPr/>
    </dgm:pt>
    <dgm:pt modelId="{12A4CB15-0D11-4205-8019-B00E26387398}" type="pres">
      <dgm:prSet presAssocID="{1EE60936-7BA4-4D0F-A3AF-7806AB96E6EC}" presName="Name37" presStyleLbl="parChTrans1D2" presStyleIdx="0" presStyleCnt="3"/>
      <dgm:spPr/>
    </dgm:pt>
    <dgm:pt modelId="{E3507B5A-4447-445B-8E89-8AD02B3512F8}" type="pres">
      <dgm:prSet presAssocID="{B6ED504E-B4C1-439E-B6FE-BAF1C8FAEAC8}" presName="hierRoot2" presStyleCnt="0">
        <dgm:presLayoutVars>
          <dgm:hierBranch val="init"/>
        </dgm:presLayoutVars>
      </dgm:prSet>
      <dgm:spPr/>
    </dgm:pt>
    <dgm:pt modelId="{283CBAAF-D155-4E64-8B27-CF9AC226D9D9}" type="pres">
      <dgm:prSet presAssocID="{B6ED504E-B4C1-439E-B6FE-BAF1C8FAEAC8}" presName="rootComposite" presStyleCnt="0"/>
      <dgm:spPr/>
    </dgm:pt>
    <dgm:pt modelId="{2D2BB9A5-3710-44E7-B861-013AAEB4AE9C}" type="pres">
      <dgm:prSet presAssocID="{B6ED504E-B4C1-439E-B6FE-BAF1C8FAEAC8}" presName="rootText" presStyleLbl="node1" presStyleIdx="0" presStyleCnt="3">
        <dgm:presLayoutVars>
          <dgm:chMax/>
          <dgm:chPref val="3"/>
        </dgm:presLayoutVars>
      </dgm:prSet>
      <dgm:spPr/>
    </dgm:pt>
    <dgm:pt modelId="{BCA516D4-E136-4B42-9BFD-BD4BCAE40F17}" type="pres">
      <dgm:prSet presAssocID="{B6ED504E-B4C1-439E-B6FE-BAF1C8FAEAC8}" presName="titleText2" presStyleLbl="fgAcc1" presStyleIdx="0" presStyleCnt="3">
        <dgm:presLayoutVars>
          <dgm:chMax val="0"/>
          <dgm:chPref val="0"/>
        </dgm:presLayoutVars>
      </dgm:prSet>
      <dgm:spPr/>
    </dgm:pt>
    <dgm:pt modelId="{3906A053-78E9-4100-91E2-87594C64D1B9}" type="pres">
      <dgm:prSet presAssocID="{B6ED504E-B4C1-439E-B6FE-BAF1C8FAEAC8}" presName="rootConnector" presStyleLbl="node2" presStyleIdx="0" presStyleCnt="0"/>
      <dgm:spPr/>
    </dgm:pt>
    <dgm:pt modelId="{22B89E2A-DD00-4E25-BC41-4E8CE9DD703F}" type="pres">
      <dgm:prSet presAssocID="{B6ED504E-B4C1-439E-B6FE-BAF1C8FAEAC8}" presName="hierChild4" presStyleCnt="0"/>
      <dgm:spPr/>
    </dgm:pt>
    <dgm:pt modelId="{5C98E97A-FB59-4D0E-97BE-818171B78385}" type="pres">
      <dgm:prSet presAssocID="{B6ED504E-B4C1-439E-B6FE-BAF1C8FAEAC8}" presName="hierChild5" presStyleCnt="0"/>
      <dgm:spPr/>
    </dgm:pt>
    <dgm:pt modelId="{928AF56B-5930-4AF8-899A-8D94177930BE}" type="pres">
      <dgm:prSet presAssocID="{447B8931-A515-4E73-A102-B3D9AD9DE265}" presName="Name37" presStyleLbl="parChTrans1D2" presStyleIdx="1" presStyleCnt="3"/>
      <dgm:spPr/>
    </dgm:pt>
    <dgm:pt modelId="{657A5942-6A0E-4CF5-8986-61E544617F2A}" type="pres">
      <dgm:prSet presAssocID="{27995B80-0294-4249-87A8-FE38BA439C9C}" presName="hierRoot2" presStyleCnt="0">
        <dgm:presLayoutVars>
          <dgm:hierBranch val="init"/>
        </dgm:presLayoutVars>
      </dgm:prSet>
      <dgm:spPr/>
    </dgm:pt>
    <dgm:pt modelId="{CD7C57FC-BB15-4D18-92A2-FCB44B0C6EAF}" type="pres">
      <dgm:prSet presAssocID="{27995B80-0294-4249-87A8-FE38BA439C9C}" presName="rootComposite" presStyleCnt="0"/>
      <dgm:spPr/>
    </dgm:pt>
    <dgm:pt modelId="{040F4ADA-1A8C-4F43-B6D4-AA9EB6438A42}" type="pres">
      <dgm:prSet presAssocID="{27995B80-0294-4249-87A8-FE38BA439C9C}" presName="rootText" presStyleLbl="node1" presStyleIdx="1" presStyleCnt="3">
        <dgm:presLayoutVars>
          <dgm:chMax/>
          <dgm:chPref val="3"/>
        </dgm:presLayoutVars>
      </dgm:prSet>
      <dgm:spPr/>
    </dgm:pt>
    <dgm:pt modelId="{C0170078-64F3-4808-AB3A-79F5F99612F3}" type="pres">
      <dgm:prSet presAssocID="{27995B80-0294-4249-87A8-FE38BA439C9C}" presName="titleText2" presStyleLbl="fgAcc1" presStyleIdx="1" presStyleCnt="3">
        <dgm:presLayoutVars>
          <dgm:chMax val="0"/>
          <dgm:chPref val="0"/>
        </dgm:presLayoutVars>
      </dgm:prSet>
      <dgm:spPr/>
    </dgm:pt>
    <dgm:pt modelId="{393D6C71-9658-4378-8F1F-5A1D4A3AC7F7}" type="pres">
      <dgm:prSet presAssocID="{27995B80-0294-4249-87A8-FE38BA439C9C}" presName="rootConnector" presStyleLbl="node2" presStyleIdx="0" presStyleCnt="0"/>
      <dgm:spPr/>
    </dgm:pt>
    <dgm:pt modelId="{D98F1522-A253-4B02-9291-B83D2E932911}" type="pres">
      <dgm:prSet presAssocID="{27995B80-0294-4249-87A8-FE38BA439C9C}" presName="hierChild4" presStyleCnt="0"/>
      <dgm:spPr/>
    </dgm:pt>
    <dgm:pt modelId="{8163C011-FFA8-446B-9733-BE5AE4B17E43}" type="pres">
      <dgm:prSet presAssocID="{27995B80-0294-4249-87A8-FE38BA439C9C}" presName="hierChild5" presStyleCnt="0"/>
      <dgm:spPr/>
    </dgm:pt>
    <dgm:pt modelId="{81E59620-8A9F-454F-AD83-D1005077F1C7}" type="pres">
      <dgm:prSet presAssocID="{05DE200C-E099-4D9C-85AE-336FCA3BE8CC}" presName="Name37" presStyleLbl="parChTrans1D2" presStyleIdx="2" presStyleCnt="3"/>
      <dgm:spPr/>
    </dgm:pt>
    <dgm:pt modelId="{798D9C2B-DA15-4B05-9641-6927AC94041F}" type="pres">
      <dgm:prSet presAssocID="{A89B6008-1039-426C-BC52-DDB4B3F21BE3}" presName="hierRoot2" presStyleCnt="0">
        <dgm:presLayoutVars>
          <dgm:hierBranch val="init"/>
        </dgm:presLayoutVars>
      </dgm:prSet>
      <dgm:spPr/>
    </dgm:pt>
    <dgm:pt modelId="{9C5BCBDD-E9BA-4E06-A27C-B6A1BE3C2E67}" type="pres">
      <dgm:prSet presAssocID="{A89B6008-1039-426C-BC52-DDB4B3F21BE3}" presName="rootComposite" presStyleCnt="0"/>
      <dgm:spPr/>
    </dgm:pt>
    <dgm:pt modelId="{1C836A95-5357-4704-925D-F05BBAF6EB1C}" type="pres">
      <dgm:prSet presAssocID="{A89B6008-1039-426C-BC52-DDB4B3F21BE3}" presName="rootText" presStyleLbl="node1" presStyleIdx="2" presStyleCnt="3">
        <dgm:presLayoutVars>
          <dgm:chMax/>
          <dgm:chPref val="3"/>
        </dgm:presLayoutVars>
      </dgm:prSet>
      <dgm:spPr/>
    </dgm:pt>
    <dgm:pt modelId="{C403D486-7503-47ED-B6EE-316F3C73B777}" type="pres">
      <dgm:prSet presAssocID="{A89B6008-1039-426C-BC52-DDB4B3F21BE3}" presName="titleText2" presStyleLbl="fgAcc1" presStyleIdx="2" presStyleCnt="3">
        <dgm:presLayoutVars>
          <dgm:chMax val="0"/>
          <dgm:chPref val="0"/>
        </dgm:presLayoutVars>
      </dgm:prSet>
      <dgm:spPr/>
    </dgm:pt>
    <dgm:pt modelId="{0747E5C0-ECE8-4972-B6BD-9A3D95780F4A}" type="pres">
      <dgm:prSet presAssocID="{A89B6008-1039-426C-BC52-DDB4B3F21BE3}" presName="rootConnector" presStyleLbl="node2" presStyleIdx="0" presStyleCnt="0"/>
      <dgm:spPr/>
    </dgm:pt>
    <dgm:pt modelId="{E571F078-2DB5-4600-90F7-B1A758080F23}" type="pres">
      <dgm:prSet presAssocID="{A89B6008-1039-426C-BC52-DDB4B3F21BE3}" presName="hierChild4" presStyleCnt="0"/>
      <dgm:spPr/>
    </dgm:pt>
    <dgm:pt modelId="{5D417906-ACE1-4E69-9276-C2B3421488FA}" type="pres">
      <dgm:prSet presAssocID="{A89B6008-1039-426C-BC52-DDB4B3F21BE3}" presName="hierChild5" presStyleCnt="0"/>
      <dgm:spPr/>
    </dgm:pt>
    <dgm:pt modelId="{1ADE6795-DA42-4B24-9616-C00E6C25B20C}" type="pres">
      <dgm:prSet presAssocID="{383ED6E5-819D-48ED-B80A-BAD45D52D46F}" presName="hierChild3" presStyleCnt="0"/>
      <dgm:spPr/>
    </dgm:pt>
  </dgm:ptLst>
  <dgm:cxnLst>
    <dgm:cxn modelId="{37E6CF01-B247-4DBD-B139-266DA0F9E60B}" srcId="{383ED6E5-819D-48ED-B80A-BAD45D52D46F}" destId="{B6ED504E-B4C1-439E-B6FE-BAF1C8FAEAC8}" srcOrd="0" destOrd="0" parTransId="{1EE60936-7BA4-4D0F-A3AF-7806AB96E6EC}" sibTransId="{4F2E41A3-C5C8-4A74-A1AD-1A3A478A80EF}"/>
    <dgm:cxn modelId="{38353D0B-B97E-4501-8B8F-A764721D7A25}" srcId="{383ED6E5-819D-48ED-B80A-BAD45D52D46F}" destId="{27995B80-0294-4249-87A8-FE38BA439C9C}" srcOrd="1" destOrd="0" parTransId="{447B8931-A515-4E73-A102-B3D9AD9DE265}" sibTransId="{67669759-63F1-4DEC-996E-9C11FD4E2C1A}"/>
    <dgm:cxn modelId="{277D060E-717C-4103-861C-40FA71F88C4B}" type="presOf" srcId="{B6ED504E-B4C1-439E-B6FE-BAF1C8FAEAC8}" destId="{3906A053-78E9-4100-91E2-87594C64D1B9}" srcOrd="1" destOrd="0" presId="urn:microsoft.com/office/officeart/2008/layout/NameandTitleOrganizationalChart"/>
    <dgm:cxn modelId="{BB7F4210-67BA-4640-BC9E-7F1C6886028F}" type="presOf" srcId="{1EE60936-7BA4-4D0F-A3AF-7806AB96E6EC}" destId="{12A4CB15-0D11-4205-8019-B00E26387398}" srcOrd="0" destOrd="0" presId="urn:microsoft.com/office/officeart/2008/layout/NameandTitleOrganizationalChart"/>
    <dgm:cxn modelId="{9C285812-B177-4197-A8DF-5D703B373074}" srcId="{383ED6E5-819D-48ED-B80A-BAD45D52D46F}" destId="{A89B6008-1039-426C-BC52-DDB4B3F21BE3}" srcOrd="2" destOrd="0" parTransId="{05DE200C-E099-4D9C-85AE-336FCA3BE8CC}" sibTransId="{ED2E686A-71AB-4410-A563-40A69AF58748}"/>
    <dgm:cxn modelId="{A853A330-4CB4-453C-B34D-162F0BA9005B}" type="presOf" srcId="{447B8931-A515-4E73-A102-B3D9AD9DE265}" destId="{928AF56B-5930-4AF8-899A-8D94177930BE}" srcOrd="0" destOrd="0" presId="urn:microsoft.com/office/officeart/2008/layout/NameandTitleOrganizationalChart"/>
    <dgm:cxn modelId="{9C05823D-C936-4E4C-8A6C-2A78E3B3F3FA}" type="presOf" srcId="{4F2E41A3-C5C8-4A74-A1AD-1A3A478A80EF}" destId="{BCA516D4-E136-4B42-9BFD-BD4BCAE40F17}" srcOrd="0" destOrd="0" presId="urn:microsoft.com/office/officeart/2008/layout/NameandTitleOrganizationalChart"/>
    <dgm:cxn modelId="{D4F48963-4A34-4E57-998C-C1713540496F}" type="presOf" srcId="{2FD556CD-EAFA-4EFD-8F9D-68E2E5B705D2}" destId="{00C66A9C-A2C5-41A6-877E-6DE989D7A311}" srcOrd="0" destOrd="0" presId="urn:microsoft.com/office/officeart/2008/layout/NameandTitleOrganizationalChart"/>
    <dgm:cxn modelId="{9F02E373-5FA0-4E83-82DA-DC3CD53E7ED6}" srcId="{DA67F0E8-BC92-4798-98D9-18941573B0F9}" destId="{383ED6E5-819D-48ED-B80A-BAD45D52D46F}" srcOrd="0" destOrd="0" parTransId="{FD88C2C4-54DA-480B-BC0D-628C04D11A37}" sibTransId="{2FD556CD-EAFA-4EFD-8F9D-68E2E5B705D2}"/>
    <dgm:cxn modelId="{6886C45A-C3CD-4480-B2E4-DC9302D40A45}" type="presOf" srcId="{05DE200C-E099-4D9C-85AE-336FCA3BE8CC}" destId="{81E59620-8A9F-454F-AD83-D1005077F1C7}" srcOrd="0" destOrd="0" presId="urn:microsoft.com/office/officeart/2008/layout/NameandTitleOrganizationalChart"/>
    <dgm:cxn modelId="{616A4F87-EB3A-4D42-B076-4842DD023687}" type="presOf" srcId="{383ED6E5-819D-48ED-B80A-BAD45D52D46F}" destId="{00538A2A-B84E-4936-9EB9-863FD0AACB2B}" srcOrd="1" destOrd="0" presId="urn:microsoft.com/office/officeart/2008/layout/NameandTitleOrganizationalChart"/>
    <dgm:cxn modelId="{12241D8C-7D11-4884-9130-0AB9FB9AFC4A}" type="presOf" srcId="{A89B6008-1039-426C-BC52-DDB4B3F21BE3}" destId="{1C836A95-5357-4704-925D-F05BBAF6EB1C}" srcOrd="0" destOrd="0" presId="urn:microsoft.com/office/officeart/2008/layout/NameandTitleOrganizationalChart"/>
    <dgm:cxn modelId="{4AE47790-51C1-4BBD-B379-7D9DF0662500}" type="presOf" srcId="{27995B80-0294-4249-87A8-FE38BA439C9C}" destId="{040F4ADA-1A8C-4F43-B6D4-AA9EB6438A42}" srcOrd="0" destOrd="0" presId="urn:microsoft.com/office/officeart/2008/layout/NameandTitleOrganizationalChart"/>
    <dgm:cxn modelId="{20908E96-39E2-4191-A452-4D30791EC97B}" type="presOf" srcId="{DA67F0E8-BC92-4798-98D9-18941573B0F9}" destId="{E0F8441D-198E-40D0-8C8D-F383FB6A058C}" srcOrd="0" destOrd="0" presId="urn:microsoft.com/office/officeart/2008/layout/NameandTitleOrganizationalChart"/>
    <dgm:cxn modelId="{D0C82C99-9C31-48F1-BAF4-3901023590E0}" type="presOf" srcId="{ED2E686A-71AB-4410-A563-40A69AF58748}" destId="{C403D486-7503-47ED-B6EE-316F3C73B777}" srcOrd="0" destOrd="0" presId="urn:microsoft.com/office/officeart/2008/layout/NameandTitleOrganizationalChart"/>
    <dgm:cxn modelId="{56C98BA3-198E-422D-A56B-D12607855C06}" type="presOf" srcId="{383ED6E5-819D-48ED-B80A-BAD45D52D46F}" destId="{C9F706F2-E392-4B22-B21C-FA0C3A6E38AB}" srcOrd="0" destOrd="0" presId="urn:microsoft.com/office/officeart/2008/layout/NameandTitleOrganizationalChart"/>
    <dgm:cxn modelId="{962E0AAD-D89A-4CE4-B2AF-F9ED2C5D464D}" type="presOf" srcId="{27995B80-0294-4249-87A8-FE38BA439C9C}" destId="{393D6C71-9658-4378-8F1F-5A1D4A3AC7F7}" srcOrd="1" destOrd="0" presId="urn:microsoft.com/office/officeart/2008/layout/NameandTitleOrganizationalChart"/>
    <dgm:cxn modelId="{6DCDB9B6-84F8-4CF4-B8E2-5F7107ABA65A}" type="presOf" srcId="{B6ED504E-B4C1-439E-B6FE-BAF1C8FAEAC8}" destId="{2D2BB9A5-3710-44E7-B861-013AAEB4AE9C}" srcOrd="0" destOrd="0" presId="urn:microsoft.com/office/officeart/2008/layout/NameandTitleOrganizationalChart"/>
    <dgm:cxn modelId="{BB52EDD4-739E-4624-8F6B-DE1FB07BDAF6}" type="presOf" srcId="{67669759-63F1-4DEC-996E-9C11FD4E2C1A}" destId="{C0170078-64F3-4808-AB3A-79F5F99612F3}" srcOrd="0" destOrd="0" presId="urn:microsoft.com/office/officeart/2008/layout/NameandTitleOrganizationalChart"/>
    <dgm:cxn modelId="{8809C8DC-B2C8-4031-AA51-EC55DFA91566}" type="presOf" srcId="{A89B6008-1039-426C-BC52-DDB4B3F21BE3}" destId="{0747E5C0-ECE8-4972-B6BD-9A3D95780F4A}" srcOrd="1" destOrd="0" presId="urn:microsoft.com/office/officeart/2008/layout/NameandTitleOrganizationalChart"/>
    <dgm:cxn modelId="{DB3C7F26-2050-4984-A491-9C5BD75D3C5D}" type="presParOf" srcId="{E0F8441D-198E-40D0-8C8D-F383FB6A058C}" destId="{F3AFF7A4-DD32-4418-A731-EE70889E31C7}" srcOrd="0" destOrd="0" presId="urn:microsoft.com/office/officeart/2008/layout/NameandTitleOrganizationalChart"/>
    <dgm:cxn modelId="{FA07B359-666B-4AFD-A6C7-EE6C4F34B4E5}" type="presParOf" srcId="{F3AFF7A4-DD32-4418-A731-EE70889E31C7}" destId="{BE454DFC-0FD2-4F3F-A164-CF4D4D2C910B}" srcOrd="0" destOrd="0" presId="urn:microsoft.com/office/officeart/2008/layout/NameandTitleOrganizationalChart"/>
    <dgm:cxn modelId="{70F38DA2-4946-499E-A4D2-06A2AD00E06E}" type="presParOf" srcId="{BE454DFC-0FD2-4F3F-A164-CF4D4D2C910B}" destId="{C9F706F2-E392-4B22-B21C-FA0C3A6E38AB}" srcOrd="0" destOrd="0" presId="urn:microsoft.com/office/officeart/2008/layout/NameandTitleOrganizationalChart"/>
    <dgm:cxn modelId="{45A4D67F-5258-421D-89DB-D58B2200EE67}" type="presParOf" srcId="{BE454DFC-0FD2-4F3F-A164-CF4D4D2C910B}" destId="{00C66A9C-A2C5-41A6-877E-6DE989D7A311}" srcOrd="1" destOrd="0" presId="urn:microsoft.com/office/officeart/2008/layout/NameandTitleOrganizationalChart"/>
    <dgm:cxn modelId="{76FA5DC8-2ADB-4463-92BC-EEBD4A3E6C86}" type="presParOf" srcId="{BE454DFC-0FD2-4F3F-A164-CF4D4D2C910B}" destId="{00538A2A-B84E-4936-9EB9-863FD0AACB2B}" srcOrd="2" destOrd="0" presId="urn:microsoft.com/office/officeart/2008/layout/NameandTitleOrganizationalChart"/>
    <dgm:cxn modelId="{55CF5D39-2F20-40D9-B69E-7D361E759FF3}" type="presParOf" srcId="{F3AFF7A4-DD32-4418-A731-EE70889E31C7}" destId="{64299862-2D70-42DE-A4A8-C71108DD27B2}" srcOrd="1" destOrd="0" presId="urn:microsoft.com/office/officeart/2008/layout/NameandTitleOrganizationalChart"/>
    <dgm:cxn modelId="{02E9F058-63C2-4572-8F0B-FB63216A856F}" type="presParOf" srcId="{64299862-2D70-42DE-A4A8-C71108DD27B2}" destId="{12A4CB15-0D11-4205-8019-B00E26387398}" srcOrd="0" destOrd="0" presId="urn:microsoft.com/office/officeart/2008/layout/NameandTitleOrganizationalChart"/>
    <dgm:cxn modelId="{743404F2-0AB8-455A-8D14-435FD5D83081}" type="presParOf" srcId="{64299862-2D70-42DE-A4A8-C71108DD27B2}" destId="{E3507B5A-4447-445B-8E89-8AD02B3512F8}" srcOrd="1" destOrd="0" presId="urn:microsoft.com/office/officeart/2008/layout/NameandTitleOrganizationalChart"/>
    <dgm:cxn modelId="{D2E81E77-AE93-4B5A-915E-A49D0057CCCA}" type="presParOf" srcId="{E3507B5A-4447-445B-8E89-8AD02B3512F8}" destId="{283CBAAF-D155-4E64-8B27-CF9AC226D9D9}" srcOrd="0" destOrd="0" presId="urn:microsoft.com/office/officeart/2008/layout/NameandTitleOrganizationalChart"/>
    <dgm:cxn modelId="{0557EFB4-0B16-4B45-8F15-F0EB77A4A1ED}" type="presParOf" srcId="{283CBAAF-D155-4E64-8B27-CF9AC226D9D9}" destId="{2D2BB9A5-3710-44E7-B861-013AAEB4AE9C}" srcOrd="0" destOrd="0" presId="urn:microsoft.com/office/officeart/2008/layout/NameandTitleOrganizationalChart"/>
    <dgm:cxn modelId="{640017C4-3140-415B-AF2C-EC9FE2C175A7}" type="presParOf" srcId="{283CBAAF-D155-4E64-8B27-CF9AC226D9D9}" destId="{BCA516D4-E136-4B42-9BFD-BD4BCAE40F17}" srcOrd="1" destOrd="0" presId="urn:microsoft.com/office/officeart/2008/layout/NameandTitleOrganizationalChart"/>
    <dgm:cxn modelId="{469D0881-1EFE-41C1-B6A1-7124F4D92468}" type="presParOf" srcId="{283CBAAF-D155-4E64-8B27-CF9AC226D9D9}" destId="{3906A053-78E9-4100-91E2-87594C64D1B9}" srcOrd="2" destOrd="0" presId="urn:microsoft.com/office/officeart/2008/layout/NameandTitleOrganizationalChart"/>
    <dgm:cxn modelId="{48E1C1DD-BB00-4CD3-BCE1-F61BAD8EB7CC}" type="presParOf" srcId="{E3507B5A-4447-445B-8E89-8AD02B3512F8}" destId="{22B89E2A-DD00-4E25-BC41-4E8CE9DD703F}" srcOrd="1" destOrd="0" presId="urn:microsoft.com/office/officeart/2008/layout/NameandTitleOrganizationalChart"/>
    <dgm:cxn modelId="{CCC03563-6322-42AD-895C-3A81A655A824}" type="presParOf" srcId="{E3507B5A-4447-445B-8E89-8AD02B3512F8}" destId="{5C98E97A-FB59-4D0E-97BE-818171B78385}" srcOrd="2" destOrd="0" presId="urn:microsoft.com/office/officeart/2008/layout/NameandTitleOrganizationalChart"/>
    <dgm:cxn modelId="{428AA280-0FBE-4815-9FAF-5D84E778F277}" type="presParOf" srcId="{64299862-2D70-42DE-A4A8-C71108DD27B2}" destId="{928AF56B-5930-4AF8-899A-8D94177930BE}" srcOrd="2" destOrd="0" presId="urn:microsoft.com/office/officeart/2008/layout/NameandTitleOrganizationalChart"/>
    <dgm:cxn modelId="{9DF3B1E9-7513-4A0A-A3A5-437BC0E56732}" type="presParOf" srcId="{64299862-2D70-42DE-A4A8-C71108DD27B2}" destId="{657A5942-6A0E-4CF5-8986-61E544617F2A}" srcOrd="3" destOrd="0" presId="urn:microsoft.com/office/officeart/2008/layout/NameandTitleOrganizationalChart"/>
    <dgm:cxn modelId="{0A3C61C1-7F4E-4A06-88F8-04DE4C7A1B3C}" type="presParOf" srcId="{657A5942-6A0E-4CF5-8986-61E544617F2A}" destId="{CD7C57FC-BB15-4D18-92A2-FCB44B0C6EAF}" srcOrd="0" destOrd="0" presId="urn:microsoft.com/office/officeart/2008/layout/NameandTitleOrganizationalChart"/>
    <dgm:cxn modelId="{8042DB7B-DD87-4D40-A211-3EC4CAABFE16}" type="presParOf" srcId="{CD7C57FC-BB15-4D18-92A2-FCB44B0C6EAF}" destId="{040F4ADA-1A8C-4F43-B6D4-AA9EB6438A42}" srcOrd="0" destOrd="0" presId="urn:microsoft.com/office/officeart/2008/layout/NameandTitleOrganizationalChart"/>
    <dgm:cxn modelId="{6B5757FC-9131-4846-9085-9566B6684D3B}" type="presParOf" srcId="{CD7C57FC-BB15-4D18-92A2-FCB44B0C6EAF}" destId="{C0170078-64F3-4808-AB3A-79F5F99612F3}" srcOrd="1" destOrd="0" presId="urn:microsoft.com/office/officeart/2008/layout/NameandTitleOrganizationalChart"/>
    <dgm:cxn modelId="{4DF17E39-CB04-47CD-99AF-569724018B13}" type="presParOf" srcId="{CD7C57FC-BB15-4D18-92A2-FCB44B0C6EAF}" destId="{393D6C71-9658-4378-8F1F-5A1D4A3AC7F7}" srcOrd="2" destOrd="0" presId="urn:microsoft.com/office/officeart/2008/layout/NameandTitleOrganizationalChart"/>
    <dgm:cxn modelId="{65198D62-43D7-4C38-AF77-0DE6AB810EFD}" type="presParOf" srcId="{657A5942-6A0E-4CF5-8986-61E544617F2A}" destId="{D98F1522-A253-4B02-9291-B83D2E932911}" srcOrd="1" destOrd="0" presId="urn:microsoft.com/office/officeart/2008/layout/NameandTitleOrganizationalChart"/>
    <dgm:cxn modelId="{0A8A411C-7CFD-4C25-A107-62D8FB56CFFB}" type="presParOf" srcId="{657A5942-6A0E-4CF5-8986-61E544617F2A}" destId="{8163C011-FFA8-446B-9733-BE5AE4B17E43}" srcOrd="2" destOrd="0" presId="urn:microsoft.com/office/officeart/2008/layout/NameandTitleOrganizationalChart"/>
    <dgm:cxn modelId="{515793E6-2E23-4763-B745-5186BC526838}" type="presParOf" srcId="{64299862-2D70-42DE-A4A8-C71108DD27B2}" destId="{81E59620-8A9F-454F-AD83-D1005077F1C7}" srcOrd="4" destOrd="0" presId="urn:microsoft.com/office/officeart/2008/layout/NameandTitleOrganizationalChart"/>
    <dgm:cxn modelId="{0D59C3FF-84A5-4AF1-9BCA-2F09ACC54E91}" type="presParOf" srcId="{64299862-2D70-42DE-A4A8-C71108DD27B2}" destId="{798D9C2B-DA15-4B05-9641-6927AC94041F}" srcOrd="5" destOrd="0" presId="urn:microsoft.com/office/officeart/2008/layout/NameandTitleOrganizationalChart"/>
    <dgm:cxn modelId="{AC97C6A1-2408-498F-9F67-E3F75B924EB5}" type="presParOf" srcId="{798D9C2B-DA15-4B05-9641-6927AC94041F}" destId="{9C5BCBDD-E9BA-4E06-A27C-B6A1BE3C2E67}" srcOrd="0" destOrd="0" presId="urn:microsoft.com/office/officeart/2008/layout/NameandTitleOrganizationalChart"/>
    <dgm:cxn modelId="{A18DE12A-0355-4657-BF2D-50B4F08AAE40}" type="presParOf" srcId="{9C5BCBDD-E9BA-4E06-A27C-B6A1BE3C2E67}" destId="{1C836A95-5357-4704-925D-F05BBAF6EB1C}" srcOrd="0" destOrd="0" presId="urn:microsoft.com/office/officeart/2008/layout/NameandTitleOrganizationalChart"/>
    <dgm:cxn modelId="{B7AD7D44-031F-43AB-820F-747E54E1FDA4}" type="presParOf" srcId="{9C5BCBDD-E9BA-4E06-A27C-B6A1BE3C2E67}" destId="{C403D486-7503-47ED-B6EE-316F3C73B777}" srcOrd="1" destOrd="0" presId="urn:microsoft.com/office/officeart/2008/layout/NameandTitleOrganizationalChart"/>
    <dgm:cxn modelId="{585187A0-6F0C-451D-BBB3-955D4EEDCBB6}" type="presParOf" srcId="{9C5BCBDD-E9BA-4E06-A27C-B6A1BE3C2E67}" destId="{0747E5C0-ECE8-4972-B6BD-9A3D95780F4A}" srcOrd="2" destOrd="0" presId="urn:microsoft.com/office/officeart/2008/layout/NameandTitleOrganizationalChart"/>
    <dgm:cxn modelId="{AD776BE8-9EB7-4132-8F29-2B8EC8A8DDEC}" type="presParOf" srcId="{798D9C2B-DA15-4B05-9641-6927AC94041F}" destId="{E571F078-2DB5-4600-90F7-B1A758080F23}" srcOrd="1" destOrd="0" presId="urn:microsoft.com/office/officeart/2008/layout/NameandTitleOrganizationalChart"/>
    <dgm:cxn modelId="{C27BE402-EA1B-44C4-BBBD-4F2B7A498491}" type="presParOf" srcId="{798D9C2B-DA15-4B05-9641-6927AC94041F}" destId="{5D417906-ACE1-4E69-9276-C2B3421488FA}" srcOrd="2" destOrd="0" presId="urn:microsoft.com/office/officeart/2008/layout/NameandTitleOrganizationalChart"/>
    <dgm:cxn modelId="{19083E8D-4CB5-41DC-A276-588064F32C8E}" type="presParOf" srcId="{F3AFF7A4-DD32-4418-A731-EE70889E31C7}" destId="{1ADE6795-DA42-4B24-9616-C00E6C25B20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E9084-D809-43F6-8375-D979519EE1F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22ADB4F-B745-47D3-AFE9-3DC8E070A513}">
      <dgm:prSet phldrT="[Κείμενο]"/>
      <dgm:spPr/>
      <dgm:t>
        <a:bodyPr/>
        <a:lstStyle/>
        <a:p>
          <a:r>
            <a:rPr lang="el-GR" dirty="0"/>
            <a:t>Να λες τι σκέφτεσαι ενώ εκτελείς </a:t>
          </a:r>
          <a:r>
            <a:rPr lang="el-GR"/>
            <a:t>μια δραστηριότητα</a:t>
          </a:r>
          <a:endParaRPr lang="el-GR" dirty="0"/>
        </a:p>
      </dgm:t>
    </dgm:pt>
    <dgm:pt modelId="{B4E4F385-30D5-497E-BAFA-13A5AB49C099}" type="parTrans" cxnId="{EB7CA728-A3BE-42AD-9543-59914C66BACA}">
      <dgm:prSet/>
      <dgm:spPr/>
      <dgm:t>
        <a:bodyPr/>
        <a:lstStyle/>
        <a:p>
          <a:endParaRPr lang="el-GR"/>
        </a:p>
      </dgm:t>
    </dgm:pt>
    <dgm:pt modelId="{0212821D-283F-4E5D-8358-E38BE92EA852}" type="sibTrans" cxnId="{EB7CA728-A3BE-42AD-9543-59914C66BACA}">
      <dgm:prSet/>
      <dgm:spPr/>
      <dgm:t>
        <a:bodyPr/>
        <a:lstStyle/>
        <a:p>
          <a:r>
            <a:rPr lang="el-GR" dirty="0"/>
            <a:t>Φωναχτή σκέψη</a:t>
          </a:r>
        </a:p>
      </dgm:t>
    </dgm:pt>
    <dgm:pt modelId="{50F9E26B-7D35-4ECF-B7E2-9DE6458BDA49}">
      <dgm:prSet phldrT="[Κείμενο]"/>
      <dgm:spPr/>
      <dgm:t>
        <a:bodyPr/>
        <a:lstStyle/>
        <a:p>
          <a:r>
            <a:rPr lang="en-US" dirty="0"/>
            <a:t>Bereiter &amp;Bird, 1985; </a:t>
          </a:r>
          <a:r>
            <a:rPr lang="en-US" dirty="0" err="1"/>
            <a:t>Silven</a:t>
          </a:r>
          <a:r>
            <a:rPr lang="en-US" dirty="0"/>
            <a:t> &amp;</a:t>
          </a:r>
          <a:r>
            <a:rPr lang="en-US" dirty="0" err="1"/>
            <a:t>Vauras</a:t>
          </a:r>
          <a:r>
            <a:rPr lang="en-US" dirty="0"/>
            <a:t>, 1992: </a:t>
          </a:r>
          <a:r>
            <a:rPr lang="el-GR" dirty="0"/>
            <a:t>καλύτερη κατανόηση, καλύτεροι στο να συνοψίζουν πληροφορίες, μείωση παρορμητικότητας</a:t>
          </a:r>
        </a:p>
      </dgm:t>
    </dgm:pt>
    <dgm:pt modelId="{4B985AE6-B095-490A-B3BF-EA297ABFEF1E}" type="parTrans" cxnId="{429E3F41-32EF-489D-AC75-BC74F6BC8ACD}">
      <dgm:prSet/>
      <dgm:spPr/>
      <dgm:t>
        <a:bodyPr/>
        <a:lstStyle/>
        <a:p>
          <a:endParaRPr lang="el-GR"/>
        </a:p>
      </dgm:t>
    </dgm:pt>
    <dgm:pt modelId="{0A3E2917-A111-49CB-9E74-D461287CFFB4}" type="sibTrans" cxnId="{429E3F41-32EF-489D-AC75-BC74F6BC8ACD}">
      <dgm:prSet/>
      <dgm:spPr/>
      <dgm:t>
        <a:bodyPr/>
        <a:lstStyle/>
        <a:p>
          <a:pPr algn="l"/>
          <a:r>
            <a:rPr lang="el-GR" dirty="0"/>
            <a:t>Φωναχτή σκέψη του μαθητή</a:t>
          </a:r>
        </a:p>
      </dgm:t>
    </dgm:pt>
    <dgm:pt modelId="{C7A8247E-F761-4CF1-97B4-A259972BF3CD}">
      <dgm:prSet phldrT="[Κείμενο]"/>
      <dgm:spPr/>
      <dgm:t>
        <a:bodyPr/>
        <a:lstStyle/>
        <a:p>
          <a:r>
            <a:rPr lang="el-GR" dirty="0"/>
            <a:t>Οι δάσκαλοι επιδεικνύουν αποτελεσματικές στρατηγικές κατανόησης πχ </a:t>
          </a:r>
          <a:r>
            <a:rPr lang="el-GR" dirty="0" err="1"/>
            <a:t>οπτικοποίηση</a:t>
          </a:r>
          <a:r>
            <a:rPr lang="el-GR" dirty="0"/>
            <a:t> και πρόβλεψη (ευέλικτη </a:t>
          </a:r>
          <a:r>
            <a:rPr lang="el-GR" dirty="0" err="1"/>
            <a:t>μοντελοποίηση</a:t>
          </a:r>
          <a:r>
            <a:rPr lang="el-GR" dirty="0"/>
            <a:t>)</a:t>
          </a:r>
        </a:p>
      </dgm:t>
    </dgm:pt>
    <dgm:pt modelId="{9851667C-78DB-47C3-AE60-003670F24C6A}" type="sibTrans" cxnId="{FE592CE4-EF08-40AE-8132-DECA9FD84A31}">
      <dgm:prSet/>
      <dgm:spPr/>
      <dgm:t>
        <a:bodyPr/>
        <a:lstStyle/>
        <a:p>
          <a:pPr algn="just"/>
          <a:r>
            <a:rPr lang="el-GR" dirty="0"/>
            <a:t>Φωναχτή σκέψη του δασκάλου</a:t>
          </a:r>
        </a:p>
      </dgm:t>
    </dgm:pt>
    <dgm:pt modelId="{12110E97-2C35-4344-B2ED-E3F5B5089AEA}" type="parTrans" cxnId="{FE592CE4-EF08-40AE-8132-DECA9FD84A31}">
      <dgm:prSet/>
      <dgm:spPr/>
      <dgm:t>
        <a:bodyPr/>
        <a:lstStyle/>
        <a:p>
          <a:endParaRPr lang="el-GR"/>
        </a:p>
      </dgm:t>
    </dgm:pt>
    <dgm:pt modelId="{BB640EC1-8187-40E3-82AA-6EE2DE680F5D}" type="pres">
      <dgm:prSet presAssocID="{713E9084-D809-43F6-8375-D979519EE1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AE96DC-6FDC-4988-8387-2588302220D1}" type="pres">
      <dgm:prSet presAssocID="{522ADB4F-B745-47D3-AFE9-3DC8E070A513}" presName="hierRoot1" presStyleCnt="0">
        <dgm:presLayoutVars>
          <dgm:hierBranch val="init"/>
        </dgm:presLayoutVars>
      </dgm:prSet>
      <dgm:spPr/>
    </dgm:pt>
    <dgm:pt modelId="{9B65E33C-0A42-4526-AAB8-B6C4C62EC348}" type="pres">
      <dgm:prSet presAssocID="{522ADB4F-B745-47D3-AFE9-3DC8E070A513}" presName="rootComposite1" presStyleCnt="0"/>
      <dgm:spPr/>
    </dgm:pt>
    <dgm:pt modelId="{19DC8FE3-0552-405A-BAE3-91DCB374833A}" type="pres">
      <dgm:prSet presAssocID="{522ADB4F-B745-47D3-AFE9-3DC8E070A513}" presName="rootText1" presStyleLbl="node0" presStyleIdx="0" presStyleCnt="1">
        <dgm:presLayoutVars>
          <dgm:chMax/>
          <dgm:chPref val="3"/>
        </dgm:presLayoutVars>
      </dgm:prSet>
      <dgm:spPr/>
    </dgm:pt>
    <dgm:pt modelId="{775ADC37-55E5-4528-8283-34AF2C7ACD8E}" type="pres">
      <dgm:prSet presAssocID="{522ADB4F-B745-47D3-AFE9-3DC8E070A513}" presName="titleText1" presStyleLbl="fgAcc0" presStyleIdx="0" presStyleCnt="1">
        <dgm:presLayoutVars>
          <dgm:chMax val="0"/>
          <dgm:chPref val="0"/>
        </dgm:presLayoutVars>
      </dgm:prSet>
      <dgm:spPr/>
    </dgm:pt>
    <dgm:pt modelId="{36BB71EC-5251-4E98-83B9-BEDC8A3D556A}" type="pres">
      <dgm:prSet presAssocID="{522ADB4F-B745-47D3-AFE9-3DC8E070A513}" presName="rootConnector1" presStyleLbl="node1" presStyleIdx="0" presStyleCnt="2"/>
      <dgm:spPr/>
    </dgm:pt>
    <dgm:pt modelId="{0E96F9AE-AF52-4704-A0D6-CE875E9851E6}" type="pres">
      <dgm:prSet presAssocID="{522ADB4F-B745-47D3-AFE9-3DC8E070A513}" presName="hierChild2" presStyleCnt="0"/>
      <dgm:spPr/>
    </dgm:pt>
    <dgm:pt modelId="{2690A971-165D-460A-BF3B-495D9BDB6F85}" type="pres">
      <dgm:prSet presAssocID="{12110E97-2C35-4344-B2ED-E3F5B5089AEA}" presName="Name37" presStyleLbl="parChTrans1D2" presStyleIdx="0" presStyleCnt="2"/>
      <dgm:spPr/>
    </dgm:pt>
    <dgm:pt modelId="{2BA76F1E-ADD9-43DE-B879-625DEE54187E}" type="pres">
      <dgm:prSet presAssocID="{C7A8247E-F761-4CF1-97B4-A259972BF3CD}" presName="hierRoot2" presStyleCnt="0">
        <dgm:presLayoutVars>
          <dgm:hierBranch val="init"/>
        </dgm:presLayoutVars>
      </dgm:prSet>
      <dgm:spPr/>
    </dgm:pt>
    <dgm:pt modelId="{09DFB4D2-379B-4AD8-A346-C83283CA68DF}" type="pres">
      <dgm:prSet presAssocID="{C7A8247E-F761-4CF1-97B4-A259972BF3CD}" presName="rootComposite" presStyleCnt="0"/>
      <dgm:spPr/>
    </dgm:pt>
    <dgm:pt modelId="{4909691E-654B-47D8-8CD5-27CF176FFE65}" type="pres">
      <dgm:prSet presAssocID="{C7A8247E-F761-4CF1-97B4-A259972BF3CD}" presName="rootText" presStyleLbl="node1" presStyleIdx="0" presStyleCnt="2">
        <dgm:presLayoutVars>
          <dgm:chMax/>
          <dgm:chPref val="3"/>
        </dgm:presLayoutVars>
      </dgm:prSet>
      <dgm:spPr/>
    </dgm:pt>
    <dgm:pt modelId="{6F1CDBFC-70D3-4940-84FE-D850D48F45E3}" type="pres">
      <dgm:prSet presAssocID="{C7A8247E-F761-4CF1-97B4-A259972BF3CD}" presName="titleText2" presStyleLbl="fgAcc1" presStyleIdx="0" presStyleCnt="2">
        <dgm:presLayoutVars>
          <dgm:chMax val="0"/>
          <dgm:chPref val="0"/>
        </dgm:presLayoutVars>
      </dgm:prSet>
      <dgm:spPr/>
    </dgm:pt>
    <dgm:pt modelId="{71E6B769-FADE-4BFA-8D0F-FDB9BB843B7E}" type="pres">
      <dgm:prSet presAssocID="{C7A8247E-F761-4CF1-97B4-A259972BF3CD}" presName="rootConnector" presStyleLbl="node2" presStyleIdx="0" presStyleCnt="0"/>
      <dgm:spPr/>
    </dgm:pt>
    <dgm:pt modelId="{84BDA7E5-9674-4162-A0BF-C0954BB19AE6}" type="pres">
      <dgm:prSet presAssocID="{C7A8247E-F761-4CF1-97B4-A259972BF3CD}" presName="hierChild4" presStyleCnt="0"/>
      <dgm:spPr/>
    </dgm:pt>
    <dgm:pt modelId="{16F8E7CE-5303-4727-9427-A04C0E57967E}" type="pres">
      <dgm:prSet presAssocID="{C7A8247E-F761-4CF1-97B4-A259972BF3CD}" presName="hierChild5" presStyleCnt="0"/>
      <dgm:spPr/>
    </dgm:pt>
    <dgm:pt modelId="{36010B80-AE1B-42F8-9C3E-137A8EF9954E}" type="pres">
      <dgm:prSet presAssocID="{4B985AE6-B095-490A-B3BF-EA297ABFEF1E}" presName="Name37" presStyleLbl="parChTrans1D2" presStyleIdx="1" presStyleCnt="2"/>
      <dgm:spPr/>
    </dgm:pt>
    <dgm:pt modelId="{69479BBF-79EE-4183-BFE9-C1FA4EE5B45C}" type="pres">
      <dgm:prSet presAssocID="{50F9E26B-7D35-4ECF-B7E2-9DE6458BDA49}" presName="hierRoot2" presStyleCnt="0">
        <dgm:presLayoutVars>
          <dgm:hierBranch val="init"/>
        </dgm:presLayoutVars>
      </dgm:prSet>
      <dgm:spPr/>
    </dgm:pt>
    <dgm:pt modelId="{5B712A49-E854-44DC-9C1D-0717B438D6F7}" type="pres">
      <dgm:prSet presAssocID="{50F9E26B-7D35-4ECF-B7E2-9DE6458BDA49}" presName="rootComposite" presStyleCnt="0"/>
      <dgm:spPr/>
    </dgm:pt>
    <dgm:pt modelId="{6CB1992F-E565-443D-9E7B-1B5E2E94066D}" type="pres">
      <dgm:prSet presAssocID="{50F9E26B-7D35-4ECF-B7E2-9DE6458BDA49}" presName="rootText" presStyleLbl="node1" presStyleIdx="1" presStyleCnt="2">
        <dgm:presLayoutVars>
          <dgm:chMax/>
          <dgm:chPref val="3"/>
        </dgm:presLayoutVars>
      </dgm:prSet>
      <dgm:spPr/>
    </dgm:pt>
    <dgm:pt modelId="{181D4814-2855-41D6-A31C-7F4C30ADECD6}" type="pres">
      <dgm:prSet presAssocID="{50F9E26B-7D35-4ECF-B7E2-9DE6458BDA49}" presName="titleText2" presStyleLbl="fgAcc1" presStyleIdx="1" presStyleCnt="2">
        <dgm:presLayoutVars>
          <dgm:chMax val="0"/>
          <dgm:chPref val="0"/>
        </dgm:presLayoutVars>
      </dgm:prSet>
      <dgm:spPr/>
    </dgm:pt>
    <dgm:pt modelId="{A53EACD2-3F8F-4EF7-B71E-0078D2B7C6D0}" type="pres">
      <dgm:prSet presAssocID="{50F9E26B-7D35-4ECF-B7E2-9DE6458BDA49}" presName="rootConnector" presStyleLbl="node2" presStyleIdx="0" presStyleCnt="0"/>
      <dgm:spPr/>
    </dgm:pt>
    <dgm:pt modelId="{F626B4BA-3D30-45DA-ADA4-153C528F7AF1}" type="pres">
      <dgm:prSet presAssocID="{50F9E26B-7D35-4ECF-B7E2-9DE6458BDA49}" presName="hierChild4" presStyleCnt="0"/>
      <dgm:spPr/>
    </dgm:pt>
    <dgm:pt modelId="{499D856C-E631-45AF-8A42-51594960A09B}" type="pres">
      <dgm:prSet presAssocID="{50F9E26B-7D35-4ECF-B7E2-9DE6458BDA49}" presName="hierChild5" presStyleCnt="0"/>
      <dgm:spPr/>
    </dgm:pt>
    <dgm:pt modelId="{5F91BDFC-2B3B-48F2-92BE-7DB4A540DAF6}" type="pres">
      <dgm:prSet presAssocID="{522ADB4F-B745-47D3-AFE9-3DC8E070A513}" presName="hierChild3" presStyleCnt="0"/>
      <dgm:spPr/>
    </dgm:pt>
  </dgm:ptLst>
  <dgm:cxnLst>
    <dgm:cxn modelId="{EB7CA728-A3BE-42AD-9543-59914C66BACA}" srcId="{713E9084-D809-43F6-8375-D979519EE1F6}" destId="{522ADB4F-B745-47D3-AFE9-3DC8E070A513}" srcOrd="0" destOrd="0" parTransId="{B4E4F385-30D5-497E-BAFA-13A5AB49C099}" sibTransId="{0212821D-283F-4E5D-8358-E38BE92EA852}"/>
    <dgm:cxn modelId="{429E3F41-32EF-489D-AC75-BC74F6BC8ACD}" srcId="{522ADB4F-B745-47D3-AFE9-3DC8E070A513}" destId="{50F9E26B-7D35-4ECF-B7E2-9DE6458BDA49}" srcOrd="1" destOrd="0" parTransId="{4B985AE6-B095-490A-B3BF-EA297ABFEF1E}" sibTransId="{0A3E2917-A111-49CB-9E74-D461287CFFB4}"/>
    <dgm:cxn modelId="{A318577E-1162-4F9D-A4F5-C7EB73C49241}" type="presOf" srcId="{12110E97-2C35-4344-B2ED-E3F5B5089AEA}" destId="{2690A971-165D-460A-BF3B-495D9BDB6F85}" srcOrd="0" destOrd="0" presId="urn:microsoft.com/office/officeart/2008/layout/NameandTitleOrganizationalChart"/>
    <dgm:cxn modelId="{EEB5388E-FEEA-4951-9617-A7C2FE114133}" type="presOf" srcId="{9851667C-78DB-47C3-AE60-003670F24C6A}" destId="{6F1CDBFC-70D3-4940-84FE-D850D48F45E3}" srcOrd="0" destOrd="0" presId="urn:microsoft.com/office/officeart/2008/layout/NameandTitleOrganizationalChart"/>
    <dgm:cxn modelId="{6DDA549F-0D94-47E2-8698-A34D4A4C26F6}" type="presOf" srcId="{C7A8247E-F761-4CF1-97B4-A259972BF3CD}" destId="{4909691E-654B-47D8-8CD5-27CF176FFE65}" srcOrd="0" destOrd="0" presId="urn:microsoft.com/office/officeart/2008/layout/NameandTitleOrganizationalChart"/>
    <dgm:cxn modelId="{B90DB1A7-F3D8-49D5-B608-B40148B6B9B2}" type="presOf" srcId="{0212821D-283F-4E5D-8358-E38BE92EA852}" destId="{775ADC37-55E5-4528-8283-34AF2C7ACD8E}" srcOrd="0" destOrd="0" presId="urn:microsoft.com/office/officeart/2008/layout/NameandTitleOrganizationalChart"/>
    <dgm:cxn modelId="{3D5428B5-EC22-4875-B621-898CCF4D7C90}" type="presOf" srcId="{4B985AE6-B095-490A-B3BF-EA297ABFEF1E}" destId="{36010B80-AE1B-42F8-9C3E-137A8EF9954E}" srcOrd="0" destOrd="0" presId="urn:microsoft.com/office/officeart/2008/layout/NameandTitleOrganizationalChart"/>
    <dgm:cxn modelId="{945E19B8-9E5E-4BC2-A7C2-F92D2D5C3D2A}" type="presOf" srcId="{522ADB4F-B745-47D3-AFE9-3DC8E070A513}" destId="{36BB71EC-5251-4E98-83B9-BEDC8A3D556A}" srcOrd="1" destOrd="0" presId="urn:microsoft.com/office/officeart/2008/layout/NameandTitleOrganizationalChart"/>
    <dgm:cxn modelId="{4FFD58BF-800B-4422-9617-8B83BE203DD6}" type="presOf" srcId="{522ADB4F-B745-47D3-AFE9-3DC8E070A513}" destId="{19DC8FE3-0552-405A-BAE3-91DCB374833A}" srcOrd="0" destOrd="0" presId="urn:microsoft.com/office/officeart/2008/layout/NameandTitleOrganizationalChart"/>
    <dgm:cxn modelId="{47C804DF-A3A7-448E-BE6A-D3AE7A088E9D}" type="presOf" srcId="{713E9084-D809-43F6-8375-D979519EE1F6}" destId="{BB640EC1-8187-40E3-82AA-6EE2DE680F5D}" srcOrd="0" destOrd="0" presId="urn:microsoft.com/office/officeart/2008/layout/NameandTitleOrganizationalChart"/>
    <dgm:cxn modelId="{808017E1-3B2C-4854-954B-D54BFF69535F}" type="presOf" srcId="{50F9E26B-7D35-4ECF-B7E2-9DE6458BDA49}" destId="{A53EACD2-3F8F-4EF7-B71E-0078D2B7C6D0}" srcOrd="1" destOrd="0" presId="urn:microsoft.com/office/officeart/2008/layout/NameandTitleOrganizationalChart"/>
    <dgm:cxn modelId="{0494F8E3-B052-4522-AB1B-F4A62C46A0C4}" type="presOf" srcId="{0A3E2917-A111-49CB-9E74-D461287CFFB4}" destId="{181D4814-2855-41D6-A31C-7F4C30ADECD6}" srcOrd="0" destOrd="0" presId="urn:microsoft.com/office/officeart/2008/layout/NameandTitleOrganizationalChart"/>
    <dgm:cxn modelId="{FE592CE4-EF08-40AE-8132-DECA9FD84A31}" srcId="{522ADB4F-B745-47D3-AFE9-3DC8E070A513}" destId="{C7A8247E-F761-4CF1-97B4-A259972BF3CD}" srcOrd="0" destOrd="0" parTransId="{12110E97-2C35-4344-B2ED-E3F5B5089AEA}" sibTransId="{9851667C-78DB-47C3-AE60-003670F24C6A}"/>
    <dgm:cxn modelId="{31A81CF5-4D6E-4788-B05E-BCAEACFC4BA9}" type="presOf" srcId="{50F9E26B-7D35-4ECF-B7E2-9DE6458BDA49}" destId="{6CB1992F-E565-443D-9E7B-1B5E2E94066D}" srcOrd="0" destOrd="0" presId="urn:microsoft.com/office/officeart/2008/layout/NameandTitleOrganizationalChart"/>
    <dgm:cxn modelId="{A04A16F8-2761-4DCA-96FB-E950FA894163}" type="presOf" srcId="{C7A8247E-F761-4CF1-97B4-A259972BF3CD}" destId="{71E6B769-FADE-4BFA-8D0F-FDB9BB843B7E}" srcOrd="1" destOrd="0" presId="urn:microsoft.com/office/officeart/2008/layout/NameandTitleOrganizationalChart"/>
    <dgm:cxn modelId="{AB7E8117-D987-4DAF-9C8B-B3EB29670DE9}" type="presParOf" srcId="{BB640EC1-8187-40E3-82AA-6EE2DE680F5D}" destId="{ACAE96DC-6FDC-4988-8387-2588302220D1}" srcOrd="0" destOrd="0" presId="urn:microsoft.com/office/officeart/2008/layout/NameandTitleOrganizationalChart"/>
    <dgm:cxn modelId="{2744DF4E-5D24-4D42-960B-3873E49E2E99}" type="presParOf" srcId="{ACAE96DC-6FDC-4988-8387-2588302220D1}" destId="{9B65E33C-0A42-4526-AAB8-B6C4C62EC348}" srcOrd="0" destOrd="0" presId="urn:microsoft.com/office/officeart/2008/layout/NameandTitleOrganizationalChart"/>
    <dgm:cxn modelId="{ECDE99F1-4906-4527-82A5-05D480770969}" type="presParOf" srcId="{9B65E33C-0A42-4526-AAB8-B6C4C62EC348}" destId="{19DC8FE3-0552-405A-BAE3-91DCB374833A}" srcOrd="0" destOrd="0" presId="urn:microsoft.com/office/officeart/2008/layout/NameandTitleOrganizationalChart"/>
    <dgm:cxn modelId="{23A9657A-ADB4-415A-88E8-3FD04276DF84}" type="presParOf" srcId="{9B65E33C-0A42-4526-AAB8-B6C4C62EC348}" destId="{775ADC37-55E5-4528-8283-34AF2C7ACD8E}" srcOrd="1" destOrd="0" presId="urn:microsoft.com/office/officeart/2008/layout/NameandTitleOrganizationalChart"/>
    <dgm:cxn modelId="{58F331D6-E977-40DB-8DFB-F8855E5EE719}" type="presParOf" srcId="{9B65E33C-0A42-4526-AAB8-B6C4C62EC348}" destId="{36BB71EC-5251-4E98-83B9-BEDC8A3D556A}" srcOrd="2" destOrd="0" presId="urn:microsoft.com/office/officeart/2008/layout/NameandTitleOrganizationalChart"/>
    <dgm:cxn modelId="{9FA6C73B-BAC8-4CA0-B1B4-A015046900F2}" type="presParOf" srcId="{ACAE96DC-6FDC-4988-8387-2588302220D1}" destId="{0E96F9AE-AF52-4704-A0D6-CE875E9851E6}" srcOrd="1" destOrd="0" presId="urn:microsoft.com/office/officeart/2008/layout/NameandTitleOrganizationalChart"/>
    <dgm:cxn modelId="{54F06BF6-DA4F-44E8-9FFE-38E2F045E459}" type="presParOf" srcId="{0E96F9AE-AF52-4704-A0D6-CE875E9851E6}" destId="{2690A971-165D-460A-BF3B-495D9BDB6F85}" srcOrd="0" destOrd="0" presId="urn:microsoft.com/office/officeart/2008/layout/NameandTitleOrganizationalChart"/>
    <dgm:cxn modelId="{1F00FAE1-C310-4948-A8B5-69CC6AFF40B0}" type="presParOf" srcId="{0E96F9AE-AF52-4704-A0D6-CE875E9851E6}" destId="{2BA76F1E-ADD9-43DE-B879-625DEE54187E}" srcOrd="1" destOrd="0" presId="urn:microsoft.com/office/officeart/2008/layout/NameandTitleOrganizationalChart"/>
    <dgm:cxn modelId="{DA2FE8EC-BCF4-4422-8030-3C7F63C581EB}" type="presParOf" srcId="{2BA76F1E-ADD9-43DE-B879-625DEE54187E}" destId="{09DFB4D2-379B-4AD8-A346-C83283CA68DF}" srcOrd="0" destOrd="0" presId="urn:microsoft.com/office/officeart/2008/layout/NameandTitleOrganizationalChart"/>
    <dgm:cxn modelId="{648F49FA-D3E7-4D15-AC33-3E0C8FFEAB6D}" type="presParOf" srcId="{09DFB4D2-379B-4AD8-A346-C83283CA68DF}" destId="{4909691E-654B-47D8-8CD5-27CF176FFE65}" srcOrd="0" destOrd="0" presId="urn:microsoft.com/office/officeart/2008/layout/NameandTitleOrganizationalChart"/>
    <dgm:cxn modelId="{30634D3E-78C3-456D-8262-5E9DB3E2F947}" type="presParOf" srcId="{09DFB4D2-379B-4AD8-A346-C83283CA68DF}" destId="{6F1CDBFC-70D3-4940-84FE-D850D48F45E3}" srcOrd="1" destOrd="0" presId="urn:microsoft.com/office/officeart/2008/layout/NameandTitleOrganizationalChart"/>
    <dgm:cxn modelId="{4D55FE53-C272-4AD7-8FC4-79158402F67A}" type="presParOf" srcId="{09DFB4D2-379B-4AD8-A346-C83283CA68DF}" destId="{71E6B769-FADE-4BFA-8D0F-FDB9BB843B7E}" srcOrd="2" destOrd="0" presId="urn:microsoft.com/office/officeart/2008/layout/NameandTitleOrganizationalChart"/>
    <dgm:cxn modelId="{FB7A428D-EE9B-413D-B4C1-7133CDF62B00}" type="presParOf" srcId="{2BA76F1E-ADD9-43DE-B879-625DEE54187E}" destId="{84BDA7E5-9674-4162-A0BF-C0954BB19AE6}" srcOrd="1" destOrd="0" presId="urn:microsoft.com/office/officeart/2008/layout/NameandTitleOrganizationalChart"/>
    <dgm:cxn modelId="{5E4EAAD4-8107-41F9-914F-648288767D11}" type="presParOf" srcId="{2BA76F1E-ADD9-43DE-B879-625DEE54187E}" destId="{16F8E7CE-5303-4727-9427-A04C0E57967E}" srcOrd="2" destOrd="0" presId="urn:microsoft.com/office/officeart/2008/layout/NameandTitleOrganizationalChart"/>
    <dgm:cxn modelId="{DF1282DD-7CE5-46C2-A9A4-0BCA7F2D6A65}" type="presParOf" srcId="{0E96F9AE-AF52-4704-A0D6-CE875E9851E6}" destId="{36010B80-AE1B-42F8-9C3E-137A8EF9954E}" srcOrd="2" destOrd="0" presId="urn:microsoft.com/office/officeart/2008/layout/NameandTitleOrganizationalChart"/>
    <dgm:cxn modelId="{E8035AF7-A3E0-4D62-9CD5-080211E44909}" type="presParOf" srcId="{0E96F9AE-AF52-4704-A0D6-CE875E9851E6}" destId="{69479BBF-79EE-4183-BFE9-C1FA4EE5B45C}" srcOrd="3" destOrd="0" presId="urn:microsoft.com/office/officeart/2008/layout/NameandTitleOrganizationalChart"/>
    <dgm:cxn modelId="{01342A57-1C75-42E1-B011-9AAB582DBF48}" type="presParOf" srcId="{69479BBF-79EE-4183-BFE9-C1FA4EE5B45C}" destId="{5B712A49-E854-44DC-9C1D-0717B438D6F7}" srcOrd="0" destOrd="0" presId="urn:microsoft.com/office/officeart/2008/layout/NameandTitleOrganizationalChart"/>
    <dgm:cxn modelId="{ACE8E8E5-167E-47A9-9959-987FBF45A8BA}" type="presParOf" srcId="{5B712A49-E854-44DC-9C1D-0717B438D6F7}" destId="{6CB1992F-E565-443D-9E7B-1B5E2E94066D}" srcOrd="0" destOrd="0" presId="urn:microsoft.com/office/officeart/2008/layout/NameandTitleOrganizationalChart"/>
    <dgm:cxn modelId="{866C0DEA-972D-4FCD-9F9B-906B59D724E5}" type="presParOf" srcId="{5B712A49-E854-44DC-9C1D-0717B438D6F7}" destId="{181D4814-2855-41D6-A31C-7F4C30ADECD6}" srcOrd="1" destOrd="0" presId="urn:microsoft.com/office/officeart/2008/layout/NameandTitleOrganizationalChart"/>
    <dgm:cxn modelId="{7F438546-6661-4AD4-BEB0-FD9CED276F53}" type="presParOf" srcId="{5B712A49-E854-44DC-9C1D-0717B438D6F7}" destId="{A53EACD2-3F8F-4EF7-B71E-0078D2B7C6D0}" srcOrd="2" destOrd="0" presId="urn:microsoft.com/office/officeart/2008/layout/NameandTitleOrganizationalChart"/>
    <dgm:cxn modelId="{08242E3F-E9D8-4A89-8591-AE9314ACD203}" type="presParOf" srcId="{69479BBF-79EE-4183-BFE9-C1FA4EE5B45C}" destId="{F626B4BA-3D30-45DA-ADA4-153C528F7AF1}" srcOrd="1" destOrd="0" presId="urn:microsoft.com/office/officeart/2008/layout/NameandTitleOrganizationalChart"/>
    <dgm:cxn modelId="{25FE09D7-A343-45D3-AD7F-BDF8ED64AAD6}" type="presParOf" srcId="{69479BBF-79EE-4183-BFE9-C1FA4EE5B45C}" destId="{499D856C-E631-45AF-8A42-51594960A09B}" srcOrd="2" destOrd="0" presId="urn:microsoft.com/office/officeart/2008/layout/NameandTitleOrganizationalChart"/>
    <dgm:cxn modelId="{3ED5E19D-EC7A-4AA8-BF64-693059620DDF}" type="presParOf" srcId="{ACAE96DC-6FDC-4988-8387-2588302220D1}" destId="{5F91BDFC-2B3B-48F2-92BE-7DB4A540DAF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4F218-7F1D-4057-9E34-E546ECAE43EB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26CCACD-4362-46C8-A4FB-3C245A991752}">
      <dgm:prSet phldrT="[Κείμενο]"/>
      <dgm:spPr/>
      <dgm:t>
        <a:bodyPr/>
        <a:lstStyle/>
        <a:p>
          <a:r>
            <a:rPr lang="el-GR" dirty="0"/>
            <a:t>Έρευνες σε αφηγηματικά και επεξηγηματικά κείμενα. Έμφαση στις δομικές πλευρές οργάνωσης κειμένου</a:t>
          </a:r>
        </a:p>
      </dgm:t>
    </dgm:pt>
    <dgm:pt modelId="{6A0A746D-91B0-4835-AE44-D180E8D58192}" type="parTrans" cxnId="{7A27EB49-10CA-45F6-9E45-4F093A32A4C2}">
      <dgm:prSet/>
      <dgm:spPr/>
      <dgm:t>
        <a:bodyPr/>
        <a:lstStyle/>
        <a:p>
          <a:endParaRPr lang="el-GR"/>
        </a:p>
      </dgm:t>
    </dgm:pt>
    <dgm:pt modelId="{603BF626-5CD8-442B-BA2F-9C2959F8A188}" type="sibTrans" cxnId="{7A27EB49-10CA-45F6-9E45-4F093A32A4C2}">
      <dgm:prSet/>
      <dgm:spPr/>
      <dgm:t>
        <a:bodyPr/>
        <a:lstStyle/>
        <a:p>
          <a:r>
            <a:rPr lang="el-GR" dirty="0"/>
            <a:t>Η δομή του κειμένου </a:t>
          </a:r>
        </a:p>
      </dgm:t>
    </dgm:pt>
    <dgm:pt modelId="{A8F612FA-90DB-4736-B2F1-6C00FDE878F1}">
      <dgm:prSet phldrT="[Κείμενο]"/>
      <dgm:spPr/>
      <dgm:t>
        <a:bodyPr/>
        <a:lstStyle/>
        <a:p>
          <a:r>
            <a:rPr lang="el-GR" dirty="0"/>
            <a:t>Γραμματική ή χάρτης της ιστορίας: το πλαίσιο, το πρόβλημα, ο στόχος, η δράση, το αποτέλεσμα, η λύση και το θέμα</a:t>
          </a:r>
        </a:p>
      </dgm:t>
    </dgm:pt>
    <dgm:pt modelId="{F100E4AC-1FC5-4F94-A56E-5D9369CF49D5}" type="parTrans" cxnId="{A48FC7C0-0826-4169-90E3-9A18E68E7165}">
      <dgm:prSet/>
      <dgm:spPr/>
      <dgm:t>
        <a:bodyPr/>
        <a:lstStyle/>
        <a:p>
          <a:endParaRPr lang="el-GR"/>
        </a:p>
      </dgm:t>
    </dgm:pt>
    <dgm:pt modelId="{E2E34D3A-E299-4D7F-ADF7-98F2252814E6}" type="sibTrans" cxnId="{A48FC7C0-0826-4169-90E3-9A18E68E7165}">
      <dgm:prSet/>
      <dgm:spPr/>
      <dgm:t>
        <a:bodyPr/>
        <a:lstStyle/>
        <a:p>
          <a:r>
            <a:rPr lang="el-GR" dirty="0"/>
            <a:t>Η δομή της ιστορίας</a:t>
          </a:r>
        </a:p>
      </dgm:t>
    </dgm:pt>
    <dgm:pt modelId="{C245AE43-6E95-4D4F-8D52-2F910491838F}">
      <dgm:prSet phldrT="[Κείμενο]"/>
      <dgm:spPr/>
      <dgm:t>
        <a:bodyPr/>
        <a:lstStyle/>
        <a:p>
          <a:r>
            <a:rPr lang="el-GR" dirty="0"/>
            <a:t>Οι μαθητές με περισσότερες γνώσεις για τη δομή του κειμένου ανακαλούν περισσότερες </a:t>
          </a:r>
          <a:r>
            <a:rPr lang="el-GR" dirty="0" err="1"/>
            <a:t>κειμενικές</a:t>
          </a:r>
          <a:r>
            <a:rPr lang="el-GR" dirty="0"/>
            <a:t> πληροφορίες. Πρακτική των καλών αναγνωστών</a:t>
          </a:r>
        </a:p>
      </dgm:t>
    </dgm:pt>
    <dgm:pt modelId="{9DAA6350-1CFB-4AC9-A6CF-D39FA227537C}" type="parTrans" cxnId="{0CE02DBB-E541-43EF-B00A-3AE7495C6BFD}">
      <dgm:prSet/>
      <dgm:spPr/>
      <dgm:t>
        <a:bodyPr/>
        <a:lstStyle/>
        <a:p>
          <a:endParaRPr lang="el-GR"/>
        </a:p>
      </dgm:t>
    </dgm:pt>
    <dgm:pt modelId="{C1B02287-F49E-48C6-8FF1-211971AE5823}" type="sibTrans" cxnId="{0CE02DBB-E541-43EF-B00A-3AE7495C6BFD}">
      <dgm:prSet/>
      <dgm:spPr/>
      <dgm:t>
        <a:bodyPr/>
        <a:lstStyle/>
        <a:p>
          <a:r>
            <a:rPr lang="el-GR" dirty="0"/>
            <a:t>Η δομή των πληροφοριακών κειμένων</a:t>
          </a:r>
        </a:p>
      </dgm:t>
    </dgm:pt>
    <dgm:pt modelId="{95523D57-D43F-4CC9-A733-FB91418DC5E3}" type="pres">
      <dgm:prSet presAssocID="{9B14F218-7F1D-4057-9E34-E546ECAE43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B7A9E1-41D3-42F5-959B-38C32110B7C3}" type="pres">
      <dgm:prSet presAssocID="{F26CCACD-4362-46C8-A4FB-3C245A991752}" presName="hierRoot1" presStyleCnt="0">
        <dgm:presLayoutVars>
          <dgm:hierBranch val="init"/>
        </dgm:presLayoutVars>
      </dgm:prSet>
      <dgm:spPr/>
    </dgm:pt>
    <dgm:pt modelId="{C37EDDC0-3DA9-48B4-8B73-C0BAFB5390D5}" type="pres">
      <dgm:prSet presAssocID="{F26CCACD-4362-46C8-A4FB-3C245A991752}" presName="rootComposite1" presStyleCnt="0"/>
      <dgm:spPr/>
    </dgm:pt>
    <dgm:pt modelId="{4EE9E505-79BC-49C7-9740-37F1355ADB36}" type="pres">
      <dgm:prSet presAssocID="{F26CCACD-4362-46C8-A4FB-3C245A991752}" presName="rootText1" presStyleLbl="node0" presStyleIdx="0" presStyleCnt="1">
        <dgm:presLayoutVars>
          <dgm:chMax/>
          <dgm:chPref val="3"/>
        </dgm:presLayoutVars>
      </dgm:prSet>
      <dgm:spPr/>
    </dgm:pt>
    <dgm:pt modelId="{263A23FB-3610-4361-BD51-E05FB2EC11A5}" type="pres">
      <dgm:prSet presAssocID="{F26CCACD-4362-46C8-A4FB-3C245A991752}" presName="titleText1" presStyleLbl="fgAcc0" presStyleIdx="0" presStyleCnt="1">
        <dgm:presLayoutVars>
          <dgm:chMax val="0"/>
          <dgm:chPref val="0"/>
        </dgm:presLayoutVars>
      </dgm:prSet>
      <dgm:spPr/>
    </dgm:pt>
    <dgm:pt modelId="{8E08559E-A47F-444C-AD21-E777509E1269}" type="pres">
      <dgm:prSet presAssocID="{F26CCACD-4362-46C8-A4FB-3C245A991752}" presName="rootConnector1" presStyleLbl="node1" presStyleIdx="0" presStyleCnt="2"/>
      <dgm:spPr/>
    </dgm:pt>
    <dgm:pt modelId="{62B97A79-5022-4D4E-8166-44D54BC49B9E}" type="pres">
      <dgm:prSet presAssocID="{F26CCACD-4362-46C8-A4FB-3C245A991752}" presName="hierChild2" presStyleCnt="0"/>
      <dgm:spPr/>
    </dgm:pt>
    <dgm:pt modelId="{4115A1A3-7B13-41ED-B93C-B3BF49122293}" type="pres">
      <dgm:prSet presAssocID="{F100E4AC-1FC5-4F94-A56E-5D9369CF49D5}" presName="Name37" presStyleLbl="parChTrans1D2" presStyleIdx="0" presStyleCnt="2"/>
      <dgm:spPr/>
    </dgm:pt>
    <dgm:pt modelId="{FA3DEF06-36E9-471C-938F-67EF893AB089}" type="pres">
      <dgm:prSet presAssocID="{A8F612FA-90DB-4736-B2F1-6C00FDE878F1}" presName="hierRoot2" presStyleCnt="0">
        <dgm:presLayoutVars>
          <dgm:hierBranch val="init"/>
        </dgm:presLayoutVars>
      </dgm:prSet>
      <dgm:spPr/>
    </dgm:pt>
    <dgm:pt modelId="{1ADD0399-2B18-4EF0-B08F-F73952384260}" type="pres">
      <dgm:prSet presAssocID="{A8F612FA-90DB-4736-B2F1-6C00FDE878F1}" presName="rootComposite" presStyleCnt="0"/>
      <dgm:spPr/>
    </dgm:pt>
    <dgm:pt modelId="{26334270-6269-4BB3-9A27-3D1728851DD5}" type="pres">
      <dgm:prSet presAssocID="{A8F612FA-90DB-4736-B2F1-6C00FDE878F1}" presName="rootText" presStyleLbl="node1" presStyleIdx="0" presStyleCnt="2">
        <dgm:presLayoutVars>
          <dgm:chMax/>
          <dgm:chPref val="3"/>
        </dgm:presLayoutVars>
      </dgm:prSet>
      <dgm:spPr/>
    </dgm:pt>
    <dgm:pt modelId="{7FAAC546-533C-4EAB-885E-B0899010389F}" type="pres">
      <dgm:prSet presAssocID="{A8F612FA-90DB-4736-B2F1-6C00FDE878F1}" presName="titleText2" presStyleLbl="fgAcc1" presStyleIdx="0" presStyleCnt="2">
        <dgm:presLayoutVars>
          <dgm:chMax val="0"/>
          <dgm:chPref val="0"/>
        </dgm:presLayoutVars>
      </dgm:prSet>
      <dgm:spPr/>
    </dgm:pt>
    <dgm:pt modelId="{C9B41383-C62F-4091-95FC-03E64D5F1E0B}" type="pres">
      <dgm:prSet presAssocID="{A8F612FA-90DB-4736-B2F1-6C00FDE878F1}" presName="rootConnector" presStyleLbl="node2" presStyleIdx="0" presStyleCnt="0"/>
      <dgm:spPr/>
    </dgm:pt>
    <dgm:pt modelId="{3BB7AA49-A2B0-4444-836D-1C9B796E121C}" type="pres">
      <dgm:prSet presAssocID="{A8F612FA-90DB-4736-B2F1-6C00FDE878F1}" presName="hierChild4" presStyleCnt="0"/>
      <dgm:spPr/>
    </dgm:pt>
    <dgm:pt modelId="{EC8A9C61-9036-49B4-8B1E-5B49193E4B98}" type="pres">
      <dgm:prSet presAssocID="{A8F612FA-90DB-4736-B2F1-6C00FDE878F1}" presName="hierChild5" presStyleCnt="0"/>
      <dgm:spPr/>
    </dgm:pt>
    <dgm:pt modelId="{E4C1D876-9F2E-4EC4-BE47-09D5289E769B}" type="pres">
      <dgm:prSet presAssocID="{9DAA6350-1CFB-4AC9-A6CF-D39FA227537C}" presName="Name37" presStyleLbl="parChTrans1D2" presStyleIdx="1" presStyleCnt="2"/>
      <dgm:spPr/>
    </dgm:pt>
    <dgm:pt modelId="{BE8D67CE-3156-4B8B-983C-7CDA0BDFEBD1}" type="pres">
      <dgm:prSet presAssocID="{C245AE43-6E95-4D4F-8D52-2F910491838F}" presName="hierRoot2" presStyleCnt="0">
        <dgm:presLayoutVars>
          <dgm:hierBranch val="init"/>
        </dgm:presLayoutVars>
      </dgm:prSet>
      <dgm:spPr/>
    </dgm:pt>
    <dgm:pt modelId="{E8272457-A1CE-4EA1-BB3C-F28FB3338AB2}" type="pres">
      <dgm:prSet presAssocID="{C245AE43-6E95-4D4F-8D52-2F910491838F}" presName="rootComposite" presStyleCnt="0"/>
      <dgm:spPr/>
    </dgm:pt>
    <dgm:pt modelId="{5EC95CBD-6C08-42DB-A0E4-2220802C5B13}" type="pres">
      <dgm:prSet presAssocID="{C245AE43-6E95-4D4F-8D52-2F910491838F}" presName="rootText" presStyleLbl="node1" presStyleIdx="1" presStyleCnt="2">
        <dgm:presLayoutVars>
          <dgm:chMax/>
          <dgm:chPref val="3"/>
        </dgm:presLayoutVars>
      </dgm:prSet>
      <dgm:spPr/>
    </dgm:pt>
    <dgm:pt modelId="{E592DCFD-FB9B-4323-8446-3D8FC72F7B87}" type="pres">
      <dgm:prSet presAssocID="{C245AE43-6E95-4D4F-8D52-2F910491838F}" presName="titleText2" presStyleLbl="fgAcc1" presStyleIdx="1" presStyleCnt="2">
        <dgm:presLayoutVars>
          <dgm:chMax val="0"/>
          <dgm:chPref val="0"/>
        </dgm:presLayoutVars>
      </dgm:prSet>
      <dgm:spPr/>
    </dgm:pt>
    <dgm:pt modelId="{E592F0EB-CAE9-4BD2-AABB-C1E25671BF36}" type="pres">
      <dgm:prSet presAssocID="{C245AE43-6E95-4D4F-8D52-2F910491838F}" presName="rootConnector" presStyleLbl="node2" presStyleIdx="0" presStyleCnt="0"/>
      <dgm:spPr/>
    </dgm:pt>
    <dgm:pt modelId="{54ADE70D-6D5A-4D5E-B66A-E300F3BCEB66}" type="pres">
      <dgm:prSet presAssocID="{C245AE43-6E95-4D4F-8D52-2F910491838F}" presName="hierChild4" presStyleCnt="0"/>
      <dgm:spPr/>
    </dgm:pt>
    <dgm:pt modelId="{E3FB2992-7CAA-46CE-8697-4AE1C266E713}" type="pres">
      <dgm:prSet presAssocID="{C245AE43-6E95-4D4F-8D52-2F910491838F}" presName="hierChild5" presStyleCnt="0"/>
      <dgm:spPr/>
    </dgm:pt>
    <dgm:pt modelId="{4D3A40BC-D027-4C73-93FD-6B8DDC3ABFC3}" type="pres">
      <dgm:prSet presAssocID="{F26CCACD-4362-46C8-A4FB-3C245A991752}" presName="hierChild3" presStyleCnt="0"/>
      <dgm:spPr/>
    </dgm:pt>
  </dgm:ptLst>
  <dgm:cxnLst>
    <dgm:cxn modelId="{D32AE109-68A7-4737-A26D-ACA7FE48A8B5}" type="presOf" srcId="{E2E34D3A-E299-4D7F-ADF7-98F2252814E6}" destId="{7FAAC546-533C-4EAB-885E-B0899010389F}" srcOrd="0" destOrd="0" presId="urn:microsoft.com/office/officeart/2008/layout/NameandTitleOrganizationalChart"/>
    <dgm:cxn modelId="{3F5EC22A-D7F5-4884-824A-C8E91E70B41B}" type="presOf" srcId="{F26CCACD-4362-46C8-A4FB-3C245A991752}" destId="{4EE9E505-79BC-49C7-9740-37F1355ADB36}" srcOrd="0" destOrd="0" presId="urn:microsoft.com/office/officeart/2008/layout/NameandTitleOrganizationalChart"/>
    <dgm:cxn modelId="{04323535-CAB7-43DE-B819-7E8DF7A4E04A}" type="presOf" srcId="{F100E4AC-1FC5-4F94-A56E-5D9369CF49D5}" destId="{4115A1A3-7B13-41ED-B93C-B3BF49122293}" srcOrd="0" destOrd="0" presId="urn:microsoft.com/office/officeart/2008/layout/NameandTitleOrganizationalChart"/>
    <dgm:cxn modelId="{9AAAA83E-C079-4D9A-A4FA-6EB0C4234162}" type="presOf" srcId="{A8F612FA-90DB-4736-B2F1-6C00FDE878F1}" destId="{C9B41383-C62F-4091-95FC-03E64D5F1E0B}" srcOrd="1" destOrd="0" presId="urn:microsoft.com/office/officeart/2008/layout/NameandTitleOrganizationalChart"/>
    <dgm:cxn modelId="{FD99FB60-9EC7-4BC0-949E-5EE59796871B}" type="presOf" srcId="{603BF626-5CD8-442B-BA2F-9C2959F8A188}" destId="{263A23FB-3610-4361-BD51-E05FB2EC11A5}" srcOrd="0" destOrd="0" presId="urn:microsoft.com/office/officeart/2008/layout/NameandTitleOrganizationalChart"/>
    <dgm:cxn modelId="{6F081368-F2A7-4B46-A0F5-222CD1070D82}" type="presOf" srcId="{A8F612FA-90DB-4736-B2F1-6C00FDE878F1}" destId="{26334270-6269-4BB3-9A27-3D1728851DD5}" srcOrd="0" destOrd="0" presId="urn:microsoft.com/office/officeart/2008/layout/NameandTitleOrganizationalChart"/>
    <dgm:cxn modelId="{7A27EB49-10CA-45F6-9E45-4F093A32A4C2}" srcId="{9B14F218-7F1D-4057-9E34-E546ECAE43EB}" destId="{F26CCACD-4362-46C8-A4FB-3C245A991752}" srcOrd="0" destOrd="0" parTransId="{6A0A746D-91B0-4835-AE44-D180E8D58192}" sibTransId="{603BF626-5CD8-442B-BA2F-9C2959F8A188}"/>
    <dgm:cxn modelId="{5F74827D-B132-468E-B4C2-71B7AAAF516D}" type="presOf" srcId="{C245AE43-6E95-4D4F-8D52-2F910491838F}" destId="{E592F0EB-CAE9-4BD2-AABB-C1E25671BF36}" srcOrd="1" destOrd="0" presId="urn:microsoft.com/office/officeart/2008/layout/NameandTitleOrganizationalChart"/>
    <dgm:cxn modelId="{B7B65BA7-FD4E-4579-928E-C9873DF1691C}" type="presOf" srcId="{9B14F218-7F1D-4057-9E34-E546ECAE43EB}" destId="{95523D57-D43F-4CC9-A733-FB91418DC5E3}" srcOrd="0" destOrd="0" presId="urn:microsoft.com/office/officeart/2008/layout/NameandTitleOrganizationalChart"/>
    <dgm:cxn modelId="{0DE1F6AD-84BD-4902-A6B8-0EA6A06DABDC}" type="presOf" srcId="{C1B02287-F49E-48C6-8FF1-211971AE5823}" destId="{E592DCFD-FB9B-4323-8446-3D8FC72F7B87}" srcOrd="0" destOrd="0" presId="urn:microsoft.com/office/officeart/2008/layout/NameandTitleOrganizationalChart"/>
    <dgm:cxn modelId="{0CE02DBB-E541-43EF-B00A-3AE7495C6BFD}" srcId="{F26CCACD-4362-46C8-A4FB-3C245A991752}" destId="{C245AE43-6E95-4D4F-8D52-2F910491838F}" srcOrd="1" destOrd="0" parTransId="{9DAA6350-1CFB-4AC9-A6CF-D39FA227537C}" sibTransId="{C1B02287-F49E-48C6-8FF1-211971AE5823}"/>
    <dgm:cxn modelId="{A48FC7C0-0826-4169-90E3-9A18E68E7165}" srcId="{F26CCACD-4362-46C8-A4FB-3C245A991752}" destId="{A8F612FA-90DB-4736-B2F1-6C00FDE878F1}" srcOrd="0" destOrd="0" parTransId="{F100E4AC-1FC5-4F94-A56E-5D9369CF49D5}" sibTransId="{E2E34D3A-E299-4D7F-ADF7-98F2252814E6}"/>
    <dgm:cxn modelId="{928EC6C9-798C-4498-85B1-64A39C27E024}" type="presOf" srcId="{F26CCACD-4362-46C8-A4FB-3C245A991752}" destId="{8E08559E-A47F-444C-AD21-E777509E1269}" srcOrd="1" destOrd="0" presId="urn:microsoft.com/office/officeart/2008/layout/NameandTitleOrganizationalChart"/>
    <dgm:cxn modelId="{13A47DEF-DFD1-454D-A206-FAAC7C727F87}" type="presOf" srcId="{C245AE43-6E95-4D4F-8D52-2F910491838F}" destId="{5EC95CBD-6C08-42DB-A0E4-2220802C5B13}" srcOrd="0" destOrd="0" presId="urn:microsoft.com/office/officeart/2008/layout/NameandTitleOrganizationalChart"/>
    <dgm:cxn modelId="{7C9DA2FE-7D73-446D-AAA4-D31232BD1E1E}" type="presOf" srcId="{9DAA6350-1CFB-4AC9-A6CF-D39FA227537C}" destId="{E4C1D876-9F2E-4EC4-BE47-09D5289E769B}" srcOrd="0" destOrd="0" presId="urn:microsoft.com/office/officeart/2008/layout/NameandTitleOrganizationalChart"/>
    <dgm:cxn modelId="{E0DA7503-C2EA-4488-A339-D718BB21BAA5}" type="presParOf" srcId="{95523D57-D43F-4CC9-A733-FB91418DC5E3}" destId="{59B7A9E1-41D3-42F5-959B-38C32110B7C3}" srcOrd="0" destOrd="0" presId="urn:microsoft.com/office/officeart/2008/layout/NameandTitleOrganizationalChart"/>
    <dgm:cxn modelId="{663BA84C-8A1F-485E-95C6-323376067E33}" type="presParOf" srcId="{59B7A9E1-41D3-42F5-959B-38C32110B7C3}" destId="{C37EDDC0-3DA9-48B4-8B73-C0BAFB5390D5}" srcOrd="0" destOrd="0" presId="urn:microsoft.com/office/officeart/2008/layout/NameandTitleOrganizationalChart"/>
    <dgm:cxn modelId="{72E6B260-7CBE-4B9C-994E-E676DC605A87}" type="presParOf" srcId="{C37EDDC0-3DA9-48B4-8B73-C0BAFB5390D5}" destId="{4EE9E505-79BC-49C7-9740-37F1355ADB36}" srcOrd="0" destOrd="0" presId="urn:microsoft.com/office/officeart/2008/layout/NameandTitleOrganizationalChart"/>
    <dgm:cxn modelId="{4D925BF5-A30C-4AA3-B3DC-8D5A6B02E52B}" type="presParOf" srcId="{C37EDDC0-3DA9-48B4-8B73-C0BAFB5390D5}" destId="{263A23FB-3610-4361-BD51-E05FB2EC11A5}" srcOrd="1" destOrd="0" presId="urn:microsoft.com/office/officeart/2008/layout/NameandTitleOrganizationalChart"/>
    <dgm:cxn modelId="{A6868F57-D4E8-464C-A181-9EDE6C6139B6}" type="presParOf" srcId="{C37EDDC0-3DA9-48B4-8B73-C0BAFB5390D5}" destId="{8E08559E-A47F-444C-AD21-E777509E1269}" srcOrd="2" destOrd="0" presId="urn:microsoft.com/office/officeart/2008/layout/NameandTitleOrganizationalChart"/>
    <dgm:cxn modelId="{19FC4067-8824-4E3A-9B21-BAE9DADE54AC}" type="presParOf" srcId="{59B7A9E1-41D3-42F5-959B-38C32110B7C3}" destId="{62B97A79-5022-4D4E-8166-44D54BC49B9E}" srcOrd="1" destOrd="0" presId="urn:microsoft.com/office/officeart/2008/layout/NameandTitleOrganizationalChart"/>
    <dgm:cxn modelId="{B49201EC-0FF2-4F0A-AB45-916B2950BFAF}" type="presParOf" srcId="{62B97A79-5022-4D4E-8166-44D54BC49B9E}" destId="{4115A1A3-7B13-41ED-B93C-B3BF49122293}" srcOrd="0" destOrd="0" presId="urn:microsoft.com/office/officeart/2008/layout/NameandTitleOrganizationalChart"/>
    <dgm:cxn modelId="{C82BB6AA-22D7-4CB4-882E-13FB87932025}" type="presParOf" srcId="{62B97A79-5022-4D4E-8166-44D54BC49B9E}" destId="{FA3DEF06-36E9-471C-938F-67EF893AB089}" srcOrd="1" destOrd="0" presId="urn:microsoft.com/office/officeart/2008/layout/NameandTitleOrganizationalChart"/>
    <dgm:cxn modelId="{73155279-C38A-4EEC-B16C-EAE1314249B6}" type="presParOf" srcId="{FA3DEF06-36E9-471C-938F-67EF893AB089}" destId="{1ADD0399-2B18-4EF0-B08F-F73952384260}" srcOrd="0" destOrd="0" presId="urn:microsoft.com/office/officeart/2008/layout/NameandTitleOrganizationalChart"/>
    <dgm:cxn modelId="{D4EF09CB-CE4B-4888-BD51-06783AB86A65}" type="presParOf" srcId="{1ADD0399-2B18-4EF0-B08F-F73952384260}" destId="{26334270-6269-4BB3-9A27-3D1728851DD5}" srcOrd="0" destOrd="0" presId="urn:microsoft.com/office/officeart/2008/layout/NameandTitleOrganizationalChart"/>
    <dgm:cxn modelId="{90832D8A-6204-468B-A0BB-8518F044562A}" type="presParOf" srcId="{1ADD0399-2B18-4EF0-B08F-F73952384260}" destId="{7FAAC546-533C-4EAB-885E-B0899010389F}" srcOrd="1" destOrd="0" presId="urn:microsoft.com/office/officeart/2008/layout/NameandTitleOrganizationalChart"/>
    <dgm:cxn modelId="{A06ABC9C-BF9E-4BC5-84C7-4422FCE310AD}" type="presParOf" srcId="{1ADD0399-2B18-4EF0-B08F-F73952384260}" destId="{C9B41383-C62F-4091-95FC-03E64D5F1E0B}" srcOrd="2" destOrd="0" presId="urn:microsoft.com/office/officeart/2008/layout/NameandTitleOrganizationalChart"/>
    <dgm:cxn modelId="{7D6F10EF-A9E5-493F-A1B9-42109CB04E40}" type="presParOf" srcId="{FA3DEF06-36E9-471C-938F-67EF893AB089}" destId="{3BB7AA49-A2B0-4444-836D-1C9B796E121C}" srcOrd="1" destOrd="0" presId="urn:microsoft.com/office/officeart/2008/layout/NameandTitleOrganizationalChart"/>
    <dgm:cxn modelId="{BC73DA3E-D5AC-47B1-8FF0-54F392C7AB24}" type="presParOf" srcId="{FA3DEF06-36E9-471C-938F-67EF893AB089}" destId="{EC8A9C61-9036-49B4-8B1E-5B49193E4B98}" srcOrd="2" destOrd="0" presId="urn:microsoft.com/office/officeart/2008/layout/NameandTitleOrganizationalChart"/>
    <dgm:cxn modelId="{3D69E43B-722D-4A78-B2A7-FA6C41F15A4C}" type="presParOf" srcId="{62B97A79-5022-4D4E-8166-44D54BC49B9E}" destId="{E4C1D876-9F2E-4EC4-BE47-09D5289E769B}" srcOrd="2" destOrd="0" presId="urn:microsoft.com/office/officeart/2008/layout/NameandTitleOrganizationalChart"/>
    <dgm:cxn modelId="{98760FC9-064E-4577-A0A7-F22295121EDC}" type="presParOf" srcId="{62B97A79-5022-4D4E-8166-44D54BC49B9E}" destId="{BE8D67CE-3156-4B8B-983C-7CDA0BDFEBD1}" srcOrd="3" destOrd="0" presId="urn:microsoft.com/office/officeart/2008/layout/NameandTitleOrganizationalChart"/>
    <dgm:cxn modelId="{F82237D4-B480-46F2-A57E-36D92F0E2CFB}" type="presParOf" srcId="{BE8D67CE-3156-4B8B-983C-7CDA0BDFEBD1}" destId="{E8272457-A1CE-4EA1-BB3C-F28FB3338AB2}" srcOrd="0" destOrd="0" presId="urn:microsoft.com/office/officeart/2008/layout/NameandTitleOrganizationalChart"/>
    <dgm:cxn modelId="{D6F9E8E9-1AE4-4E64-937D-9B69DDEB24DE}" type="presParOf" srcId="{E8272457-A1CE-4EA1-BB3C-F28FB3338AB2}" destId="{5EC95CBD-6C08-42DB-A0E4-2220802C5B13}" srcOrd="0" destOrd="0" presId="urn:microsoft.com/office/officeart/2008/layout/NameandTitleOrganizationalChart"/>
    <dgm:cxn modelId="{0372A06B-BC7F-4BA4-B2B1-BB1E22EBA92A}" type="presParOf" srcId="{E8272457-A1CE-4EA1-BB3C-F28FB3338AB2}" destId="{E592DCFD-FB9B-4323-8446-3D8FC72F7B87}" srcOrd="1" destOrd="0" presId="urn:microsoft.com/office/officeart/2008/layout/NameandTitleOrganizationalChart"/>
    <dgm:cxn modelId="{621A77F0-EBB7-48FE-AE1A-072E25D06E25}" type="presParOf" srcId="{E8272457-A1CE-4EA1-BB3C-F28FB3338AB2}" destId="{E592F0EB-CAE9-4BD2-AABB-C1E25671BF36}" srcOrd="2" destOrd="0" presId="urn:microsoft.com/office/officeart/2008/layout/NameandTitleOrganizationalChart"/>
    <dgm:cxn modelId="{E19CC2A1-6A9B-4F29-98ED-65805C485584}" type="presParOf" srcId="{BE8D67CE-3156-4B8B-983C-7CDA0BDFEBD1}" destId="{54ADE70D-6D5A-4D5E-B66A-E300F3BCEB66}" srcOrd="1" destOrd="0" presId="urn:microsoft.com/office/officeart/2008/layout/NameandTitleOrganizationalChart"/>
    <dgm:cxn modelId="{41F08FAA-189C-4679-BB20-7EA78B2A6ED9}" type="presParOf" srcId="{BE8D67CE-3156-4B8B-983C-7CDA0BDFEBD1}" destId="{E3FB2992-7CAA-46CE-8697-4AE1C266E713}" srcOrd="2" destOrd="0" presId="urn:microsoft.com/office/officeart/2008/layout/NameandTitleOrganizationalChart"/>
    <dgm:cxn modelId="{3E2C6187-A5FA-488E-9024-F33D9CE03234}" type="presParOf" srcId="{59B7A9E1-41D3-42F5-959B-38C32110B7C3}" destId="{4D3A40BC-D027-4C73-93FD-6B8DDC3ABFC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6F455-9B38-467D-A4E0-55B1FDA38B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2ACD59D-2DB6-4557-8B7E-6EB9328F11B8}">
      <dgm:prSet phldrT="[Κείμενο]"/>
      <dgm:spPr/>
      <dgm:t>
        <a:bodyPr/>
        <a:lstStyle/>
        <a:p>
          <a:r>
            <a:rPr lang="el-GR" b="1" dirty="0"/>
            <a:t>Οπτική αναπαράσταση του κειμένου</a:t>
          </a:r>
          <a:r>
            <a:rPr lang="el-GR" dirty="0"/>
            <a:t>: βοηθά τους αναγνώστες να καταλάβουν, να οργανώσουν και να θυμηθούν </a:t>
          </a:r>
        </a:p>
        <a:p>
          <a:r>
            <a:rPr lang="el-GR" dirty="0">
              <a:hlinkClick xmlns:r="http://schemas.openxmlformats.org/officeDocument/2006/relationships" r:id="rId1"/>
            </a:rPr>
            <a:t>Διαγράμματα ροής</a:t>
          </a:r>
          <a:endParaRPr lang="el-GR" dirty="0"/>
        </a:p>
        <a:p>
          <a:r>
            <a:rPr lang="el-GR" dirty="0">
              <a:hlinkClick xmlns:r="http://schemas.openxmlformats.org/officeDocument/2006/relationships" r:id="rId2"/>
            </a:rPr>
            <a:t>Εννοιολογικοί χάρτες</a:t>
          </a:r>
          <a:endParaRPr lang="el-GR" dirty="0"/>
        </a:p>
        <a:p>
          <a:r>
            <a:rPr lang="el-GR" dirty="0" err="1"/>
            <a:t>Ανα</a:t>
          </a:r>
          <a:r>
            <a:rPr lang="el-GR" dirty="0"/>
            <a:t>- αναπαραστάσεις αφού μας επιτρέπουν να ξαναπαρουσιάσουμε τις πληροφορίες</a:t>
          </a:r>
        </a:p>
        <a:p>
          <a:endParaRPr lang="el-GR" dirty="0"/>
        </a:p>
      </dgm:t>
    </dgm:pt>
    <dgm:pt modelId="{BBD0A828-175F-4C5F-A1D7-39FF0E27DB79}" type="parTrans" cxnId="{211534F8-BD6C-4DD2-B19B-8F95C4F87079}">
      <dgm:prSet/>
      <dgm:spPr/>
      <dgm:t>
        <a:bodyPr/>
        <a:lstStyle/>
        <a:p>
          <a:endParaRPr lang="el-GR"/>
        </a:p>
      </dgm:t>
    </dgm:pt>
    <dgm:pt modelId="{317F4B38-65D6-466F-86D6-0F06B507ADAD}" type="sibTrans" cxnId="{211534F8-BD6C-4DD2-B19B-8F95C4F87079}">
      <dgm:prSet/>
      <dgm:spPr/>
      <dgm:t>
        <a:bodyPr/>
        <a:lstStyle/>
        <a:p>
          <a:endParaRPr lang="el-GR"/>
        </a:p>
      </dgm:t>
    </dgm:pt>
    <dgm:pt modelId="{D691357F-DB63-4091-8161-CE23F36A0DCD}">
      <dgm:prSet phldrT="[Κείμενο]"/>
      <dgm:spPr/>
      <dgm:t>
        <a:bodyPr/>
        <a:lstStyle/>
        <a:p>
          <a:r>
            <a:rPr lang="el-GR" b="1" dirty="0"/>
            <a:t>Περίληψη</a:t>
          </a:r>
          <a:r>
            <a:rPr lang="el-GR" dirty="0"/>
            <a:t>: απαιτείται από τον αναγνώστη να κινείται ανάμεσα σε μεγάλα τμήματα του κειμένου, να διαφοροποιεί τις σημαντικές από τις ασήμαντες ιδέες και να τις συνθέτει για να δημιουργήσει ένα καινούργιο κείμενο.</a:t>
          </a:r>
          <a:endParaRPr lang="en-US" dirty="0"/>
        </a:p>
        <a:p>
          <a:r>
            <a:rPr lang="en-US" dirty="0"/>
            <a:t>Bean &amp; </a:t>
          </a:r>
          <a:r>
            <a:rPr lang="en-US" dirty="0" err="1"/>
            <a:t>Steenwyk</a:t>
          </a:r>
          <a:r>
            <a:rPr lang="en-US" dirty="0"/>
            <a:t>, 1984: </a:t>
          </a:r>
          <a:r>
            <a:rPr lang="el-GR" dirty="0"/>
            <a:t>οι δύο προσεγγίσεις παραγωγής περιλήψεων ήταν αποτελεσματικές και για τη βελτίωση της αναγνωστικής κατανόησης</a:t>
          </a:r>
        </a:p>
      </dgm:t>
    </dgm:pt>
    <dgm:pt modelId="{2C0B9BCE-0182-4935-B9BF-ED7EBEF320BE}" type="parTrans" cxnId="{8E6F2F4E-84AA-4663-A58A-8863FD910118}">
      <dgm:prSet/>
      <dgm:spPr/>
      <dgm:t>
        <a:bodyPr/>
        <a:lstStyle/>
        <a:p>
          <a:endParaRPr lang="el-GR"/>
        </a:p>
      </dgm:t>
    </dgm:pt>
    <dgm:pt modelId="{7EED215A-DE37-4EE8-AA28-03FEEEA275E9}" type="sibTrans" cxnId="{8E6F2F4E-84AA-4663-A58A-8863FD910118}">
      <dgm:prSet/>
      <dgm:spPr/>
      <dgm:t>
        <a:bodyPr/>
        <a:lstStyle/>
        <a:p>
          <a:endParaRPr lang="el-GR"/>
        </a:p>
      </dgm:t>
    </dgm:pt>
    <dgm:pt modelId="{181A0D77-4BAB-4186-9501-7907EDA343AB}">
      <dgm:prSet phldrT="[Κείμενο]"/>
      <dgm:spPr/>
      <dgm:t>
        <a:bodyPr/>
        <a:lstStyle/>
        <a:p>
          <a:r>
            <a:rPr lang="el-GR" b="1" dirty="0"/>
            <a:t>Διατύπωση ερωτήσεων: </a:t>
          </a:r>
          <a:r>
            <a:rPr lang="el-GR" b="0" dirty="0"/>
            <a:t>Οι ικανότητες κατανόησης και ανάκλησης πληροφοριών των μαθητών διαμορφώνονται από το είδος των ερωτήσεων στις οποίες έχουν συνηθίσει να απαντούν</a:t>
          </a:r>
          <a:r>
            <a:rPr lang="el-GR" b="1" dirty="0"/>
            <a:t>.</a:t>
          </a:r>
        </a:p>
        <a:p>
          <a:r>
            <a:rPr lang="el-GR" b="0" dirty="0"/>
            <a:t>Όταν οι μαθητές μαθαίνουν να παράγουν ερωτήσεις σχετικά με το κείμενο, τότε βελτιώνεται η ικανότητα γενικής κατανόησης.</a:t>
          </a:r>
        </a:p>
      </dgm:t>
    </dgm:pt>
    <dgm:pt modelId="{09A957EC-C055-44D4-AC9D-E23921A3BA58}" type="parTrans" cxnId="{2348D24A-E3D4-4B3D-A4D5-28C7B621B0C6}">
      <dgm:prSet/>
      <dgm:spPr/>
      <dgm:t>
        <a:bodyPr/>
        <a:lstStyle/>
        <a:p>
          <a:endParaRPr lang="el-GR"/>
        </a:p>
      </dgm:t>
    </dgm:pt>
    <dgm:pt modelId="{F4C935BA-895F-46E4-AAFB-5F4128D5723D}" type="sibTrans" cxnId="{2348D24A-E3D4-4B3D-A4D5-28C7B621B0C6}">
      <dgm:prSet/>
      <dgm:spPr/>
      <dgm:t>
        <a:bodyPr/>
        <a:lstStyle/>
        <a:p>
          <a:endParaRPr lang="el-GR"/>
        </a:p>
      </dgm:t>
    </dgm:pt>
    <dgm:pt modelId="{5CDC37D8-50CE-483E-BBB2-211D2627671A}" type="pres">
      <dgm:prSet presAssocID="{A626F455-9B38-467D-A4E0-55B1FDA38B98}" presName="diagram" presStyleCnt="0">
        <dgm:presLayoutVars>
          <dgm:dir/>
          <dgm:resizeHandles val="exact"/>
        </dgm:presLayoutVars>
      </dgm:prSet>
      <dgm:spPr/>
    </dgm:pt>
    <dgm:pt modelId="{23E61564-54A1-4280-ACAD-FEE84646048E}" type="pres">
      <dgm:prSet presAssocID="{42ACD59D-2DB6-4557-8B7E-6EB9328F11B8}" presName="node" presStyleLbl="node1" presStyleIdx="0" presStyleCnt="3" custScaleY="136125">
        <dgm:presLayoutVars>
          <dgm:bulletEnabled val="1"/>
        </dgm:presLayoutVars>
      </dgm:prSet>
      <dgm:spPr/>
    </dgm:pt>
    <dgm:pt modelId="{0CA4C2AC-90A7-490E-993A-3242C142BD9A}" type="pres">
      <dgm:prSet presAssocID="{317F4B38-65D6-466F-86D6-0F06B507ADAD}" presName="sibTrans" presStyleCnt="0"/>
      <dgm:spPr/>
    </dgm:pt>
    <dgm:pt modelId="{9A54A488-3AFB-4B9A-99D8-9B7227B6E8DE}" type="pres">
      <dgm:prSet presAssocID="{D691357F-DB63-4091-8161-CE23F36A0DCD}" presName="node" presStyleLbl="node1" presStyleIdx="1" presStyleCnt="3" custScaleY="127703">
        <dgm:presLayoutVars>
          <dgm:bulletEnabled val="1"/>
        </dgm:presLayoutVars>
      </dgm:prSet>
      <dgm:spPr/>
    </dgm:pt>
    <dgm:pt modelId="{603B7A1D-B300-4061-AE8D-BB9DF2836FCC}" type="pres">
      <dgm:prSet presAssocID="{7EED215A-DE37-4EE8-AA28-03FEEEA275E9}" presName="sibTrans" presStyleCnt="0"/>
      <dgm:spPr/>
    </dgm:pt>
    <dgm:pt modelId="{A99F5F3F-A4CD-4FDB-8639-3F6ECE1BBD19}" type="pres">
      <dgm:prSet presAssocID="{181A0D77-4BAB-4186-9501-7907EDA343AB}" presName="node" presStyleLbl="node1" presStyleIdx="2" presStyleCnt="3">
        <dgm:presLayoutVars>
          <dgm:bulletEnabled val="1"/>
        </dgm:presLayoutVars>
      </dgm:prSet>
      <dgm:spPr/>
    </dgm:pt>
  </dgm:ptLst>
  <dgm:cxnLst>
    <dgm:cxn modelId="{C47A3127-D65F-4E7A-8450-7356E255DC8C}" type="presOf" srcId="{A626F455-9B38-467D-A4E0-55B1FDA38B98}" destId="{5CDC37D8-50CE-483E-BBB2-211D2627671A}" srcOrd="0" destOrd="0" presId="urn:microsoft.com/office/officeart/2005/8/layout/default"/>
    <dgm:cxn modelId="{2348D24A-E3D4-4B3D-A4D5-28C7B621B0C6}" srcId="{A626F455-9B38-467D-A4E0-55B1FDA38B98}" destId="{181A0D77-4BAB-4186-9501-7907EDA343AB}" srcOrd="2" destOrd="0" parTransId="{09A957EC-C055-44D4-AC9D-E23921A3BA58}" sibTransId="{F4C935BA-895F-46E4-AAFB-5F4128D5723D}"/>
    <dgm:cxn modelId="{DE4CC86D-7F95-40BE-8E42-086D3E4EB97D}" type="presOf" srcId="{42ACD59D-2DB6-4557-8B7E-6EB9328F11B8}" destId="{23E61564-54A1-4280-ACAD-FEE84646048E}" srcOrd="0" destOrd="0" presId="urn:microsoft.com/office/officeart/2005/8/layout/default"/>
    <dgm:cxn modelId="{8E6F2F4E-84AA-4663-A58A-8863FD910118}" srcId="{A626F455-9B38-467D-A4E0-55B1FDA38B98}" destId="{D691357F-DB63-4091-8161-CE23F36A0DCD}" srcOrd="1" destOrd="0" parTransId="{2C0B9BCE-0182-4935-B9BF-ED7EBEF320BE}" sibTransId="{7EED215A-DE37-4EE8-AA28-03FEEEA275E9}"/>
    <dgm:cxn modelId="{8DD7A1B3-F6F7-404F-83A0-70E87CA901AC}" type="presOf" srcId="{181A0D77-4BAB-4186-9501-7907EDA343AB}" destId="{A99F5F3F-A4CD-4FDB-8639-3F6ECE1BBD19}" srcOrd="0" destOrd="0" presId="urn:microsoft.com/office/officeart/2005/8/layout/default"/>
    <dgm:cxn modelId="{F3E6F6DE-8091-4D7E-8B46-0982F6BDF4FC}" type="presOf" srcId="{D691357F-DB63-4091-8161-CE23F36A0DCD}" destId="{9A54A488-3AFB-4B9A-99D8-9B7227B6E8DE}" srcOrd="0" destOrd="0" presId="urn:microsoft.com/office/officeart/2005/8/layout/default"/>
    <dgm:cxn modelId="{211534F8-BD6C-4DD2-B19B-8F95C4F87079}" srcId="{A626F455-9B38-467D-A4E0-55B1FDA38B98}" destId="{42ACD59D-2DB6-4557-8B7E-6EB9328F11B8}" srcOrd="0" destOrd="0" parTransId="{BBD0A828-175F-4C5F-A1D7-39FF0E27DB79}" sibTransId="{317F4B38-65D6-466F-86D6-0F06B507ADAD}"/>
    <dgm:cxn modelId="{4523A6DA-5B8B-45EF-A901-7282012E220E}" type="presParOf" srcId="{5CDC37D8-50CE-483E-BBB2-211D2627671A}" destId="{23E61564-54A1-4280-ACAD-FEE84646048E}" srcOrd="0" destOrd="0" presId="urn:microsoft.com/office/officeart/2005/8/layout/default"/>
    <dgm:cxn modelId="{14B21E5C-839C-4D00-AB63-75698A228ECA}" type="presParOf" srcId="{5CDC37D8-50CE-483E-BBB2-211D2627671A}" destId="{0CA4C2AC-90A7-490E-993A-3242C142BD9A}" srcOrd="1" destOrd="0" presId="urn:microsoft.com/office/officeart/2005/8/layout/default"/>
    <dgm:cxn modelId="{08ADA955-F05B-4DDE-8E4C-B0811128BBEB}" type="presParOf" srcId="{5CDC37D8-50CE-483E-BBB2-211D2627671A}" destId="{9A54A488-3AFB-4B9A-99D8-9B7227B6E8DE}" srcOrd="2" destOrd="0" presId="urn:microsoft.com/office/officeart/2005/8/layout/default"/>
    <dgm:cxn modelId="{629C3495-670A-47C1-B651-E6428F78DD09}" type="presParOf" srcId="{5CDC37D8-50CE-483E-BBB2-211D2627671A}" destId="{603B7A1D-B300-4061-AE8D-BB9DF2836FCC}" srcOrd="3" destOrd="0" presId="urn:microsoft.com/office/officeart/2005/8/layout/default"/>
    <dgm:cxn modelId="{BBDB1B5C-B847-4AEB-961B-44FDF4B775BB}" type="presParOf" srcId="{5CDC37D8-50CE-483E-BBB2-211D2627671A}" destId="{A99F5F3F-A4CD-4FDB-8639-3F6ECE1BBD1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B855D-A49D-480B-AF49-9464A02F1BC2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7EB851F-B6FF-4FC1-9180-6415283793DF}">
      <dgm:prSet phldrT="[Κείμενο]"/>
      <dgm:spPr/>
      <dgm:t>
        <a:bodyPr/>
        <a:lstStyle/>
        <a:p>
          <a:r>
            <a:rPr lang="el-GR" dirty="0"/>
            <a:t>Αμοιβαία Διδασκαλία</a:t>
          </a:r>
        </a:p>
      </dgm:t>
    </dgm:pt>
    <dgm:pt modelId="{D1FBF84C-7537-433F-9605-9F0CAAC12687}" type="parTrans" cxnId="{93B06398-ECDC-4E47-8936-A671DCE65973}">
      <dgm:prSet/>
      <dgm:spPr/>
      <dgm:t>
        <a:bodyPr/>
        <a:lstStyle/>
        <a:p>
          <a:endParaRPr lang="el-GR"/>
        </a:p>
      </dgm:t>
    </dgm:pt>
    <dgm:pt modelId="{ECEF8095-A1FF-4618-B40C-9340355CF613}" type="sibTrans" cxnId="{93B06398-ECDC-4E47-8936-A671DCE65973}">
      <dgm:prSet/>
      <dgm:spPr/>
      <dgm:t>
        <a:bodyPr/>
        <a:lstStyle/>
        <a:p>
          <a:endParaRPr lang="el-GR"/>
        </a:p>
      </dgm:t>
    </dgm:pt>
    <dgm:pt modelId="{48C75C66-7004-42B8-8362-56D8C62B5C25}">
      <dgm:prSet phldrT="[Κείμενο]"/>
      <dgm:spPr/>
      <dgm:t>
        <a:bodyPr/>
        <a:lstStyle/>
        <a:p>
          <a:r>
            <a:rPr lang="el-GR" dirty="0"/>
            <a:t>Βασίζεται στις εξής στρατηγικές κατανόησης: </a:t>
          </a:r>
        </a:p>
        <a:p>
          <a:r>
            <a:rPr lang="el-GR" dirty="0"/>
            <a:t>1. Πρόβλεψη</a:t>
          </a:r>
        </a:p>
        <a:p>
          <a:r>
            <a:rPr lang="el-GR" dirty="0"/>
            <a:t>2. Διατύπωση/ παραγωγή ερωτήσεων</a:t>
          </a:r>
        </a:p>
        <a:p>
          <a:r>
            <a:rPr lang="el-GR" dirty="0"/>
            <a:t>3. Διευκρίνιση</a:t>
          </a:r>
        </a:p>
        <a:p>
          <a:r>
            <a:rPr lang="el-GR" dirty="0"/>
            <a:t>4. Περίληψη</a:t>
          </a:r>
        </a:p>
      </dgm:t>
    </dgm:pt>
    <dgm:pt modelId="{58532FE1-65F2-4AAC-813F-6AD097760AA6}" type="parTrans" cxnId="{86C7CBFF-5ACC-4BDB-97B6-19635F67D0C4}">
      <dgm:prSet/>
      <dgm:spPr/>
      <dgm:t>
        <a:bodyPr/>
        <a:lstStyle/>
        <a:p>
          <a:endParaRPr lang="el-GR"/>
        </a:p>
      </dgm:t>
    </dgm:pt>
    <dgm:pt modelId="{71A0D470-FB31-4219-84FB-CDEE57909391}" type="sibTrans" cxnId="{86C7CBFF-5ACC-4BDB-97B6-19635F67D0C4}">
      <dgm:prSet/>
      <dgm:spPr/>
      <dgm:t>
        <a:bodyPr/>
        <a:lstStyle/>
        <a:p>
          <a:endParaRPr lang="el-GR"/>
        </a:p>
      </dgm:t>
    </dgm:pt>
    <dgm:pt modelId="{75BEC614-F70D-4D85-9798-F65450942BB0}">
      <dgm:prSet phldrT="[Κείμενο]"/>
      <dgm:spPr/>
      <dgm:t>
        <a:bodyPr/>
        <a:lstStyle/>
        <a:p>
          <a:r>
            <a:rPr lang="el-GR" dirty="0"/>
            <a:t>Σταδιακή μεταβίβαση ευθύνης από τον εκπαιδευτικό στο μαθητή για τη διεξαγωγή κάθε βήματος της πρακτικής.</a:t>
          </a:r>
        </a:p>
      </dgm:t>
    </dgm:pt>
    <dgm:pt modelId="{F6B4CE91-ACE4-4A90-9A69-2460183A183F}" type="parTrans" cxnId="{AD7A344A-1C14-41E3-A178-BA8EC1FB104D}">
      <dgm:prSet/>
      <dgm:spPr/>
      <dgm:t>
        <a:bodyPr/>
        <a:lstStyle/>
        <a:p>
          <a:endParaRPr lang="el-GR"/>
        </a:p>
      </dgm:t>
    </dgm:pt>
    <dgm:pt modelId="{274FD570-653C-4880-AD04-4D68ED3409AC}" type="sibTrans" cxnId="{AD7A344A-1C14-41E3-A178-BA8EC1FB104D}">
      <dgm:prSet/>
      <dgm:spPr/>
      <dgm:t>
        <a:bodyPr/>
        <a:lstStyle/>
        <a:p>
          <a:endParaRPr lang="el-GR"/>
        </a:p>
      </dgm:t>
    </dgm:pt>
    <dgm:pt modelId="{DA3DDCBC-3882-4FF6-B68F-A658BA383A38}">
      <dgm:prSet phldrT="[Κείμενο]"/>
      <dgm:spPr/>
      <dgm:t>
        <a:bodyPr/>
        <a:lstStyle/>
        <a:p>
          <a:r>
            <a:rPr lang="el-GR" dirty="0"/>
            <a:t>Διδασκαλία Συνδιαλλακτικών Στρατηγικών </a:t>
          </a:r>
        </a:p>
      </dgm:t>
    </dgm:pt>
    <dgm:pt modelId="{8145BB03-6DF5-4209-972C-01D0A8E108AC}" type="parTrans" cxnId="{BBB306FA-64DA-40FE-9145-1A969A77D339}">
      <dgm:prSet/>
      <dgm:spPr/>
      <dgm:t>
        <a:bodyPr/>
        <a:lstStyle/>
        <a:p>
          <a:endParaRPr lang="el-GR"/>
        </a:p>
      </dgm:t>
    </dgm:pt>
    <dgm:pt modelId="{A2A01010-9364-4469-A3DE-8B48BC3F93C9}" type="sibTrans" cxnId="{BBB306FA-64DA-40FE-9145-1A969A77D339}">
      <dgm:prSet/>
      <dgm:spPr/>
      <dgm:t>
        <a:bodyPr/>
        <a:lstStyle/>
        <a:p>
          <a:endParaRPr lang="el-GR"/>
        </a:p>
      </dgm:t>
    </dgm:pt>
    <dgm:pt modelId="{6E71F312-2A30-4D3E-BAE9-3EC6BC5BE8B5}">
      <dgm:prSet phldrT="[Κείμενο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l-GR" dirty="0"/>
            <a:t>Διδασκαλία πακέτου στρατηγικών κατανόησης:</a:t>
          </a:r>
        </a:p>
        <a:p>
          <a:pPr>
            <a:buFont typeface="Arial" panose="020B0604020202020204" pitchFamily="34" charset="0"/>
            <a:buChar char="•"/>
          </a:pPr>
          <a:r>
            <a:rPr lang="el-GR" dirty="0"/>
            <a:t>πρόβλεψη – </a:t>
          </a:r>
          <a:r>
            <a:rPr lang="el-GR" dirty="0" err="1"/>
            <a:t>οπτικοποίηση</a:t>
          </a:r>
          <a:r>
            <a:rPr lang="el-GR" dirty="0"/>
            <a:t>- παραγωγή ερωτήσεων – διευκρίνηση- δημιουργία συνδέσεων (ανάμεσα στο κείμενο και στις εμπειρίες των μαθητών)- περίληψη μέσω φωναχτής σκέψης του δασκάλου</a:t>
          </a:r>
        </a:p>
        <a:p>
          <a:pPr>
            <a:buNone/>
          </a:pPr>
          <a:endParaRPr lang="el-GR" dirty="0"/>
        </a:p>
      </dgm:t>
    </dgm:pt>
    <dgm:pt modelId="{5A3C3449-422F-4B33-8AAA-2E3C56B45D9D}" type="parTrans" cxnId="{1199A1E5-BD6D-43ED-807A-4A4D0F076EA8}">
      <dgm:prSet/>
      <dgm:spPr/>
      <dgm:t>
        <a:bodyPr/>
        <a:lstStyle/>
        <a:p>
          <a:endParaRPr lang="el-GR"/>
        </a:p>
      </dgm:t>
    </dgm:pt>
    <dgm:pt modelId="{F8E6957C-4611-419B-8ABB-AA6A2667C83A}" type="sibTrans" cxnId="{1199A1E5-BD6D-43ED-807A-4A4D0F076EA8}">
      <dgm:prSet/>
      <dgm:spPr/>
      <dgm:t>
        <a:bodyPr/>
        <a:lstStyle/>
        <a:p>
          <a:endParaRPr lang="el-GR"/>
        </a:p>
      </dgm:t>
    </dgm:pt>
    <dgm:pt modelId="{0E681CFD-4238-45D5-B0DD-35A587168833}">
      <dgm:prSet phldrT="[Κείμενο]"/>
      <dgm:spPr/>
      <dgm:t>
        <a:bodyPr/>
        <a:lstStyle/>
        <a:p>
          <a:r>
            <a:rPr lang="el-GR" dirty="0"/>
            <a:t>Ο εκπαιδευτικός ζητάει από τους μαθητές να γράψουν μια πρόβλεψη για το περιεχόμενο του κειμένου.</a:t>
          </a:r>
        </a:p>
        <a:p>
          <a:r>
            <a:rPr lang="el-GR" dirty="0"/>
            <a:t>Ο εκπαιδευτικός διαβάζει σκεπτόμενος δυνατά.</a:t>
          </a:r>
        </a:p>
        <a:p>
          <a:r>
            <a:rPr lang="el-GR" dirty="0"/>
            <a:t>ΟΙ μαθητές διαβάζουν μεγαλόφωνα  εφαρμόζοντας κατάλληλες στρατηγικές με προτροπή δασκάλου</a:t>
          </a:r>
        </a:p>
        <a:p>
          <a:r>
            <a:rPr lang="el-GR" dirty="0"/>
            <a:t>Ή μόνοι τους</a:t>
          </a:r>
        </a:p>
        <a:p>
          <a:r>
            <a:rPr lang="el-GR" dirty="0"/>
            <a:t>Επιστρέφουν τις γραπτές τους προβλέψεις για να αξιολογήσουν την ακρίβειά τους.</a:t>
          </a:r>
        </a:p>
        <a:p>
          <a:endParaRPr lang="el-GR" dirty="0"/>
        </a:p>
      </dgm:t>
    </dgm:pt>
    <dgm:pt modelId="{19BCED5E-CDE9-4654-8340-9990F81ECFFC}" type="parTrans" cxnId="{CE2DCCA1-7973-41EC-A050-3958B660F102}">
      <dgm:prSet/>
      <dgm:spPr/>
      <dgm:t>
        <a:bodyPr/>
        <a:lstStyle/>
        <a:p>
          <a:endParaRPr lang="el-GR"/>
        </a:p>
      </dgm:t>
    </dgm:pt>
    <dgm:pt modelId="{DA9EF9DB-16A5-4B4D-AE4B-18920D80DE94}" type="sibTrans" cxnId="{CE2DCCA1-7973-41EC-A050-3958B660F102}">
      <dgm:prSet/>
      <dgm:spPr/>
      <dgm:t>
        <a:bodyPr/>
        <a:lstStyle/>
        <a:p>
          <a:endParaRPr lang="el-GR"/>
        </a:p>
      </dgm:t>
    </dgm:pt>
    <dgm:pt modelId="{EA2A3F15-C25B-4C78-B215-4F7EE9C69B6E}">
      <dgm:prSet phldrT="[Κείμενο]"/>
      <dgm:spPr/>
      <dgm:t>
        <a:bodyPr/>
        <a:lstStyle/>
        <a:p>
          <a:r>
            <a:rPr lang="el-GR" dirty="0"/>
            <a:t>Αμφισβήτηση του συγγραφέα</a:t>
          </a:r>
        </a:p>
      </dgm:t>
    </dgm:pt>
    <dgm:pt modelId="{F192D361-8021-4BB4-A214-C1E2476F7724}" type="parTrans" cxnId="{0CEBEEEB-5F9A-4388-BE3B-F608A841F5F8}">
      <dgm:prSet/>
      <dgm:spPr/>
      <dgm:t>
        <a:bodyPr/>
        <a:lstStyle/>
        <a:p>
          <a:endParaRPr lang="el-GR"/>
        </a:p>
      </dgm:t>
    </dgm:pt>
    <dgm:pt modelId="{EC7267FA-E298-4122-9A10-2344E959E33A}" type="sibTrans" cxnId="{0CEBEEEB-5F9A-4388-BE3B-F608A841F5F8}">
      <dgm:prSet/>
      <dgm:spPr/>
      <dgm:t>
        <a:bodyPr/>
        <a:lstStyle/>
        <a:p>
          <a:endParaRPr lang="el-GR"/>
        </a:p>
      </dgm:t>
    </dgm:pt>
    <dgm:pt modelId="{9E1636D6-6562-44A4-9396-9ED8B5C57893}">
      <dgm:prSet phldrT="[Κείμενο]"/>
      <dgm:spPr/>
      <dgm:t>
        <a:bodyPr/>
        <a:lstStyle/>
        <a:p>
          <a:r>
            <a:rPr lang="el-GR" dirty="0"/>
            <a:t>Εφόσον οι διδάσκοντες ως γνώστες των στρατηγικών που ακολουθούν οι ενήλικοι αναγνώστες, έβρισκαν βοηθητικό να προσπαθούν να εντοπίσουν τι </a:t>
          </a:r>
          <a:r>
            <a:rPr lang="el-GR" dirty="0" err="1"/>
            <a:t>έιχε</a:t>
          </a:r>
          <a:r>
            <a:rPr lang="el-GR" dirty="0"/>
            <a:t> στο νου του ο συγγραφέας ενός κειμένου όταν το έγραφε ίσως και οι μαθητές να μπορούσαν να ωφεληθούν αν ανακρίνουν το συγγραφέα .</a:t>
          </a:r>
        </a:p>
        <a:p>
          <a:endParaRPr lang="el-GR" dirty="0"/>
        </a:p>
      </dgm:t>
    </dgm:pt>
    <dgm:pt modelId="{9DCE9FF2-141F-4A03-9A1B-F1CD3C04F450}" type="parTrans" cxnId="{719E2F8A-76F9-4C4E-B4CE-F60A74518550}">
      <dgm:prSet/>
      <dgm:spPr/>
      <dgm:t>
        <a:bodyPr/>
        <a:lstStyle/>
        <a:p>
          <a:endParaRPr lang="el-GR"/>
        </a:p>
      </dgm:t>
    </dgm:pt>
    <dgm:pt modelId="{CE48D1B9-0926-4465-82FA-EA801B8BB935}" type="sibTrans" cxnId="{719E2F8A-76F9-4C4E-B4CE-F60A74518550}">
      <dgm:prSet/>
      <dgm:spPr/>
      <dgm:t>
        <a:bodyPr/>
        <a:lstStyle/>
        <a:p>
          <a:endParaRPr lang="el-GR"/>
        </a:p>
      </dgm:t>
    </dgm:pt>
    <dgm:pt modelId="{97A9AA63-2CC7-4836-B807-40B355BAA0F6}">
      <dgm:prSet phldrT="[Κείμενο]"/>
      <dgm:spPr/>
      <dgm:t>
        <a:bodyPr/>
        <a:lstStyle/>
        <a:p>
          <a:r>
            <a:rPr lang="el-GR" dirty="0"/>
            <a:t>Έναρξη συζήτησης</a:t>
          </a:r>
        </a:p>
        <a:p>
          <a:r>
            <a:rPr lang="el-GR" dirty="0"/>
            <a:t>Βοήθησε τους μαθητές να εστιάσουν στο μήνυμα του συγγραφέα</a:t>
          </a:r>
        </a:p>
        <a:p>
          <a:r>
            <a:rPr lang="el-GR" dirty="0"/>
            <a:t>Βοήθησε τους μαθητές να συνδέσουν πληροφορίες</a:t>
          </a:r>
        </a:p>
        <a:p>
          <a:r>
            <a:rPr lang="el-GR" dirty="0"/>
            <a:t>Αναγνώρισε δυσκολίες στον τρόπο με τον οποίο ο συγγραφέας παρουσιάζει πληροφορίες</a:t>
          </a:r>
        </a:p>
        <a:p>
          <a:r>
            <a:rPr lang="el-GR" dirty="0"/>
            <a:t>Ενθάρρυνε τους μαθητές να αναφερθούν στο κείμενο  είτε διότι έχουν παρερμηνεύσει μια δήλωση του κειμένου ή για να τους βοηθήσεις να αναγνωρίσουν ότι έχουν εξάγει ένα συμπέρασμα</a:t>
          </a:r>
        </a:p>
      </dgm:t>
    </dgm:pt>
    <dgm:pt modelId="{A0AACB8B-7E7D-4A63-8FF5-9DF8FEF0EE9C}" type="parTrans" cxnId="{A00E9FA9-43B9-4BDC-8933-F6AAABB0EA29}">
      <dgm:prSet/>
      <dgm:spPr/>
      <dgm:t>
        <a:bodyPr/>
        <a:lstStyle/>
        <a:p>
          <a:endParaRPr lang="el-GR"/>
        </a:p>
      </dgm:t>
    </dgm:pt>
    <dgm:pt modelId="{5CC2DA45-3441-4A0F-BDE2-A106275207B3}" type="sibTrans" cxnId="{A00E9FA9-43B9-4BDC-8933-F6AAABB0EA29}">
      <dgm:prSet/>
      <dgm:spPr/>
      <dgm:t>
        <a:bodyPr/>
        <a:lstStyle/>
        <a:p>
          <a:endParaRPr lang="el-GR"/>
        </a:p>
      </dgm:t>
    </dgm:pt>
    <dgm:pt modelId="{F0B003E7-08C2-40DA-A458-88C8CAD7ABF4}" type="pres">
      <dgm:prSet presAssocID="{F10B855D-A49D-480B-AF49-9464A02F1BC2}" presName="theList" presStyleCnt="0">
        <dgm:presLayoutVars>
          <dgm:dir/>
          <dgm:animLvl val="lvl"/>
          <dgm:resizeHandles val="exact"/>
        </dgm:presLayoutVars>
      </dgm:prSet>
      <dgm:spPr/>
    </dgm:pt>
    <dgm:pt modelId="{BE5985CE-A978-484F-B973-4D97B3F4BB98}" type="pres">
      <dgm:prSet presAssocID="{37EB851F-B6FF-4FC1-9180-6415283793DF}" presName="compNode" presStyleCnt="0"/>
      <dgm:spPr/>
    </dgm:pt>
    <dgm:pt modelId="{71C0A356-2CE4-491A-9EE4-22FB23DC3F24}" type="pres">
      <dgm:prSet presAssocID="{37EB851F-B6FF-4FC1-9180-6415283793DF}" presName="aNode" presStyleLbl="bgShp" presStyleIdx="0" presStyleCnt="3"/>
      <dgm:spPr/>
    </dgm:pt>
    <dgm:pt modelId="{846659EF-096F-4389-B852-4C1712EFC560}" type="pres">
      <dgm:prSet presAssocID="{37EB851F-B6FF-4FC1-9180-6415283793DF}" presName="textNode" presStyleLbl="bgShp" presStyleIdx="0" presStyleCnt="3"/>
      <dgm:spPr/>
    </dgm:pt>
    <dgm:pt modelId="{588FFD4F-5AD4-47F7-ADFB-6BBCC05632FB}" type="pres">
      <dgm:prSet presAssocID="{37EB851F-B6FF-4FC1-9180-6415283793DF}" presName="compChildNode" presStyleCnt="0"/>
      <dgm:spPr/>
    </dgm:pt>
    <dgm:pt modelId="{4BDE8957-DBE1-4EEB-B982-99DA20C0394F}" type="pres">
      <dgm:prSet presAssocID="{37EB851F-B6FF-4FC1-9180-6415283793DF}" presName="theInnerList" presStyleCnt="0"/>
      <dgm:spPr/>
    </dgm:pt>
    <dgm:pt modelId="{018D59B2-99E0-4D42-B0EF-8F92C1A78A12}" type="pres">
      <dgm:prSet presAssocID="{48C75C66-7004-42B8-8362-56D8C62B5C25}" presName="childNode" presStyleLbl="node1" presStyleIdx="0" presStyleCnt="6">
        <dgm:presLayoutVars>
          <dgm:bulletEnabled val="1"/>
        </dgm:presLayoutVars>
      </dgm:prSet>
      <dgm:spPr/>
    </dgm:pt>
    <dgm:pt modelId="{B2FDCDB7-297D-4A15-AFF3-2CFA23844F93}" type="pres">
      <dgm:prSet presAssocID="{48C75C66-7004-42B8-8362-56D8C62B5C25}" presName="aSpace2" presStyleCnt="0"/>
      <dgm:spPr/>
    </dgm:pt>
    <dgm:pt modelId="{57F23545-139A-4D00-A446-291370BA6371}" type="pres">
      <dgm:prSet presAssocID="{75BEC614-F70D-4D85-9798-F65450942BB0}" presName="childNode" presStyleLbl="node1" presStyleIdx="1" presStyleCnt="6">
        <dgm:presLayoutVars>
          <dgm:bulletEnabled val="1"/>
        </dgm:presLayoutVars>
      </dgm:prSet>
      <dgm:spPr/>
    </dgm:pt>
    <dgm:pt modelId="{FB90225F-E796-4BCA-9846-25754E24B7AE}" type="pres">
      <dgm:prSet presAssocID="{37EB851F-B6FF-4FC1-9180-6415283793DF}" presName="aSpace" presStyleCnt="0"/>
      <dgm:spPr/>
    </dgm:pt>
    <dgm:pt modelId="{78398BF8-26B9-4BE6-8EEC-34E5C30B41FF}" type="pres">
      <dgm:prSet presAssocID="{DA3DDCBC-3882-4FF6-B68F-A658BA383A38}" presName="compNode" presStyleCnt="0"/>
      <dgm:spPr/>
    </dgm:pt>
    <dgm:pt modelId="{B8E4576B-55F8-4116-BED0-F37DC195A811}" type="pres">
      <dgm:prSet presAssocID="{DA3DDCBC-3882-4FF6-B68F-A658BA383A38}" presName="aNode" presStyleLbl="bgShp" presStyleIdx="1" presStyleCnt="3"/>
      <dgm:spPr/>
    </dgm:pt>
    <dgm:pt modelId="{BD5B4238-F0C0-4497-880B-C9309B4CE763}" type="pres">
      <dgm:prSet presAssocID="{DA3DDCBC-3882-4FF6-B68F-A658BA383A38}" presName="textNode" presStyleLbl="bgShp" presStyleIdx="1" presStyleCnt="3"/>
      <dgm:spPr/>
    </dgm:pt>
    <dgm:pt modelId="{C110243F-5F3D-45ED-A4EC-6381741AA9BF}" type="pres">
      <dgm:prSet presAssocID="{DA3DDCBC-3882-4FF6-B68F-A658BA383A38}" presName="compChildNode" presStyleCnt="0"/>
      <dgm:spPr/>
    </dgm:pt>
    <dgm:pt modelId="{0BF99726-E93B-4B62-86CB-280C976E1082}" type="pres">
      <dgm:prSet presAssocID="{DA3DDCBC-3882-4FF6-B68F-A658BA383A38}" presName="theInnerList" presStyleCnt="0"/>
      <dgm:spPr/>
    </dgm:pt>
    <dgm:pt modelId="{0A051D5B-9CFD-4842-B90E-F41415E40255}" type="pres">
      <dgm:prSet presAssocID="{6E71F312-2A30-4D3E-BAE9-3EC6BC5BE8B5}" presName="childNode" presStyleLbl="node1" presStyleIdx="2" presStyleCnt="6">
        <dgm:presLayoutVars>
          <dgm:bulletEnabled val="1"/>
        </dgm:presLayoutVars>
      </dgm:prSet>
      <dgm:spPr/>
    </dgm:pt>
    <dgm:pt modelId="{5EA20C02-71D8-47A6-8A87-381677F4F189}" type="pres">
      <dgm:prSet presAssocID="{6E71F312-2A30-4D3E-BAE9-3EC6BC5BE8B5}" presName="aSpace2" presStyleCnt="0"/>
      <dgm:spPr/>
    </dgm:pt>
    <dgm:pt modelId="{214F4584-CCBB-491E-BC0B-B10AC87EB5C7}" type="pres">
      <dgm:prSet presAssocID="{0E681CFD-4238-45D5-B0DD-35A587168833}" presName="childNode" presStyleLbl="node1" presStyleIdx="3" presStyleCnt="6">
        <dgm:presLayoutVars>
          <dgm:bulletEnabled val="1"/>
        </dgm:presLayoutVars>
      </dgm:prSet>
      <dgm:spPr/>
    </dgm:pt>
    <dgm:pt modelId="{852CEED8-7060-4DC1-B2C7-137589444CD1}" type="pres">
      <dgm:prSet presAssocID="{DA3DDCBC-3882-4FF6-B68F-A658BA383A38}" presName="aSpace" presStyleCnt="0"/>
      <dgm:spPr/>
    </dgm:pt>
    <dgm:pt modelId="{A2E7F60E-405C-4306-BE34-016F1A1FE9EA}" type="pres">
      <dgm:prSet presAssocID="{EA2A3F15-C25B-4C78-B215-4F7EE9C69B6E}" presName="compNode" presStyleCnt="0"/>
      <dgm:spPr/>
    </dgm:pt>
    <dgm:pt modelId="{DD2EC500-AB6F-4EE4-83A5-B066463141A9}" type="pres">
      <dgm:prSet presAssocID="{EA2A3F15-C25B-4C78-B215-4F7EE9C69B6E}" presName="aNode" presStyleLbl="bgShp" presStyleIdx="2" presStyleCnt="3"/>
      <dgm:spPr/>
    </dgm:pt>
    <dgm:pt modelId="{F7F3C0F4-6A25-447F-9F77-84C081635FFC}" type="pres">
      <dgm:prSet presAssocID="{EA2A3F15-C25B-4C78-B215-4F7EE9C69B6E}" presName="textNode" presStyleLbl="bgShp" presStyleIdx="2" presStyleCnt="3"/>
      <dgm:spPr/>
    </dgm:pt>
    <dgm:pt modelId="{A17C810B-E11D-4A92-B267-27B8AA4E2885}" type="pres">
      <dgm:prSet presAssocID="{EA2A3F15-C25B-4C78-B215-4F7EE9C69B6E}" presName="compChildNode" presStyleCnt="0"/>
      <dgm:spPr/>
    </dgm:pt>
    <dgm:pt modelId="{88611242-0F60-4E2B-923C-4E76B331E40D}" type="pres">
      <dgm:prSet presAssocID="{EA2A3F15-C25B-4C78-B215-4F7EE9C69B6E}" presName="theInnerList" presStyleCnt="0"/>
      <dgm:spPr/>
    </dgm:pt>
    <dgm:pt modelId="{AB420A0C-69EA-4A1C-ABB5-7DC5FF094DFD}" type="pres">
      <dgm:prSet presAssocID="{9E1636D6-6562-44A4-9396-9ED8B5C57893}" presName="childNode" presStyleLbl="node1" presStyleIdx="4" presStyleCnt="6">
        <dgm:presLayoutVars>
          <dgm:bulletEnabled val="1"/>
        </dgm:presLayoutVars>
      </dgm:prSet>
      <dgm:spPr/>
    </dgm:pt>
    <dgm:pt modelId="{C6C0EA5A-E27D-4DEE-84B7-5C1BC2C54241}" type="pres">
      <dgm:prSet presAssocID="{9E1636D6-6562-44A4-9396-9ED8B5C57893}" presName="aSpace2" presStyleCnt="0"/>
      <dgm:spPr/>
    </dgm:pt>
    <dgm:pt modelId="{8A9781A0-51F0-4600-991C-3F43C3CA8081}" type="pres">
      <dgm:prSet presAssocID="{97A9AA63-2CC7-4836-B807-40B355BAA0F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E12C3205-FC60-480D-9755-DF5E0888C260}" type="presOf" srcId="{48C75C66-7004-42B8-8362-56D8C62B5C25}" destId="{018D59B2-99E0-4D42-B0EF-8F92C1A78A12}" srcOrd="0" destOrd="0" presId="urn:microsoft.com/office/officeart/2005/8/layout/lProcess2"/>
    <dgm:cxn modelId="{15ABC82F-F9CB-4397-ABB4-78F46AABE483}" type="presOf" srcId="{F10B855D-A49D-480B-AF49-9464A02F1BC2}" destId="{F0B003E7-08C2-40DA-A458-88C8CAD7ABF4}" srcOrd="0" destOrd="0" presId="urn:microsoft.com/office/officeart/2005/8/layout/lProcess2"/>
    <dgm:cxn modelId="{4DD8C93D-E7BA-4A3C-BBF6-89BD291E55F2}" type="presOf" srcId="{6E71F312-2A30-4D3E-BAE9-3EC6BC5BE8B5}" destId="{0A051D5B-9CFD-4842-B90E-F41415E40255}" srcOrd="0" destOrd="0" presId="urn:microsoft.com/office/officeart/2005/8/layout/lProcess2"/>
    <dgm:cxn modelId="{0027595C-07C1-4081-93EC-177B2C97FD42}" type="presOf" srcId="{75BEC614-F70D-4D85-9798-F65450942BB0}" destId="{57F23545-139A-4D00-A446-291370BA6371}" srcOrd="0" destOrd="0" presId="urn:microsoft.com/office/officeart/2005/8/layout/lProcess2"/>
    <dgm:cxn modelId="{30BCD842-3897-4B21-9682-28FFFF3250E6}" type="presOf" srcId="{97A9AA63-2CC7-4836-B807-40B355BAA0F6}" destId="{8A9781A0-51F0-4600-991C-3F43C3CA8081}" srcOrd="0" destOrd="0" presId="urn:microsoft.com/office/officeart/2005/8/layout/lProcess2"/>
    <dgm:cxn modelId="{AD7A344A-1C14-41E3-A178-BA8EC1FB104D}" srcId="{37EB851F-B6FF-4FC1-9180-6415283793DF}" destId="{75BEC614-F70D-4D85-9798-F65450942BB0}" srcOrd="1" destOrd="0" parTransId="{F6B4CE91-ACE4-4A90-9A69-2460183A183F}" sibTransId="{274FD570-653C-4880-AD04-4D68ED3409AC}"/>
    <dgm:cxn modelId="{9DAF8257-D2BF-4F88-8F27-22C08989C2F9}" type="presOf" srcId="{EA2A3F15-C25B-4C78-B215-4F7EE9C69B6E}" destId="{DD2EC500-AB6F-4EE4-83A5-B066463141A9}" srcOrd="0" destOrd="0" presId="urn:microsoft.com/office/officeart/2005/8/layout/lProcess2"/>
    <dgm:cxn modelId="{55AC4281-7486-4D45-91B9-6C7839D125EC}" type="presOf" srcId="{37EB851F-B6FF-4FC1-9180-6415283793DF}" destId="{846659EF-096F-4389-B852-4C1712EFC560}" srcOrd="1" destOrd="0" presId="urn:microsoft.com/office/officeart/2005/8/layout/lProcess2"/>
    <dgm:cxn modelId="{719E2F8A-76F9-4C4E-B4CE-F60A74518550}" srcId="{EA2A3F15-C25B-4C78-B215-4F7EE9C69B6E}" destId="{9E1636D6-6562-44A4-9396-9ED8B5C57893}" srcOrd="0" destOrd="0" parTransId="{9DCE9FF2-141F-4A03-9A1B-F1CD3C04F450}" sibTransId="{CE48D1B9-0926-4465-82FA-EA801B8BB935}"/>
    <dgm:cxn modelId="{E714FB93-0F48-4DEF-9B73-6EC06E22271C}" type="presOf" srcId="{DA3DDCBC-3882-4FF6-B68F-A658BA383A38}" destId="{B8E4576B-55F8-4116-BED0-F37DC195A811}" srcOrd="0" destOrd="0" presId="urn:microsoft.com/office/officeart/2005/8/layout/lProcess2"/>
    <dgm:cxn modelId="{93B06398-ECDC-4E47-8936-A671DCE65973}" srcId="{F10B855D-A49D-480B-AF49-9464A02F1BC2}" destId="{37EB851F-B6FF-4FC1-9180-6415283793DF}" srcOrd="0" destOrd="0" parTransId="{D1FBF84C-7537-433F-9605-9F0CAAC12687}" sibTransId="{ECEF8095-A1FF-4618-B40C-9340355CF613}"/>
    <dgm:cxn modelId="{CE2DCCA1-7973-41EC-A050-3958B660F102}" srcId="{DA3DDCBC-3882-4FF6-B68F-A658BA383A38}" destId="{0E681CFD-4238-45D5-B0DD-35A587168833}" srcOrd="1" destOrd="0" parTransId="{19BCED5E-CDE9-4654-8340-9990F81ECFFC}" sibTransId="{DA9EF9DB-16A5-4B4D-AE4B-18920D80DE94}"/>
    <dgm:cxn modelId="{A00E9FA9-43B9-4BDC-8933-F6AAABB0EA29}" srcId="{EA2A3F15-C25B-4C78-B215-4F7EE9C69B6E}" destId="{97A9AA63-2CC7-4836-B807-40B355BAA0F6}" srcOrd="1" destOrd="0" parTransId="{A0AACB8B-7E7D-4A63-8FF5-9DF8FEF0EE9C}" sibTransId="{5CC2DA45-3441-4A0F-BDE2-A106275207B3}"/>
    <dgm:cxn modelId="{250AFCAE-5857-416E-B30E-AA46F10AF392}" type="presOf" srcId="{37EB851F-B6FF-4FC1-9180-6415283793DF}" destId="{71C0A356-2CE4-491A-9EE4-22FB23DC3F24}" srcOrd="0" destOrd="0" presId="urn:microsoft.com/office/officeart/2005/8/layout/lProcess2"/>
    <dgm:cxn modelId="{15F118B0-8B13-49A2-B275-0E192033C0DA}" type="presOf" srcId="{0E681CFD-4238-45D5-B0DD-35A587168833}" destId="{214F4584-CCBB-491E-BC0B-B10AC87EB5C7}" srcOrd="0" destOrd="0" presId="urn:microsoft.com/office/officeart/2005/8/layout/lProcess2"/>
    <dgm:cxn modelId="{AF1307B6-3BA9-435B-AA31-ED43826D2E4A}" type="presOf" srcId="{9E1636D6-6562-44A4-9396-9ED8B5C57893}" destId="{AB420A0C-69EA-4A1C-ABB5-7DC5FF094DFD}" srcOrd="0" destOrd="0" presId="urn:microsoft.com/office/officeart/2005/8/layout/lProcess2"/>
    <dgm:cxn modelId="{B5144ABD-84DD-4383-AD06-215FB882A10E}" type="presOf" srcId="{EA2A3F15-C25B-4C78-B215-4F7EE9C69B6E}" destId="{F7F3C0F4-6A25-447F-9F77-84C081635FFC}" srcOrd="1" destOrd="0" presId="urn:microsoft.com/office/officeart/2005/8/layout/lProcess2"/>
    <dgm:cxn modelId="{3B912DDA-222C-4FF1-A9D1-201EC01EAB57}" type="presOf" srcId="{DA3DDCBC-3882-4FF6-B68F-A658BA383A38}" destId="{BD5B4238-F0C0-4497-880B-C9309B4CE763}" srcOrd="1" destOrd="0" presId="urn:microsoft.com/office/officeart/2005/8/layout/lProcess2"/>
    <dgm:cxn modelId="{1199A1E5-BD6D-43ED-807A-4A4D0F076EA8}" srcId="{DA3DDCBC-3882-4FF6-B68F-A658BA383A38}" destId="{6E71F312-2A30-4D3E-BAE9-3EC6BC5BE8B5}" srcOrd="0" destOrd="0" parTransId="{5A3C3449-422F-4B33-8AAA-2E3C56B45D9D}" sibTransId="{F8E6957C-4611-419B-8ABB-AA6A2667C83A}"/>
    <dgm:cxn modelId="{0CEBEEEB-5F9A-4388-BE3B-F608A841F5F8}" srcId="{F10B855D-A49D-480B-AF49-9464A02F1BC2}" destId="{EA2A3F15-C25B-4C78-B215-4F7EE9C69B6E}" srcOrd="2" destOrd="0" parTransId="{F192D361-8021-4BB4-A214-C1E2476F7724}" sibTransId="{EC7267FA-E298-4122-9A10-2344E959E33A}"/>
    <dgm:cxn modelId="{BBB306FA-64DA-40FE-9145-1A969A77D339}" srcId="{F10B855D-A49D-480B-AF49-9464A02F1BC2}" destId="{DA3DDCBC-3882-4FF6-B68F-A658BA383A38}" srcOrd="1" destOrd="0" parTransId="{8145BB03-6DF5-4209-972C-01D0A8E108AC}" sibTransId="{A2A01010-9364-4469-A3DE-8B48BC3F93C9}"/>
    <dgm:cxn modelId="{86C7CBFF-5ACC-4BDB-97B6-19635F67D0C4}" srcId="{37EB851F-B6FF-4FC1-9180-6415283793DF}" destId="{48C75C66-7004-42B8-8362-56D8C62B5C25}" srcOrd="0" destOrd="0" parTransId="{58532FE1-65F2-4AAC-813F-6AD097760AA6}" sibTransId="{71A0D470-FB31-4219-84FB-CDEE57909391}"/>
    <dgm:cxn modelId="{E7131F84-28EA-4582-AFBA-ED1F6964788A}" type="presParOf" srcId="{F0B003E7-08C2-40DA-A458-88C8CAD7ABF4}" destId="{BE5985CE-A978-484F-B973-4D97B3F4BB98}" srcOrd="0" destOrd="0" presId="urn:microsoft.com/office/officeart/2005/8/layout/lProcess2"/>
    <dgm:cxn modelId="{8960B330-BE37-4C1F-9DAA-4D3B9A2E69D2}" type="presParOf" srcId="{BE5985CE-A978-484F-B973-4D97B3F4BB98}" destId="{71C0A356-2CE4-491A-9EE4-22FB23DC3F24}" srcOrd="0" destOrd="0" presId="urn:microsoft.com/office/officeart/2005/8/layout/lProcess2"/>
    <dgm:cxn modelId="{C8D7810D-7217-42F0-B486-CBAE9394BA72}" type="presParOf" srcId="{BE5985CE-A978-484F-B973-4D97B3F4BB98}" destId="{846659EF-096F-4389-B852-4C1712EFC560}" srcOrd="1" destOrd="0" presId="urn:microsoft.com/office/officeart/2005/8/layout/lProcess2"/>
    <dgm:cxn modelId="{56ED2192-1896-479E-B151-42900A5342DE}" type="presParOf" srcId="{BE5985CE-A978-484F-B973-4D97B3F4BB98}" destId="{588FFD4F-5AD4-47F7-ADFB-6BBCC05632FB}" srcOrd="2" destOrd="0" presId="urn:microsoft.com/office/officeart/2005/8/layout/lProcess2"/>
    <dgm:cxn modelId="{505DAB48-F8D5-4167-B21C-941DAE4C8596}" type="presParOf" srcId="{588FFD4F-5AD4-47F7-ADFB-6BBCC05632FB}" destId="{4BDE8957-DBE1-4EEB-B982-99DA20C0394F}" srcOrd="0" destOrd="0" presId="urn:microsoft.com/office/officeart/2005/8/layout/lProcess2"/>
    <dgm:cxn modelId="{52CD24F8-0113-4CF1-96F5-CBBAD43A12EB}" type="presParOf" srcId="{4BDE8957-DBE1-4EEB-B982-99DA20C0394F}" destId="{018D59B2-99E0-4D42-B0EF-8F92C1A78A12}" srcOrd="0" destOrd="0" presId="urn:microsoft.com/office/officeart/2005/8/layout/lProcess2"/>
    <dgm:cxn modelId="{F2D7DDBE-0ACA-465E-BD2F-B9DF8FBB0E3E}" type="presParOf" srcId="{4BDE8957-DBE1-4EEB-B982-99DA20C0394F}" destId="{B2FDCDB7-297D-4A15-AFF3-2CFA23844F93}" srcOrd="1" destOrd="0" presId="urn:microsoft.com/office/officeart/2005/8/layout/lProcess2"/>
    <dgm:cxn modelId="{AE435810-84E6-456E-82CD-7CD4F566269E}" type="presParOf" srcId="{4BDE8957-DBE1-4EEB-B982-99DA20C0394F}" destId="{57F23545-139A-4D00-A446-291370BA6371}" srcOrd="2" destOrd="0" presId="urn:microsoft.com/office/officeart/2005/8/layout/lProcess2"/>
    <dgm:cxn modelId="{D3B6555F-BC21-49C8-BB20-28748ACEB9D0}" type="presParOf" srcId="{F0B003E7-08C2-40DA-A458-88C8CAD7ABF4}" destId="{FB90225F-E796-4BCA-9846-25754E24B7AE}" srcOrd="1" destOrd="0" presId="urn:microsoft.com/office/officeart/2005/8/layout/lProcess2"/>
    <dgm:cxn modelId="{3D5EDCDB-AB03-46FB-8B71-88AF2CBFFDAB}" type="presParOf" srcId="{F0B003E7-08C2-40DA-A458-88C8CAD7ABF4}" destId="{78398BF8-26B9-4BE6-8EEC-34E5C30B41FF}" srcOrd="2" destOrd="0" presId="urn:microsoft.com/office/officeart/2005/8/layout/lProcess2"/>
    <dgm:cxn modelId="{7DBA3297-D869-4F18-B7A3-4CE5E55A24BC}" type="presParOf" srcId="{78398BF8-26B9-4BE6-8EEC-34E5C30B41FF}" destId="{B8E4576B-55F8-4116-BED0-F37DC195A811}" srcOrd="0" destOrd="0" presId="urn:microsoft.com/office/officeart/2005/8/layout/lProcess2"/>
    <dgm:cxn modelId="{F675A1A9-7857-4FCC-AC58-5ED593E24C2D}" type="presParOf" srcId="{78398BF8-26B9-4BE6-8EEC-34E5C30B41FF}" destId="{BD5B4238-F0C0-4497-880B-C9309B4CE763}" srcOrd="1" destOrd="0" presId="urn:microsoft.com/office/officeart/2005/8/layout/lProcess2"/>
    <dgm:cxn modelId="{74D3A280-F0C9-4C5A-B592-CBAD1BA80DD8}" type="presParOf" srcId="{78398BF8-26B9-4BE6-8EEC-34E5C30B41FF}" destId="{C110243F-5F3D-45ED-A4EC-6381741AA9BF}" srcOrd="2" destOrd="0" presId="urn:microsoft.com/office/officeart/2005/8/layout/lProcess2"/>
    <dgm:cxn modelId="{8D7A87CF-3061-4B3C-98AD-8919E393D578}" type="presParOf" srcId="{C110243F-5F3D-45ED-A4EC-6381741AA9BF}" destId="{0BF99726-E93B-4B62-86CB-280C976E1082}" srcOrd="0" destOrd="0" presId="urn:microsoft.com/office/officeart/2005/8/layout/lProcess2"/>
    <dgm:cxn modelId="{7621AF2E-B70D-4A35-8D81-5EE218771C22}" type="presParOf" srcId="{0BF99726-E93B-4B62-86CB-280C976E1082}" destId="{0A051D5B-9CFD-4842-B90E-F41415E40255}" srcOrd="0" destOrd="0" presId="urn:microsoft.com/office/officeart/2005/8/layout/lProcess2"/>
    <dgm:cxn modelId="{8369776C-B2E7-4022-B29B-86491C65FE58}" type="presParOf" srcId="{0BF99726-E93B-4B62-86CB-280C976E1082}" destId="{5EA20C02-71D8-47A6-8A87-381677F4F189}" srcOrd="1" destOrd="0" presId="urn:microsoft.com/office/officeart/2005/8/layout/lProcess2"/>
    <dgm:cxn modelId="{E31DF067-73C3-4F70-927F-6ED4950BF892}" type="presParOf" srcId="{0BF99726-E93B-4B62-86CB-280C976E1082}" destId="{214F4584-CCBB-491E-BC0B-B10AC87EB5C7}" srcOrd="2" destOrd="0" presId="urn:microsoft.com/office/officeart/2005/8/layout/lProcess2"/>
    <dgm:cxn modelId="{7AC68FE8-772E-4607-8D96-2B914BD03B8A}" type="presParOf" srcId="{F0B003E7-08C2-40DA-A458-88C8CAD7ABF4}" destId="{852CEED8-7060-4DC1-B2C7-137589444CD1}" srcOrd="3" destOrd="0" presId="urn:microsoft.com/office/officeart/2005/8/layout/lProcess2"/>
    <dgm:cxn modelId="{C4264326-4D0C-43E7-8727-85DDD1D4A540}" type="presParOf" srcId="{F0B003E7-08C2-40DA-A458-88C8CAD7ABF4}" destId="{A2E7F60E-405C-4306-BE34-016F1A1FE9EA}" srcOrd="4" destOrd="0" presId="urn:microsoft.com/office/officeart/2005/8/layout/lProcess2"/>
    <dgm:cxn modelId="{5CA9A636-93E1-44DE-91BB-882111AC7A2B}" type="presParOf" srcId="{A2E7F60E-405C-4306-BE34-016F1A1FE9EA}" destId="{DD2EC500-AB6F-4EE4-83A5-B066463141A9}" srcOrd="0" destOrd="0" presId="urn:microsoft.com/office/officeart/2005/8/layout/lProcess2"/>
    <dgm:cxn modelId="{218B8A1B-3EE9-4075-8063-02F79147BD50}" type="presParOf" srcId="{A2E7F60E-405C-4306-BE34-016F1A1FE9EA}" destId="{F7F3C0F4-6A25-447F-9F77-84C081635FFC}" srcOrd="1" destOrd="0" presId="urn:microsoft.com/office/officeart/2005/8/layout/lProcess2"/>
    <dgm:cxn modelId="{8C28D43F-3A14-47FC-B03B-0B75FCFF77C4}" type="presParOf" srcId="{A2E7F60E-405C-4306-BE34-016F1A1FE9EA}" destId="{A17C810B-E11D-4A92-B267-27B8AA4E2885}" srcOrd="2" destOrd="0" presId="urn:microsoft.com/office/officeart/2005/8/layout/lProcess2"/>
    <dgm:cxn modelId="{5BBC8B12-E9C3-4165-AC9F-966CAA007BDF}" type="presParOf" srcId="{A17C810B-E11D-4A92-B267-27B8AA4E2885}" destId="{88611242-0F60-4E2B-923C-4E76B331E40D}" srcOrd="0" destOrd="0" presId="urn:microsoft.com/office/officeart/2005/8/layout/lProcess2"/>
    <dgm:cxn modelId="{FF13BB6E-DB9C-4B82-8EE0-D793C9205783}" type="presParOf" srcId="{88611242-0F60-4E2B-923C-4E76B331E40D}" destId="{AB420A0C-69EA-4A1C-ABB5-7DC5FF094DFD}" srcOrd="0" destOrd="0" presId="urn:microsoft.com/office/officeart/2005/8/layout/lProcess2"/>
    <dgm:cxn modelId="{10A4BB5A-6E31-47DE-9A21-66D9342EF835}" type="presParOf" srcId="{88611242-0F60-4E2B-923C-4E76B331E40D}" destId="{C6C0EA5A-E27D-4DEE-84B7-5C1BC2C54241}" srcOrd="1" destOrd="0" presId="urn:microsoft.com/office/officeart/2005/8/layout/lProcess2"/>
    <dgm:cxn modelId="{DD905678-70D8-41F8-A590-98EACB8A8FC5}" type="presParOf" srcId="{88611242-0F60-4E2B-923C-4E76B331E40D}" destId="{8A9781A0-51F0-4600-991C-3F43C3CA80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59620-8A9F-454F-AD83-D1005077F1C7}">
      <dsp:nvSpPr>
        <dsp:cNvPr id="0" name=""/>
        <dsp:cNvSpPr/>
      </dsp:nvSpPr>
      <dsp:spPr>
        <a:xfrm>
          <a:off x="3958686" y="1842980"/>
          <a:ext cx="2825825" cy="63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629"/>
              </a:lnTo>
              <a:lnTo>
                <a:pt x="2825825" y="375629"/>
              </a:lnTo>
              <a:lnTo>
                <a:pt x="2825825" y="6300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AF56B-5930-4AF8-899A-8D94177930BE}">
      <dsp:nvSpPr>
        <dsp:cNvPr id="0" name=""/>
        <dsp:cNvSpPr/>
      </dsp:nvSpPr>
      <dsp:spPr>
        <a:xfrm>
          <a:off x="3912966" y="1842980"/>
          <a:ext cx="91440" cy="6300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00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4CB15-0D11-4205-8019-B00E26387398}">
      <dsp:nvSpPr>
        <dsp:cNvPr id="0" name=""/>
        <dsp:cNvSpPr/>
      </dsp:nvSpPr>
      <dsp:spPr>
        <a:xfrm>
          <a:off x="1132861" y="1842980"/>
          <a:ext cx="2825825" cy="630088"/>
        </a:xfrm>
        <a:custGeom>
          <a:avLst/>
          <a:gdLst/>
          <a:ahLst/>
          <a:cxnLst/>
          <a:rect l="0" t="0" r="0" b="0"/>
          <a:pathLst>
            <a:path>
              <a:moveTo>
                <a:pt x="2825825" y="0"/>
              </a:moveTo>
              <a:lnTo>
                <a:pt x="2825825" y="375629"/>
              </a:lnTo>
              <a:lnTo>
                <a:pt x="0" y="375629"/>
              </a:lnTo>
              <a:lnTo>
                <a:pt x="0" y="6300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06F2-E392-4B22-B21C-FA0C3A6E38AB}">
      <dsp:nvSpPr>
        <dsp:cNvPr id="0" name=""/>
        <dsp:cNvSpPr/>
      </dsp:nvSpPr>
      <dsp:spPr>
        <a:xfrm>
          <a:off x="2905546" y="752442"/>
          <a:ext cx="2106279" cy="1090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5388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Οικογένεια στρατηγικών – αφού προβλέψεις, διαβάζεις για να δεις αν επιβεβαιώθηκαν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 dirty="0"/>
        </a:p>
      </dsp:txBody>
      <dsp:txXfrm>
        <a:off x="2905546" y="752442"/>
        <a:ext cx="2106279" cy="1090538"/>
      </dsp:txXfrm>
    </dsp:sp>
    <dsp:sp modelId="{00C66A9C-A2C5-41A6-877E-6DE989D7A311}">
      <dsp:nvSpPr>
        <dsp:cNvPr id="0" name=""/>
        <dsp:cNvSpPr/>
      </dsp:nvSpPr>
      <dsp:spPr>
        <a:xfrm>
          <a:off x="3326802" y="1600638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Πρόβλεψη</a:t>
          </a:r>
        </a:p>
      </dsp:txBody>
      <dsp:txXfrm>
        <a:off x="3326802" y="1600638"/>
        <a:ext cx="1895651" cy="363512"/>
      </dsp:txXfrm>
    </dsp:sp>
    <dsp:sp modelId="{2D2BB9A5-3710-44E7-B861-013AAEB4AE9C}">
      <dsp:nvSpPr>
        <dsp:cNvPr id="0" name=""/>
        <dsp:cNvSpPr/>
      </dsp:nvSpPr>
      <dsp:spPr>
        <a:xfrm>
          <a:off x="79721" y="2473069"/>
          <a:ext cx="2106279" cy="1090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5388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Hansen, 1981; Hansen &amp; Pearson, 1983: </a:t>
          </a:r>
          <a:r>
            <a:rPr lang="el-GR" sz="1100" kern="1200" dirty="0"/>
            <a:t>μαθητές ενθαρρύνονται να διατυπώσουν τι περιμένουν με βάση τις εμπειρίες τους από παρόμοιες καταστάσεις.</a:t>
          </a:r>
        </a:p>
      </dsp:txBody>
      <dsp:txXfrm>
        <a:off x="79721" y="2473069"/>
        <a:ext cx="2106279" cy="1090538"/>
      </dsp:txXfrm>
    </dsp:sp>
    <dsp:sp modelId="{BCA516D4-E136-4B42-9BFD-BD4BCAE40F17}">
      <dsp:nvSpPr>
        <dsp:cNvPr id="0" name=""/>
        <dsp:cNvSpPr/>
      </dsp:nvSpPr>
      <dsp:spPr>
        <a:xfrm>
          <a:off x="500977" y="3321265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Ενεργοποίηση σχετικής </a:t>
          </a:r>
          <a:r>
            <a:rPr lang="el-GR" sz="1300" kern="1200" dirty="0" err="1"/>
            <a:t>προϋπάρχουσας</a:t>
          </a:r>
          <a:r>
            <a:rPr lang="el-GR" sz="1300" kern="1200" dirty="0"/>
            <a:t> γνώσης</a:t>
          </a:r>
        </a:p>
      </dsp:txBody>
      <dsp:txXfrm>
        <a:off x="500977" y="3321265"/>
        <a:ext cx="1895651" cy="363512"/>
      </dsp:txXfrm>
    </dsp:sp>
    <dsp:sp modelId="{040F4ADA-1A8C-4F43-B6D4-AA9EB6438A42}">
      <dsp:nvSpPr>
        <dsp:cNvPr id="0" name=""/>
        <dsp:cNvSpPr/>
      </dsp:nvSpPr>
      <dsp:spPr>
        <a:xfrm>
          <a:off x="2905546" y="2473069"/>
          <a:ext cx="2106279" cy="1090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5388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Ν</a:t>
          </a:r>
          <a:r>
            <a:rPr lang="en-US" sz="1100" kern="1200" dirty="0" err="1"/>
            <a:t>euman</a:t>
          </a:r>
          <a:r>
            <a:rPr lang="en-US" sz="1100" kern="1200" dirty="0"/>
            <a:t> (1988</a:t>
          </a:r>
          <a:r>
            <a:rPr lang="el-GR" sz="1100" kern="1200" dirty="0"/>
            <a:t>): πρώτα προφορική επισκόπηση, μετά συζήτηση και προβλέψεις οδηγούν σε αποτελεσματικότερη κατανόηση της ιστορίας- σύνθεση ιστορίας από λέξεις κλειδιά</a:t>
          </a:r>
        </a:p>
      </dsp:txBody>
      <dsp:txXfrm>
        <a:off x="2905546" y="2473069"/>
        <a:ext cx="2106279" cy="1090538"/>
      </dsp:txXfrm>
    </dsp:sp>
    <dsp:sp modelId="{C0170078-64F3-4808-AB3A-79F5F99612F3}">
      <dsp:nvSpPr>
        <dsp:cNvPr id="0" name=""/>
        <dsp:cNvSpPr/>
      </dsp:nvSpPr>
      <dsp:spPr>
        <a:xfrm>
          <a:off x="3326802" y="3321265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Προεπισκόπηση</a:t>
          </a:r>
        </a:p>
      </dsp:txBody>
      <dsp:txXfrm>
        <a:off x="3326802" y="3321265"/>
        <a:ext cx="1895651" cy="363512"/>
      </dsp:txXfrm>
    </dsp:sp>
    <dsp:sp modelId="{1C836A95-5357-4704-925D-F05BBAF6EB1C}">
      <dsp:nvSpPr>
        <dsp:cNvPr id="0" name=""/>
        <dsp:cNvSpPr/>
      </dsp:nvSpPr>
      <dsp:spPr>
        <a:xfrm>
          <a:off x="5731371" y="2473069"/>
          <a:ext cx="2106279" cy="1090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5388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Διεξοδική σύγκριση γνώσεων και κειμένου</a:t>
          </a:r>
        </a:p>
      </dsp:txBody>
      <dsp:txXfrm>
        <a:off x="5731371" y="2473069"/>
        <a:ext cx="2106279" cy="1090538"/>
      </dsp:txXfrm>
    </dsp:sp>
    <dsp:sp modelId="{C403D486-7503-47ED-B6EE-316F3C73B777}">
      <dsp:nvSpPr>
        <dsp:cNvPr id="0" name=""/>
        <dsp:cNvSpPr/>
      </dsp:nvSpPr>
      <dsp:spPr>
        <a:xfrm>
          <a:off x="6152627" y="3321265"/>
          <a:ext cx="1895651" cy="3635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Συνολική θεώρηση</a:t>
          </a:r>
        </a:p>
      </dsp:txBody>
      <dsp:txXfrm>
        <a:off x="6152627" y="3321265"/>
        <a:ext cx="1895651" cy="363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0B80-AE1B-42F8-9C3E-137A8EF9954E}">
      <dsp:nvSpPr>
        <dsp:cNvPr id="0" name=""/>
        <dsp:cNvSpPr/>
      </dsp:nvSpPr>
      <dsp:spPr>
        <a:xfrm>
          <a:off x="4894205" y="1398899"/>
          <a:ext cx="1811116" cy="80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494"/>
              </a:lnTo>
              <a:lnTo>
                <a:pt x="1811116" y="481494"/>
              </a:lnTo>
              <a:lnTo>
                <a:pt x="1811116" y="807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90A971-165D-460A-BF3B-495D9BDB6F85}">
      <dsp:nvSpPr>
        <dsp:cNvPr id="0" name=""/>
        <dsp:cNvSpPr/>
      </dsp:nvSpPr>
      <dsp:spPr>
        <a:xfrm>
          <a:off x="3083088" y="1398899"/>
          <a:ext cx="1811116" cy="807667"/>
        </a:xfrm>
        <a:custGeom>
          <a:avLst/>
          <a:gdLst/>
          <a:ahLst/>
          <a:cxnLst/>
          <a:rect l="0" t="0" r="0" b="0"/>
          <a:pathLst>
            <a:path>
              <a:moveTo>
                <a:pt x="1811116" y="0"/>
              </a:moveTo>
              <a:lnTo>
                <a:pt x="1811116" y="481494"/>
              </a:lnTo>
              <a:lnTo>
                <a:pt x="0" y="481494"/>
              </a:lnTo>
              <a:lnTo>
                <a:pt x="0" y="807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C8FE3-0552-405A-BAE3-91DCB374833A}">
      <dsp:nvSpPr>
        <dsp:cNvPr id="0" name=""/>
        <dsp:cNvSpPr/>
      </dsp:nvSpPr>
      <dsp:spPr>
        <a:xfrm>
          <a:off x="3544256" y="1012"/>
          <a:ext cx="2699896" cy="139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97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Να λες τι σκέφτεσαι ενώ εκτελείς </a:t>
          </a:r>
          <a:r>
            <a:rPr lang="el-GR" sz="1700" kern="1200"/>
            <a:t>μια δραστηριότητα</a:t>
          </a:r>
          <a:endParaRPr lang="el-GR" sz="1700" kern="1200" dirty="0"/>
        </a:p>
      </dsp:txBody>
      <dsp:txXfrm>
        <a:off x="3544256" y="1012"/>
        <a:ext cx="2699896" cy="1397886"/>
      </dsp:txXfrm>
    </dsp:sp>
    <dsp:sp modelId="{775ADC37-55E5-4528-8283-34AF2C7ACD8E}">
      <dsp:nvSpPr>
        <dsp:cNvPr id="0" name=""/>
        <dsp:cNvSpPr/>
      </dsp:nvSpPr>
      <dsp:spPr>
        <a:xfrm>
          <a:off x="4084236" y="1088258"/>
          <a:ext cx="2429906" cy="46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15875" rIns="63500" bIns="15875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Φωναχτή σκέψη</a:t>
          </a:r>
        </a:p>
      </dsp:txBody>
      <dsp:txXfrm>
        <a:off x="4084236" y="1088258"/>
        <a:ext cx="2429906" cy="465962"/>
      </dsp:txXfrm>
    </dsp:sp>
    <dsp:sp modelId="{4909691E-654B-47D8-8CD5-27CF176FFE65}">
      <dsp:nvSpPr>
        <dsp:cNvPr id="0" name=""/>
        <dsp:cNvSpPr/>
      </dsp:nvSpPr>
      <dsp:spPr>
        <a:xfrm>
          <a:off x="1733140" y="2206567"/>
          <a:ext cx="2699896" cy="139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97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Οι δάσκαλοι επιδεικνύουν αποτελεσματικές στρατηγικές κατανόησης πχ </a:t>
          </a:r>
          <a:r>
            <a:rPr lang="el-GR" sz="1700" kern="1200" dirty="0" err="1"/>
            <a:t>οπτικοποίηση</a:t>
          </a:r>
          <a:r>
            <a:rPr lang="el-GR" sz="1700" kern="1200" dirty="0"/>
            <a:t> και πρόβλεψη (ευέλικτη </a:t>
          </a:r>
          <a:r>
            <a:rPr lang="el-GR" sz="1700" kern="1200" dirty="0" err="1"/>
            <a:t>μοντελοποίηση</a:t>
          </a:r>
          <a:r>
            <a:rPr lang="el-GR" sz="1700" kern="1200" dirty="0"/>
            <a:t>)</a:t>
          </a:r>
        </a:p>
      </dsp:txBody>
      <dsp:txXfrm>
        <a:off x="1733140" y="2206567"/>
        <a:ext cx="2699896" cy="1397886"/>
      </dsp:txXfrm>
    </dsp:sp>
    <dsp:sp modelId="{6F1CDBFC-70D3-4940-84FE-D850D48F45E3}">
      <dsp:nvSpPr>
        <dsp:cNvPr id="0" name=""/>
        <dsp:cNvSpPr/>
      </dsp:nvSpPr>
      <dsp:spPr>
        <a:xfrm>
          <a:off x="2273119" y="3293812"/>
          <a:ext cx="2429906" cy="46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Φωναχτή σκέψη του δασκάλου</a:t>
          </a:r>
        </a:p>
      </dsp:txBody>
      <dsp:txXfrm>
        <a:off x="2273119" y="3293812"/>
        <a:ext cx="2429906" cy="465962"/>
      </dsp:txXfrm>
    </dsp:sp>
    <dsp:sp modelId="{6CB1992F-E565-443D-9E7B-1B5E2E94066D}">
      <dsp:nvSpPr>
        <dsp:cNvPr id="0" name=""/>
        <dsp:cNvSpPr/>
      </dsp:nvSpPr>
      <dsp:spPr>
        <a:xfrm>
          <a:off x="5355373" y="2206567"/>
          <a:ext cx="2699896" cy="139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97257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Bereiter &amp;Bird, 1985; </a:t>
          </a:r>
          <a:r>
            <a:rPr lang="en-US" sz="1700" kern="1200" dirty="0" err="1"/>
            <a:t>Silven</a:t>
          </a:r>
          <a:r>
            <a:rPr lang="en-US" sz="1700" kern="1200" dirty="0"/>
            <a:t> &amp;</a:t>
          </a:r>
          <a:r>
            <a:rPr lang="en-US" sz="1700" kern="1200" dirty="0" err="1"/>
            <a:t>Vauras</a:t>
          </a:r>
          <a:r>
            <a:rPr lang="en-US" sz="1700" kern="1200" dirty="0"/>
            <a:t>, 1992: </a:t>
          </a:r>
          <a:r>
            <a:rPr lang="el-GR" sz="1700" kern="1200" dirty="0"/>
            <a:t>καλύτερη κατανόηση, καλύτεροι στο να συνοψίζουν πληροφορίες, μείωση παρορμητικότητας</a:t>
          </a:r>
        </a:p>
      </dsp:txBody>
      <dsp:txXfrm>
        <a:off x="5355373" y="2206567"/>
        <a:ext cx="2699896" cy="1397886"/>
      </dsp:txXfrm>
    </dsp:sp>
    <dsp:sp modelId="{181D4814-2855-41D6-A31C-7F4C30ADECD6}">
      <dsp:nvSpPr>
        <dsp:cNvPr id="0" name=""/>
        <dsp:cNvSpPr/>
      </dsp:nvSpPr>
      <dsp:spPr>
        <a:xfrm>
          <a:off x="5895352" y="3293812"/>
          <a:ext cx="2429906" cy="46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Φωναχτή σκέψη του μαθητή</a:t>
          </a:r>
        </a:p>
      </dsp:txBody>
      <dsp:txXfrm>
        <a:off x="5895352" y="3293812"/>
        <a:ext cx="2429906" cy="465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1D876-9F2E-4EC4-BE47-09D5289E769B}">
      <dsp:nvSpPr>
        <dsp:cNvPr id="0" name=""/>
        <dsp:cNvSpPr/>
      </dsp:nvSpPr>
      <dsp:spPr>
        <a:xfrm>
          <a:off x="4894205" y="1398899"/>
          <a:ext cx="1811116" cy="807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494"/>
              </a:lnTo>
              <a:lnTo>
                <a:pt x="1811116" y="481494"/>
              </a:lnTo>
              <a:lnTo>
                <a:pt x="1811116" y="807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5A1A3-7B13-41ED-B93C-B3BF49122293}">
      <dsp:nvSpPr>
        <dsp:cNvPr id="0" name=""/>
        <dsp:cNvSpPr/>
      </dsp:nvSpPr>
      <dsp:spPr>
        <a:xfrm>
          <a:off x="3083088" y="1398899"/>
          <a:ext cx="1811116" cy="807667"/>
        </a:xfrm>
        <a:custGeom>
          <a:avLst/>
          <a:gdLst/>
          <a:ahLst/>
          <a:cxnLst/>
          <a:rect l="0" t="0" r="0" b="0"/>
          <a:pathLst>
            <a:path>
              <a:moveTo>
                <a:pt x="1811116" y="0"/>
              </a:moveTo>
              <a:lnTo>
                <a:pt x="1811116" y="481494"/>
              </a:lnTo>
              <a:lnTo>
                <a:pt x="0" y="481494"/>
              </a:lnTo>
              <a:lnTo>
                <a:pt x="0" y="8076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9E505-79BC-49C7-9740-37F1355ADB36}">
      <dsp:nvSpPr>
        <dsp:cNvPr id="0" name=""/>
        <dsp:cNvSpPr/>
      </dsp:nvSpPr>
      <dsp:spPr>
        <a:xfrm>
          <a:off x="3544256" y="1012"/>
          <a:ext cx="2699896" cy="139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9725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Έρευνες σε αφηγηματικά και επεξηγηματικά κείμενα. Έμφαση στις δομικές πλευρές οργάνωσης κειμένου</a:t>
          </a:r>
        </a:p>
      </dsp:txBody>
      <dsp:txXfrm>
        <a:off x="3544256" y="1012"/>
        <a:ext cx="2699896" cy="1397886"/>
      </dsp:txXfrm>
    </dsp:sp>
    <dsp:sp modelId="{263A23FB-3610-4361-BD51-E05FB2EC11A5}">
      <dsp:nvSpPr>
        <dsp:cNvPr id="0" name=""/>
        <dsp:cNvSpPr/>
      </dsp:nvSpPr>
      <dsp:spPr>
        <a:xfrm>
          <a:off x="4084236" y="1088258"/>
          <a:ext cx="2429906" cy="46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Η δομή του κειμένου </a:t>
          </a:r>
        </a:p>
      </dsp:txBody>
      <dsp:txXfrm>
        <a:off x="4084236" y="1088258"/>
        <a:ext cx="2429906" cy="465962"/>
      </dsp:txXfrm>
    </dsp:sp>
    <dsp:sp modelId="{26334270-6269-4BB3-9A27-3D1728851DD5}">
      <dsp:nvSpPr>
        <dsp:cNvPr id="0" name=""/>
        <dsp:cNvSpPr/>
      </dsp:nvSpPr>
      <dsp:spPr>
        <a:xfrm>
          <a:off x="1733140" y="2206567"/>
          <a:ext cx="2699896" cy="139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9725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Γραμματική ή χάρτης της ιστορίας: το πλαίσιο, το πρόβλημα, ο στόχος, η δράση, το αποτέλεσμα, η λύση και το θέμα</a:t>
          </a:r>
        </a:p>
      </dsp:txBody>
      <dsp:txXfrm>
        <a:off x="1733140" y="2206567"/>
        <a:ext cx="2699896" cy="1397886"/>
      </dsp:txXfrm>
    </dsp:sp>
    <dsp:sp modelId="{7FAAC546-533C-4EAB-885E-B0899010389F}">
      <dsp:nvSpPr>
        <dsp:cNvPr id="0" name=""/>
        <dsp:cNvSpPr/>
      </dsp:nvSpPr>
      <dsp:spPr>
        <a:xfrm>
          <a:off x="2273119" y="3293812"/>
          <a:ext cx="2429906" cy="46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Η δομή της ιστορίας</a:t>
          </a:r>
        </a:p>
      </dsp:txBody>
      <dsp:txXfrm>
        <a:off x="2273119" y="3293812"/>
        <a:ext cx="2429906" cy="465962"/>
      </dsp:txXfrm>
    </dsp:sp>
    <dsp:sp modelId="{5EC95CBD-6C08-42DB-A0E4-2220802C5B13}">
      <dsp:nvSpPr>
        <dsp:cNvPr id="0" name=""/>
        <dsp:cNvSpPr/>
      </dsp:nvSpPr>
      <dsp:spPr>
        <a:xfrm>
          <a:off x="5355373" y="2206567"/>
          <a:ext cx="2699896" cy="1397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19725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Οι μαθητές με περισσότερες γνώσεις για τη δομή του κειμένου ανακαλούν περισσότερες </a:t>
          </a:r>
          <a:r>
            <a:rPr lang="el-GR" sz="1500" kern="1200" dirty="0" err="1"/>
            <a:t>κειμενικές</a:t>
          </a:r>
          <a:r>
            <a:rPr lang="el-GR" sz="1500" kern="1200" dirty="0"/>
            <a:t> πληροφορίες. Πρακτική των καλών αναγνωστών</a:t>
          </a:r>
        </a:p>
      </dsp:txBody>
      <dsp:txXfrm>
        <a:off x="5355373" y="2206567"/>
        <a:ext cx="2699896" cy="1397886"/>
      </dsp:txXfrm>
    </dsp:sp>
    <dsp:sp modelId="{E592DCFD-FB9B-4323-8446-3D8FC72F7B87}">
      <dsp:nvSpPr>
        <dsp:cNvPr id="0" name=""/>
        <dsp:cNvSpPr/>
      </dsp:nvSpPr>
      <dsp:spPr>
        <a:xfrm>
          <a:off x="5895352" y="3293812"/>
          <a:ext cx="2429906" cy="46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10795" rIns="43180" bIns="10795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Η δομή των πληροφοριακών κειμένων</a:t>
          </a:r>
        </a:p>
      </dsp:txBody>
      <dsp:txXfrm>
        <a:off x="5895352" y="3293812"/>
        <a:ext cx="2429906" cy="465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61564-54A1-4280-ACAD-FEE84646048E}">
      <dsp:nvSpPr>
        <dsp:cNvPr id="0" name=""/>
        <dsp:cNvSpPr/>
      </dsp:nvSpPr>
      <dsp:spPr>
        <a:xfrm>
          <a:off x="0" y="596769"/>
          <a:ext cx="3143249" cy="25672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Οπτική αναπαράσταση του κειμένου</a:t>
          </a:r>
          <a:r>
            <a:rPr lang="el-GR" sz="1300" kern="1200" dirty="0"/>
            <a:t>: βοηθά τους αναγνώστες να καταλάβουν, να οργανώσουν και να θυμηθούν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>
              <a:hlinkClick xmlns:r="http://schemas.openxmlformats.org/officeDocument/2006/relationships" r:id="rId1"/>
            </a:rPr>
            <a:t>Διαγράμματα ροής</a:t>
          </a:r>
          <a:endParaRPr lang="el-GR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>
              <a:hlinkClick xmlns:r="http://schemas.openxmlformats.org/officeDocument/2006/relationships" r:id="rId2"/>
            </a:rPr>
            <a:t>Εννοιολογικοί χάρτες</a:t>
          </a:r>
          <a:endParaRPr lang="el-GR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 err="1"/>
            <a:t>Ανα</a:t>
          </a:r>
          <a:r>
            <a:rPr lang="el-GR" sz="1300" kern="1200" dirty="0"/>
            <a:t>- αναπαραστάσεις αφού μας επιτρέπουν να ξαναπαρουσιάσουμε τις πληροφορίες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 dirty="0"/>
        </a:p>
      </dsp:txBody>
      <dsp:txXfrm>
        <a:off x="0" y="596769"/>
        <a:ext cx="3143249" cy="2567249"/>
      </dsp:txXfrm>
    </dsp:sp>
    <dsp:sp modelId="{9A54A488-3AFB-4B9A-99D8-9B7227B6E8DE}">
      <dsp:nvSpPr>
        <dsp:cNvPr id="0" name=""/>
        <dsp:cNvSpPr/>
      </dsp:nvSpPr>
      <dsp:spPr>
        <a:xfrm>
          <a:off x="3457575" y="676186"/>
          <a:ext cx="3143249" cy="24084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Περίληψη</a:t>
          </a:r>
          <a:r>
            <a:rPr lang="el-GR" sz="1300" kern="1200" dirty="0"/>
            <a:t>: απαιτείται από τον αναγνώστη να κινείται ανάμεσα σε μεγάλα τμήματα του κειμένου, να διαφοροποιεί τις σημαντικές από τις ασήμαντες ιδέες και να τις συνθέτει για να δημιουργήσει ένα καινούργιο κείμενο.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Bean &amp; </a:t>
          </a:r>
          <a:r>
            <a:rPr lang="en-US" sz="1300" kern="1200" dirty="0" err="1"/>
            <a:t>Steenwyk</a:t>
          </a:r>
          <a:r>
            <a:rPr lang="en-US" sz="1300" kern="1200" dirty="0"/>
            <a:t>, 1984: </a:t>
          </a:r>
          <a:r>
            <a:rPr lang="el-GR" sz="1300" kern="1200" dirty="0"/>
            <a:t>οι δύο προσεγγίσεις παραγωγής περιλήψεων ήταν αποτελεσματικές και για τη βελτίωση της αναγνωστικής κατανόησης</a:t>
          </a:r>
        </a:p>
      </dsp:txBody>
      <dsp:txXfrm>
        <a:off x="3457575" y="676186"/>
        <a:ext cx="3143249" cy="2408414"/>
      </dsp:txXfrm>
    </dsp:sp>
    <dsp:sp modelId="{A99F5F3F-A4CD-4FDB-8639-3F6ECE1BBD19}">
      <dsp:nvSpPr>
        <dsp:cNvPr id="0" name=""/>
        <dsp:cNvSpPr/>
      </dsp:nvSpPr>
      <dsp:spPr>
        <a:xfrm>
          <a:off x="6915149" y="937419"/>
          <a:ext cx="3143249" cy="1885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/>
            <a:t>Διατύπωση ερωτήσεων: </a:t>
          </a:r>
          <a:r>
            <a:rPr lang="el-GR" sz="1300" b="0" kern="1200" dirty="0"/>
            <a:t>Οι ικανότητες κατανόησης και ανάκλησης πληροφοριών των μαθητών διαμορφώνονται από το είδος των ερωτήσεων στις οποίες έχουν συνηθίσει να απαντούν</a:t>
          </a:r>
          <a:r>
            <a:rPr lang="el-GR" sz="1300" b="1" kern="1200" dirty="0"/>
            <a:t>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0" kern="1200" dirty="0"/>
            <a:t>Όταν οι μαθητές μαθαίνουν να παράγουν ερωτήσεις σχετικά με το κείμενο, τότε βελτιώνεται η ικανότητα γενικής κατανόησης.</a:t>
          </a:r>
        </a:p>
      </dsp:txBody>
      <dsp:txXfrm>
        <a:off x="6915149" y="937419"/>
        <a:ext cx="3143249" cy="1885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0A356-2CE4-491A-9EE4-22FB23DC3F24}">
      <dsp:nvSpPr>
        <dsp:cNvPr id="0" name=""/>
        <dsp:cNvSpPr/>
      </dsp:nvSpPr>
      <dsp:spPr>
        <a:xfrm>
          <a:off x="1227" y="0"/>
          <a:ext cx="3192363" cy="3760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Αμοιβαία Διδασκαλία</a:t>
          </a:r>
        </a:p>
      </dsp:txBody>
      <dsp:txXfrm>
        <a:off x="1227" y="0"/>
        <a:ext cx="3192363" cy="1128236"/>
      </dsp:txXfrm>
    </dsp:sp>
    <dsp:sp modelId="{018D59B2-99E0-4D42-B0EF-8F92C1A78A12}">
      <dsp:nvSpPr>
        <dsp:cNvPr id="0" name=""/>
        <dsp:cNvSpPr/>
      </dsp:nvSpPr>
      <dsp:spPr>
        <a:xfrm>
          <a:off x="320464" y="1129338"/>
          <a:ext cx="2553890" cy="1133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Βασίζεται στις εξής στρατηγικές κατανόησης: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1. Πρόβλεψη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2. Διατύπωση/ παραγωγή ερωτήσεων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3. Διευκρίνιση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4. Περίληψη</a:t>
          </a:r>
        </a:p>
      </dsp:txBody>
      <dsp:txXfrm>
        <a:off x="353676" y="1162550"/>
        <a:ext cx="2487466" cy="1067504"/>
      </dsp:txXfrm>
    </dsp:sp>
    <dsp:sp modelId="{57F23545-139A-4D00-A446-291370BA6371}">
      <dsp:nvSpPr>
        <dsp:cNvPr id="0" name=""/>
        <dsp:cNvSpPr/>
      </dsp:nvSpPr>
      <dsp:spPr>
        <a:xfrm>
          <a:off x="320464" y="2437717"/>
          <a:ext cx="2553890" cy="1133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Σταδιακή μεταβίβαση ευθύνης από τον εκπαιδευτικό στο μαθητή για τη διεξαγωγή κάθε βήματος της πρακτικής.</a:t>
          </a:r>
        </a:p>
      </dsp:txBody>
      <dsp:txXfrm>
        <a:off x="353676" y="2470929"/>
        <a:ext cx="2487466" cy="1067504"/>
      </dsp:txXfrm>
    </dsp:sp>
    <dsp:sp modelId="{B8E4576B-55F8-4116-BED0-F37DC195A811}">
      <dsp:nvSpPr>
        <dsp:cNvPr id="0" name=""/>
        <dsp:cNvSpPr/>
      </dsp:nvSpPr>
      <dsp:spPr>
        <a:xfrm>
          <a:off x="3433018" y="0"/>
          <a:ext cx="3192363" cy="3760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Διδασκαλία Συνδιαλλακτικών Στρατηγικών </a:t>
          </a:r>
        </a:p>
      </dsp:txBody>
      <dsp:txXfrm>
        <a:off x="3433018" y="0"/>
        <a:ext cx="3192363" cy="1128236"/>
      </dsp:txXfrm>
    </dsp:sp>
    <dsp:sp modelId="{0A051D5B-9CFD-4842-B90E-F41415E40255}">
      <dsp:nvSpPr>
        <dsp:cNvPr id="0" name=""/>
        <dsp:cNvSpPr/>
      </dsp:nvSpPr>
      <dsp:spPr>
        <a:xfrm>
          <a:off x="3752254" y="1129338"/>
          <a:ext cx="2553890" cy="1133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700" kern="1200" dirty="0"/>
            <a:t>Διδασκαλία πακέτου στρατηγικών κατανόησης: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700" kern="1200" dirty="0"/>
            <a:t>πρόβλεψη – </a:t>
          </a:r>
          <a:r>
            <a:rPr lang="el-GR" sz="700" kern="1200" dirty="0" err="1"/>
            <a:t>οπτικοποίηση</a:t>
          </a:r>
          <a:r>
            <a:rPr lang="el-GR" sz="700" kern="1200" dirty="0"/>
            <a:t>- παραγωγή ερωτήσεων – διευκρίνηση- δημιουργία συνδέσεων (ανάμεσα στο κείμενο και στις εμπειρίες των μαθητών)- περίληψη μέσω φωναχτής σκέψης του δασκάλου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 dirty="0"/>
        </a:p>
      </dsp:txBody>
      <dsp:txXfrm>
        <a:off x="3785466" y="1162550"/>
        <a:ext cx="2487466" cy="1067504"/>
      </dsp:txXfrm>
    </dsp:sp>
    <dsp:sp modelId="{214F4584-CCBB-491E-BC0B-B10AC87EB5C7}">
      <dsp:nvSpPr>
        <dsp:cNvPr id="0" name=""/>
        <dsp:cNvSpPr/>
      </dsp:nvSpPr>
      <dsp:spPr>
        <a:xfrm>
          <a:off x="3752254" y="2437717"/>
          <a:ext cx="2553890" cy="1133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Ο εκπαιδευτικός ζητάει από τους μαθητές να γράψουν μια πρόβλεψη για το περιεχόμενο του κειμένου.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Ο εκπαιδευτικός διαβάζει σκεπτόμενος δυνατά.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ΟΙ μαθητές διαβάζουν μεγαλόφωνα  εφαρμόζοντας κατάλληλες στρατηγικές με προτροπή δασκάλου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Ή μόνοι τους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Επιστρέφουν τις γραπτές τους προβλέψεις για να αξιολογήσουν την ακρίβειά τους.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 dirty="0"/>
        </a:p>
      </dsp:txBody>
      <dsp:txXfrm>
        <a:off x="3785466" y="2470929"/>
        <a:ext cx="2487466" cy="1067504"/>
      </dsp:txXfrm>
    </dsp:sp>
    <dsp:sp modelId="{DD2EC500-AB6F-4EE4-83A5-B066463141A9}">
      <dsp:nvSpPr>
        <dsp:cNvPr id="0" name=""/>
        <dsp:cNvSpPr/>
      </dsp:nvSpPr>
      <dsp:spPr>
        <a:xfrm>
          <a:off x="6864808" y="0"/>
          <a:ext cx="3192363" cy="3760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Αμφισβήτηση του συγγραφέα</a:t>
          </a:r>
        </a:p>
      </dsp:txBody>
      <dsp:txXfrm>
        <a:off x="6864808" y="0"/>
        <a:ext cx="3192363" cy="1128236"/>
      </dsp:txXfrm>
    </dsp:sp>
    <dsp:sp modelId="{AB420A0C-69EA-4A1C-ABB5-7DC5FF094DFD}">
      <dsp:nvSpPr>
        <dsp:cNvPr id="0" name=""/>
        <dsp:cNvSpPr/>
      </dsp:nvSpPr>
      <dsp:spPr>
        <a:xfrm>
          <a:off x="7184045" y="1129338"/>
          <a:ext cx="2553890" cy="1133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Εφόσον οι διδάσκοντες ως γνώστες των στρατηγικών που ακολουθούν οι ενήλικοι αναγνώστες, έβρισκαν βοηθητικό να προσπαθούν να εντοπίσουν τι </a:t>
          </a:r>
          <a:r>
            <a:rPr lang="el-GR" sz="700" kern="1200" dirty="0" err="1"/>
            <a:t>έιχε</a:t>
          </a:r>
          <a:r>
            <a:rPr lang="el-GR" sz="700" kern="1200" dirty="0"/>
            <a:t> στο νου του ο συγγραφέας ενός κειμένου όταν το έγραφε ίσως και οι μαθητές να μπορούσαν να ωφεληθούν αν ανακρίνουν το συγγραφέα .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kern="1200" dirty="0"/>
        </a:p>
      </dsp:txBody>
      <dsp:txXfrm>
        <a:off x="7217257" y="1162550"/>
        <a:ext cx="2487466" cy="1067504"/>
      </dsp:txXfrm>
    </dsp:sp>
    <dsp:sp modelId="{8A9781A0-51F0-4600-991C-3F43C3CA8081}">
      <dsp:nvSpPr>
        <dsp:cNvPr id="0" name=""/>
        <dsp:cNvSpPr/>
      </dsp:nvSpPr>
      <dsp:spPr>
        <a:xfrm>
          <a:off x="7184045" y="2437717"/>
          <a:ext cx="2553890" cy="1133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Έναρξη συζήτησης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Βοήθησε τους μαθητές να εστιάσουν στο μήνυμα του συγγραφέα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Βοήθησε τους μαθητές να συνδέσουν πληροφορίες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Αναγνώρισε δυσκολίες στον τρόπο με τον οποίο ο συγγραφέας παρουσιάζει πληροφορίες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700" kern="1200" dirty="0"/>
            <a:t>Ενθάρρυνε τους μαθητές να αναφερθούν στο κείμενο  είτε διότι έχουν παρερμηνεύσει μια δήλωση του κειμένου ή για να τους βοηθήσεις να αναγνωρίσουν ότι έχουν εξάγει ένα συμπέρασμα</a:t>
          </a:r>
        </a:p>
      </dsp:txBody>
      <dsp:txXfrm>
        <a:off x="7217257" y="2470929"/>
        <a:ext cx="2487466" cy="106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961038-E69E-4522-97BB-EB99858856DE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126FDC-224F-40D9-BC14-B335420DDF09}" type="datetime1">
              <a:rPr lang="el-GR" smtClean="0"/>
              <a:t>9/1/2023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63439-1CC6-4094-85D0-A1C74227DFA2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6170DA-EBCE-4415-B782-844B757DAABC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AA9FC3-E810-4E41-B008-8F840F53EEA3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35135B-71ED-4DAD-A0D4-F956DC504FD7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ομέ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A4A3C6-2769-4B8E-B4CD-8638D980537F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AFD62-81D8-460C-9A40-4B19744AFB4A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11" name="Θέση υποσέλιδου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Θέση ημερομηνίας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F9DDFC-3711-4385-89BD-93ACC588C7FA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B6C2DE-AD7D-4301-AF66-F299BAC0F051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" dirty="0"/>
              <a:t>Κάντε κλικ για να</a:t>
            </a:r>
            <a:r>
              <a:rPr lang="en-US" dirty="0"/>
              <a:t> </a:t>
            </a:r>
            <a:r>
              <a:rPr lang="el" dirty="0"/>
              <a:t>επεξεργαστείτε το</a:t>
            </a:r>
            <a:r>
              <a:rPr lang="en-US" dirty="0"/>
              <a:t> </a:t>
            </a:r>
            <a:r>
              <a:rPr lang="el" dirty="0"/>
              <a:t>Στυλ κύριου τίτλου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934E474-51DB-4149-80D1-F3A9A7563EB9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5900B07-A939-46A1-95E3-F4BF6E48AFB2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6D902E8-EFEB-49E0-A81E-5B9E8C2EA99F}" type="datetime1">
              <a:rPr lang="el-GR" smtClean="0"/>
              <a:t>9/1/2023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Ορθογώνιο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kumimoji="0" lang="en-US" sz="42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A</a:t>
            </a:r>
            <a:r>
              <a:rPr kumimoji="0" lang="el-GR" sz="42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ποτελεσματικές</a:t>
            </a:r>
            <a:r>
              <a:rPr kumimoji="0" lang="el-GR" sz="42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 Πρακτικές για την Ανάπτυξη της Κατανόησης Κειμένου</a:t>
            </a:r>
            <a:endParaRPr lang="el" sz="8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el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pic>
        <p:nvPicPr>
          <p:cNvPr id="5" name="Εικόνα 4" descr="Μια εικόνα που περιέχει κτίριο, κάθισμα, παγκάκι, πλευρά&#10;&#10;Αυτόματη δημιουργία περιγραφής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Ευθεία γραμμή σύνδεσης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08C2A-A844-4370-9EA6-80A7E648F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Κλασσικό οπτικό μοντέλο των </a:t>
            </a:r>
            <a:r>
              <a:rPr lang="en-US" dirty="0"/>
              <a:t>Pearson &amp; Gallagher (1983)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5061548-F680-4D2D-804C-27C9E3522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50" y="2108200"/>
            <a:ext cx="5655625" cy="3760788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40858F-3F4E-4BE8-B519-1A006C1C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8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F475E4-ED25-435B-8BAC-0BDDE804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Άλλοι Διδακτικοί Παράγοντες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13DF1C-F589-4D0A-9CC4-189026ABF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Επιλογή των κειμένων που θα χρησιμοποιηθούν: να έχουν επιλεγεί με κριτήρια ώστε να ταιριάζουν καλά στην εφαρμογή της στρατηγικής που διδάσκεται</a:t>
            </a:r>
          </a:p>
          <a:p>
            <a:r>
              <a:rPr lang="el-GR" dirty="0"/>
              <a:t>Το επίπεδο κινήτρου των μαθητών</a:t>
            </a:r>
          </a:p>
          <a:p>
            <a:r>
              <a:rPr lang="el-GR" dirty="0"/>
              <a:t>Διαρκής αξιολόγηση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23D415-EA80-4D0F-B006-CFE2B393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6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5F6D6C-B043-4B46-BF7A-FBBF17802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Αποτελεσματικές Ατομικές Στρατηγικές Κατανόησης 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1B3B32-080F-4BFB-B6CD-8DA674856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1130F55-7DCE-472F-8340-9354A035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28A7FB38-4855-464C-97A0-FF4AE1D99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978147"/>
              </p:ext>
            </p:extLst>
          </p:nvPr>
        </p:nvGraphicFramePr>
        <p:xfrm>
          <a:off x="1793103" y="1914152"/>
          <a:ext cx="8128000" cy="443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58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7AD4A-0F2A-4C29-9499-ED116311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Αποτελεσματικές Ατομικές Στρατηγικές Κατανόησης 2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060BDC56-9C3B-47E7-A2A4-1B614B236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62733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4B098B-AC95-48C1-91A4-12333AEF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1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A89C8D-613F-4211-B553-FDAEE7B0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Αποτελεσματικές Ατομικές Στρατηγικές Κατανόησης 3</a:t>
            </a:r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F530847A-745C-408E-82CB-2993A37D8C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44280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0B8F69-D7DB-4C5A-837B-09CD96D0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5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D55023-1532-4682-AE5D-150DB68B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Αποτελεσματικές Ατομικές Στρατηγικές Κατανόησης 4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A0E7A723-8AF7-43AD-80ED-4FD53BF19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50403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AB1591-5C1A-4803-95A8-AC1ECDF5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0BDBC-5B43-4D24-82E3-9CB0D470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Αποτελεσματικές Επαναλαμβανόμενες Πρακτικές για την Κατανόηση Κειμένου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0B93EAD5-43E3-4E9C-A39F-D6BD7DD49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60790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E4BC15-73C8-456F-805C-A2DFDA9C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56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455DE6-B475-4F20-B4E1-29A6BFF5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F09F09-B45D-442D-B3CC-631D38F6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Duke, N. &amp; Pearson, P.(2002). A</a:t>
            </a:r>
            <a:r>
              <a:rPr lang="el-GR" dirty="0" err="1"/>
              <a:t>ποτελεσματικές</a:t>
            </a:r>
            <a:r>
              <a:rPr lang="el-GR" dirty="0"/>
              <a:t> Πρακτικές για την Ανάπτυξη της Κατανόησης Κειμένου στο Παπαδημητρίου, </a:t>
            </a:r>
            <a:r>
              <a:rPr lang="el-GR" dirty="0" err="1"/>
              <a:t>Φωτ</a:t>
            </a:r>
            <a:r>
              <a:rPr lang="el-GR" dirty="0"/>
              <a:t>. (</a:t>
            </a:r>
            <a:r>
              <a:rPr lang="el-GR" dirty="0" err="1"/>
              <a:t>επιμ</a:t>
            </a:r>
            <a:r>
              <a:rPr lang="el-GR" dirty="0"/>
              <a:t>). (2012). </a:t>
            </a:r>
            <a:r>
              <a:rPr lang="el-GR" i="1" dirty="0"/>
              <a:t>Διεπιστημονικές Προσεγγίσεις του Γλωσσικού </a:t>
            </a:r>
            <a:r>
              <a:rPr lang="el-GR" i="1" dirty="0" err="1"/>
              <a:t>Γραμματισμού</a:t>
            </a:r>
            <a:r>
              <a:rPr lang="el-GR" i="1" dirty="0"/>
              <a:t> </a:t>
            </a:r>
            <a:r>
              <a:rPr lang="el-GR" dirty="0" err="1"/>
              <a:t>σελ</a:t>
            </a:r>
            <a:r>
              <a:rPr lang="el-GR" dirty="0"/>
              <a:t> 281-314 </a:t>
            </a:r>
            <a:r>
              <a:rPr lang="el-GR"/>
              <a:t>Εκδόσεις Επίκεντρο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8C0573-82B0-449C-91A1-6D5D08E8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2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Ορθογώνιο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el" sz="4800" i="1" dirty="0">
                <a:solidFill>
                  <a:srgbClr val="FFFFFF"/>
                </a:solidFill>
              </a:rPr>
              <a:t>Ταχεία πρόοοδος στην έρευνα για την κατανόηση κειμένου ΄λόγω έλλειψης αντιπαραθέσεων σε σχέση με την αποκωδικοποίηση, την προφορική ανάγνωση και την αναγνωστική ετοιμότητα.</a:t>
            </a:r>
          </a:p>
        </p:txBody>
      </p:sp>
      <p:sp>
        <p:nvSpPr>
          <p:cNvPr id="49" name="Ορθογώνιο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en-US" dirty="0">
                <a:solidFill>
                  <a:srgbClr val="FFFFFF"/>
                </a:solidFill>
              </a:rPr>
              <a:t>Nell K. Duke &amp; </a:t>
            </a:r>
            <a:r>
              <a:rPr lang="en-US" dirty="0" err="1">
                <a:solidFill>
                  <a:srgbClr val="FFFFFF"/>
                </a:solidFill>
              </a:rPr>
              <a:t>P.David</a:t>
            </a:r>
            <a:r>
              <a:rPr lang="en-US" dirty="0">
                <a:solidFill>
                  <a:srgbClr val="FFFFFF"/>
                </a:solidFill>
              </a:rPr>
              <a:t> Pearson</a:t>
            </a:r>
            <a:endParaRPr lang="e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50A5E3-4BE1-43E6-83F1-30BE238B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κάνουν οι καλοί αναγνώστες κατά την διάρκεια της ανάγνωσης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32A1C3-0028-47BB-9CA4-391B4B3E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ενεργοί αναγνώστες.</a:t>
            </a:r>
          </a:p>
          <a:p>
            <a:r>
              <a:rPr lang="el-GR" dirty="0"/>
              <a:t>Έχουν καθαρούς στόχους στο μυαλό τους σχετικά με την ανάγνωσή τους.</a:t>
            </a:r>
          </a:p>
          <a:p>
            <a:r>
              <a:rPr lang="el-GR" dirty="0"/>
              <a:t>Ρίχνουν μια ματιά στο κείμενο πριν το διαβάσουν, παρατηρώντας τη δομή, της ενότητες και εντοπίζουν ενδεχομένως ποια είναι πιο σχετική με την ανάγνωσή τους.</a:t>
            </a:r>
          </a:p>
          <a:p>
            <a:r>
              <a:rPr lang="el-GR" dirty="0"/>
              <a:t>Κάνουν προβλέψεις.</a:t>
            </a:r>
          </a:p>
          <a:p>
            <a:r>
              <a:rPr lang="el-GR" dirty="0"/>
              <a:t>Διαβάζουν επιλεκτικά και παίρνουν διαρκώς αποφάσεις για το τι να διαβάσουν προσεχτικά, τι να διαβάσουν αργότερα, τι να μη διαβάσουν κλπ.</a:t>
            </a:r>
          </a:p>
          <a:p>
            <a:r>
              <a:rPr lang="el-GR" dirty="0"/>
              <a:t>Δομούν, αναθεωρούν και θέτουν ερωτήσεις σχετικά με το νόημα του κειμένου, καθώς διαβάζουν.</a:t>
            </a:r>
          </a:p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BE1DA24-2991-4D20-A04A-911C7EB1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247A51-0010-4248-A193-2C9D9818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Τι κάνουν οι καλοί αναγνώστες κατά την διάρκεια της ανάγνωσης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F52C53-BEF7-4C9F-9B1F-F86EBFECF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Προσπαθούν να προσδιορίσουν το νόημα άγνωστων λέξεων και εννοιών.</a:t>
            </a:r>
          </a:p>
          <a:p>
            <a:r>
              <a:rPr lang="el-GR" dirty="0"/>
              <a:t>Χρησιμοποιούν την σχετική </a:t>
            </a:r>
            <a:r>
              <a:rPr lang="el-GR" dirty="0" err="1"/>
              <a:t>προϋπάρχουσα</a:t>
            </a:r>
            <a:r>
              <a:rPr lang="el-GR" dirty="0"/>
              <a:t> γνώση τους</a:t>
            </a:r>
          </a:p>
          <a:p>
            <a:r>
              <a:rPr lang="el-GR" dirty="0"/>
              <a:t>Σκέφτονται σχετικά με τους συγγραφείς του κειμένου, το ύφος τους, τις πεποιθήσεις τους, τις προθέσεις τους και το ιστορικό πλαίσιο.</a:t>
            </a:r>
          </a:p>
          <a:p>
            <a:r>
              <a:rPr lang="el-GR" dirty="0"/>
              <a:t>Ελέγχουν τακτικά εάν καταλαβαίνουν το κείμενο για να προσαρμόσουν την ανάγνωσή τους αναλόγως.</a:t>
            </a:r>
          </a:p>
          <a:p>
            <a:r>
              <a:rPr lang="el-GR" dirty="0"/>
              <a:t>Αξιολογούν την ποιότητα και την αξία του κειμένου και αντιδρούν </a:t>
            </a:r>
            <a:r>
              <a:rPr lang="el-GR" dirty="0" err="1"/>
              <a:t>σ΄αυτό</a:t>
            </a:r>
            <a:r>
              <a:rPr lang="el-GR" dirty="0"/>
              <a:t> </a:t>
            </a:r>
          </a:p>
          <a:p>
            <a:r>
              <a:rPr lang="el-GR" dirty="0"/>
              <a:t>Διαβάζουν διαφορετικά είδη κειμένου με διαφορετικό τρόπο.</a:t>
            </a:r>
          </a:p>
          <a:p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D67B59E-B26C-451E-A7DE-247EE248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6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A01F86-ABDA-4034-A37B-1D839B0D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Τι κάνουν οι καλοί αναγνώστες κατά την διάρκεια της ανάγνωσης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461AC7-B5F5-413C-8B0B-7E0C53A41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διαβάζουν αφηγηματικά κείμενα, λαμβάνουν υπόψη το </a:t>
            </a:r>
            <a:r>
              <a:rPr lang="el-GR" dirty="0" err="1"/>
              <a:t>χωροχρονικό</a:t>
            </a:r>
            <a:r>
              <a:rPr lang="el-GR" dirty="0"/>
              <a:t> πλαίσιο  και τους χαρακτήρες.</a:t>
            </a:r>
          </a:p>
          <a:p>
            <a:r>
              <a:rPr lang="el-GR" dirty="0"/>
              <a:t>¨όταν διαβάζουν επεξηγηματικά , παράγουν και αναθεωρούν περιλήψεις σχετικά.</a:t>
            </a:r>
          </a:p>
          <a:p>
            <a:r>
              <a:rPr lang="el-GR" dirty="0"/>
              <a:t>Η επεξεργασία του κειμένου συμβαίνει τόσο κατά τη διάρκεια της ανάγνωσης, όσο και κατά τα μικρά διαλείμματα στη διάρκεια αυτής, ή μετά την έναρξη ή τη λήξη της.</a:t>
            </a:r>
          </a:p>
          <a:p>
            <a:r>
              <a:rPr lang="el-GR" dirty="0"/>
              <a:t>Είναι απαιτητική διαδικασία αλλά και παραγωγική και προσφέρει ικανοποίηση.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1710AD-03A1-4564-9011-BC56CA8C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1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310CE6-F256-4E27-824A-6520567A8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5400" dirty="0"/>
              <a:t>Μπορούμε να βοηθήσουμε τους μαθητές να αποκτήσουν τις στρατηγικές των καλών μαθητών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727EC7F-1433-4A07-87FD-32402F59B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Συλλογες</a:t>
            </a:r>
            <a:r>
              <a:rPr lang="el-GR" dirty="0"/>
              <a:t>- «</a:t>
            </a:r>
            <a:r>
              <a:rPr lang="el-GR" dirty="0" err="1"/>
              <a:t>πακετα</a:t>
            </a:r>
            <a:r>
              <a:rPr lang="el-GR" dirty="0"/>
              <a:t>» στρατηγικών </a:t>
            </a:r>
            <a:r>
              <a:rPr lang="el-GR" dirty="0" err="1"/>
              <a:t>κατανοησης</a:t>
            </a:r>
            <a:r>
              <a:rPr lang="el-GR" dirty="0"/>
              <a:t> </a:t>
            </a:r>
            <a:r>
              <a:rPr lang="el-GR" dirty="0" err="1"/>
              <a:t>κειμενου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2778C7-7DB8-4703-86F0-87C4C45A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1D63439-1CC6-4094-85D0-A1C74227DFA2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F78BB1-DB29-478A-A376-FED4D5391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Ισορροπημένη Διδασκαλία της Κατανόησης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227437-7B7E-42A2-ABD8-2B12F1F5D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Ισορροπία μεταξύ της σαφούς διδασκαλίας συγκεκριμένων στρατηγικών και παροχής χρόνου και ευκαιριών στους μαθητές για πραγματική ανάγνωση, συγγραφή και συζήτηση σχετικά με το κείμενο.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E229CE-A580-4065-8F85-DDE3B2E0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3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E71025-93B6-47B4-8FC1-586617B7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Υποστηρικτικό Πλαίσιο της Τάξης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2AE17F-32AE-4388-9926-81235A00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Αφιέρωση απαραίτητου χρόνου επιβάλλεται στην ουσιαστική ανάγνωση – Ευκαιρίες για εφαρμογή γνώσεων, δεξιοτήτων.</a:t>
            </a:r>
          </a:p>
          <a:p>
            <a:r>
              <a:rPr lang="el-GR" dirty="0"/>
              <a:t>Εμπειρία ανάγνωσης πραγματικών κειμένων για πραγματικούς λόγους.</a:t>
            </a:r>
          </a:p>
          <a:p>
            <a:r>
              <a:rPr lang="el-GR" dirty="0"/>
              <a:t>Εμπειρία ανάγνωσης ποικίλων </a:t>
            </a:r>
            <a:r>
              <a:rPr lang="el-GR" dirty="0" err="1"/>
              <a:t>κειμενικών</a:t>
            </a:r>
            <a:r>
              <a:rPr lang="el-GR" dirty="0"/>
              <a:t> ειδών τα οποία επιθυμούμε να κατανοούν οι μαθητές.</a:t>
            </a:r>
          </a:p>
          <a:p>
            <a:r>
              <a:rPr lang="el-GR" dirty="0"/>
              <a:t>Δημιουργία πλαισίου πλήρους με δραστηριότητες προώθησης λεξιλογικής και εννοιολογικής ανάπτυξης μέσω της ανάγνωσης, της εμπειρίας και κυρίως της συζήτησης για τις λέξεις και τη σημασία τους.</a:t>
            </a:r>
          </a:p>
          <a:p>
            <a:r>
              <a:rPr lang="el-GR" dirty="0"/>
              <a:t>Ουσιαστική διευκόλυνση στην ακριβή και αυτόματη αποκωδικοποίηση των λέξεων.</a:t>
            </a:r>
          </a:p>
          <a:p>
            <a:r>
              <a:rPr lang="el-GR" dirty="0"/>
              <a:t>Απαραίτητη είναι η διάθεση χρόνου για τη συγγραφή κειμένων με σκοπό την κατανόησή τους από άλλα άτομα. </a:t>
            </a:r>
          </a:p>
          <a:p>
            <a:r>
              <a:rPr lang="el-GR" dirty="0"/>
              <a:t>Δημιουργία περιβάλλοντος πλούσιου σε δραστηριότητες πρόκλησης υψηλού επιπέδου συζητήσεων σχετικά με το κείμενο.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EA36EC-5639-49B9-8C6C-46C210E9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0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E0D069-0C38-4EBF-910D-A735C5879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μοντέλο για τη Διδασκαλία της Κατανόησης Κειμένου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61CBDC-1DEA-40FA-ACE6-F2EBD7D1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Σαφής περιγραφή της στρατηγικής και του πότε και πώς αυτή μπορεί να χρησιμοποιηθεί.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Μοντελοποίηση</a:t>
            </a:r>
            <a:r>
              <a:rPr lang="el-GR" dirty="0"/>
              <a:t> της στρατηγικής από τον εκπαιδευτικό και/ ή από τους ίδιους τους μαθητές.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Συνεργατική χρήση της στρατηγικής στην πράξη.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Καθοδηγούμενη εξάσκηση στη χρήση της στρατηγικής με σταδιακή μεταβίβαση της </a:t>
            </a:r>
            <a:r>
              <a:rPr lang="el-GR" dirty="0" err="1"/>
              <a:t>ςυθύνης</a:t>
            </a:r>
            <a:r>
              <a:rPr lang="el-GR" dirty="0"/>
              <a:t> στους ίδιους τους μαθητές.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Ανεξάρτητη χρήση της στρατηγικής.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5B88BC9-8424-42DA-9CA7-9D54E759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D245FF9-7D03-49CA-B48F-5C3E6E4538BB}" type="datetime1">
              <a:rPr lang="el-GR" smtClean="0"/>
              <a:t>9/1/2023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8654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00_TF56160789" id="{2C099BE8-CEDF-4507-9036-50B9C15B058F}" vid="{21C4C0AB-7B92-4CCE-8B51-2A204DA6E0E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{F19D5B11-0FC8-4DF2-BDE5-BBE45D074C36}tf56160789_win32</Template>
  <TotalTime>660</TotalTime>
  <Words>1201</Words>
  <Application>Microsoft Office PowerPoint</Application>
  <PresentationFormat>Ευρεία οθόνη</PresentationFormat>
  <Paragraphs>119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Franklin Gothic Book</vt:lpstr>
      <vt:lpstr>1_RetrospectVTI</vt:lpstr>
      <vt:lpstr>Aποτελεσματικές Πρακτικές για την Ανάπτυξη της Κατανόησης Κειμένου</vt:lpstr>
      <vt:lpstr>Ταχεία πρόοοδος στην έρευνα για την κατανόηση κειμένου ΄λόγω έλλειψης αντιπαραθέσεων σε σχέση με την αποκωδικοποίηση, την προφορική ανάγνωση και την αναγνωστική ετοιμότητα.</vt:lpstr>
      <vt:lpstr>Τι κάνουν οι καλοί αναγνώστες κατά την διάρκεια της ανάγνωσης</vt:lpstr>
      <vt:lpstr>Τι κάνουν οι καλοί αναγνώστες κατά την διάρκεια της ανάγνωσης</vt:lpstr>
      <vt:lpstr>Τι κάνουν οι καλοί αναγνώστες κατά την διάρκεια της ανάγνωσης</vt:lpstr>
      <vt:lpstr>Μπορούμε να βοηθήσουμε τους μαθητές να αποκτήσουν τις στρατηγικές των καλών μαθητών</vt:lpstr>
      <vt:lpstr>Ισορροπημένη Διδασκαλία της Κατανόησης</vt:lpstr>
      <vt:lpstr>Το Υποστηρικτικό Πλαίσιο της Τάξης</vt:lpstr>
      <vt:lpstr>Ένα μοντέλο για τη Διδασκαλία της Κατανόησης Κειμένου</vt:lpstr>
      <vt:lpstr>Κλασσικό οπτικό μοντέλο των Pearson &amp; Gallagher (1983)</vt:lpstr>
      <vt:lpstr>Άλλοι Διδακτικοί Παράγοντες</vt:lpstr>
      <vt:lpstr>Αποτελεσματικές Ατομικές Στρατηγικές Κατανόησης 1</vt:lpstr>
      <vt:lpstr>Αποτελεσματικές Ατομικές Στρατηγικές Κατανόησης 2</vt:lpstr>
      <vt:lpstr>Αποτελεσματικές Ατομικές Στρατηγικές Κατανόησης 3</vt:lpstr>
      <vt:lpstr>Αποτελεσματικές Ατομικές Στρατηγικές Κατανόησης 4</vt:lpstr>
      <vt:lpstr>Αποτελεσματικές Επαναλαμβανόμενες Πρακτικές για την Κατανόηση Κειμένου</vt:lpstr>
      <vt:lpstr>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Aποτελεσματικές Πρακτικές για την Ανάπτυξη της Κατανόησης Κειμένου</dc:title>
  <dc:creator>Chrysanthi Tiliakou</dc:creator>
  <cp:lastModifiedBy>Chrysanthi Tiliakou</cp:lastModifiedBy>
  <cp:revision>2</cp:revision>
  <dcterms:created xsi:type="dcterms:W3CDTF">2022-12-19T09:53:54Z</dcterms:created>
  <dcterms:modified xsi:type="dcterms:W3CDTF">2023-01-09T14:34:30Z</dcterms:modified>
</cp:coreProperties>
</file>