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58" r:id="rId15"/>
    <p:sldId id="259" r:id="rId16"/>
    <p:sldId id="260" r:id="rId17"/>
    <p:sldId id="277" r:id="rId18"/>
    <p:sldId id="278" r:id="rId19"/>
    <p:sldId id="279" r:id="rId20"/>
    <p:sldId id="261" r:id="rId21"/>
    <p:sldId id="280" r:id="rId22"/>
    <p:sldId id="281" r:id="rId23"/>
    <p:sldId id="262" r:id="rId24"/>
    <p:sldId id="282" r:id="rId25"/>
    <p:sldId id="263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0C958-ECC9-496B-BCF8-DE095EF6B7EF}" v="301" dt="2021-11-23T15:05:49.729"/>
    <p1510:client id="{47E133A7-BB4F-46C3-8C2D-B1C940F04065}" v="1123" dt="2021-12-28T14:45:58.095"/>
    <p1510:client id="{8C01D0E1-7BBE-4A65-9B5E-58F5F09F41DD}" v="981" dt="2021-12-14T14:53:17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60820-009A-477A-97BF-7DB4486C218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34F29E-1D31-4C67-B72F-817642209E5B}">
      <dgm:prSet/>
      <dgm:spPr/>
      <dgm:t>
        <a:bodyPr/>
        <a:lstStyle/>
        <a:p>
          <a:r>
            <a:rPr lang="el-GR"/>
            <a:t>Είδος γλώσσας στο οποίο δομήθηκε η επιστήμη.</a:t>
          </a:r>
          <a:endParaRPr lang="en-US"/>
        </a:p>
      </dgm:t>
    </dgm:pt>
    <dgm:pt modelId="{2133659A-5BB6-4885-ACC8-9D3A7A69152E}" type="parTrans" cxnId="{1CEB27EC-B72B-448E-8BD3-DD4A4737CF55}">
      <dgm:prSet/>
      <dgm:spPr/>
      <dgm:t>
        <a:bodyPr/>
        <a:lstStyle/>
        <a:p>
          <a:endParaRPr lang="en-US"/>
        </a:p>
      </dgm:t>
    </dgm:pt>
    <dgm:pt modelId="{BA160780-E1C3-4D1F-B9B8-E550526E3A0F}" type="sibTrans" cxnId="{1CEB27EC-B72B-448E-8BD3-DD4A4737CF55}">
      <dgm:prSet/>
      <dgm:spPr/>
      <dgm:t>
        <a:bodyPr/>
        <a:lstStyle/>
        <a:p>
          <a:endParaRPr lang="en-US"/>
        </a:p>
      </dgm:t>
    </dgm:pt>
    <dgm:pt modelId="{63439969-240F-4E36-A211-F5642C281F3F}">
      <dgm:prSet/>
      <dgm:spPr/>
      <dgm:t>
        <a:bodyPr/>
        <a:lstStyle/>
        <a:p>
          <a:r>
            <a:rPr lang="el-GR"/>
            <a:t>Ανοίκειοι τύποι λόγου στα πρώτα χρόνια της δευτεροβάθμιας.</a:t>
          </a:r>
          <a:endParaRPr lang="en-US"/>
        </a:p>
      </dgm:t>
    </dgm:pt>
    <dgm:pt modelId="{AB467FF4-26C1-45A7-BB94-4E10F1418F0C}" type="parTrans" cxnId="{C55CEC43-B523-4B94-A084-1E6430008C86}">
      <dgm:prSet/>
      <dgm:spPr/>
      <dgm:t>
        <a:bodyPr/>
        <a:lstStyle/>
        <a:p>
          <a:endParaRPr lang="en-US"/>
        </a:p>
      </dgm:t>
    </dgm:pt>
    <dgm:pt modelId="{CAF180F4-96D2-4CAD-ACB8-433D25137E7D}" type="sibTrans" cxnId="{C55CEC43-B523-4B94-A084-1E6430008C86}">
      <dgm:prSet/>
      <dgm:spPr/>
      <dgm:t>
        <a:bodyPr/>
        <a:lstStyle/>
        <a:p>
          <a:endParaRPr lang="en-US"/>
        </a:p>
      </dgm:t>
    </dgm:pt>
    <dgm:pt modelId="{A19E6A71-FFF5-4C3E-81EF-DFE24F17285C}">
      <dgm:prSet/>
      <dgm:spPr/>
      <dgm:t>
        <a:bodyPr/>
        <a:lstStyle/>
        <a:p>
          <a:r>
            <a:rPr lang="el-GR"/>
            <a:t>Τεχνικοί όροι</a:t>
          </a:r>
          <a:endParaRPr lang="en-US"/>
        </a:p>
      </dgm:t>
    </dgm:pt>
    <dgm:pt modelId="{78F74652-E080-4A18-BDF9-87508CCF3157}" type="parTrans" cxnId="{C883C84C-4BB1-480B-A52D-FFAB48300DB2}">
      <dgm:prSet/>
      <dgm:spPr/>
      <dgm:t>
        <a:bodyPr/>
        <a:lstStyle/>
        <a:p>
          <a:endParaRPr lang="en-US"/>
        </a:p>
      </dgm:t>
    </dgm:pt>
    <dgm:pt modelId="{8F04F8D1-B3A2-4064-B7C8-2D3E7809719B}" type="sibTrans" cxnId="{C883C84C-4BB1-480B-A52D-FFAB48300DB2}">
      <dgm:prSet/>
      <dgm:spPr/>
      <dgm:t>
        <a:bodyPr/>
        <a:lstStyle/>
        <a:p>
          <a:endParaRPr lang="en-US"/>
        </a:p>
      </dgm:t>
    </dgm:pt>
    <dgm:pt modelId="{827CBA08-E82B-43F0-B644-D44B5EBB9425}">
      <dgm:prSet/>
      <dgm:spPr/>
      <dgm:t>
        <a:bodyPr/>
        <a:lstStyle/>
        <a:p>
          <a:r>
            <a:rPr lang="el-GR"/>
            <a:t>Διατύπωση επιστημονικής γραφής</a:t>
          </a:r>
          <a:endParaRPr lang="en-US"/>
        </a:p>
      </dgm:t>
    </dgm:pt>
    <dgm:pt modelId="{00B1EC56-BB89-4D9E-B04F-6C99FB23D9D1}" type="parTrans" cxnId="{15BF56C7-AB6C-476C-891D-5AEE5D216346}">
      <dgm:prSet/>
      <dgm:spPr/>
      <dgm:t>
        <a:bodyPr/>
        <a:lstStyle/>
        <a:p>
          <a:endParaRPr lang="en-US"/>
        </a:p>
      </dgm:t>
    </dgm:pt>
    <dgm:pt modelId="{9F9B0596-EE32-4D5C-9F7F-64DED1088B3A}" type="sibTrans" cxnId="{15BF56C7-AB6C-476C-891D-5AEE5D216346}">
      <dgm:prSet/>
      <dgm:spPr/>
      <dgm:t>
        <a:bodyPr/>
        <a:lstStyle/>
        <a:p>
          <a:endParaRPr lang="en-US"/>
        </a:p>
      </dgm:t>
    </dgm:pt>
    <dgm:pt modelId="{147D1A23-7A32-4833-8087-A5CC3194E76E}">
      <dgm:prSet/>
      <dgm:spPr/>
      <dgm:t>
        <a:bodyPr/>
        <a:lstStyle/>
        <a:p>
          <a:r>
            <a:rPr lang="el-GR"/>
            <a:t>Άγγλοι και Γάλλοι μελετητές από το μεσαίωνα προσπάθησαν να σχεδιάσουν μια γλώσσα της επιστήμης</a:t>
          </a:r>
          <a:endParaRPr lang="en-US"/>
        </a:p>
      </dgm:t>
    </dgm:pt>
    <dgm:pt modelId="{78D1AAC8-713F-482B-9966-C619E90874CA}" type="parTrans" cxnId="{ACECAB2F-1BE3-4F62-ABFD-4313725EB96E}">
      <dgm:prSet/>
      <dgm:spPr/>
      <dgm:t>
        <a:bodyPr/>
        <a:lstStyle/>
        <a:p>
          <a:endParaRPr lang="en-US"/>
        </a:p>
      </dgm:t>
    </dgm:pt>
    <dgm:pt modelId="{DC4CC69C-3F42-4DDE-BE70-169DF3868E9B}" type="sibTrans" cxnId="{ACECAB2F-1BE3-4F62-ABFD-4313725EB96E}">
      <dgm:prSet/>
      <dgm:spPr/>
      <dgm:t>
        <a:bodyPr/>
        <a:lstStyle/>
        <a:p>
          <a:endParaRPr lang="en-US"/>
        </a:p>
      </dgm:t>
    </dgm:pt>
    <dgm:pt modelId="{31E509D0-008C-4981-9530-2FB4CC5E9A5E}">
      <dgm:prSet/>
      <dgm:spPr/>
      <dgm:t>
        <a:bodyPr/>
        <a:lstStyle/>
        <a:p>
          <a:r>
            <a:rPr lang="el-GR"/>
            <a:t>Απαίτηση να είναι αποτελεσματική στη δόμηση των τεχνικών ταξινομιών.</a:t>
          </a:r>
          <a:endParaRPr lang="en-US"/>
        </a:p>
      </dgm:t>
    </dgm:pt>
    <dgm:pt modelId="{D7181D78-30B1-4F77-939B-481B2C06B2ED}" type="parTrans" cxnId="{0AD942C1-4262-408A-8646-D3C5A26F0E4B}">
      <dgm:prSet/>
      <dgm:spPr/>
      <dgm:t>
        <a:bodyPr/>
        <a:lstStyle/>
        <a:p>
          <a:endParaRPr lang="en-US"/>
        </a:p>
      </dgm:t>
    </dgm:pt>
    <dgm:pt modelId="{AB9BC004-0FF8-445E-9AC1-C3D09E06E2C3}" type="sibTrans" cxnId="{0AD942C1-4262-408A-8646-D3C5A26F0E4B}">
      <dgm:prSet/>
      <dgm:spPr/>
      <dgm:t>
        <a:bodyPr/>
        <a:lstStyle/>
        <a:p>
          <a:endParaRPr lang="en-US"/>
        </a:p>
      </dgm:t>
    </dgm:pt>
    <dgm:pt modelId="{218FF751-2CD0-4E5D-AF8F-D0AB18B68E08}" type="pres">
      <dgm:prSet presAssocID="{C8560820-009A-477A-97BF-7DB4486C2184}" presName="Name0" presStyleCnt="0">
        <dgm:presLayoutVars>
          <dgm:dir/>
          <dgm:resizeHandles val="exact"/>
        </dgm:presLayoutVars>
      </dgm:prSet>
      <dgm:spPr/>
    </dgm:pt>
    <dgm:pt modelId="{D4A1BCE3-EF2A-4E49-871A-F72E1F8C88D3}" type="pres">
      <dgm:prSet presAssocID="{4734F29E-1D31-4C67-B72F-817642209E5B}" presName="node" presStyleLbl="node1" presStyleIdx="0" presStyleCnt="6">
        <dgm:presLayoutVars>
          <dgm:bulletEnabled val="1"/>
        </dgm:presLayoutVars>
      </dgm:prSet>
      <dgm:spPr/>
    </dgm:pt>
    <dgm:pt modelId="{A77646E9-8A45-4933-9B46-8BC87B7A7EEA}" type="pres">
      <dgm:prSet presAssocID="{BA160780-E1C3-4D1F-B9B8-E550526E3A0F}" presName="sibTrans" presStyleLbl="sibTrans1D1" presStyleIdx="0" presStyleCnt="5"/>
      <dgm:spPr/>
    </dgm:pt>
    <dgm:pt modelId="{DE0E337A-FEDF-4C19-A4F7-83CE154951F1}" type="pres">
      <dgm:prSet presAssocID="{BA160780-E1C3-4D1F-B9B8-E550526E3A0F}" presName="connectorText" presStyleLbl="sibTrans1D1" presStyleIdx="0" presStyleCnt="5"/>
      <dgm:spPr/>
    </dgm:pt>
    <dgm:pt modelId="{A86A5D3A-A95C-46A5-ABA7-377103A62BA0}" type="pres">
      <dgm:prSet presAssocID="{63439969-240F-4E36-A211-F5642C281F3F}" presName="node" presStyleLbl="node1" presStyleIdx="1" presStyleCnt="6">
        <dgm:presLayoutVars>
          <dgm:bulletEnabled val="1"/>
        </dgm:presLayoutVars>
      </dgm:prSet>
      <dgm:spPr/>
    </dgm:pt>
    <dgm:pt modelId="{834FB1F8-19F3-4254-9CA1-79E42F298E88}" type="pres">
      <dgm:prSet presAssocID="{CAF180F4-96D2-4CAD-ACB8-433D25137E7D}" presName="sibTrans" presStyleLbl="sibTrans1D1" presStyleIdx="1" presStyleCnt="5"/>
      <dgm:spPr/>
    </dgm:pt>
    <dgm:pt modelId="{DF2FC8FF-1996-4A5F-8EC3-B12B7875E98B}" type="pres">
      <dgm:prSet presAssocID="{CAF180F4-96D2-4CAD-ACB8-433D25137E7D}" presName="connectorText" presStyleLbl="sibTrans1D1" presStyleIdx="1" presStyleCnt="5"/>
      <dgm:spPr/>
    </dgm:pt>
    <dgm:pt modelId="{445ED84F-746B-48BB-B40A-5E133F159D3B}" type="pres">
      <dgm:prSet presAssocID="{A19E6A71-FFF5-4C3E-81EF-DFE24F17285C}" presName="node" presStyleLbl="node1" presStyleIdx="2" presStyleCnt="6">
        <dgm:presLayoutVars>
          <dgm:bulletEnabled val="1"/>
        </dgm:presLayoutVars>
      </dgm:prSet>
      <dgm:spPr/>
    </dgm:pt>
    <dgm:pt modelId="{540CC4BA-B0A9-4D3B-827C-B64F9879BA91}" type="pres">
      <dgm:prSet presAssocID="{8F04F8D1-B3A2-4064-B7C8-2D3E7809719B}" presName="sibTrans" presStyleLbl="sibTrans1D1" presStyleIdx="2" presStyleCnt="5"/>
      <dgm:spPr/>
    </dgm:pt>
    <dgm:pt modelId="{5A3198F1-14E5-47BB-8986-80EDBA6FB8AC}" type="pres">
      <dgm:prSet presAssocID="{8F04F8D1-B3A2-4064-B7C8-2D3E7809719B}" presName="connectorText" presStyleLbl="sibTrans1D1" presStyleIdx="2" presStyleCnt="5"/>
      <dgm:spPr/>
    </dgm:pt>
    <dgm:pt modelId="{8DA8CBEF-DB1A-4BE0-BBE2-CA856584F7B6}" type="pres">
      <dgm:prSet presAssocID="{827CBA08-E82B-43F0-B644-D44B5EBB9425}" presName="node" presStyleLbl="node1" presStyleIdx="3" presStyleCnt="6">
        <dgm:presLayoutVars>
          <dgm:bulletEnabled val="1"/>
        </dgm:presLayoutVars>
      </dgm:prSet>
      <dgm:spPr/>
    </dgm:pt>
    <dgm:pt modelId="{C5516045-771B-46AE-84A5-8298838C25BA}" type="pres">
      <dgm:prSet presAssocID="{9F9B0596-EE32-4D5C-9F7F-64DED1088B3A}" presName="sibTrans" presStyleLbl="sibTrans1D1" presStyleIdx="3" presStyleCnt="5"/>
      <dgm:spPr/>
    </dgm:pt>
    <dgm:pt modelId="{866B5A07-A9C4-45D4-959C-4C4B3E46F282}" type="pres">
      <dgm:prSet presAssocID="{9F9B0596-EE32-4D5C-9F7F-64DED1088B3A}" presName="connectorText" presStyleLbl="sibTrans1D1" presStyleIdx="3" presStyleCnt="5"/>
      <dgm:spPr/>
    </dgm:pt>
    <dgm:pt modelId="{3B86FE1C-AE56-40B6-B83B-FA2646FF68CA}" type="pres">
      <dgm:prSet presAssocID="{147D1A23-7A32-4833-8087-A5CC3194E76E}" presName="node" presStyleLbl="node1" presStyleIdx="4" presStyleCnt="6">
        <dgm:presLayoutVars>
          <dgm:bulletEnabled val="1"/>
        </dgm:presLayoutVars>
      </dgm:prSet>
      <dgm:spPr/>
    </dgm:pt>
    <dgm:pt modelId="{E25DF339-04DE-4141-9A81-7D044E5A6F08}" type="pres">
      <dgm:prSet presAssocID="{DC4CC69C-3F42-4DDE-BE70-169DF3868E9B}" presName="sibTrans" presStyleLbl="sibTrans1D1" presStyleIdx="4" presStyleCnt="5"/>
      <dgm:spPr/>
    </dgm:pt>
    <dgm:pt modelId="{9A546D0F-E8F6-4326-B831-0E864CD72900}" type="pres">
      <dgm:prSet presAssocID="{DC4CC69C-3F42-4DDE-BE70-169DF3868E9B}" presName="connectorText" presStyleLbl="sibTrans1D1" presStyleIdx="4" presStyleCnt="5"/>
      <dgm:spPr/>
    </dgm:pt>
    <dgm:pt modelId="{3CB0D33E-FD34-4BF7-A12F-FAD4B340A9A4}" type="pres">
      <dgm:prSet presAssocID="{31E509D0-008C-4981-9530-2FB4CC5E9A5E}" presName="node" presStyleLbl="node1" presStyleIdx="5" presStyleCnt="6">
        <dgm:presLayoutVars>
          <dgm:bulletEnabled val="1"/>
        </dgm:presLayoutVars>
      </dgm:prSet>
      <dgm:spPr/>
    </dgm:pt>
  </dgm:ptLst>
  <dgm:cxnLst>
    <dgm:cxn modelId="{84AE2B04-59EF-4F27-8668-AA30E4F0CEF8}" type="presOf" srcId="{9F9B0596-EE32-4D5C-9F7F-64DED1088B3A}" destId="{C5516045-771B-46AE-84A5-8298838C25BA}" srcOrd="0" destOrd="0" presId="urn:microsoft.com/office/officeart/2016/7/layout/RepeatingBendingProcessNew"/>
    <dgm:cxn modelId="{F0E19A1E-91B3-4CDE-BB2E-6BD7E08C1749}" type="presOf" srcId="{9F9B0596-EE32-4D5C-9F7F-64DED1088B3A}" destId="{866B5A07-A9C4-45D4-959C-4C4B3E46F282}" srcOrd="1" destOrd="0" presId="urn:microsoft.com/office/officeart/2016/7/layout/RepeatingBendingProcessNew"/>
    <dgm:cxn modelId="{0490231F-4A33-407B-8B99-FF312C49997E}" type="presOf" srcId="{DC4CC69C-3F42-4DDE-BE70-169DF3868E9B}" destId="{9A546D0F-E8F6-4326-B831-0E864CD72900}" srcOrd="1" destOrd="0" presId="urn:microsoft.com/office/officeart/2016/7/layout/RepeatingBendingProcessNew"/>
    <dgm:cxn modelId="{486E7222-4457-4A53-AD96-62EB32287DE3}" type="presOf" srcId="{DC4CC69C-3F42-4DDE-BE70-169DF3868E9B}" destId="{E25DF339-04DE-4141-9A81-7D044E5A6F08}" srcOrd="0" destOrd="0" presId="urn:microsoft.com/office/officeart/2016/7/layout/RepeatingBendingProcessNew"/>
    <dgm:cxn modelId="{ACECAB2F-1BE3-4F62-ABFD-4313725EB96E}" srcId="{C8560820-009A-477A-97BF-7DB4486C2184}" destId="{147D1A23-7A32-4833-8087-A5CC3194E76E}" srcOrd="4" destOrd="0" parTransId="{78D1AAC8-713F-482B-9966-C619E90874CA}" sibTransId="{DC4CC69C-3F42-4DDE-BE70-169DF3868E9B}"/>
    <dgm:cxn modelId="{A514183C-7947-4279-9A5E-2948F8BA46DB}" type="presOf" srcId="{A19E6A71-FFF5-4C3E-81EF-DFE24F17285C}" destId="{445ED84F-746B-48BB-B40A-5E133F159D3B}" srcOrd="0" destOrd="0" presId="urn:microsoft.com/office/officeart/2016/7/layout/RepeatingBendingProcessNew"/>
    <dgm:cxn modelId="{3754C960-3A5B-4E7F-BE77-E0D7274CA133}" type="presOf" srcId="{147D1A23-7A32-4833-8087-A5CC3194E76E}" destId="{3B86FE1C-AE56-40B6-B83B-FA2646FF68CA}" srcOrd="0" destOrd="0" presId="urn:microsoft.com/office/officeart/2016/7/layout/RepeatingBendingProcessNew"/>
    <dgm:cxn modelId="{C55CEC43-B523-4B94-A084-1E6430008C86}" srcId="{C8560820-009A-477A-97BF-7DB4486C2184}" destId="{63439969-240F-4E36-A211-F5642C281F3F}" srcOrd="1" destOrd="0" parTransId="{AB467FF4-26C1-45A7-BB94-4E10F1418F0C}" sibTransId="{CAF180F4-96D2-4CAD-ACB8-433D25137E7D}"/>
    <dgm:cxn modelId="{8CDEDC45-467E-4D4D-8DAD-DDC7D2794A60}" type="presOf" srcId="{C8560820-009A-477A-97BF-7DB4486C2184}" destId="{218FF751-2CD0-4E5D-AF8F-D0AB18B68E08}" srcOrd="0" destOrd="0" presId="urn:microsoft.com/office/officeart/2016/7/layout/RepeatingBendingProcessNew"/>
    <dgm:cxn modelId="{C883C84C-4BB1-480B-A52D-FFAB48300DB2}" srcId="{C8560820-009A-477A-97BF-7DB4486C2184}" destId="{A19E6A71-FFF5-4C3E-81EF-DFE24F17285C}" srcOrd="2" destOrd="0" parTransId="{78F74652-E080-4A18-BDF9-87508CCF3157}" sibTransId="{8F04F8D1-B3A2-4064-B7C8-2D3E7809719B}"/>
    <dgm:cxn modelId="{F2EC9971-2122-4F34-8EF7-2318111C2E93}" type="presOf" srcId="{BA160780-E1C3-4D1F-B9B8-E550526E3A0F}" destId="{DE0E337A-FEDF-4C19-A4F7-83CE154951F1}" srcOrd="1" destOrd="0" presId="urn:microsoft.com/office/officeart/2016/7/layout/RepeatingBendingProcessNew"/>
    <dgm:cxn modelId="{525D6E5A-F11B-4AFF-810E-EF16E0627200}" type="presOf" srcId="{8F04F8D1-B3A2-4064-B7C8-2D3E7809719B}" destId="{540CC4BA-B0A9-4D3B-827C-B64F9879BA91}" srcOrd="0" destOrd="0" presId="urn:microsoft.com/office/officeart/2016/7/layout/RepeatingBendingProcessNew"/>
    <dgm:cxn modelId="{3004E07F-7E7C-484D-BB14-1B08A8A37B70}" type="presOf" srcId="{4734F29E-1D31-4C67-B72F-817642209E5B}" destId="{D4A1BCE3-EF2A-4E49-871A-F72E1F8C88D3}" srcOrd="0" destOrd="0" presId="urn:microsoft.com/office/officeart/2016/7/layout/RepeatingBendingProcessNew"/>
    <dgm:cxn modelId="{6C7F7C89-3A7C-496B-B6B3-384759998C8C}" type="presOf" srcId="{63439969-240F-4E36-A211-F5642C281F3F}" destId="{A86A5D3A-A95C-46A5-ABA7-377103A62BA0}" srcOrd="0" destOrd="0" presId="urn:microsoft.com/office/officeart/2016/7/layout/RepeatingBendingProcessNew"/>
    <dgm:cxn modelId="{6A39F5A2-7CF3-4BAE-ACA4-3B7FB0BC9E70}" type="presOf" srcId="{BA160780-E1C3-4D1F-B9B8-E550526E3A0F}" destId="{A77646E9-8A45-4933-9B46-8BC87B7A7EEA}" srcOrd="0" destOrd="0" presId="urn:microsoft.com/office/officeart/2016/7/layout/RepeatingBendingProcessNew"/>
    <dgm:cxn modelId="{A6FA45B2-3332-4A8C-AD8E-03DD8640F496}" type="presOf" srcId="{827CBA08-E82B-43F0-B644-D44B5EBB9425}" destId="{8DA8CBEF-DB1A-4BE0-BBE2-CA856584F7B6}" srcOrd="0" destOrd="0" presId="urn:microsoft.com/office/officeart/2016/7/layout/RepeatingBendingProcessNew"/>
    <dgm:cxn modelId="{B0D940B6-3B03-4AB4-A6B8-4D47641ECF47}" type="presOf" srcId="{CAF180F4-96D2-4CAD-ACB8-433D25137E7D}" destId="{834FB1F8-19F3-4254-9CA1-79E42F298E88}" srcOrd="0" destOrd="0" presId="urn:microsoft.com/office/officeart/2016/7/layout/RepeatingBendingProcessNew"/>
    <dgm:cxn modelId="{0AD942C1-4262-408A-8646-D3C5A26F0E4B}" srcId="{C8560820-009A-477A-97BF-7DB4486C2184}" destId="{31E509D0-008C-4981-9530-2FB4CC5E9A5E}" srcOrd="5" destOrd="0" parTransId="{D7181D78-30B1-4F77-939B-481B2C06B2ED}" sibTransId="{AB9BC004-0FF8-445E-9AC1-C3D09E06E2C3}"/>
    <dgm:cxn modelId="{15BF56C7-AB6C-476C-891D-5AEE5D216346}" srcId="{C8560820-009A-477A-97BF-7DB4486C2184}" destId="{827CBA08-E82B-43F0-B644-D44B5EBB9425}" srcOrd="3" destOrd="0" parTransId="{00B1EC56-BB89-4D9E-B04F-6C99FB23D9D1}" sibTransId="{9F9B0596-EE32-4D5C-9F7F-64DED1088B3A}"/>
    <dgm:cxn modelId="{6790ABD4-0337-49C0-98E9-47B4C1D40DD1}" type="presOf" srcId="{8F04F8D1-B3A2-4064-B7C8-2D3E7809719B}" destId="{5A3198F1-14E5-47BB-8986-80EDBA6FB8AC}" srcOrd="1" destOrd="0" presId="urn:microsoft.com/office/officeart/2016/7/layout/RepeatingBendingProcessNew"/>
    <dgm:cxn modelId="{733A00D6-B176-4E3F-857C-2053E6A30DB3}" type="presOf" srcId="{CAF180F4-96D2-4CAD-ACB8-433D25137E7D}" destId="{DF2FC8FF-1996-4A5F-8EC3-B12B7875E98B}" srcOrd="1" destOrd="0" presId="urn:microsoft.com/office/officeart/2016/7/layout/RepeatingBendingProcessNew"/>
    <dgm:cxn modelId="{03E226E8-C474-41EE-801A-3BE98B3DA440}" type="presOf" srcId="{31E509D0-008C-4981-9530-2FB4CC5E9A5E}" destId="{3CB0D33E-FD34-4BF7-A12F-FAD4B340A9A4}" srcOrd="0" destOrd="0" presId="urn:microsoft.com/office/officeart/2016/7/layout/RepeatingBendingProcessNew"/>
    <dgm:cxn modelId="{1CEB27EC-B72B-448E-8BD3-DD4A4737CF55}" srcId="{C8560820-009A-477A-97BF-7DB4486C2184}" destId="{4734F29E-1D31-4C67-B72F-817642209E5B}" srcOrd="0" destOrd="0" parTransId="{2133659A-5BB6-4885-ACC8-9D3A7A69152E}" sibTransId="{BA160780-E1C3-4D1F-B9B8-E550526E3A0F}"/>
    <dgm:cxn modelId="{3E08B94F-0224-4692-9083-3518F87302DF}" type="presParOf" srcId="{218FF751-2CD0-4E5D-AF8F-D0AB18B68E08}" destId="{D4A1BCE3-EF2A-4E49-871A-F72E1F8C88D3}" srcOrd="0" destOrd="0" presId="urn:microsoft.com/office/officeart/2016/7/layout/RepeatingBendingProcessNew"/>
    <dgm:cxn modelId="{FE00ACC2-6560-4721-898F-27FCC5FB7AF1}" type="presParOf" srcId="{218FF751-2CD0-4E5D-AF8F-D0AB18B68E08}" destId="{A77646E9-8A45-4933-9B46-8BC87B7A7EEA}" srcOrd="1" destOrd="0" presId="urn:microsoft.com/office/officeart/2016/7/layout/RepeatingBendingProcessNew"/>
    <dgm:cxn modelId="{190068D8-CBDB-4246-8A9D-226EADC8F91C}" type="presParOf" srcId="{A77646E9-8A45-4933-9B46-8BC87B7A7EEA}" destId="{DE0E337A-FEDF-4C19-A4F7-83CE154951F1}" srcOrd="0" destOrd="0" presId="urn:microsoft.com/office/officeart/2016/7/layout/RepeatingBendingProcessNew"/>
    <dgm:cxn modelId="{5671C7DE-4F58-45EB-A22D-08669BB3F0E7}" type="presParOf" srcId="{218FF751-2CD0-4E5D-AF8F-D0AB18B68E08}" destId="{A86A5D3A-A95C-46A5-ABA7-377103A62BA0}" srcOrd="2" destOrd="0" presId="urn:microsoft.com/office/officeart/2016/7/layout/RepeatingBendingProcessNew"/>
    <dgm:cxn modelId="{2DCBCFCF-8417-426D-A5FE-B41B6D97A1B4}" type="presParOf" srcId="{218FF751-2CD0-4E5D-AF8F-D0AB18B68E08}" destId="{834FB1F8-19F3-4254-9CA1-79E42F298E88}" srcOrd="3" destOrd="0" presId="urn:microsoft.com/office/officeart/2016/7/layout/RepeatingBendingProcessNew"/>
    <dgm:cxn modelId="{CAC22E3D-8DE2-44CC-AA4D-37197B42F392}" type="presParOf" srcId="{834FB1F8-19F3-4254-9CA1-79E42F298E88}" destId="{DF2FC8FF-1996-4A5F-8EC3-B12B7875E98B}" srcOrd="0" destOrd="0" presId="urn:microsoft.com/office/officeart/2016/7/layout/RepeatingBendingProcessNew"/>
    <dgm:cxn modelId="{2F791245-052E-4DE0-A6E6-8D34B0E885EE}" type="presParOf" srcId="{218FF751-2CD0-4E5D-AF8F-D0AB18B68E08}" destId="{445ED84F-746B-48BB-B40A-5E133F159D3B}" srcOrd="4" destOrd="0" presId="urn:microsoft.com/office/officeart/2016/7/layout/RepeatingBendingProcessNew"/>
    <dgm:cxn modelId="{36FA828F-A441-4570-9FC0-4459B9C9C9CC}" type="presParOf" srcId="{218FF751-2CD0-4E5D-AF8F-D0AB18B68E08}" destId="{540CC4BA-B0A9-4D3B-827C-B64F9879BA91}" srcOrd="5" destOrd="0" presId="urn:microsoft.com/office/officeart/2016/7/layout/RepeatingBendingProcessNew"/>
    <dgm:cxn modelId="{AFB5C454-CF87-40CF-B111-6FF2C978746D}" type="presParOf" srcId="{540CC4BA-B0A9-4D3B-827C-B64F9879BA91}" destId="{5A3198F1-14E5-47BB-8986-80EDBA6FB8AC}" srcOrd="0" destOrd="0" presId="urn:microsoft.com/office/officeart/2016/7/layout/RepeatingBendingProcessNew"/>
    <dgm:cxn modelId="{787D7C4B-9326-4C28-8B6F-9DF84D84FA7F}" type="presParOf" srcId="{218FF751-2CD0-4E5D-AF8F-D0AB18B68E08}" destId="{8DA8CBEF-DB1A-4BE0-BBE2-CA856584F7B6}" srcOrd="6" destOrd="0" presId="urn:microsoft.com/office/officeart/2016/7/layout/RepeatingBendingProcessNew"/>
    <dgm:cxn modelId="{164EB1D3-4854-4822-907F-CA31FBFB593E}" type="presParOf" srcId="{218FF751-2CD0-4E5D-AF8F-D0AB18B68E08}" destId="{C5516045-771B-46AE-84A5-8298838C25BA}" srcOrd="7" destOrd="0" presId="urn:microsoft.com/office/officeart/2016/7/layout/RepeatingBendingProcessNew"/>
    <dgm:cxn modelId="{BADCEA87-4007-492B-9B0E-31A7DE131AFC}" type="presParOf" srcId="{C5516045-771B-46AE-84A5-8298838C25BA}" destId="{866B5A07-A9C4-45D4-959C-4C4B3E46F282}" srcOrd="0" destOrd="0" presId="urn:microsoft.com/office/officeart/2016/7/layout/RepeatingBendingProcessNew"/>
    <dgm:cxn modelId="{0C7E24DA-7B17-41D7-8D8E-DFF36CCEBAD4}" type="presParOf" srcId="{218FF751-2CD0-4E5D-AF8F-D0AB18B68E08}" destId="{3B86FE1C-AE56-40B6-B83B-FA2646FF68CA}" srcOrd="8" destOrd="0" presId="urn:microsoft.com/office/officeart/2016/7/layout/RepeatingBendingProcessNew"/>
    <dgm:cxn modelId="{AA76177A-752C-45B8-9EE5-93E5F69DD62A}" type="presParOf" srcId="{218FF751-2CD0-4E5D-AF8F-D0AB18B68E08}" destId="{E25DF339-04DE-4141-9A81-7D044E5A6F08}" srcOrd="9" destOrd="0" presId="urn:microsoft.com/office/officeart/2016/7/layout/RepeatingBendingProcessNew"/>
    <dgm:cxn modelId="{FCAD6687-D353-448C-87E8-25F7307C9439}" type="presParOf" srcId="{E25DF339-04DE-4141-9A81-7D044E5A6F08}" destId="{9A546D0F-E8F6-4326-B831-0E864CD72900}" srcOrd="0" destOrd="0" presId="urn:microsoft.com/office/officeart/2016/7/layout/RepeatingBendingProcessNew"/>
    <dgm:cxn modelId="{B36BAA59-AEC6-4387-98B1-EDF24272CD2D}" type="presParOf" srcId="{218FF751-2CD0-4E5D-AF8F-D0AB18B68E08}" destId="{3CB0D33E-FD34-4BF7-A12F-FAD4B340A9A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7291A3-9CFA-4675-B841-03FB8C24809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420FAD-4A47-481E-A4B4-6E09A1A95416}">
      <dgm:prSet/>
      <dgm:spPr/>
      <dgm:t>
        <a:bodyPr/>
        <a:lstStyle/>
        <a:p>
          <a:r>
            <a:rPr lang="en-US" dirty="0"/>
            <a:t>Απ</a:t>
          </a:r>
          <a:r>
            <a:rPr lang="en-US" dirty="0" err="1"/>
            <a:t>όστ</a:t>
          </a:r>
          <a:r>
            <a:rPr lang="en-US" dirty="0"/>
            <a:t>α</a:t>
          </a:r>
          <a:r>
            <a:rPr lang="en-US" dirty="0" err="1"/>
            <a:t>ξη</a:t>
          </a:r>
          <a:r>
            <a:rPr lang="en-US" dirty="0"/>
            <a:t>: </a:t>
          </a:r>
          <a:r>
            <a:rPr lang="en-US" dirty="0" err="1"/>
            <a:t>συμ</a:t>
          </a:r>
          <a:r>
            <a:rPr lang="en-US" dirty="0"/>
            <a:t>π</a:t>
          </a:r>
          <a:r>
            <a:rPr lang="en-US" dirty="0" err="1"/>
            <a:t>υκνώνει</a:t>
          </a:r>
          <a:r>
            <a:rPr lang="en-US" dirty="0"/>
            <a:t> και α</a:t>
          </a:r>
          <a:r>
            <a:rPr lang="en-US" dirty="0" err="1"/>
            <a:t>λλάζει</a:t>
          </a:r>
          <a:r>
            <a:rPr lang="en-US" dirty="0"/>
            <a:t> </a:t>
          </a:r>
          <a:r>
            <a:rPr lang="en-US" dirty="0" err="1"/>
            <a:t>τη</a:t>
          </a:r>
          <a:r>
            <a:rPr lang="en-US" dirty="0"/>
            <a:t> </a:t>
          </a:r>
          <a:r>
            <a:rPr lang="en-US" dirty="0" err="1"/>
            <a:t>φύση</a:t>
          </a:r>
          <a:r>
            <a:rPr lang="en-US" dirty="0"/>
            <a:t> </a:t>
          </a:r>
          <a:r>
            <a:rPr lang="en-US" dirty="0" err="1"/>
            <a:t>των</a:t>
          </a:r>
          <a:r>
            <a:rPr lang="en-US" dirty="0"/>
            <a:t> κα</a:t>
          </a:r>
          <a:r>
            <a:rPr lang="en-US" dirty="0" err="1"/>
            <a:t>θημερινών</a:t>
          </a:r>
          <a:r>
            <a:rPr lang="en-US" dirty="0"/>
            <a:t> </a:t>
          </a:r>
          <a:r>
            <a:rPr lang="en-US" dirty="0" err="1"/>
            <a:t>λέξεων</a:t>
          </a:r>
          <a:r>
            <a:rPr lang="en-US" dirty="0"/>
            <a:t>.</a:t>
          </a:r>
        </a:p>
      </dgm:t>
    </dgm:pt>
    <dgm:pt modelId="{ACFCDB5C-78BC-4BAA-ACEA-A2E732FC1D83}" type="parTrans" cxnId="{FD8113DF-FECF-465C-8EF2-F5E1EC920B5D}">
      <dgm:prSet/>
      <dgm:spPr/>
      <dgm:t>
        <a:bodyPr/>
        <a:lstStyle/>
        <a:p>
          <a:endParaRPr lang="en-US"/>
        </a:p>
      </dgm:t>
    </dgm:pt>
    <dgm:pt modelId="{5ECD5B87-D884-4B07-9D5A-8B98BF2741E9}" type="sibTrans" cxnId="{FD8113DF-FECF-465C-8EF2-F5E1EC920B5D}">
      <dgm:prSet/>
      <dgm:spPr/>
      <dgm:t>
        <a:bodyPr/>
        <a:lstStyle/>
        <a:p>
          <a:endParaRPr lang="en-US"/>
        </a:p>
      </dgm:t>
    </dgm:pt>
    <dgm:pt modelId="{2F752F6C-0E7F-4D6A-94B9-A9572B3E3037}">
      <dgm:prSet/>
      <dgm:spPr/>
      <dgm:t>
        <a:bodyPr/>
        <a:lstStyle/>
        <a:p>
          <a:pPr rtl="0"/>
          <a:r>
            <a:rPr lang="en-US" dirty="0" err="1"/>
            <a:t>Oρολογί</a:t>
          </a:r>
          <a:r>
            <a:rPr lang="en-US" dirty="0"/>
            <a:t>α (jargon</a:t>
          </a:r>
          <a:r>
            <a:rPr lang="en-US" dirty="0">
              <a:latin typeface="Calibri Light" panose="020F0302020204030204"/>
            </a:rPr>
            <a:t>): α</a:t>
          </a:r>
          <a:r>
            <a:rPr lang="en-US" dirty="0" err="1">
              <a:latin typeface="Calibri Light" panose="020F0302020204030204"/>
            </a:rPr>
            <a:t>ρνητικό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το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ότι</a:t>
          </a:r>
          <a:r>
            <a:rPr lang="en-US" dirty="0">
              <a:latin typeface="Calibri Light" panose="020F0302020204030204"/>
            </a:rPr>
            <a:t> χρησιμοποιείται</a:t>
          </a:r>
          <a:r>
            <a:rPr lang="en-US" dirty="0"/>
            <a:t> κι </a:t>
          </a:r>
          <a:r>
            <a:rPr lang="en-US" dirty="0" err="1"/>
            <a:t>εκεί</a:t>
          </a:r>
          <a:r>
            <a:rPr lang="en-US" dirty="0"/>
            <a:t> π</a:t>
          </a:r>
          <a:r>
            <a:rPr lang="en-US" dirty="0" err="1"/>
            <a:t>ου</a:t>
          </a:r>
          <a:r>
            <a:rPr lang="en-US" dirty="0"/>
            <a:t> </a:t>
          </a:r>
          <a:r>
            <a:rPr lang="en-US" dirty="0" err="1"/>
            <a:t>δε</a:t>
          </a:r>
          <a:r>
            <a:rPr lang="en-US" dirty="0"/>
            <a:t> </a:t>
          </a:r>
          <a:r>
            <a:rPr lang="en-US" dirty="0" err="1"/>
            <a:t>χρειάζετ</a:t>
          </a:r>
          <a:r>
            <a:rPr lang="en-US" dirty="0"/>
            <a:t>αι.</a:t>
          </a:r>
        </a:p>
      </dgm:t>
    </dgm:pt>
    <dgm:pt modelId="{1B29760D-1CA9-4BFC-996A-AB05A5E2BC55}" type="parTrans" cxnId="{CABF75F1-12BE-4044-9452-15C04B4853DB}">
      <dgm:prSet/>
      <dgm:spPr/>
      <dgm:t>
        <a:bodyPr/>
        <a:lstStyle/>
        <a:p>
          <a:endParaRPr lang="en-US"/>
        </a:p>
      </dgm:t>
    </dgm:pt>
    <dgm:pt modelId="{E47F149D-C956-4DE9-A58A-6648C2094DB8}" type="sibTrans" cxnId="{CABF75F1-12BE-4044-9452-15C04B4853DB}">
      <dgm:prSet/>
      <dgm:spPr/>
      <dgm:t>
        <a:bodyPr/>
        <a:lstStyle/>
        <a:p>
          <a:endParaRPr lang="en-US"/>
        </a:p>
      </dgm:t>
    </dgm:pt>
    <dgm:pt modelId="{405A2BA3-E419-4F7C-915D-CDB88599012F}">
      <dgm:prSet/>
      <dgm:spPr/>
      <dgm:t>
        <a:bodyPr/>
        <a:lstStyle/>
        <a:p>
          <a:r>
            <a:rPr lang="en-US" dirty="0"/>
            <a:t>Η </a:t>
          </a:r>
          <a:r>
            <a:rPr lang="en-US" dirty="0" err="1"/>
            <a:t>μετάφρ</a:t>
          </a:r>
          <a:r>
            <a:rPr lang="en-US" dirty="0"/>
            <a:t>α</a:t>
          </a:r>
          <a:r>
            <a:rPr lang="en-US" dirty="0" err="1"/>
            <a:t>σή</a:t>
          </a:r>
          <a:r>
            <a:rPr lang="en-US" dirty="0"/>
            <a:t> </a:t>
          </a:r>
          <a:r>
            <a:rPr lang="en-US" dirty="0" err="1"/>
            <a:t>της</a:t>
          </a:r>
          <a:r>
            <a:rPr lang="en-US" dirty="0"/>
            <a:t> </a:t>
          </a:r>
          <a:r>
            <a:rPr lang="en-US" dirty="0" err="1"/>
            <a:t>τεχνικής</a:t>
          </a:r>
          <a:r>
            <a:rPr lang="en-US" dirty="0"/>
            <a:t> </a:t>
          </a:r>
          <a:r>
            <a:rPr lang="en-US" dirty="0" err="1"/>
            <a:t>ορολογί</a:t>
          </a:r>
          <a:r>
            <a:rPr lang="en-US" dirty="0"/>
            <a:t>ας </a:t>
          </a:r>
          <a:r>
            <a:rPr lang="en-US" dirty="0" err="1"/>
            <a:t>στην</a:t>
          </a:r>
          <a:r>
            <a:rPr lang="en-US" dirty="0"/>
            <a:t> </a:t>
          </a:r>
          <a:r>
            <a:rPr lang="en-US" dirty="0" err="1"/>
            <a:t>κοινωνική</a:t>
          </a:r>
          <a:r>
            <a:rPr lang="en-US" dirty="0"/>
            <a:t> </a:t>
          </a:r>
          <a:r>
            <a:rPr lang="en-US" dirty="0" err="1"/>
            <a:t>λογική</a:t>
          </a:r>
          <a:r>
            <a:rPr lang="en-US" dirty="0"/>
            <a:t> </a:t>
          </a:r>
          <a:r>
            <a:rPr lang="en-US" dirty="0" err="1"/>
            <a:t>είν</a:t>
          </a:r>
          <a:r>
            <a:rPr lang="en-US" dirty="0"/>
            <a:t>αι </a:t>
          </a:r>
          <a:r>
            <a:rPr lang="en-US" b="1" dirty="0" err="1"/>
            <a:t>σημ</a:t>
          </a:r>
          <a:r>
            <a:rPr lang="en-US" b="1" dirty="0"/>
            <a:t>α</a:t>
          </a:r>
          <a:r>
            <a:rPr lang="en-US" b="1" dirty="0" err="1"/>
            <a:t>ντική</a:t>
          </a:r>
          <a:r>
            <a:rPr lang="en-US" b="1" dirty="0"/>
            <a:t> </a:t>
          </a:r>
          <a:r>
            <a:rPr lang="en-US" b="1" dirty="0" err="1"/>
            <a:t>κοινωνική</a:t>
          </a:r>
          <a:r>
            <a:rPr lang="en-US" b="1" dirty="0"/>
            <a:t> </a:t>
          </a:r>
          <a:r>
            <a:rPr lang="en-US" b="1" dirty="0" err="1">
              <a:latin typeface="Calibri Light" panose="020F0302020204030204"/>
            </a:rPr>
            <a:t>ευθύνη</a:t>
          </a:r>
          <a:r>
            <a:rPr lang="en-US" dirty="0"/>
            <a:t> </a:t>
          </a:r>
          <a:r>
            <a:rPr lang="en-US" dirty="0" err="1"/>
            <a:t>όλων</a:t>
          </a:r>
          <a:r>
            <a:rPr lang="en-US" dirty="0"/>
            <a:t> </a:t>
          </a:r>
          <a:r>
            <a:rPr lang="en-US" dirty="0" err="1"/>
            <a:t>των</a:t>
          </a:r>
          <a:r>
            <a:rPr lang="en-US" dirty="0"/>
            <a:t> επ</a:t>
          </a:r>
          <a:r>
            <a:rPr lang="en-US" dirty="0" err="1"/>
            <a:t>ιστημόνων</a:t>
          </a:r>
          <a:r>
            <a:rPr lang="en-US" dirty="0"/>
            <a:t>.</a:t>
          </a:r>
        </a:p>
      </dgm:t>
    </dgm:pt>
    <dgm:pt modelId="{29F5863E-B324-4E17-A7BD-B083E0EB77DF}" type="parTrans" cxnId="{96094060-5847-4DB7-B60A-C56F946853AE}">
      <dgm:prSet/>
      <dgm:spPr/>
      <dgm:t>
        <a:bodyPr/>
        <a:lstStyle/>
        <a:p>
          <a:endParaRPr lang="en-US"/>
        </a:p>
      </dgm:t>
    </dgm:pt>
    <dgm:pt modelId="{A9B718B2-E64F-4E76-B846-E68D9216ADBB}" type="sibTrans" cxnId="{96094060-5847-4DB7-B60A-C56F946853AE}">
      <dgm:prSet/>
      <dgm:spPr/>
      <dgm:t>
        <a:bodyPr/>
        <a:lstStyle/>
        <a:p>
          <a:endParaRPr lang="en-US"/>
        </a:p>
      </dgm:t>
    </dgm:pt>
    <dgm:pt modelId="{8EB657D4-003C-4CA7-9280-DFE0A43C4A7A}" type="pres">
      <dgm:prSet presAssocID="{4C7291A3-9CFA-4675-B841-03FB8C24809C}" presName="linear" presStyleCnt="0">
        <dgm:presLayoutVars>
          <dgm:animLvl val="lvl"/>
          <dgm:resizeHandles val="exact"/>
        </dgm:presLayoutVars>
      </dgm:prSet>
      <dgm:spPr/>
    </dgm:pt>
    <dgm:pt modelId="{31CB8E1C-10F5-439F-A15F-515A1AA98F0B}" type="pres">
      <dgm:prSet presAssocID="{A7420FAD-4A47-481E-A4B4-6E09A1A954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181E91-A843-4671-849A-731B9D77283D}" type="pres">
      <dgm:prSet presAssocID="{5ECD5B87-D884-4B07-9D5A-8B98BF2741E9}" presName="spacer" presStyleCnt="0"/>
      <dgm:spPr/>
    </dgm:pt>
    <dgm:pt modelId="{0184CEE4-5D67-4865-8F45-1AAE34291B89}" type="pres">
      <dgm:prSet presAssocID="{2F752F6C-0E7F-4D6A-94B9-A9572B3E30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25F497-995F-4BCA-B7FD-7BE873FB787D}" type="pres">
      <dgm:prSet presAssocID="{E47F149D-C956-4DE9-A58A-6648C2094DB8}" presName="spacer" presStyleCnt="0"/>
      <dgm:spPr/>
    </dgm:pt>
    <dgm:pt modelId="{A76A31D4-4511-40CC-8B44-7AA2EBBC1A7D}" type="pres">
      <dgm:prSet presAssocID="{405A2BA3-E419-4F7C-915D-CDB8859901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85DC2C-7607-4FBE-A06C-BF3C56410B24}" type="presOf" srcId="{A7420FAD-4A47-481E-A4B4-6E09A1A95416}" destId="{31CB8E1C-10F5-439F-A15F-515A1AA98F0B}" srcOrd="0" destOrd="0" presId="urn:microsoft.com/office/officeart/2005/8/layout/vList2"/>
    <dgm:cxn modelId="{96094060-5847-4DB7-B60A-C56F946853AE}" srcId="{4C7291A3-9CFA-4675-B841-03FB8C24809C}" destId="{405A2BA3-E419-4F7C-915D-CDB88599012F}" srcOrd="2" destOrd="0" parTransId="{29F5863E-B324-4E17-A7BD-B083E0EB77DF}" sibTransId="{A9B718B2-E64F-4E76-B846-E68D9216ADBB}"/>
    <dgm:cxn modelId="{FFB44554-96C5-4C81-BE83-4BC37DE44F12}" type="presOf" srcId="{2F752F6C-0E7F-4D6A-94B9-A9572B3E3037}" destId="{0184CEE4-5D67-4865-8F45-1AAE34291B89}" srcOrd="0" destOrd="0" presId="urn:microsoft.com/office/officeart/2005/8/layout/vList2"/>
    <dgm:cxn modelId="{6915C58F-9749-4A40-80DF-3F0FA4E37530}" type="presOf" srcId="{405A2BA3-E419-4F7C-915D-CDB88599012F}" destId="{A76A31D4-4511-40CC-8B44-7AA2EBBC1A7D}" srcOrd="0" destOrd="0" presId="urn:microsoft.com/office/officeart/2005/8/layout/vList2"/>
    <dgm:cxn modelId="{FD8113DF-FECF-465C-8EF2-F5E1EC920B5D}" srcId="{4C7291A3-9CFA-4675-B841-03FB8C24809C}" destId="{A7420FAD-4A47-481E-A4B4-6E09A1A95416}" srcOrd="0" destOrd="0" parTransId="{ACFCDB5C-78BC-4BAA-ACEA-A2E732FC1D83}" sibTransId="{5ECD5B87-D884-4B07-9D5A-8B98BF2741E9}"/>
    <dgm:cxn modelId="{2A92B3E3-713D-43D1-AE63-3E59F4055060}" type="presOf" srcId="{4C7291A3-9CFA-4675-B841-03FB8C24809C}" destId="{8EB657D4-003C-4CA7-9280-DFE0A43C4A7A}" srcOrd="0" destOrd="0" presId="urn:microsoft.com/office/officeart/2005/8/layout/vList2"/>
    <dgm:cxn modelId="{CABF75F1-12BE-4044-9452-15C04B4853DB}" srcId="{4C7291A3-9CFA-4675-B841-03FB8C24809C}" destId="{2F752F6C-0E7F-4D6A-94B9-A9572B3E3037}" srcOrd="1" destOrd="0" parTransId="{1B29760D-1CA9-4BFC-996A-AB05A5E2BC55}" sibTransId="{E47F149D-C956-4DE9-A58A-6648C2094DB8}"/>
    <dgm:cxn modelId="{DF70CE1F-B335-43F8-848A-2B9F2F8A457B}" type="presParOf" srcId="{8EB657D4-003C-4CA7-9280-DFE0A43C4A7A}" destId="{31CB8E1C-10F5-439F-A15F-515A1AA98F0B}" srcOrd="0" destOrd="0" presId="urn:microsoft.com/office/officeart/2005/8/layout/vList2"/>
    <dgm:cxn modelId="{DEF26CD2-26D3-4518-81C4-7EB6227F2939}" type="presParOf" srcId="{8EB657D4-003C-4CA7-9280-DFE0A43C4A7A}" destId="{40181E91-A843-4671-849A-731B9D77283D}" srcOrd="1" destOrd="0" presId="urn:microsoft.com/office/officeart/2005/8/layout/vList2"/>
    <dgm:cxn modelId="{4849126C-57B5-4A71-A5CE-115036573340}" type="presParOf" srcId="{8EB657D4-003C-4CA7-9280-DFE0A43C4A7A}" destId="{0184CEE4-5D67-4865-8F45-1AAE34291B89}" srcOrd="2" destOrd="0" presId="urn:microsoft.com/office/officeart/2005/8/layout/vList2"/>
    <dgm:cxn modelId="{F269A11C-920D-433A-AAFF-45C5DBBD7CEC}" type="presParOf" srcId="{8EB657D4-003C-4CA7-9280-DFE0A43C4A7A}" destId="{1625F497-995F-4BCA-B7FD-7BE873FB787D}" srcOrd="3" destOrd="0" presId="urn:microsoft.com/office/officeart/2005/8/layout/vList2"/>
    <dgm:cxn modelId="{24A75956-C11B-4449-9E8B-4625C9A53F93}" type="presParOf" srcId="{8EB657D4-003C-4CA7-9280-DFE0A43C4A7A}" destId="{A76A31D4-4511-40CC-8B44-7AA2EBBC1A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578A18-573B-4296-9BB3-90C5F794B0D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B4BE68-5FE3-49C0-A363-0DD8AA1972A1}">
      <dgm:prSet/>
      <dgm:spPr/>
      <dgm:t>
        <a:bodyPr/>
        <a:lstStyle/>
        <a:p>
          <a:r>
            <a:rPr lang="en-US"/>
            <a:t>Κατάταξη</a:t>
          </a:r>
        </a:p>
      </dgm:t>
    </dgm:pt>
    <dgm:pt modelId="{4CB2EB69-895D-442E-A2D0-CFA9751927A7}" type="parTrans" cxnId="{8EB56F6F-E452-4DB3-BD6F-6B1CB8B07625}">
      <dgm:prSet/>
      <dgm:spPr/>
      <dgm:t>
        <a:bodyPr/>
        <a:lstStyle/>
        <a:p>
          <a:endParaRPr lang="en-US"/>
        </a:p>
      </dgm:t>
    </dgm:pt>
    <dgm:pt modelId="{5A1D302C-4BBC-44CF-BC5F-2AF45747C383}" type="sibTrans" cxnId="{8EB56F6F-E452-4DB3-BD6F-6B1CB8B07625}">
      <dgm:prSet/>
      <dgm:spPr/>
      <dgm:t>
        <a:bodyPr/>
        <a:lstStyle/>
        <a:p>
          <a:endParaRPr lang="en-US"/>
        </a:p>
      </dgm:t>
    </dgm:pt>
    <dgm:pt modelId="{CDF2A19B-57C8-4A41-92E5-F6E74CAB2D82}">
      <dgm:prSet/>
      <dgm:spPr/>
      <dgm:t>
        <a:bodyPr/>
        <a:lstStyle/>
        <a:p>
          <a:r>
            <a:rPr lang="en-US"/>
            <a:t>Σύνθεση</a:t>
          </a:r>
        </a:p>
      </dgm:t>
    </dgm:pt>
    <dgm:pt modelId="{23960805-547B-4EF1-8C99-70D0B9AA1B30}" type="parTrans" cxnId="{C864834D-E76C-42F4-9D12-5D04ACA25EAD}">
      <dgm:prSet/>
      <dgm:spPr/>
      <dgm:t>
        <a:bodyPr/>
        <a:lstStyle/>
        <a:p>
          <a:endParaRPr lang="en-US"/>
        </a:p>
      </dgm:t>
    </dgm:pt>
    <dgm:pt modelId="{E51A5B56-A7BB-451B-AA94-B2148865D10E}" type="sibTrans" cxnId="{C864834D-E76C-42F4-9D12-5D04ACA25EAD}">
      <dgm:prSet/>
      <dgm:spPr/>
      <dgm:t>
        <a:bodyPr/>
        <a:lstStyle/>
        <a:p>
          <a:endParaRPr lang="en-US"/>
        </a:p>
      </dgm:t>
    </dgm:pt>
    <dgm:pt modelId="{3863E291-EF40-440C-B701-05E961D64907}">
      <dgm:prSet/>
      <dgm:spPr/>
      <dgm:t>
        <a:bodyPr/>
        <a:lstStyle/>
        <a:p>
          <a:r>
            <a:rPr lang="en-US"/>
            <a:t>Διαγράμματα</a:t>
          </a:r>
        </a:p>
      </dgm:t>
    </dgm:pt>
    <dgm:pt modelId="{D0F8960D-2C56-4AF3-B002-D7285DA39FBC}" type="parTrans" cxnId="{5A017E80-E43C-462D-9915-B030ACEBE578}">
      <dgm:prSet/>
      <dgm:spPr/>
      <dgm:t>
        <a:bodyPr/>
        <a:lstStyle/>
        <a:p>
          <a:endParaRPr lang="en-US"/>
        </a:p>
      </dgm:t>
    </dgm:pt>
    <dgm:pt modelId="{6B93FE98-FD8B-4D2B-82C0-73C74A0EE5C8}" type="sibTrans" cxnId="{5A017E80-E43C-462D-9915-B030ACEBE578}">
      <dgm:prSet/>
      <dgm:spPr/>
      <dgm:t>
        <a:bodyPr/>
        <a:lstStyle/>
        <a:p>
          <a:endParaRPr lang="en-US"/>
        </a:p>
      </dgm:t>
    </dgm:pt>
    <dgm:pt modelId="{408C04A2-E01A-4483-AC6D-2BEF9A766C53}" type="pres">
      <dgm:prSet presAssocID="{11578A18-573B-4296-9BB3-90C5F794B0DD}" presName="linear" presStyleCnt="0">
        <dgm:presLayoutVars>
          <dgm:animLvl val="lvl"/>
          <dgm:resizeHandles val="exact"/>
        </dgm:presLayoutVars>
      </dgm:prSet>
      <dgm:spPr/>
    </dgm:pt>
    <dgm:pt modelId="{DA49988E-5C03-4380-9BDB-DA22FF9B64E8}" type="pres">
      <dgm:prSet presAssocID="{CBB4BE68-5FE3-49C0-A363-0DD8AA1972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507BF6-D1D2-426B-A67F-9D5199AB18DC}" type="pres">
      <dgm:prSet presAssocID="{5A1D302C-4BBC-44CF-BC5F-2AF45747C383}" presName="spacer" presStyleCnt="0"/>
      <dgm:spPr/>
    </dgm:pt>
    <dgm:pt modelId="{2700A8FC-A1D9-4281-871D-FAEA6BC17CE4}" type="pres">
      <dgm:prSet presAssocID="{CDF2A19B-57C8-4A41-92E5-F6E74CAB2D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C66CA1-349D-434A-AD7C-3149F5AD656B}" type="pres">
      <dgm:prSet presAssocID="{E51A5B56-A7BB-451B-AA94-B2148865D10E}" presName="spacer" presStyleCnt="0"/>
      <dgm:spPr/>
    </dgm:pt>
    <dgm:pt modelId="{3008A1B3-88D3-4E61-8A08-15CAB126C2E6}" type="pres">
      <dgm:prSet presAssocID="{3863E291-EF40-440C-B701-05E961D649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64834D-E76C-42F4-9D12-5D04ACA25EAD}" srcId="{11578A18-573B-4296-9BB3-90C5F794B0DD}" destId="{CDF2A19B-57C8-4A41-92E5-F6E74CAB2D82}" srcOrd="1" destOrd="0" parTransId="{23960805-547B-4EF1-8C99-70D0B9AA1B30}" sibTransId="{E51A5B56-A7BB-451B-AA94-B2148865D10E}"/>
    <dgm:cxn modelId="{8EB56F6F-E452-4DB3-BD6F-6B1CB8B07625}" srcId="{11578A18-573B-4296-9BB3-90C5F794B0DD}" destId="{CBB4BE68-5FE3-49C0-A363-0DD8AA1972A1}" srcOrd="0" destOrd="0" parTransId="{4CB2EB69-895D-442E-A2D0-CFA9751927A7}" sibTransId="{5A1D302C-4BBC-44CF-BC5F-2AF45747C383}"/>
    <dgm:cxn modelId="{C0FE597C-77E9-414C-AA6D-B6B7BEEB163E}" type="presOf" srcId="{CDF2A19B-57C8-4A41-92E5-F6E74CAB2D82}" destId="{2700A8FC-A1D9-4281-871D-FAEA6BC17CE4}" srcOrd="0" destOrd="0" presId="urn:microsoft.com/office/officeart/2005/8/layout/vList2"/>
    <dgm:cxn modelId="{5A017E80-E43C-462D-9915-B030ACEBE578}" srcId="{11578A18-573B-4296-9BB3-90C5F794B0DD}" destId="{3863E291-EF40-440C-B701-05E961D64907}" srcOrd="2" destOrd="0" parTransId="{D0F8960D-2C56-4AF3-B002-D7285DA39FBC}" sibTransId="{6B93FE98-FD8B-4D2B-82C0-73C74A0EE5C8}"/>
    <dgm:cxn modelId="{C1E039A7-2468-4853-AD69-F99F0603B549}" type="presOf" srcId="{CBB4BE68-5FE3-49C0-A363-0DD8AA1972A1}" destId="{DA49988E-5C03-4380-9BDB-DA22FF9B64E8}" srcOrd="0" destOrd="0" presId="urn:microsoft.com/office/officeart/2005/8/layout/vList2"/>
    <dgm:cxn modelId="{5EC277C3-60B1-44CE-83B2-34DAD8CC6E99}" type="presOf" srcId="{11578A18-573B-4296-9BB3-90C5F794B0DD}" destId="{408C04A2-E01A-4483-AC6D-2BEF9A766C53}" srcOrd="0" destOrd="0" presId="urn:microsoft.com/office/officeart/2005/8/layout/vList2"/>
    <dgm:cxn modelId="{40A25FFF-FD5C-42F3-8084-7FEEA28F3D1B}" type="presOf" srcId="{3863E291-EF40-440C-B701-05E961D64907}" destId="{3008A1B3-88D3-4E61-8A08-15CAB126C2E6}" srcOrd="0" destOrd="0" presId="urn:microsoft.com/office/officeart/2005/8/layout/vList2"/>
    <dgm:cxn modelId="{D43E4B0B-1E41-4ABD-AEBB-E684FBD5D75E}" type="presParOf" srcId="{408C04A2-E01A-4483-AC6D-2BEF9A766C53}" destId="{DA49988E-5C03-4380-9BDB-DA22FF9B64E8}" srcOrd="0" destOrd="0" presId="urn:microsoft.com/office/officeart/2005/8/layout/vList2"/>
    <dgm:cxn modelId="{A85D2FDF-276A-47FD-942B-8BF448BF0ABB}" type="presParOf" srcId="{408C04A2-E01A-4483-AC6D-2BEF9A766C53}" destId="{43507BF6-D1D2-426B-A67F-9D5199AB18DC}" srcOrd="1" destOrd="0" presId="urn:microsoft.com/office/officeart/2005/8/layout/vList2"/>
    <dgm:cxn modelId="{5722A24C-A395-44D6-A8F2-191EEC6F1B5F}" type="presParOf" srcId="{408C04A2-E01A-4483-AC6D-2BEF9A766C53}" destId="{2700A8FC-A1D9-4281-871D-FAEA6BC17CE4}" srcOrd="2" destOrd="0" presId="urn:microsoft.com/office/officeart/2005/8/layout/vList2"/>
    <dgm:cxn modelId="{D790CBFA-3D36-4F15-8145-8D6F5B07E64E}" type="presParOf" srcId="{408C04A2-E01A-4483-AC6D-2BEF9A766C53}" destId="{B2C66CA1-349D-434A-AD7C-3149F5AD656B}" srcOrd="3" destOrd="0" presId="urn:microsoft.com/office/officeart/2005/8/layout/vList2"/>
    <dgm:cxn modelId="{350CBFCE-97F5-47C5-818D-1B86C378EFC7}" type="presParOf" srcId="{408C04A2-E01A-4483-AC6D-2BEF9A766C53}" destId="{3008A1B3-88D3-4E61-8A08-15CAB126C2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ADEB1A-1102-47D1-9445-722EDA32355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285874-E8A9-423B-8B3F-E769FC5F9C7E}">
      <dgm:prSet/>
      <dgm:spPr/>
      <dgm:t>
        <a:bodyPr/>
        <a:lstStyle/>
        <a:p>
          <a:r>
            <a:rPr lang="en-US"/>
            <a:t>ΟΙ τρόποι με τους οποίους τα μέρη σχετίζονται με τα σύνολα.</a:t>
          </a:r>
        </a:p>
      </dgm:t>
    </dgm:pt>
    <dgm:pt modelId="{B8EE1C2C-CDC3-41BC-9B32-FD5B4ACABA9D}" type="parTrans" cxnId="{D2F11A7B-A28E-44A2-882C-FBCE244D015C}">
      <dgm:prSet/>
      <dgm:spPr/>
      <dgm:t>
        <a:bodyPr/>
        <a:lstStyle/>
        <a:p>
          <a:endParaRPr lang="en-US"/>
        </a:p>
      </dgm:t>
    </dgm:pt>
    <dgm:pt modelId="{C832F845-3B29-4A4C-B8BB-9629B49546F3}" type="sibTrans" cxnId="{D2F11A7B-A28E-44A2-882C-FBCE244D015C}">
      <dgm:prSet/>
      <dgm:spPr/>
      <dgm:t>
        <a:bodyPr/>
        <a:lstStyle/>
        <a:p>
          <a:endParaRPr lang="en-US"/>
        </a:p>
      </dgm:t>
    </dgm:pt>
    <dgm:pt modelId="{5545BAB6-179E-4AB9-987A-CD56BCD146EC}">
      <dgm:prSet/>
      <dgm:spPr/>
      <dgm:t>
        <a:bodyPr/>
        <a:lstStyle/>
        <a:p>
          <a:r>
            <a:rPr lang="en-US"/>
            <a:t>Οι βιολόγοι χρησιμοποιούν μικροσκόπια για το σκοπό αυτό.</a:t>
          </a:r>
        </a:p>
      </dgm:t>
    </dgm:pt>
    <dgm:pt modelId="{C1BFCE10-D45B-464C-9D8A-66615D2DA372}" type="parTrans" cxnId="{173A815D-C01E-42DC-9D25-A045532E4A92}">
      <dgm:prSet/>
      <dgm:spPr/>
      <dgm:t>
        <a:bodyPr/>
        <a:lstStyle/>
        <a:p>
          <a:endParaRPr lang="en-US"/>
        </a:p>
      </dgm:t>
    </dgm:pt>
    <dgm:pt modelId="{6A957DB1-D278-4743-97DE-8B0F039F391B}" type="sibTrans" cxnId="{173A815D-C01E-42DC-9D25-A045532E4A92}">
      <dgm:prSet/>
      <dgm:spPr/>
      <dgm:t>
        <a:bodyPr/>
        <a:lstStyle/>
        <a:p>
          <a:endParaRPr lang="en-US"/>
        </a:p>
      </dgm:t>
    </dgm:pt>
    <dgm:pt modelId="{227850CE-6928-4387-ABFC-E02E7A4F9014}">
      <dgm:prSet/>
      <dgm:spPr/>
      <dgm:t>
        <a:bodyPr/>
        <a:lstStyle/>
        <a:p>
          <a:r>
            <a:rPr lang="en-US"/>
            <a:t>Στην κατάταξη είχαμε όρους και ορισμούς , όπως κι εδ΄ψ, όπου έχουμε και σχέσεις μέρους-όλου παρά τάξης/ υπό-τάξης</a:t>
          </a:r>
        </a:p>
      </dgm:t>
    </dgm:pt>
    <dgm:pt modelId="{EF62779A-7344-4CF9-B209-102AE6D1BD96}" type="parTrans" cxnId="{CD810F41-3E8C-4457-8500-4575D72120A9}">
      <dgm:prSet/>
      <dgm:spPr/>
      <dgm:t>
        <a:bodyPr/>
        <a:lstStyle/>
        <a:p>
          <a:endParaRPr lang="en-US"/>
        </a:p>
      </dgm:t>
    </dgm:pt>
    <dgm:pt modelId="{F220A092-B326-4B43-82A5-3BEFDB929AF0}" type="sibTrans" cxnId="{CD810F41-3E8C-4457-8500-4575D72120A9}">
      <dgm:prSet/>
      <dgm:spPr/>
      <dgm:t>
        <a:bodyPr/>
        <a:lstStyle/>
        <a:p>
          <a:endParaRPr lang="en-US"/>
        </a:p>
      </dgm:t>
    </dgm:pt>
    <dgm:pt modelId="{975A2DA4-8826-465B-A660-D50CA2016E2B}">
      <dgm:prSet/>
      <dgm:spPr/>
      <dgm:t>
        <a:bodyPr/>
        <a:lstStyle/>
        <a:p>
          <a:r>
            <a:rPr lang="en-US"/>
            <a:t>Οι σχέσεις αυτές μπορούν να  αναπαρασταθούν και σε διάγραμμα</a:t>
          </a:r>
        </a:p>
      </dgm:t>
    </dgm:pt>
    <dgm:pt modelId="{658E528C-2828-4DA2-87A6-01375A0893C9}" type="parTrans" cxnId="{3039C471-62D2-475E-B819-5CCAE7A249BD}">
      <dgm:prSet/>
      <dgm:spPr/>
      <dgm:t>
        <a:bodyPr/>
        <a:lstStyle/>
        <a:p>
          <a:endParaRPr lang="en-US"/>
        </a:p>
      </dgm:t>
    </dgm:pt>
    <dgm:pt modelId="{641FE0BC-569F-4BE8-BCCB-3C1D2B924033}" type="sibTrans" cxnId="{3039C471-62D2-475E-B819-5CCAE7A249BD}">
      <dgm:prSet/>
      <dgm:spPr/>
      <dgm:t>
        <a:bodyPr/>
        <a:lstStyle/>
        <a:p>
          <a:endParaRPr lang="en-US"/>
        </a:p>
      </dgm:t>
    </dgm:pt>
    <dgm:pt modelId="{925060FE-4CCC-4D73-83A6-63C7E19B3A62}" type="pres">
      <dgm:prSet presAssocID="{1AADEB1A-1102-47D1-9445-722EDA32355C}" presName="Name0" presStyleCnt="0">
        <dgm:presLayoutVars>
          <dgm:dir/>
          <dgm:resizeHandles val="exact"/>
        </dgm:presLayoutVars>
      </dgm:prSet>
      <dgm:spPr/>
    </dgm:pt>
    <dgm:pt modelId="{F117D968-659B-4378-AC50-DD14D43002EC}" type="pres">
      <dgm:prSet presAssocID="{00285874-E8A9-423B-8B3F-E769FC5F9C7E}" presName="node" presStyleLbl="node1" presStyleIdx="0" presStyleCnt="4">
        <dgm:presLayoutVars>
          <dgm:bulletEnabled val="1"/>
        </dgm:presLayoutVars>
      </dgm:prSet>
      <dgm:spPr/>
    </dgm:pt>
    <dgm:pt modelId="{61EF34E2-74DA-462E-B5EF-AF3EC2958E03}" type="pres">
      <dgm:prSet presAssocID="{C832F845-3B29-4A4C-B8BB-9629B49546F3}" presName="sibTrans" presStyleLbl="sibTrans1D1" presStyleIdx="0" presStyleCnt="3"/>
      <dgm:spPr/>
    </dgm:pt>
    <dgm:pt modelId="{197F837F-405C-4AC3-BAE1-878DC680CB86}" type="pres">
      <dgm:prSet presAssocID="{C832F845-3B29-4A4C-B8BB-9629B49546F3}" presName="connectorText" presStyleLbl="sibTrans1D1" presStyleIdx="0" presStyleCnt="3"/>
      <dgm:spPr/>
    </dgm:pt>
    <dgm:pt modelId="{C50865CC-B075-4B91-B861-EA5A6202F3D8}" type="pres">
      <dgm:prSet presAssocID="{5545BAB6-179E-4AB9-987A-CD56BCD146EC}" presName="node" presStyleLbl="node1" presStyleIdx="1" presStyleCnt="4">
        <dgm:presLayoutVars>
          <dgm:bulletEnabled val="1"/>
        </dgm:presLayoutVars>
      </dgm:prSet>
      <dgm:spPr/>
    </dgm:pt>
    <dgm:pt modelId="{23D58247-90FD-4A98-93C1-3F3B495CC405}" type="pres">
      <dgm:prSet presAssocID="{6A957DB1-D278-4743-97DE-8B0F039F391B}" presName="sibTrans" presStyleLbl="sibTrans1D1" presStyleIdx="1" presStyleCnt="3"/>
      <dgm:spPr/>
    </dgm:pt>
    <dgm:pt modelId="{1E675C55-0150-4142-BF66-FBFDF0AD3F06}" type="pres">
      <dgm:prSet presAssocID="{6A957DB1-D278-4743-97DE-8B0F039F391B}" presName="connectorText" presStyleLbl="sibTrans1D1" presStyleIdx="1" presStyleCnt="3"/>
      <dgm:spPr/>
    </dgm:pt>
    <dgm:pt modelId="{747EB486-EE4D-4FEC-BC07-B1FC34AF85D5}" type="pres">
      <dgm:prSet presAssocID="{227850CE-6928-4387-ABFC-E02E7A4F9014}" presName="node" presStyleLbl="node1" presStyleIdx="2" presStyleCnt="4">
        <dgm:presLayoutVars>
          <dgm:bulletEnabled val="1"/>
        </dgm:presLayoutVars>
      </dgm:prSet>
      <dgm:spPr/>
    </dgm:pt>
    <dgm:pt modelId="{9F0A5F4C-48F6-41CC-9325-9EC9157C00BF}" type="pres">
      <dgm:prSet presAssocID="{F220A092-B326-4B43-82A5-3BEFDB929AF0}" presName="sibTrans" presStyleLbl="sibTrans1D1" presStyleIdx="2" presStyleCnt="3"/>
      <dgm:spPr/>
    </dgm:pt>
    <dgm:pt modelId="{9C945C01-6E93-4860-9D9E-DB1437E11C41}" type="pres">
      <dgm:prSet presAssocID="{F220A092-B326-4B43-82A5-3BEFDB929AF0}" presName="connectorText" presStyleLbl="sibTrans1D1" presStyleIdx="2" presStyleCnt="3"/>
      <dgm:spPr/>
    </dgm:pt>
    <dgm:pt modelId="{FC0C85C7-EA06-4F56-8F0E-BA1E9F84376F}" type="pres">
      <dgm:prSet presAssocID="{975A2DA4-8826-465B-A660-D50CA2016E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2AE6D05-74A6-45B8-A24E-DAE76523E4CB}" type="presOf" srcId="{6A957DB1-D278-4743-97DE-8B0F039F391B}" destId="{23D58247-90FD-4A98-93C1-3F3B495CC405}" srcOrd="0" destOrd="0" presId="urn:microsoft.com/office/officeart/2016/7/layout/RepeatingBendingProcessNew"/>
    <dgm:cxn modelId="{4A2AF21E-43C4-4924-A984-8FDF8B996471}" type="presOf" srcId="{F220A092-B326-4B43-82A5-3BEFDB929AF0}" destId="{9F0A5F4C-48F6-41CC-9325-9EC9157C00BF}" srcOrd="0" destOrd="0" presId="urn:microsoft.com/office/officeart/2016/7/layout/RepeatingBendingProcessNew"/>
    <dgm:cxn modelId="{3344D824-F41C-4221-8BFA-3382AB090F18}" type="presOf" srcId="{00285874-E8A9-423B-8B3F-E769FC5F9C7E}" destId="{F117D968-659B-4378-AC50-DD14D43002EC}" srcOrd="0" destOrd="0" presId="urn:microsoft.com/office/officeart/2016/7/layout/RepeatingBendingProcessNew"/>
    <dgm:cxn modelId="{D6EB2428-1F0F-4520-9EB2-F458DB48A481}" type="presOf" srcId="{975A2DA4-8826-465B-A660-D50CA2016E2B}" destId="{FC0C85C7-EA06-4F56-8F0E-BA1E9F84376F}" srcOrd="0" destOrd="0" presId="urn:microsoft.com/office/officeart/2016/7/layout/RepeatingBendingProcessNew"/>
    <dgm:cxn modelId="{C8563B29-272F-4018-93A8-8CEC66DA5266}" type="presOf" srcId="{1AADEB1A-1102-47D1-9445-722EDA32355C}" destId="{925060FE-4CCC-4D73-83A6-63C7E19B3A62}" srcOrd="0" destOrd="0" presId="urn:microsoft.com/office/officeart/2016/7/layout/RepeatingBendingProcessNew"/>
    <dgm:cxn modelId="{173A815D-C01E-42DC-9D25-A045532E4A92}" srcId="{1AADEB1A-1102-47D1-9445-722EDA32355C}" destId="{5545BAB6-179E-4AB9-987A-CD56BCD146EC}" srcOrd="1" destOrd="0" parTransId="{C1BFCE10-D45B-464C-9D8A-66615D2DA372}" sibTransId="{6A957DB1-D278-4743-97DE-8B0F039F391B}"/>
    <dgm:cxn modelId="{CD810F41-3E8C-4457-8500-4575D72120A9}" srcId="{1AADEB1A-1102-47D1-9445-722EDA32355C}" destId="{227850CE-6928-4387-ABFC-E02E7A4F9014}" srcOrd="2" destOrd="0" parTransId="{EF62779A-7344-4CF9-B209-102AE6D1BD96}" sibTransId="{F220A092-B326-4B43-82A5-3BEFDB929AF0}"/>
    <dgm:cxn modelId="{B747CD6A-2934-45A7-B3EA-CB54C875BF0A}" type="presOf" srcId="{6A957DB1-D278-4743-97DE-8B0F039F391B}" destId="{1E675C55-0150-4142-BF66-FBFDF0AD3F06}" srcOrd="1" destOrd="0" presId="urn:microsoft.com/office/officeart/2016/7/layout/RepeatingBendingProcessNew"/>
    <dgm:cxn modelId="{3039C471-62D2-475E-B819-5CCAE7A249BD}" srcId="{1AADEB1A-1102-47D1-9445-722EDA32355C}" destId="{975A2DA4-8826-465B-A660-D50CA2016E2B}" srcOrd="3" destOrd="0" parTransId="{658E528C-2828-4DA2-87A6-01375A0893C9}" sibTransId="{641FE0BC-569F-4BE8-BCCB-3C1D2B924033}"/>
    <dgm:cxn modelId="{D2F11A7B-A28E-44A2-882C-FBCE244D015C}" srcId="{1AADEB1A-1102-47D1-9445-722EDA32355C}" destId="{00285874-E8A9-423B-8B3F-E769FC5F9C7E}" srcOrd="0" destOrd="0" parTransId="{B8EE1C2C-CDC3-41BC-9B32-FD5B4ACABA9D}" sibTransId="{C832F845-3B29-4A4C-B8BB-9629B49546F3}"/>
    <dgm:cxn modelId="{E3E34183-1CFC-4C36-87D2-4B4FBAB0D0FF}" type="presOf" srcId="{C832F845-3B29-4A4C-B8BB-9629B49546F3}" destId="{61EF34E2-74DA-462E-B5EF-AF3EC2958E03}" srcOrd="0" destOrd="0" presId="urn:microsoft.com/office/officeart/2016/7/layout/RepeatingBendingProcessNew"/>
    <dgm:cxn modelId="{EFF4A399-4AA2-4964-B4DD-00457AE870F8}" type="presOf" srcId="{C832F845-3B29-4A4C-B8BB-9629B49546F3}" destId="{197F837F-405C-4AC3-BAE1-878DC680CB86}" srcOrd="1" destOrd="0" presId="urn:microsoft.com/office/officeart/2016/7/layout/RepeatingBendingProcessNew"/>
    <dgm:cxn modelId="{B7BCF3A7-5F11-4782-B87B-F84F6B593250}" type="presOf" srcId="{F220A092-B326-4B43-82A5-3BEFDB929AF0}" destId="{9C945C01-6E93-4860-9D9E-DB1437E11C41}" srcOrd="1" destOrd="0" presId="urn:microsoft.com/office/officeart/2016/7/layout/RepeatingBendingProcessNew"/>
    <dgm:cxn modelId="{94387EAD-D441-4113-9E4D-332EBF4CDFD6}" type="presOf" srcId="{5545BAB6-179E-4AB9-987A-CD56BCD146EC}" destId="{C50865CC-B075-4B91-B861-EA5A6202F3D8}" srcOrd="0" destOrd="0" presId="urn:microsoft.com/office/officeart/2016/7/layout/RepeatingBendingProcessNew"/>
    <dgm:cxn modelId="{90153EC3-1D4C-4F22-9C44-F8AFFFA79741}" type="presOf" srcId="{227850CE-6928-4387-ABFC-E02E7A4F9014}" destId="{747EB486-EE4D-4FEC-BC07-B1FC34AF85D5}" srcOrd="0" destOrd="0" presId="urn:microsoft.com/office/officeart/2016/7/layout/RepeatingBendingProcessNew"/>
    <dgm:cxn modelId="{5B56BFEE-8BC8-45A7-8942-A0D054026A20}" type="presParOf" srcId="{925060FE-4CCC-4D73-83A6-63C7E19B3A62}" destId="{F117D968-659B-4378-AC50-DD14D43002EC}" srcOrd="0" destOrd="0" presId="urn:microsoft.com/office/officeart/2016/7/layout/RepeatingBendingProcessNew"/>
    <dgm:cxn modelId="{3647C961-746B-4B69-A178-326AC2660049}" type="presParOf" srcId="{925060FE-4CCC-4D73-83A6-63C7E19B3A62}" destId="{61EF34E2-74DA-462E-B5EF-AF3EC2958E03}" srcOrd="1" destOrd="0" presId="urn:microsoft.com/office/officeart/2016/7/layout/RepeatingBendingProcessNew"/>
    <dgm:cxn modelId="{1DD04CD5-33D0-42A2-B2FD-BE6575F88483}" type="presParOf" srcId="{61EF34E2-74DA-462E-B5EF-AF3EC2958E03}" destId="{197F837F-405C-4AC3-BAE1-878DC680CB86}" srcOrd="0" destOrd="0" presId="urn:microsoft.com/office/officeart/2016/7/layout/RepeatingBendingProcessNew"/>
    <dgm:cxn modelId="{0E29AD08-9208-4EC2-8371-70E918FEB1EA}" type="presParOf" srcId="{925060FE-4CCC-4D73-83A6-63C7E19B3A62}" destId="{C50865CC-B075-4B91-B861-EA5A6202F3D8}" srcOrd="2" destOrd="0" presId="urn:microsoft.com/office/officeart/2016/7/layout/RepeatingBendingProcessNew"/>
    <dgm:cxn modelId="{2FE98947-C844-42DE-94EF-493095FCB214}" type="presParOf" srcId="{925060FE-4CCC-4D73-83A6-63C7E19B3A62}" destId="{23D58247-90FD-4A98-93C1-3F3B495CC405}" srcOrd="3" destOrd="0" presId="urn:microsoft.com/office/officeart/2016/7/layout/RepeatingBendingProcessNew"/>
    <dgm:cxn modelId="{44288A80-8B0E-476E-AD92-C251B83BE4D6}" type="presParOf" srcId="{23D58247-90FD-4A98-93C1-3F3B495CC405}" destId="{1E675C55-0150-4142-BF66-FBFDF0AD3F06}" srcOrd="0" destOrd="0" presId="urn:microsoft.com/office/officeart/2016/7/layout/RepeatingBendingProcessNew"/>
    <dgm:cxn modelId="{24DE78DC-6062-41BE-ADCA-FD9DF1FA11BF}" type="presParOf" srcId="{925060FE-4CCC-4D73-83A6-63C7E19B3A62}" destId="{747EB486-EE4D-4FEC-BC07-B1FC34AF85D5}" srcOrd="4" destOrd="0" presId="urn:microsoft.com/office/officeart/2016/7/layout/RepeatingBendingProcessNew"/>
    <dgm:cxn modelId="{40377B71-C47B-44CB-940B-288FE306952E}" type="presParOf" srcId="{925060FE-4CCC-4D73-83A6-63C7E19B3A62}" destId="{9F0A5F4C-48F6-41CC-9325-9EC9157C00BF}" srcOrd="5" destOrd="0" presId="urn:microsoft.com/office/officeart/2016/7/layout/RepeatingBendingProcessNew"/>
    <dgm:cxn modelId="{762A2346-110F-4390-ACCB-E4ED87679EF0}" type="presParOf" srcId="{9F0A5F4C-48F6-41CC-9325-9EC9157C00BF}" destId="{9C945C01-6E93-4860-9D9E-DB1437E11C41}" srcOrd="0" destOrd="0" presId="urn:microsoft.com/office/officeart/2016/7/layout/RepeatingBendingProcessNew"/>
    <dgm:cxn modelId="{B11E9A81-B560-48FB-B504-CC2EE13E6A05}" type="presParOf" srcId="{925060FE-4CCC-4D73-83A6-63C7E19B3A62}" destId="{FC0C85C7-EA06-4F56-8F0E-BA1E9F84376F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F23E1B-D83D-4AF2-8BDE-FCD74C39401F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5B9D4D-B750-48A5-813E-75DD6BA69C35}">
      <dgm:prSet/>
      <dgm:spPr/>
      <dgm:t>
        <a:bodyPr/>
        <a:lstStyle/>
        <a:p>
          <a:r>
            <a:rPr lang="en-US" dirty="0"/>
            <a:t>Η </a:t>
          </a:r>
          <a:r>
            <a:rPr lang="en-US" dirty="0" err="1"/>
            <a:t>μεγ</a:t>
          </a:r>
          <a:r>
            <a:rPr lang="en-US" dirty="0"/>
            <a:t>α</a:t>
          </a:r>
          <a:r>
            <a:rPr lang="en-US" dirty="0" err="1"/>
            <a:t>λύτερη</a:t>
          </a:r>
          <a:r>
            <a:rPr lang="en-US" dirty="0"/>
            <a:t> </a:t>
          </a:r>
          <a:r>
            <a:rPr lang="en-US" dirty="0" err="1"/>
            <a:t>τάξη</a:t>
          </a:r>
          <a:r>
            <a:rPr lang="en-US" dirty="0"/>
            <a:t> </a:t>
          </a:r>
          <a:r>
            <a:rPr lang="en-US" dirty="0" err="1"/>
            <a:t>είν</a:t>
          </a:r>
          <a:r>
            <a:rPr lang="en-US" dirty="0"/>
            <a:t>αι </a:t>
          </a:r>
          <a:r>
            <a:rPr lang="en-US" dirty="0" err="1"/>
            <a:t>στην</a:t>
          </a:r>
          <a:r>
            <a:rPr lang="en-US" dirty="0"/>
            <a:t> </a:t>
          </a:r>
          <a:r>
            <a:rPr lang="en-US" dirty="0" err="1"/>
            <a:t>κορυφή</a:t>
          </a:r>
        </a:p>
      </dgm:t>
    </dgm:pt>
    <dgm:pt modelId="{F136F47E-EDB5-4B55-AACC-E01A3A4F720C}" type="parTrans" cxnId="{D54FE114-2B98-4F6D-8A84-A011E54BBF55}">
      <dgm:prSet/>
      <dgm:spPr/>
      <dgm:t>
        <a:bodyPr/>
        <a:lstStyle/>
        <a:p>
          <a:endParaRPr lang="en-US"/>
        </a:p>
      </dgm:t>
    </dgm:pt>
    <dgm:pt modelId="{4F216DBD-83E7-4C11-BFDB-2DDAC79431C9}" type="sibTrans" cxnId="{D54FE114-2B98-4F6D-8A84-A011E54BBF55}">
      <dgm:prSet/>
      <dgm:spPr/>
      <dgm:t>
        <a:bodyPr/>
        <a:lstStyle/>
        <a:p>
          <a:endParaRPr lang="en-US"/>
        </a:p>
      </dgm:t>
    </dgm:pt>
    <dgm:pt modelId="{57343DC9-262D-40E9-8157-FE0ED43EC62C}">
      <dgm:prSet/>
      <dgm:spPr/>
      <dgm:t>
        <a:bodyPr/>
        <a:lstStyle/>
        <a:p>
          <a:r>
            <a:rPr lang="en-US" dirty="0" err="1"/>
            <a:t>Μοντελο</a:t>
          </a:r>
          <a:r>
            <a:rPr lang="en-US" dirty="0"/>
            <a:t>π</a:t>
          </a:r>
          <a:r>
            <a:rPr lang="en-US" dirty="0" err="1"/>
            <a:t>οιούν</a:t>
          </a:r>
          <a:r>
            <a:rPr lang="en-US" dirty="0"/>
            <a:t> </a:t>
          </a:r>
          <a:r>
            <a:rPr lang="en-US" dirty="0" err="1"/>
            <a:t>ό,τι</a:t>
          </a:r>
          <a:r>
            <a:rPr lang="en-US" dirty="0"/>
            <a:t> </a:t>
          </a:r>
          <a:r>
            <a:rPr lang="en-US" dirty="0" err="1"/>
            <a:t>είν</a:t>
          </a:r>
          <a:r>
            <a:rPr lang="en-US" dirty="0"/>
            <a:t>αι </a:t>
          </a:r>
          <a:r>
            <a:rPr lang="en-US" dirty="0" err="1"/>
            <a:t>γνωστό</a:t>
          </a:r>
          <a:r>
            <a:rPr lang="en-US" dirty="0"/>
            <a:t> </a:t>
          </a:r>
          <a:r>
            <a:rPr lang="en-US" dirty="0" err="1"/>
            <a:t>ως</a:t>
          </a:r>
          <a:r>
            <a:rPr lang="en-US" dirty="0"/>
            <a:t> τα</a:t>
          </a:r>
          <a:r>
            <a:rPr lang="en-US" dirty="0" err="1"/>
            <a:t>ξινομικές</a:t>
          </a:r>
          <a:r>
            <a:rPr lang="en-US" dirty="0"/>
            <a:t> </a:t>
          </a:r>
          <a:r>
            <a:rPr lang="en-US" dirty="0" err="1"/>
            <a:t>σχέσεις</a:t>
          </a:r>
          <a:r>
            <a:rPr lang="en-US" dirty="0"/>
            <a:t> και α</a:t>
          </a:r>
          <a:r>
            <a:rPr lang="en-US" dirty="0" err="1"/>
            <a:t>νφέροντ</a:t>
          </a:r>
          <a:r>
            <a:rPr lang="en-US" dirty="0"/>
            <a:t>αι </a:t>
          </a:r>
          <a:r>
            <a:rPr lang="en-US" dirty="0" err="1"/>
            <a:t>ως</a:t>
          </a:r>
          <a:r>
            <a:rPr lang="en-US" dirty="0"/>
            <a:t> τα</a:t>
          </a:r>
          <a:r>
            <a:rPr lang="en-US" dirty="0" err="1"/>
            <a:t>ξινομίες</a:t>
          </a:r>
          <a:r>
            <a:rPr lang="en-US" dirty="0"/>
            <a:t>.</a:t>
          </a:r>
        </a:p>
      </dgm:t>
    </dgm:pt>
    <dgm:pt modelId="{47AA02FB-08C1-4BF3-91F2-65E61A90C42B}" type="parTrans" cxnId="{0481C0B4-0857-4BBB-8898-55878BA80DD5}">
      <dgm:prSet/>
      <dgm:spPr/>
      <dgm:t>
        <a:bodyPr/>
        <a:lstStyle/>
        <a:p>
          <a:endParaRPr lang="en-US"/>
        </a:p>
      </dgm:t>
    </dgm:pt>
    <dgm:pt modelId="{EA1232A9-4ADA-4DAB-AEBC-7E9F55DD1700}" type="sibTrans" cxnId="{0481C0B4-0857-4BBB-8898-55878BA80DD5}">
      <dgm:prSet/>
      <dgm:spPr/>
      <dgm:t>
        <a:bodyPr/>
        <a:lstStyle/>
        <a:p>
          <a:endParaRPr lang="en-US"/>
        </a:p>
      </dgm:t>
    </dgm:pt>
    <dgm:pt modelId="{808FADF7-071C-4CEE-9D6A-EEBB0AA99443}">
      <dgm:prSet/>
      <dgm:spPr/>
      <dgm:t>
        <a:bodyPr/>
        <a:lstStyle/>
        <a:p>
          <a:r>
            <a:rPr lang="en-US" dirty="0" err="1"/>
            <a:t>Πρό</a:t>
          </a:r>
          <a:r>
            <a:rPr lang="en-US" dirty="0"/>
            <a:t>β</a:t>
          </a:r>
          <a:r>
            <a:rPr lang="en-US" dirty="0" err="1"/>
            <a:t>λημ</a:t>
          </a:r>
          <a:r>
            <a:rPr lang="en-US" dirty="0"/>
            <a:t>α: </a:t>
          </a:r>
          <a:r>
            <a:rPr lang="en-US" dirty="0" err="1"/>
            <a:t>ενώ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δείχνουν</a:t>
          </a:r>
          <a:r>
            <a:rPr lang="en-US" dirty="0"/>
            <a:t> καθα</a:t>
          </a:r>
          <a:r>
            <a:rPr lang="en-US" dirty="0" err="1"/>
            <a:t>ρά</a:t>
          </a:r>
          <a:r>
            <a:rPr lang="en-US" dirty="0"/>
            <a:t> </a:t>
          </a:r>
          <a:r>
            <a:rPr lang="en-US" dirty="0" err="1"/>
            <a:t>τις</a:t>
          </a:r>
          <a:r>
            <a:rPr lang="en-US" dirty="0"/>
            <a:t> </a:t>
          </a:r>
          <a:r>
            <a:rPr lang="en-US" dirty="0" err="1"/>
            <a:t>σχέσεις</a:t>
          </a:r>
          <a:r>
            <a:rPr lang="en-US" dirty="0"/>
            <a:t> </a:t>
          </a:r>
          <a:r>
            <a:rPr lang="en-US" dirty="0" err="1"/>
            <a:t>μετ</a:t>
          </a:r>
          <a:r>
            <a:rPr lang="en-US" dirty="0"/>
            <a:t>α</a:t>
          </a:r>
          <a:r>
            <a:rPr lang="en-US" dirty="0" err="1"/>
            <a:t>ξύ</a:t>
          </a:r>
          <a:r>
            <a:rPr lang="en-US" dirty="0"/>
            <a:t> </a:t>
          </a:r>
          <a:r>
            <a:rPr lang="en-US" dirty="0" err="1"/>
            <a:t>όρων</a:t>
          </a:r>
          <a:r>
            <a:rPr lang="en-US" dirty="0"/>
            <a:t>, </a:t>
          </a:r>
          <a:r>
            <a:rPr lang="en-US" dirty="0" err="1"/>
            <a:t>δεν</a:t>
          </a:r>
          <a:r>
            <a:rPr lang="en-US" dirty="0"/>
            <a:t> π</a:t>
          </a:r>
          <a:r>
            <a:rPr lang="en-US" dirty="0" err="1"/>
            <a:t>εριλ</a:t>
          </a:r>
          <a:r>
            <a:rPr lang="en-US" dirty="0"/>
            <a:t>αμβ</a:t>
          </a:r>
          <a:r>
            <a:rPr lang="en-US" dirty="0" err="1"/>
            <a:t>άνουν</a:t>
          </a:r>
          <a:r>
            <a:rPr lang="en-US" dirty="0"/>
            <a:t> </a:t>
          </a:r>
          <a:r>
            <a:rPr lang="en-US" dirty="0" err="1"/>
            <a:t>μι</a:t>
          </a:r>
          <a:r>
            <a:rPr lang="en-US" dirty="0"/>
            <a:t>α π</a:t>
          </a:r>
          <a:r>
            <a:rPr lang="en-US" dirty="0" err="1"/>
            <a:t>εριγρ</a:t>
          </a:r>
          <a:r>
            <a:rPr lang="en-US" dirty="0"/>
            <a:t>α</a:t>
          </a:r>
          <a:r>
            <a:rPr lang="en-US" dirty="0" err="1"/>
            <a:t>φή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κριτηρίων</a:t>
          </a:r>
          <a:r>
            <a:rPr lang="en-US" dirty="0"/>
            <a:t> π</a:t>
          </a:r>
          <a:r>
            <a:rPr lang="en-US" dirty="0" err="1"/>
            <a:t>ου</a:t>
          </a:r>
          <a:r>
            <a:rPr lang="en-US" dirty="0"/>
            <a:t> </a:t>
          </a:r>
          <a:r>
            <a:rPr lang="en-US" dirty="0" err="1"/>
            <a:t>σχημ</a:t>
          </a:r>
          <a:r>
            <a:rPr lang="en-US" dirty="0"/>
            <a:t>α</a:t>
          </a:r>
          <a:r>
            <a:rPr lang="en-US" dirty="0" err="1"/>
            <a:t>τίζουν</a:t>
          </a:r>
          <a:r>
            <a:rPr lang="en-US" dirty="0"/>
            <a:t> </a:t>
          </a:r>
          <a:r>
            <a:rPr lang="en-US" dirty="0" err="1"/>
            <a:t>της</a:t>
          </a:r>
          <a:r>
            <a:rPr lang="en-US" dirty="0"/>
            <a:t> β</a:t>
          </a:r>
          <a:r>
            <a:rPr lang="en-US" dirty="0" err="1"/>
            <a:t>άση</a:t>
          </a:r>
          <a:r>
            <a:rPr lang="en-US" dirty="0"/>
            <a:t> </a:t>
          </a:r>
          <a:r>
            <a:rPr lang="en-US" dirty="0" err="1"/>
            <a:t>της</a:t>
          </a:r>
          <a:r>
            <a:rPr lang="en-US" dirty="0"/>
            <a:t> </a:t>
          </a:r>
          <a:r>
            <a:rPr lang="en-US" dirty="0" err="1"/>
            <a:t>οργάνωσης</a:t>
          </a:r>
          <a:r>
            <a:rPr lang="en-US" dirty="0"/>
            <a:t>.</a:t>
          </a:r>
        </a:p>
      </dgm:t>
    </dgm:pt>
    <dgm:pt modelId="{1406941F-6BD2-417E-9D41-8ACF37BBB761}" type="parTrans" cxnId="{FF0809A0-6BE6-4C15-8F08-AF6AF72E7D5A}">
      <dgm:prSet/>
      <dgm:spPr/>
      <dgm:t>
        <a:bodyPr/>
        <a:lstStyle/>
        <a:p>
          <a:endParaRPr lang="en-US"/>
        </a:p>
      </dgm:t>
    </dgm:pt>
    <dgm:pt modelId="{5E2A2BCD-E405-4BBF-BE34-FC5158FC68A6}" type="sibTrans" cxnId="{FF0809A0-6BE6-4C15-8F08-AF6AF72E7D5A}">
      <dgm:prSet/>
      <dgm:spPr/>
      <dgm:t>
        <a:bodyPr/>
        <a:lstStyle/>
        <a:p>
          <a:endParaRPr lang="en-US"/>
        </a:p>
      </dgm:t>
    </dgm:pt>
    <dgm:pt modelId="{D4DFA036-45AA-4ABA-BAD2-C19A137FD2D5}">
      <dgm:prSet/>
      <dgm:spPr/>
      <dgm:t>
        <a:bodyPr/>
        <a:lstStyle/>
        <a:p>
          <a:r>
            <a:rPr lang="en-US" dirty="0" err="1"/>
            <a:t>Εδώ</a:t>
          </a:r>
          <a:r>
            <a:rPr lang="en-US" dirty="0"/>
            <a:t> </a:t>
          </a:r>
          <a:r>
            <a:rPr lang="en-US" dirty="0" err="1"/>
            <a:t>χρειάζετ</a:t>
          </a:r>
          <a:r>
            <a:rPr lang="en-US" dirty="0"/>
            <a:t>αι </a:t>
          </a:r>
          <a:r>
            <a:rPr lang="en-US" dirty="0" err="1"/>
            <a:t>το</a:t>
          </a:r>
          <a:r>
            <a:rPr lang="en-US" dirty="0"/>
            <a:t> </a:t>
          </a:r>
          <a:r>
            <a:rPr lang="en-US" dirty="0" err="1"/>
            <a:t>κείμενο</a:t>
          </a:r>
          <a:r>
            <a:rPr lang="en-US" dirty="0"/>
            <a:t>.</a:t>
          </a:r>
        </a:p>
      </dgm:t>
    </dgm:pt>
    <dgm:pt modelId="{1B103C0E-48EE-437D-975B-5CCDAA833EA5}" type="parTrans" cxnId="{F440C1F2-E55C-4DF2-B7D3-AF9D18430831}">
      <dgm:prSet/>
      <dgm:spPr/>
      <dgm:t>
        <a:bodyPr/>
        <a:lstStyle/>
        <a:p>
          <a:endParaRPr lang="en-US"/>
        </a:p>
      </dgm:t>
    </dgm:pt>
    <dgm:pt modelId="{AE709DC5-499C-466C-BCB6-79EBA25E04DA}" type="sibTrans" cxnId="{F440C1F2-E55C-4DF2-B7D3-AF9D18430831}">
      <dgm:prSet/>
      <dgm:spPr/>
      <dgm:t>
        <a:bodyPr/>
        <a:lstStyle/>
        <a:p>
          <a:endParaRPr lang="en-US"/>
        </a:p>
      </dgm:t>
    </dgm:pt>
    <dgm:pt modelId="{5694B0B7-6B92-4AC5-A26F-AADB6C610921}" type="pres">
      <dgm:prSet presAssocID="{47F23E1B-D83D-4AF2-8BDE-FCD74C39401F}" presName="matrix" presStyleCnt="0">
        <dgm:presLayoutVars>
          <dgm:chMax val="1"/>
          <dgm:dir/>
          <dgm:resizeHandles val="exact"/>
        </dgm:presLayoutVars>
      </dgm:prSet>
      <dgm:spPr/>
    </dgm:pt>
    <dgm:pt modelId="{47AF0EA4-7A3F-4C06-9CA8-B9693C7EB793}" type="pres">
      <dgm:prSet presAssocID="{47F23E1B-D83D-4AF2-8BDE-FCD74C39401F}" presName="diamond" presStyleLbl="bgShp" presStyleIdx="0" presStyleCnt="1"/>
      <dgm:spPr/>
    </dgm:pt>
    <dgm:pt modelId="{ABCD1247-9CC9-4D07-9FF1-3715C0F0CCA8}" type="pres">
      <dgm:prSet presAssocID="{47F23E1B-D83D-4AF2-8BDE-FCD74C39401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8288F3-14D6-4543-A329-AA6E9024591E}" type="pres">
      <dgm:prSet presAssocID="{47F23E1B-D83D-4AF2-8BDE-FCD74C39401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A47537-3C72-4A6C-8D0E-5354D54EF4E9}" type="pres">
      <dgm:prSet presAssocID="{47F23E1B-D83D-4AF2-8BDE-FCD74C39401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0722FC4-A5C2-4646-B7C7-3E37111F9D3E}" type="pres">
      <dgm:prSet presAssocID="{47F23E1B-D83D-4AF2-8BDE-FCD74C39401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54FE114-2B98-4F6D-8A84-A011E54BBF55}" srcId="{47F23E1B-D83D-4AF2-8BDE-FCD74C39401F}" destId="{D55B9D4D-B750-48A5-813E-75DD6BA69C35}" srcOrd="0" destOrd="0" parTransId="{F136F47E-EDB5-4B55-AACC-E01A3A4F720C}" sibTransId="{4F216DBD-83E7-4C11-BFDB-2DDAC79431C9}"/>
    <dgm:cxn modelId="{2144A21F-DDBD-4B9C-ABDE-DEC5890B1FA4}" type="presOf" srcId="{D55B9D4D-B750-48A5-813E-75DD6BA69C35}" destId="{ABCD1247-9CC9-4D07-9FF1-3715C0F0CCA8}" srcOrd="0" destOrd="0" presId="urn:microsoft.com/office/officeart/2005/8/layout/matrix3"/>
    <dgm:cxn modelId="{3D1FAB25-2E81-435B-98B7-726E84CB642B}" type="presOf" srcId="{57343DC9-262D-40E9-8157-FE0ED43EC62C}" destId="{EA8288F3-14D6-4543-A329-AA6E9024591E}" srcOrd="0" destOrd="0" presId="urn:microsoft.com/office/officeart/2005/8/layout/matrix3"/>
    <dgm:cxn modelId="{4A33917A-3E88-409E-894E-E7A5211D5689}" type="presOf" srcId="{47F23E1B-D83D-4AF2-8BDE-FCD74C39401F}" destId="{5694B0B7-6B92-4AC5-A26F-AADB6C610921}" srcOrd="0" destOrd="0" presId="urn:microsoft.com/office/officeart/2005/8/layout/matrix3"/>
    <dgm:cxn modelId="{FF0809A0-6BE6-4C15-8F08-AF6AF72E7D5A}" srcId="{47F23E1B-D83D-4AF2-8BDE-FCD74C39401F}" destId="{808FADF7-071C-4CEE-9D6A-EEBB0AA99443}" srcOrd="2" destOrd="0" parTransId="{1406941F-6BD2-417E-9D41-8ACF37BBB761}" sibTransId="{5E2A2BCD-E405-4BBF-BE34-FC5158FC68A6}"/>
    <dgm:cxn modelId="{0481C0B4-0857-4BBB-8898-55878BA80DD5}" srcId="{47F23E1B-D83D-4AF2-8BDE-FCD74C39401F}" destId="{57343DC9-262D-40E9-8157-FE0ED43EC62C}" srcOrd="1" destOrd="0" parTransId="{47AA02FB-08C1-4BF3-91F2-65E61A90C42B}" sibTransId="{EA1232A9-4ADA-4DAB-AEBC-7E9F55DD1700}"/>
    <dgm:cxn modelId="{F440C1F2-E55C-4DF2-B7D3-AF9D18430831}" srcId="{47F23E1B-D83D-4AF2-8BDE-FCD74C39401F}" destId="{D4DFA036-45AA-4ABA-BAD2-C19A137FD2D5}" srcOrd="3" destOrd="0" parTransId="{1B103C0E-48EE-437D-975B-5CCDAA833EA5}" sibTransId="{AE709DC5-499C-466C-BCB6-79EBA25E04DA}"/>
    <dgm:cxn modelId="{B4B213FD-2F15-4933-8030-12BF74FA2709}" type="presOf" srcId="{808FADF7-071C-4CEE-9D6A-EEBB0AA99443}" destId="{93A47537-3C72-4A6C-8D0E-5354D54EF4E9}" srcOrd="0" destOrd="0" presId="urn:microsoft.com/office/officeart/2005/8/layout/matrix3"/>
    <dgm:cxn modelId="{F8418AFE-195E-4C74-8455-CC382398EDD0}" type="presOf" srcId="{D4DFA036-45AA-4ABA-BAD2-C19A137FD2D5}" destId="{B0722FC4-A5C2-4646-B7C7-3E37111F9D3E}" srcOrd="0" destOrd="0" presId="urn:microsoft.com/office/officeart/2005/8/layout/matrix3"/>
    <dgm:cxn modelId="{BD55ADBD-B4EC-4A71-A286-6C6DC5F9697F}" type="presParOf" srcId="{5694B0B7-6B92-4AC5-A26F-AADB6C610921}" destId="{47AF0EA4-7A3F-4C06-9CA8-B9693C7EB793}" srcOrd="0" destOrd="0" presId="urn:microsoft.com/office/officeart/2005/8/layout/matrix3"/>
    <dgm:cxn modelId="{DBDBA8FD-F229-4C0C-9F82-02EA99FB285B}" type="presParOf" srcId="{5694B0B7-6B92-4AC5-A26F-AADB6C610921}" destId="{ABCD1247-9CC9-4D07-9FF1-3715C0F0CCA8}" srcOrd="1" destOrd="0" presId="urn:microsoft.com/office/officeart/2005/8/layout/matrix3"/>
    <dgm:cxn modelId="{E16D02A4-3D66-42D0-BCAF-80EC12B583D3}" type="presParOf" srcId="{5694B0B7-6B92-4AC5-A26F-AADB6C610921}" destId="{EA8288F3-14D6-4543-A329-AA6E9024591E}" srcOrd="2" destOrd="0" presId="urn:microsoft.com/office/officeart/2005/8/layout/matrix3"/>
    <dgm:cxn modelId="{BA32625D-CDB1-4F44-9B5C-99887D6F4105}" type="presParOf" srcId="{5694B0B7-6B92-4AC5-A26F-AADB6C610921}" destId="{93A47537-3C72-4A6C-8D0E-5354D54EF4E9}" srcOrd="3" destOrd="0" presId="urn:microsoft.com/office/officeart/2005/8/layout/matrix3"/>
    <dgm:cxn modelId="{710AE50B-8A81-452C-9904-1C936F31BA79}" type="presParOf" srcId="{5694B0B7-6B92-4AC5-A26F-AADB6C610921}" destId="{B0722FC4-A5C2-4646-B7C7-3E37111F9D3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A8902-EBB1-46FB-8084-7F6F533E7C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E4C9B51-E3C7-40A8-B644-8AC69327AF16}">
      <dgm:prSet/>
      <dgm:spPr/>
      <dgm:t>
        <a:bodyPr/>
        <a:lstStyle/>
        <a:p>
          <a:r>
            <a:rPr lang="el-GR"/>
            <a:t>Η επιστημονική γνώσης έπρεπε να οργανωθεί γύρω από συστήματα τεχνικών εννοιών διατεταγμένων σε αυστηρές ιεραρχίες ειδών και μερών.</a:t>
          </a:r>
          <a:endParaRPr lang="en-US"/>
        </a:p>
      </dgm:t>
    </dgm:pt>
    <dgm:pt modelId="{5F9E3C16-164A-444A-8025-C8F5581CBAD8}" type="parTrans" cxnId="{5A987357-4834-454C-A178-BC91025F000C}">
      <dgm:prSet/>
      <dgm:spPr/>
      <dgm:t>
        <a:bodyPr/>
        <a:lstStyle/>
        <a:p>
          <a:endParaRPr lang="en-US"/>
        </a:p>
      </dgm:t>
    </dgm:pt>
    <dgm:pt modelId="{B28B2BF8-322E-44D8-B432-01B75C2F5578}" type="sibTrans" cxnId="{5A987357-4834-454C-A178-BC91025F000C}">
      <dgm:prSet/>
      <dgm:spPr/>
      <dgm:t>
        <a:bodyPr/>
        <a:lstStyle/>
        <a:p>
          <a:endParaRPr lang="en-US"/>
        </a:p>
      </dgm:t>
    </dgm:pt>
    <dgm:pt modelId="{D6D7A044-06D4-4A57-92CE-BAB160A72386}">
      <dgm:prSet/>
      <dgm:spPr/>
      <dgm:t>
        <a:bodyPr/>
        <a:lstStyle/>
        <a:p>
          <a:r>
            <a:rPr lang="el-GR"/>
            <a:t>Τεχνική γραμματική: Γραμματικοί πόροι, κατασκευές ονοματικών συνόλων και προτάσεων, ανεπτυγμένες ώστε να μπορούν συνδυαζόμενες να δομήσουν μια ειδική μορφής συλλογισμού.</a:t>
          </a:r>
          <a:endParaRPr lang="en-US"/>
        </a:p>
      </dgm:t>
    </dgm:pt>
    <dgm:pt modelId="{5A3624BB-E1A7-40AA-A91D-FF682B644434}" type="parTrans" cxnId="{2E731627-CACE-4F1C-B783-C2D973C6EC84}">
      <dgm:prSet/>
      <dgm:spPr/>
      <dgm:t>
        <a:bodyPr/>
        <a:lstStyle/>
        <a:p>
          <a:endParaRPr lang="en-US"/>
        </a:p>
      </dgm:t>
    </dgm:pt>
    <dgm:pt modelId="{25F64A11-7009-4ACA-AE7F-4B7BF1268ECD}" type="sibTrans" cxnId="{2E731627-CACE-4F1C-B783-C2D973C6EC84}">
      <dgm:prSet/>
      <dgm:spPr/>
      <dgm:t>
        <a:bodyPr/>
        <a:lstStyle/>
        <a:p>
          <a:endParaRPr lang="en-US"/>
        </a:p>
      </dgm:t>
    </dgm:pt>
    <dgm:pt modelId="{AA314202-06BC-4B10-9C23-9419CDF243B5}">
      <dgm:prSet/>
      <dgm:spPr/>
      <dgm:t>
        <a:bodyPr/>
        <a:lstStyle/>
        <a:p>
          <a:r>
            <a:rPr lang="el-GR"/>
            <a:t>Τεχνικό λεξιλόγιο και ονοματοποιημένη γραμματική : αλληλεξαρτώμενα</a:t>
          </a:r>
          <a:br>
            <a:rPr lang="el-GR"/>
          </a:br>
          <a:endParaRPr lang="en-US"/>
        </a:p>
      </dgm:t>
    </dgm:pt>
    <dgm:pt modelId="{10640519-1699-4909-9948-691E40213D4B}" type="parTrans" cxnId="{3E3DB8DC-FDA2-47C2-A33B-4C1C0C09C89F}">
      <dgm:prSet/>
      <dgm:spPr/>
      <dgm:t>
        <a:bodyPr/>
        <a:lstStyle/>
        <a:p>
          <a:endParaRPr lang="en-US"/>
        </a:p>
      </dgm:t>
    </dgm:pt>
    <dgm:pt modelId="{800F8E9B-82B6-4CDC-808A-22722AC25D84}" type="sibTrans" cxnId="{3E3DB8DC-FDA2-47C2-A33B-4C1C0C09C89F}">
      <dgm:prSet/>
      <dgm:spPr/>
      <dgm:t>
        <a:bodyPr/>
        <a:lstStyle/>
        <a:p>
          <a:endParaRPr lang="en-US"/>
        </a:p>
      </dgm:t>
    </dgm:pt>
    <dgm:pt modelId="{4647354E-D7D4-4D9D-9319-476F543CF237}" type="pres">
      <dgm:prSet presAssocID="{52BA8902-EBB1-46FB-8084-7F6F533E7C40}" presName="linear" presStyleCnt="0">
        <dgm:presLayoutVars>
          <dgm:animLvl val="lvl"/>
          <dgm:resizeHandles val="exact"/>
        </dgm:presLayoutVars>
      </dgm:prSet>
      <dgm:spPr/>
    </dgm:pt>
    <dgm:pt modelId="{D8B4F9B5-45E0-40CA-B936-F426490ACA35}" type="pres">
      <dgm:prSet presAssocID="{4E4C9B51-E3C7-40A8-B644-8AC69327A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7C368C-98EC-4452-AAFD-AC5812D1AE3C}" type="pres">
      <dgm:prSet presAssocID="{B28B2BF8-322E-44D8-B432-01B75C2F5578}" presName="spacer" presStyleCnt="0"/>
      <dgm:spPr/>
    </dgm:pt>
    <dgm:pt modelId="{62BDDBCB-75DE-4397-9266-55E4E02DE41F}" type="pres">
      <dgm:prSet presAssocID="{D6D7A044-06D4-4A57-92CE-BAB160A723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433C13-CB75-4608-9BEB-988C2CA7A27C}" type="pres">
      <dgm:prSet presAssocID="{25F64A11-7009-4ACA-AE7F-4B7BF1268ECD}" presName="spacer" presStyleCnt="0"/>
      <dgm:spPr/>
    </dgm:pt>
    <dgm:pt modelId="{614BBCD1-655A-495B-A667-52FCDAA83A3D}" type="pres">
      <dgm:prSet presAssocID="{AA314202-06BC-4B10-9C23-9419CDF243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A67513-7349-4950-9220-0CB72BD08F22}" type="presOf" srcId="{52BA8902-EBB1-46FB-8084-7F6F533E7C40}" destId="{4647354E-D7D4-4D9D-9319-476F543CF237}" srcOrd="0" destOrd="0" presId="urn:microsoft.com/office/officeart/2005/8/layout/vList2"/>
    <dgm:cxn modelId="{2E731627-CACE-4F1C-B783-C2D973C6EC84}" srcId="{52BA8902-EBB1-46FB-8084-7F6F533E7C40}" destId="{D6D7A044-06D4-4A57-92CE-BAB160A72386}" srcOrd="1" destOrd="0" parTransId="{5A3624BB-E1A7-40AA-A91D-FF682B644434}" sibTransId="{25F64A11-7009-4ACA-AE7F-4B7BF1268ECD}"/>
    <dgm:cxn modelId="{405D7029-B4D3-4D39-B0A2-7A0E6DB4E620}" type="presOf" srcId="{4E4C9B51-E3C7-40A8-B644-8AC69327AF16}" destId="{D8B4F9B5-45E0-40CA-B936-F426490ACA35}" srcOrd="0" destOrd="0" presId="urn:microsoft.com/office/officeart/2005/8/layout/vList2"/>
    <dgm:cxn modelId="{5A987357-4834-454C-A178-BC91025F000C}" srcId="{52BA8902-EBB1-46FB-8084-7F6F533E7C40}" destId="{4E4C9B51-E3C7-40A8-B644-8AC69327AF16}" srcOrd="0" destOrd="0" parTransId="{5F9E3C16-164A-444A-8025-C8F5581CBAD8}" sibTransId="{B28B2BF8-322E-44D8-B432-01B75C2F5578}"/>
    <dgm:cxn modelId="{17442EAD-8F5E-435D-9868-D94A7E995ABD}" type="presOf" srcId="{AA314202-06BC-4B10-9C23-9419CDF243B5}" destId="{614BBCD1-655A-495B-A667-52FCDAA83A3D}" srcOrd="0" destOrd="0" presId="urn:microsoft.com/office/officeart/2005/8/layout/vList2"/>
    <dgm:cxn modelId="{3E3DB8DC-FDA2-47C2-A33B-4C1C0C09C89F}" srcId="{52BA8902-EBB1-46FB-8084-7F6F533E7C40}" destId="{AA314202-06BC-4B10-9C23-9419CDF243B5}" srcOrd="2" destOrd="0" parTransId="{10640519-1699-4909-9948-691E40213D4B}" sibTransId="{800F8E9B-82B6-4CDC-808A-22722AC25D84}"/>
    <dgm:cxn modelId="{0B0D23E2-1748-423B-96EF-533DDA6D9967}" type="presOf" srcId="{D6D7A044-06D4-4A57-92CE-BAB160A72386}" destId="{62BDDBCB-75DE-4397-9266-55E4E02DE41F}" srcOrd="0" destOrd="0" presId="urn:microsoft.com/office/officeart/2005/8/layout/vList2"/>
    <dgm:cxn modelId="{58FAF43C-E8D9-4E10-ABA0-DD00B57CA3DE}" type="presParOf" srcId="{4647354E-D7D4-4D9D-9319-476F543CF237}" destId="{D8B4F9B5-45E0-40CA-B936-F426490ACA35}" srcOrd="0" destOrd="0" presId="urn:microsoft.com/office/officeart/2005/8/layout/vList2"/>
    <dgm:cxn modelId="{BD6FFE09-412A-44A4-BB04-8E878C332D33}" type="presParOf" srcId="{4647354E-D7D4-4D9D-9319-476F543CF237}" destId="{967C368C-98EC-4452-AAFD-AC5812D1AE3C}" srcOrd="1" destOrd="0" presId="urn:microsoft.com/office/officeart/2005/8/layout/vList2"/>
    <dgm:cxn modelId="{7FD14402-91B2-403E-B908-C53C5141AB6F}" type="presParOf" srcId="{4647354E-D7D4-4D9D-9319-476F543CF237}" destId="{62BDDBCB-75DE-4397-9266-55E4E02DE41F}" srcOrd="2" destOrd="0" presId="urn:microsoft.com/office/officeart/2005/8/layout/vList2"/>
    <dgm:cxn modelId="{469C0BC4-019B-4462-9EE9-1E019E2CDF48}" type="presParOf" srcId="{4647354E-D7D4-4D9D-9319-476F543CF237}" destId="{D9433C13-CB75-4608-9BEB-988C2CA7A27C}" srcOrd="3" destOrd="0" presId="urn:microsoft.com/office/officeart/2005/8/layout/vList2"/>
    <dgm:cxn modelId="{900C926D-BAE4-41A3-92FE-58C9994E685E}" type="presParOf" srcId="{4647354E-D7D4-4D9D-9319-476F543CF237}" destId="{614BBCD1-655A-495B-A667-52FCDAA83A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02FB7-0B38-4D01-BAF3-27B47364ECB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529ABB-5247-46B1-8A65-744D4657FE88}">
      <dgm:prSet/>
      <dgm:spPr/>
      <dgm:t>
        <a:bodyPr/>
        <a:lstStyle/>
        <a:p>
          <a:r>
            <a:rPr lang="el-GR"/>
            <a:t>Ποικιλομορφία μεν κοινά στοιχεία στον τρόπο με τον οποίο δομείται η εμπειρία δε.</a:t>
          </a:r>
          <a:endParaRPr lang="en-US"/>
        </a:p>
      </dgm:t>
    </dgm:pt>
    <dgm:pt modelId="{6EDD3690-D5A7-426E-ABA0-F872A99BA2E2}" type="parTrans" cxnId="{6E09774D-43DC-4F49-8009-B54A75C9CC26}">
      <dgm:prSet/>
      <dgm:spPr/>
      <dgm:t>
        <a:bodyPr/>
        <a:lstStyle/>
        <a:p>
          <a:endParaRPr lang="en-US"/>
        </a:p>
      </dgm:t>
    </dgm:pt>
    <dgm:pt modelId="{6F969546-1EBA-4502-A9E4-8970680AE007}" type="sibTrans" cxnId="{6E09774D-43DC-4F49-8009-B54A75C9CC26}">
      <dgm:prSet/>
      <dgm:spPr/>
      <dgm:t>
        <a:bodyPr/>
        <a:lstStyle/>
        <a:p>
          <a:endParaRPr lang="en-US"/>
        </a:p>
      </dgm:t>
    </dgm:pt>
    <dgm:pt modelId="{F768B802-4392-4FE1-A410-0B4D3983B25E}">
      <dgm:prSet/>
      <dgm:spPr/>
      <dgm:t>
        <a:bodyPr/>
        <a:lstStyle/>
        <a:p>
          <a:r>
            <a:rPr lang="el-GR"/>
            <a:t>Η ανθρώπινη γλώσσα εξελίχθηκε ταυτόχρονα με το ανθρώπινο είδος.</a:t>
          </a:r>
          <a:endParaRPr lang="en-US"/>
        </a:p>
      </dgm:t>
    </dgm:pt>
    <dgm:pt modelId="{AF02A9A7-583A-4EDB-A266-E2EF9B5E5EAD}" type="parTrans" cxnId="{0E21A8E2-0A68-4048-B432-6FC64F6C06F9}">
      <dgm:prSet/>
      <dgm:spPr/>
      <dgm:t>
        <a:bodyPr/>
        <a:lstStyle/>
        <a:p>
          <a:endParaRPr lang="en-US"/>
        </a:p>
      </dgm:t>
    </dgm:pt>
    <dgm:pt modelId="{AE09F14A-AFE8-42F7-8BC5-1821D451B6C7}" type="sibTrans" cxnId="{0E21A8E2-0A68-4048-B432-6FC64F6C06F9}">
      <dgm:prSet/>
      <dgm:spPr/>
      <dgm:t>
        <a:bodyPr/>
        <a:lstStyle/>
        <a:p>
          <a:endParaRPr lang="en-US"/>
        </a:p>
      </dgm:t>
    </dgm:pt>
    <dgm:pt modelId="{3066BC57-E101-4547-9199-E33A73921CF5}">
      <dgm:prSet/>
      <dgm:spPr/>
      <dgm:t>
        <a:bodyPr/>
        <a:lstStyle/>
        <a:p>
          <a:r>
            <a:rPr lang="el-GR"/>
            <a:t>Βέβαια μείζονες αλλαγές στην ανθρώπινη συνθήκη: πέρασμα από την κινητικότητα (κυνήγι και συλλογή) στην εγκατάσταση (σχέσεις ζεύγους και καλλιέργεια) ως πρωταρχικό τρόπο επιβίωσης.</a:t>
          </a:r>
          <a:endParaRPr lang="en-US"/>
        </a:p>
      </dgm:t>
    </dgm:pt>
    <dgm:pt modelId="{79032D5B-D701-4473-A81A-0655D073A5C8}" type="parTrans" cxnId="{5CC9A7C9-3090-46AE-96DA-EF5939A6733D}">
      <dgm:prSet/>
      <dgm:spPr/>
      <dgm:t>
        <a:bodyPr/>
        <a:lstStyle/>
        <a:p>
          <a:endParaRPr lang="en-US"/>
        </a:p>
      </dgm:t>
    </dgm:pt>
    <dgm:pt modelId="{7132141B-8C0D-4833-962E-286FB381B82B}" type="sibTrans" cxnId="{5CC9A7C9-3090-46AE-96DA-EF5939A6733D}">
      <dgm:prSet/>
      <dgm:spPr/>
      <dgm:t>
        <a:bodyPr/>
        <a:lstStyle/>
        <a:p>
          <a:endParaRPr lang="en-US"/>
        </a:p>
      </dgm:t>
    </dgm:pt>
    <dgm:pt modelId="{6A198179-8981-4AE8-BFD1-8A80419C03CD}">
      <dgm:prSet/>
      <dgm:spPr/>
      <dgm:t>
        <a:bodyPr/>
        <a:lstStyle/>
        <a:p>
          <a:r>
            <a:rPr lang="el-GR"/>
            <a:t>Ωστόσο δεν ακολούθησαν όλα τα τμήματα της ανθρωπότητας την εγκατάσταση.</a:t>
          </a:r>
          <a:endParaRPr lang="en-US"/>
        </a:p>
      </dgm:t>
    </dgm:pt>
    <dgm:pt modelId="{04A5DE06-D33C-4545-9D7D-ED6239C32E46}" type="parTrans" cxnId="{0A0AAD8B-7530-43C0-BCE0-C798EFD20257}">
      <dgm:prSet/>
      <dgm:spPr/>
      <dgm:t>
        <a:bodyPr/>
        <a:lstStyle/>
        <a:p>
          <a:endParaRPr lang="en-US"/>
        </a:p>
      </dgm:t>
    </dgm:pt>
    <dgm:pt modelId="{BE43C721-6745-44E6-BD6F-01B427153AD4}" type="sibTrans" cxnId="{0A0AAD8B-7530-43C0-BCE0-C798EFD20257}">
      <dgm:prSet/>
      <dgm:spPr/>
      <dgm:t>
        <a:bodyPr/>
        <a:lstStyle/>
        <a:p>
          <a:endParaRPr lang="en-US"/>
        </a:p>
      </dgm:t>
    </dgm:pt>
    <dgm:pt modelId="{2C822AF8-DC64-4A5F-98D1-EBD9921768E2}" type="pres">
      <dgm:prSet presAssocID="{B8E02FB7-0B38-4D01-BAF3-27B47364ECBC}" presName="Name0" presStyleCnt="0">
        <dgm:presLayoutVars>
          <dgm:dir/>
          <dgm:resizeHandles val="exact"/>
        </dgm:presLayoutVars>
      </dgm:prSet>
      <dgm:spPr/>
    </dgm:pt>
    <dgm:pt modelId="{1E3E252A-9471-409A-B60F-850E412796B1}" type="pres">
      <dgm:prSet presAssocID="{CC529ABB-5247-46B1-8A65-744D4657FE88}" presName="node" presStyleLbl="node1" presStyleIdx="0" presStyleCnt="4">
        <dgm:presLayoutVars>
          <dgm:bulletEnabled val="1"/>
        </dgm:presLayoutVars>
      </dgm:prSet>
      <dgm:spPr/>
    </dgm:pt>
    <dgm:pt modelId="{50B59A7F-6BA8-4E35-BE31-B3563D2D4DC3}" type="pres">
      <dgm:prSet presAssocID="{6F969546-1EBA-4502-A9E4-8970680AE007}" presName="sibTrans" presStyleLbl="sibTrans1D1" presStyleIdx="0" presStyleCnt="3"/>
      <dgm:spPr/>
    </dgm:pt>
    <dgm:pt modelId="{475713F5-271A-4010-A789-D9E4CA539FDC}" type="pres">
      <dgm:prSet presAssocID="{6F969546-1EBA-4502-A9E4-8970680AE007}" presName="connectorText" presStyleLbl="sibTrans1D1" presStyleIdx="0" presStyleCnt="3"/>
      <dgm:spPr/>
    </dgm:pt>
    <dgm:pt modelId="{EC287B21-2193-47E9-BE39-41A4E6D89A9C}" type="pres">
      <dgm:prSet presAssocID="{F768B802-4392-4FE1-A410-0B4D3983B25E}" presName="node" presStyleLbl="node1" presStyleIdx="1" presStyleCnt="4">
        <dgm:presLayoutVars>
          <dgm:bulletEnabled val="1"/>
        </dgm:presLayoutVars>
      </dgm:prSet>
      <dgm:spPr/>
    </dgm:pt>
    <dgm:pt modelId="{72DF5901-8EDF-4B73-9A93-8CE8DE41D234}" type="pres">
      <dgm:prSet presAssocID="{AE09F14A-AFE8-42F7-8BC5-1821D451B6C7}" presName="sibTrans" presStyleLbl="sibTrans1D1" presStyleIdx="1" presStyleCnt="3"/>
      <dgm:spPr/>
    </dgm:pt>
    <dgm:pt modelId="{61154201-989C-4BE7-B289-931AC2F1D4CE}" type="pres">
      <dgm:prSet presAssocID="{AE09F14A-AFE8-42F7-8BC5-1821D451B6C7}" presName="connectorText" presStyleLbl="sibTrans1D1" presStyleIdx="1" presStyleCnt="3"/>
      <dgm:spPr/>
    </dgm:pt>
    <dgm:pt modelId="{CE647ABF-ADAD-41E5-B6A4-890D68274B4A}" type="pres">
      <dgm:prSet presAssocID="{3066BC57-E101-4547-9199-E33A73921CF5}" presName="node" presStyleLbl="node1" presStyleIdx="2" presStyleCnt="4">
        <dgm:presLayoutVars>
          <dgm:bulletEnabled val="1"/>
        </dgm:presLayoutVars>
      </dgm:prSet>
      <dgm:spPr/>
    </dgm:pt>
    <dgm:pt modelId="{EC364E03-C55B-4B42-8004-CC082933E2DA}" type="pres">
      <dgm:prSet presAssocID="{7132141B-8C0D-4833-962E-286FB381B82B}" presName="sibTrans" presStyleLbl="sibTrans1D1" presStyleIdx="2" presStyleCnt="3"/>
      <dgm:spPr/>
    </dgm:pt>
    <dgm:pt modelId="{553D1077-E5EA-45BC-BD49-2FBD2CE2AEB0}" type="pres">
      <dgm:prSet presAssocID="{7132141B-8C0D-4833-962E-286FB381B82B}" presName="connectorText" presStyleLbl="sibTrans1D1" presStyleIdx="2" presStyleCnt="3"/>
      <dgm:spPr/>
    </dgm:pt>
    <dgm:pt modelId="{63F52E3C-0540-4C17-9F0A-623853D4A751}" type="pres">
      <dgm:prSet presAssocID="{6A198179-8981-4AE8-BFD1-8A80419C03CD}" presName="node" presStyleLbl="node1" presStyleIdx="3" presStyleCnt="4">
        <dgm:presLayoutVars>
          <dgm:bulletEnabled val="1"/>
        </dgm:presLayoutVars>
      </dgm:prSet>
      <dgm:spPr/>
    </dgm:pt>
  </dgm:ptLst>
  <dgm:cxnLst>
    <dgm:cxn modelId="{DF855332-AA90-430D-9060-4A8B4A834AB5}" type="presOf" srcId="{CC529ABB-5247-46B1-8A65-744D4657FE88}" destId="{1E3E252A-9471-409A-B60F-850E412796B1}" srcOrd="0" destOrd="0" presId="urn:microsoft.com/office/officeart/2016/7/layout/RepeatingBendingProcessNew"/>
    <dgm:cxn modelId="{D126795C-9C28-45A4-BF74-88117796DF78}" type="presOf" srcId="{AE09F14A-AFE8-42F7-8BC5-1821D451B6C7}" destId="{72DF5901-8EDF-4B73-9A93-8CE8DE41D234}" srcOrd="0" destOrd="0" presId="urn:microsoft.com/office/officeart/2016/7/layout/RepeatingBendingProcessNew"/>
    <dgm:cxn modelId="{AA2FF64A-5C4F-4F2A-BB9A-95A51E82D52C}" type="presOf" srcId="{6F969546-1EBA-4502-A9E4-8970680AE007}" destId="{475713F5-271A-4010-A789-D9E4CA539FDC}" srcOrd="1" destOrd="0" presId="urn:microsoft.com/office/officeart/2016/7/layout/RepeatingBendingProcessNew"/>
    <dgm:cxn modelId="{6E09774D-43DC-4F49-8009-B54A75C9CC26}" srcId="{B8E02FB7-0B38-4D01-BAF3-27B47364ECBC}" destId="{CC529ABB-5247-46B1-8A65-744D4657FE88}" srcOrd="0" destOrd="0" parTransId="{6EDD3690-D5A7-426E-ABA0-F872A99BA2E2}" sibTransId="{6F969546-1EBA-4502-A9E4-8970680AE007}"/>
    <dgm:cxn modelId="{FFB87282-60D2-44E3-9F81-DB2099065BA2}" type="presOf" srcId="{7132141B-8C0D-4833-962E-286FB381B82B}" destId="{EC364E03-C55B-4B42-8004-CC082933E2DA}" srcOrd="0" destOrd="0" presId="urn:microsoft.com/office/officeart/2016/7/layout/RepeatingBendingProcessNew"/>
    <dgm:cxn modelId="{FCC2788A-A9CA-4225-B8F6-278E682EA0A0}" type="presOf" srcId="{B8E02FB7-0B38-4D01-BAF3-27B47364ECBC}" destId="{2C822AF8-DC64-4A5F-98D1-EBD9921768E2}" srcOrd="0" destOrd="0" presId="urn:microsoft.com/office/officeart/2016/7/layout/RepeatingBendingProcessNew"/>
    <dgm:cxn modelId="{CC7C7D8A-3A7E-4848-83A3-CEE160786875}" type="presOf" srcId="{AE09F14A-AFE8-42F7-8BC5-1821D451B6C7}" destId="{61154201-989C-4BE7-B289-931AC2F1D4CE}" srcOrd="1" destOrd="0" presId="urn:microsoft.com/office/officeart/2016/7/layout/RepeatingBendingProcessNew"/>
    <dgm:cxn modelId="{B149AF8A-27C7-4585-91EF-F79D6761F941}" type="presOf" srcId="{F768B802-4392-4FE1-A410-0B4D3983B25E}" destId="{EC287B21-2193-47E9-BE39-41A4E6D89A9C}" srcOrd="0" destOrd="0" presId="urn:microsoft.com/office/officeart/2016/7/layout/RepeatingBendingProcessNew"/>
    <dgm:cxn modelId="{0A0AAD8B-7530-43C0-BCE0-C798EFD20257}" srcId="{B8E02FB7-0B38-4D01-BAF3-27B47364ECBC}" destId="{6A198179-8981-4AE8-BFD1-8A80419C03CD}" srcOrd="3" destOrd="0" parTransId="{04A5DE06-D33C-4545-9D7D-ED6239C32E46}" sibTransId="{BE43C721-6745-44E6-BD6F-01B427153AD4}"/>
    <dgm:cxn modelId="{51046491-7F47-4B4F-89DA-8BA581BF8F47}" type="presOf" srcId="{3066BC57-E101-4547-9199-E33A73921CF5}" destId="{CE647ABF-ADAD-41E5-B6A4-890D68274B4A}" srcOrd="0" destOrd="0" presId="urn:microsoft.com/office/officeart/2016/7/layout/RepeatingBendingProcessNew"/>
    <dgm:cxn modelId="{5CC9A7C9-3090-46AE-96DA-EF5939A6733D}" srcId="{B8E02FB7-0B38-4D01-BAF3-27B47364ECBC}" destId="{3066BC57-E101-4547-9199-E33A73921CF5}" srcOrd="2" destOrd="0" parTransId="{79032D5B-D701-4473-A81A-0655D073A5C8}" sibTransId="{7132141B-8C0D-4833-962E-286FB381B82B}"/>
    <dgm:cxn modelId="{AEB1FDD7-85B4-4E74-B163-B1DFE2714141}" type="presOf" srcId="{6F969546-1EBA-4502-A9E4-8970680AE007}" destId="{50B59A7F-6BA8-4E35-BE31-B3563D2D4DC3}" srcOrd="0" destOrd="0" presId="urn:microsoft.com/office/officeart/2016/7/layout/RepeatingBendingProcessNew"/>
    <dgm:cxn modelId="{0E21A8E2-0A68-4048-B432-6FC64F6C06F9}" srcId="{B8E02FB7-0B38-4D01-BAF3-27B47364ECBC}" destId="{F768B802-4392-4FE1-A410-0B4D3983B25E}" srcOrd="1" destOrd="0" parTransId="{AF02A9A7-583A-4EDB-A266-E2EF9B5E5EAD}" sibTransId="{AE09F14A-AFE8-42F7-8BC5-1821D451B6C7}"/>
    <dgm:cxn modelId="{6AE4FCFA-CD79-4CD5-A780-548DEDB751EE}" type="presOf" srcId="{7132141B-8C0D-4833-962E-286FB381B82B}" destId="{553D1077-E5EA-45BC-BD49-2FBD2CE2AEB0}" srcOrd="1" destOrd="0" presId="urn:microsoft.com/office/officeart/2016/7/layout/RepeatingBendingProcessNew"/>
    <dgm:cxn modelId="{80BE8FFD-3B9E-42AB-9A3E-F02370424FF9}" type="presOf" srcId="{6A198179-8981-4AE8-BFD1-8A80419C03CD}" destId="{63F52E3C-0540-4C17-9F0A-623853D4A751}" srcOrd="0" destOrd="0" presId="urn:microsoft.com/office/officeart/2016/7/layout/RepeatingBendingProcessNew"/>
    <dgm:cxn modelId="{C9CD502F-F4F9-46DB-878E-68CFBCCEF671}" type="presParOf" srcId="{2C822AF8-DC64-4A5F-98D1-EBD9921768E2}" destId="{1E3E252A-9471-409A-B60F-850E412796B1}" srcOrd="0" destOrd="0" presId="urn:microsoft.com/office/officeart/2016/7/layout/RepeatingBendingProcessNew"/>
    <dgm:cxn modelId="{ADC69913-1B17-4F0F-A8B4-6640D065B285}" type="presParOf" srcId="{2C822AF8-DC64-4A5F-98D1-EBD9921768E2}" destId="{50B59A7F-6BA8-4E35-BE31-B3563D2D4DC3}" srcOrd="1" destOrd="0" presId="urn:microsoft.com/office/officeart/2016/7/layout/RepeatingBendingProcessNew"/>
    <dgm:cxn modelId="{F5E3B689-0BA7-40CE-835F-F37CAA2E8FAC}" type="presParOf" srcId="{50B59A7F-6BA8-4E35-BE31-B3563D2D4DC3}" destId="{475713F5-271A-4010-A789-D9E4CA539FDC}" srcOrd="0" destOrd="0" presId="urn:microsoft.com/office/officeart/2016/7/layout/RepeatingBendingProcessNew"/>
    <dgm:cxn modelId="{3AEFFE9A-535F-42E5-88EB-DC673CC0AB29}" type="presParOf" srcId="{2C822AF8-DC64-4A5F-98D1-EBD9921768E2}" destId="{EC287B21-2193-47E9-BE39-41A4E6D89A9C}" srcOrd="2" destOrd="0" presId="urn:microsoft.com/office/officeart/2016/7/layout/RepeatingBendingProcessNew"/>
    <dgm:cxn modelId="{8A962A39-54F5-41F8-8C5E-D16E2E0B40DF}" type="presParOf" srcId="{2C822AF8-DC64-4A5F-98D1-EBD9921768E2}" destId="{72DF5901-8EDF-4B73-9A93-8CE8DE41D234}" srcOrd="3" destOrd="0" presId="urn:microsoft.com/office/officeart/2016/7/layout/RepeatingBendingProcessNew"/>
    <dgm:cxn modelId="{842AA651-9230-4F10-B6A3-6B5B0DC77E1D}" type="presParOf" srcId="{72DF5901-8EDF-4B73-9A93-8CE8DE41D234}" destId="{61154201-989C-4BE7-B289-931AC2F1D4CE}" srcOrd="0" destOrd="0" presId="urn:microsoft.com/office/officeart/2016/7/layout/RepeatingBendingProcessNew"/>
    <dgm:cxn modelId="{6533DC15-623A-4647-88B1-93C5AF2159B7}" type="presParOf" srcId="{2C822AF8-DC64-4A5F-98D1-EBD9921768E2}" destId="{CE647ABF-ADAD-41E5-B6A4-890D68274B4A}" srcOrd="4" destOrd="0" presId="urn:microsoft.com/office/officeart/2016/7/layout/RepeatingBendingProcessNew"/>
    <dgm:cxn modelId="{CAD2B00F-D4BE-458C-BBE4-E9A5D4A504FA}" type="presParOf" srcId="{2C822AF8-DC64-4A5F-98D1-EBD9921768E2}" destId="{EC364E03-C55B-4B42-8004-CC082933E2DA}" srcOrd="5" destOrd="0" presId="urn:microsoft.com/office/officeart/2016/7/layout/RepeatingBendingProcessNew"/>
    <dgm:cxn modelId="{882554F6-9AC8-49D2-98AD-4FC91F7744E0}" type="presParOf" srcId="{EC364E03-C55B-4B42-8004-CC082933E2DA}" destId="{553D1077-E5EA-45BC-BD49-2FBD2CE2AEB0}" srcOrd="0" destOrd="0" presId="urn:microsoft.com/office/officeart/2016/7/layout/RepeatingBendingProcessNew"/>
    <dgm:cxn modelId="{766E781A-E0E2-4AB0-B314-CFD478697E4F}" type="presParOf" srcId="{2C822AF8-DC64-4A5F-98D1-EBD9921768E2}" destId="{63F52E3C-0540-4C17-9F0A-623853D4A751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5C56C-2853-4EFC-82C3-481F1DBCD20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90A5B3-1371-4E11-810E-CA509D50D9EA}">
      <dgm:prSet/>
      <dgm:spPr/>
      <dgm:t>
        <a:bodyPr/>
        <a:lstStyle/>
        <a:p>
          <a:r>
            <a:rPr lang="el-GR"/>
            <a:t>Από τις εγκατεστημένες κοινωνίες άλλες εξελίχθηκαν από αγροτικές σε τεχνολογικές και άλλες σε επιστημονικές βιομηχανικές.</a:t>
          </a:r>
          <a:endParaRPr lang="en-US"/>
        </a:p>
      </dgm:t>
    </dgm:pt>
    <dgm:pt modelId="{B76B9F7D-6D5C-43FE-8EA3-47BB08DC284F}" type="parTrans" cxnId="{3C1006D8-CB2D-42F3-8B00-DAF4B4F076BD}">
      <dgm:prSet/>
      <dgm:spPr/>
      <dgm:t>
        <a:bodyPr/>
        <a:lstStyle/>
        <a:p>
          <a:endParaRPr lang="en-US"/>
        </a:p>
      </dgm:t>
    </dgm:pt>
    <dgm:pt modelId="{74071770-49C4-4723-BB87-7EDEB9EA46A0}" type="sibTrans" cxnId="{3C1006D8-CB2D-42F3-8B00-DAF4B4F076BD}">
      <dgm:prSet/>
      <dgm:spPr/>
      <dgm:t>
        <a:bodyPr/>
        <a:lstStyle/>
        <a:p>
          <a:endParaRPr lang="en-US"/>
        </a:p>
      </dgm:t>
    </dgm:pt>
    <dgm:pt modelId="{2BCE107D-8DDA-4E2C-8BF8-BFAC9AB4B591}">
      <dgm:prSet/>
      <dgm:spPr/>
      <dgm:t>
        <a:bodyPr/>
        <a:lstStyle/>
        <a:p>
          <a:r>
            <a:rPr lang="el-GR"/>
            <a:t>Μία άποψη: </a:t>
          </a:r>
          <a:r>
            <a:rPr lang="el-GR" b="1"/>
            <a:t>η γλώσσα δε διαδραματίζει </a:t>
          </a:r>
          <a:r>
            <a:rPr lang="el-GR"/>
            <a:t>κανένα ρόλο στις αλλαγές απλά ακολουθεί.</a:t>
          </a:r>
          <a:endParaRPr lang="en-US"/>
        </a:p>
      </dgm:t>
    </dgm:pt>
    <dgm:pt modelId="{C3BBD08E-15E6-44C1-B004-168BE8A55BD9}" type="parTrans" cxnId="{AD590384-45D3-47D2-B834-790F31ABF4E1}">
      <dgm:prSet/>
      <dgm:spPr/>
      <dgm:t>
        <a:bodyPr/>
        <a:lstStyle/>
        <a:p>
          <a:endParaRPr lang="en-US"/>
        </a:p>
      </dgm:t>
    </dgm:pt>
    <dgm:pt modelId="{BC1ED809-3325-432E-8D2E-3E0D749FC0ED}" type="sibTrans" cxnId="{AD590384-45D3-47D2-B834-790F31ABF4E1}">
      <dgm:prSet/>
      <dgm:spPr/>
      <dgm:t>
        <a:bodyPr/>
        <a:lstStyle/>
        <a:p>
          <a:endParaRPr lang="en-US"/>
        </a:p>
      </dgm:t>
    </dgm:pt>
    <dgm:pt modelId="{8337CDA8-3847-4F68-9852-436C7D4ED227}">
      <dgm:prSet/>
      <dgm:spPr/>
      <dgm:t>
        <a:bodyPr/>
        <a:lstStyle/>
        <a:p>
          <a:r>
            <a:rPr lang="el-GR" dirty="0"/>
            <a:t>Άποψη των </a:t>
          </a:r>
          <a:r>
            <a:rPr lang="en-US" b="1" dirty="0"/>
            <a:t>Halliday- Martin</a:t>
          </a:r>
          <a:r>
            <a:rPr lang="el-GR" b="1" dirty="0"/>
            <a:t> ότι επηρεάζει </a:t>
          </a:r>
          <a:r>
            <a:rPr lang="el-GR" dirty="0"/>
            <a:t>καθώς δομεί γλωσσικά την εμπειρία που αναδομείται διαρκώς.</a:t>
          </a:r>
          <a:endParaRPr lang="en-US" dirty="0"/>
        </a:p>
      </dgm:t>
    </dgm:pt>
    <dgm:pt modelId="{C8B4B086-0C97-4313-8C0D-817DB32E6866}" type="parTrans" cxnId="{DB2877AC-F035-49AA-8734-45E5B3952B6B}">
      <dgm:prSet/>
      <dgm:spPr/>
      <dgm:t>
        <a:bodyPr/>
        <a:lstStyle/>
        <a:p>
          <a:endParaRPr lang="en-US"/>
        </a:p>
      </dgm:t>
    </dgm:pt>
    <dgm:pt modelId="{D85C48C8-EBCA-4D1D-AFC1-A6113E4814E8}" type="sibTrans" cxnId="{DB2877AC-F035-49AA-8734-45E5B3952B6B}">
      <dgm:prSet/>
      <dgm:spPr/>
      <dgm:t>
        <a:bodyPr/>
        <a:lstStyle/>
        <a:p>
          <a:endParaRPr lang="en-US"/>
        </a:p>
      </dgm:t>
    </dgm:pt>
    <dgm:pt modelId="{4D0CE9E2-25CE-45F2-A3C6-64B9E2A780D6}">
      <dgm:prSet/>
      <dgm:spPr/>
      <dgm:t>
        <a:bodyPr/>
        <a:lstStyle/>
        <a:p>
          <a:r>
            <a:rPr lang="el-GR"/>
            <a:t>Προσπάθεια να κατανοηθεί η παραπάνω λειτουργία: «μπορεί να μην καταλαβαίνουμε ακόμη πώς εξελίχθηκε το νόημα, αυτός δεν είναι λόγος να αρνηθούμε ότι πραγματικά εξελίχθηκε».</a:t>
          </a:r>
          <a:endParaRPr lang="en-US"/>
        </a:p>
      </dgm:t>
    </dgm:pt>
    <dgm:pt modelId="{6751EE7F-1A97-45B6-B0C4-461C93CE6D44}" type="parTrans" cxnId="{9EA50395-A504-4D82-A67D-2207407E6B7A}">
      <dgm:prSet/>
      <dgm:spPr/>
      <dgm:t>
        <a:bodyPr/>
        <a:lstStyle/>
        <a:p>
          <a:endParaRPr lang="en-US"/>
        </a:p>
      </dgm:t>
    </dgm:pt>
    <dgm:pt modelId="{BF3BDD42-8459-43A0-BBED-63BD6335FA68}" type="sibTrans" cxnId="{9EA50395-A504-4D82-A67D-2207407E6B7A}">
      <dgm:prSet/>
      <dgm:spPr/>
      <dgm:t>
        <a:bodyPr/>
        <a:lstStyle/>
        <a:p>
          <a:endParaRPr lang="en-US"/>
        </a:p>
      </dgm:t>
    </dgm:pt>
    <dgm:pt modelId="{7AEB9A82-14E0-457D-B0A2-150668C6370C}" type="pres">
      <dgm:prSet presAssocID="{EEA5C56C-2853-4EFC-82C3-481F1DBCD20D}" presName="vert0" presStyleCnt="0">
        <dgm:presLayoutVars>
          <dgm:dir/>
          <dgm:animOne val="branch"/>
          <dgm:animLvl val="lvl"/>
        </dgm:presLayoutVars>
      </dgm:prSet>
      <dgm:spPr/>
    </dgm:pt>
    <dgm:pt modelId="{21D7353D-C30A-4DAD-9443-BA02FFE920AA}" type="pres">
      <dgm:prSet presAssocID="{0B90A5B3-1371-4E11-810E-CA509D50D9EA}" presName="thickLine" presStyleLbl="alignNode1" presStyleIdx="0" presStyleCnt="4"/>
      <dgm:spPr/>
    </dgm:pt>
    <dgm:pt modelId="{A722A562-9867-40FB-9280-41075E38C314}" type="pres">
      <dgm:prSet presAssocID="{0B90A5B3-1371-4E11-810E-CA509D50D9EA}" presName="horz1" presStyleCnt="0"/>
      <dgm:spPr/>
    </dgm:pt>
    <dgm:pt modelId="{598C4B18-BE81-4D4E-8D61-3A579EB13536}" type="pres">
      <dgm:prSet presAssocID="{0B90A5B3-1371-4E11-810E-CA509D50D9EA}" presName="tx1" presStyleLbl="revTx" presStyleIdx="0" presStyleCnt="4"/>
      <dgm:spPr/>
    </dgm:pt>
    <dgm:pt modelId="{32034869-22F4-4FA3-827E-C4BDBDDD75CE}" type="pres">
      <dgm:prSet presAssocID="{0B90A5B3-1371-4E11-810E-CA509D50D9EA}" presName="vert1" presStyleCnt="0"/>
      <dgm:spPr/>
    </dgm:pt>
    <dgm:pt modelId="{04211019-3FA5-4C21-9D64-BFEA92346B51}" type="pres">
      <dgm:prSet presAssocID="{2BCE107D-8DDA-4E2C-8BF8-BFAC9AB4B591}" presName="thickLine" presStyleLbl="alignNode1" presStyleIdx="1" presStyleCnt="4"/>
      <dgm:spPr/>
    </dgm:pt>
    <dgm:pt modelId="{9FBD5C80-E433-4436-9096-61AE11E19B5D}" type="pres">
      <dgm:prSet presAssocID="{2BCE107D-8DDA-4E2C-8BF8-BFAC9AB4B591}" presName="horz1" presStyleCnt="0"/>
      <dgm:spPr/>
    </dgm:pt>
    <dgm:pt modelId="{31B52FE0-FA8B-4051-8F79-D187C88DADDF}" type="pres">
      <dgm:prSet presAssocID="{2BCE107D-8DDA-4E2C-8BF8-BFAC9AB4B591}" presName="tx1" presStyleLbl="revTx" presStyleIdx="1" presStyleCnt="4"/>
      <dgm:spPr/>
    </dgm:pt>
    <dgm:pt modelId="{6BAC0F01-DB5B-4D48-B0AA-898631852117}" type="pres">
      <dgm:prSet presAssocID="{2BCE107D-8DDA-4E2C-8BF8-BFAC9AB4B591}" presName="vert1" presStyleCnt="0"/>
      <dgm:spPr/>
    </dgm:pt>
    <dgm:pt modelId="{5BB5A553-01A9-4247-909C-E43AA08A8F88}" type="pres">
      <dgm:prSet presAssocID="{8337CDA8-3847-4F68-9852-436C7D4ED227}" presName="thickLine" presStyleLbl="alignNode1" presStyleIdx="2" presStyleCnt="4"/>
      <dgm:spPr/>
    </dgm:pt>
    <dgm:pt modelId="{1847B229-9F57-4FAE-8D9D-777A0BBB4BE2}" type="pres">
      <dgm:prSet presAssocID="{8337CDA8-3847-4F68-9852-436C7D4ED227}" presName="horz1" presStyleCnt="0"/>
      <dgm:spPr/>
    </dgm:pt>
    <dgm:pt modelId="{5FB70541-6495-442D-9740-0853FF0F5FCA}" type="pres">
      <dgm:prSet presAssocID="{8337CDA8-3847-4F68-9852-436C7D4ED227}" presName="tx1" presStyleLbl="revTx" presStyleIdx="2" presStyleCnt="4"/>
      <dgm:spPr/>
    </dgm:pt>
    <dgm:pt modelId="{605A7A69-E798-4A80-B23A-283CEA6F04C3}" type="pres">
      <dgm:prSet presAssocID="{8337CDA8-3847-4F68-9852-436C7D4ED227}" presName="vert1" presStyleCnt="0"/>
      <dgm:spPr/>
    </dgm:pt>
    <dgm:pt modelId="{62B18A8E-DC8B-4B10-BEEA-81BA362D4963}" type="pres">
      <dgm:prSet presAssocID="{4D0CE9E2-25CE-45F2-A3C6-64B9E2A780D6}" presName="thickLine" presStyleLbl="alignNode1" presStyleIdx="3" presStyleCnt="4"/>
      <dgm:spPr/>
    </dgm:pt>
    <dgm:pt modelId="{DF24FB31-FDE3-4D71-ACED-5BF20BD3F7CF}" type="pres">
      <dgm:prSet presAssocID="{4D0CE9E2-25CE-45F2-A3C6-64B9E2A780D6}" presName="horz1" presStyleCnt="0"/>
      <dgm:spPr/>
    </dgm:pt>
    <dgm:pt modelId="{85975874-EBDE-4548-A960-048ECEBBF6F4}" type="pres">
      <dgm:prSet presAssocID="{4D0CE9E2-25CE-45F2-A3C6-64B9E2A780D6}" presName="tx1" presStyleLbl="revTx" presStyleIdx="3" presStyleCnt="4"/>
      <dgm:spPr/>
    </dgm:pt>
    <dgm:pt modelId="{00217A88-C900-4AD9-B777-5DF9CF62FE53}" type="pres">
      <dgm:prSet presAssocID="{4D0CE9E2-25CE-45F2-A3C6-64B9E2A780D6}" presName="vert1" presStyleCnt="0"/>
      <dgm:spPr/>
    </dgm:pt>
  </dgm:ptLst>
  <dgm:cxnLst>
    <dgm:cxn modelId="{63DBFD19-2F34-47F0-B4E1-EE46F94D042D}" type="presOf" srcId="{2BCE107D-8DDA-4E2C-8BF8-BFAC9AB4B591}" destId="{31B52FE0-FA8B-4051-8F79-D187C88DADDF}" srcOrd="0" destOrd="0" presId="urn:microsoft.com/office/officeart/2008/layout/LinedList"/>
    <dgm:cxn modelId="{8133DA1C-7898-472F-BD02-00F03D87A50F}" type="presOf" srcId="{0B90A5B3-1371-4E11-810E-CA509D50D9EA}" destId="{598C4B18-BE81-4D4E-8D61-3A579EB13536}" srcOrd="0" destOrd="0" presId="urn:microsoft.com/office/officeart/2008/layout/LinedList"/>
    <dgm:cxn modelId="{96DBFB4D-76ED-4D00-85CF-F1DBD1082763}" type="presOf" srcId="{4D0CE9E2-25CE-45F2-A3C6-64B9E2A780D6}" destId="{85975874-EBDE-4548-A960-048ECEBBF6F4}" srcOrd="0" destOrd="0" presId="urn:microsoft.com/office/officeart/2008/layout/LinedList"/>
    <dgm:cxn modelId="{AD590384-45D3-47D2-B834-790F31ABF4E1}" srcId="{EEA5C56C-2853-4EFC-82C3-481F1DBCD20D}" destId="{2BCE107D-8DDA-4E2C-8BF8-BFAC9AB4B591}" srcOrd="1" destOrd="0" parTransId="{C3BBD08E-15E6-44C1-B004-168BE8A55BD9}" sibTransId="{BC1ED809-3325-432E-8D2E-3E0D749FC0ED}"/>
    <dgm:cxn modelId="{9EA50395-A504-4D82-A67D-2207407E6B7A}" srcId="{EEA5C56C-2853-4EFC-82C3-481F1DBCD20D}" destId="{4D0CE9E2-25CE-45F2-A3C6-64B9E2A780D6}" srcOrd="3" destOrd="0" parTransId="{6751EE7F-1A97-45B6-B0C4-461C93CE6D44}" sibTransId="{BF3BDD42-8459-43A0-BBED-63BD6335FA68}"/>
    <dgm:cxn modelId="{FFC9D3A4-0127-4644-BCB7-B2D0439B2FCE}" type="presOf" srcId="{8337CDA8-3847-4F68-9852-436C7D4ED227}" destId="{5FB70541-6495-442D-9740-0853FF0F5FCA}" srcOrd="0" destOrd="0" presId="urn:microsoft.com/office/officeart/2008/layout/LinedList"/>
    <dgm:cxn modelId="{DB2877AC-F035-49AA-8734-45E5B3952B6B}" srcId="{EEA5C56C-2853-4EFC-82C3-481F1DBCD20D}" destId="{8337CDA8-3847-4F68-9852-436C7D4ED227}" srcOrd="2" destOrd="0" parTransId="{C8B4B086-0C97-4313-8C0D-817DB32E6866}" sibTransId="{D85C48C8-EBCA-4D1D-AFC1-A6113E4814E8}"/>
    <dgm:cxn modelId="{3C1006D8-CB2D-42F3-8B00-DAF4B4F076BD}" srcId="{EEA5C56C-2853-4EFC-82C3-481F1DBCD20D}" destId="{0B90A5B3-1371-4E11-810E-CA509D50D9EA}" srcOrd="0" destOrd="0" parTransId="{B76B9F7D-6D5C-43FE-8EA3-47BB08DC284F}" sibTransId="{74071770-49C4-4723-BB87-7EDEB9EA46A0}"/>
    <dgm:cxn modelId="{836733FE-185A-41EC-9F62-C9C24332FAF3}" type="presOf" srcId="{EEA5C56C-2853-4EFC-82C3-481F1DBCD20D}" destId="{7AEB9A82-14E0-457D-B0A2-150668C6370C}" srcOrd="0" destOrd="0" presId="urn:microsoft.com/office/officeart/2008/layout/LinedList"/>
    <dgm:cxn modelId="{52D017B5-586A-4434-A159-268739209B43}" type="presParOf" srcId="{7AEB9A82-14E0-457D-B0A2-150668C6370C}" destId="{21D7353D-C30A-4DAD-9443-BA02FFE920AA}" srcOrd="0" destOrd="0" presId="urn:microsoft.com/office/officeart/2008/layout/LinedList"/>
    <dgm:cxn modelId="{D01D786E-4935-4637-836A-D22ED27AACFC}" type="presParOf" srcId="{7AEB9A82-14E0-457D-B0A2-150668C6370C}" destId="{A722A562-9867-40FB-9280-41075E38C314}" srcOrd="1" destOrd="0" presId="urn:microsoft.com/office/officeart/2008/layout/LinedList"/>
    <dgm:cxn modelId="{A85E1F84-7CCB-4D2F-969C-CB6B24DB7840}" type="presParOf" srcId="{A722A562-9867-40FB-9280-41075E38C314}" destId="{598C4B18-BE81-4D4E-8D61-3A579EB13536}" srcOrd="0" destOrd="0" presId="urn:microsoft.com/office/officeart/2008/layout/LinedList"/>
    <dgm:cxn modelId="{959AA5BF-FBF2-4F79-A242-EA91CC17C17F}" type="presParOf" srcId="{A722A562-9867-40FB-9280-41075E38C314}" destId="{32034869-22F4-4FA3-827E-C4BDBDDD75CE}" srcOrd="1" destOrd="0" presId="urn:microsoft.com/office/officeart/2008/layout/LinedList"/>
    <dgm:cxn modelId="{C8C9A31A-0CAD-4B1E-9F21-9236BBAB99BD}" type="presParOf" srcId="{7AEB9A82-14E0-457D-B0A2-150668C6370C}" destId="{04211019-3FA5-4C21-9D64-BFEA92346B51}" srcOrd="2" destOrd="0" presId="urn:microsoft.com/office/officeart/2008/layout/LinedList"/>
    <dgm:cxn modelId="{39057EB0-4F2D-4BB2-BE3D-546B21B04822}" type="presParOf" srcId="{7AEB9A82-14E0-457D-B0A2-150668C6370C}" destId="{9FBD5C80-E433-4436-9096-61AE11E19B5D}" srcOrd="3" destOrd="0" presId="urn:microsoft.com/office/officeart/2008/layout/LinedList"/>
    <dgm:cxn modelId="{4EC33F8E-C858-4367-9A4C-8908C1C681D8}" type="presParOf" srcId="{9FBD5C80-E433-4436-9096-61AE11E19B5D}" destId="{31B52FE0-FA8B-4051-8F79-D187C88DADDF}" srcOrd="0" destOrd="0" presId="urn:microsoft.com/office/officeart/2008/layout/LinedList"/>
    <dgm:cxn modelId="{CBCF481B-892B-4F7F-BA00-9DF35116604B}" type="presParOf" srcId="{9FBD5C80-E433-4436-9096-61AE11E19B5D}" destId="{6BAC0F01-DB5B-4D48-B0AA-898631852117}" srcOrd="1" destOrd="0" presId="urn:microsoft.com/office/officeart/2008/layout/LinedList"/>
    <dgm:cxn modelId="{A0B1D401-CA28-4E48-9B81-C055953ED6DE}" type="presParOf" srcId="{7AEB9A82-14E0-457D-B0A2-150668C6370C}" destId="{5BB5A553-01A9-4247-909C-E43AA08A8F88}" srcOrd="4" destOrd="0" presId="urn:microsoft.com/office/officeart/2008/layout/LinedList"/>
    <dgm:cxn modelId="{209583F6-10ED-4F16-B437-BC226A8D1BA6}" type="presParOf" srcId="{7AEB9A82-14E0-457D-B0A2-150668C6370C}" destId="{1847B229-9F57-4FAE-8D9D-777A0BBB4BE2}" srcOrd="5" destOrd="0" presId="urn:microsoft.com/office/officeart/2008/layout/LinedList"/>
    <dgm:cxn modelId="{5BF62F35-91BC-430B-8E82-90D61BFD56B9}" type="presParOf" srcId="{1847B229-9F57-4FAE-8D9D-777A0BBB4BE2}" destId="{5FB70541-6495-442D-9740-0853FF0F5FCA}" srcOrd="0" destOrd="0" presId="urn:microsoft.com/office/officeart/2008/layout/LinedList"/>
    <dgm:cxn modelId="{0804DB50-B03D-4930-8585-7070173ADA3E}" type="presParOf" srcId="{1847B229-9F57-4FAE-8D9D-777A0BBB4BE2}" destId="{605A7A69-E798-4A80-B23A-283CEA6F04C3}" srcOrd="1" destOrd="0" presId="urn:microsoft.com/office/officeart/2008/layout/LinedList"/>
    <dgm:cxn modelId="{FCC42A00-1BE7-4BC0-ABF6-641F56496756}" type="presParOf" srcId="{7AEB9A82-14E0-457D-B0A2-150668C6370C}" destId="{62B18A8E-DC8B-4B10-BEEA-81BA362D4963}" srcOrd="6" destOrd="0" presId="urn:microsoft.com/office/officeart/2008/layout/LinedList"/>
    <dgm:cxn modelId="{663BC7B1-C750-4BA6-BEE0-143CDDAC90BE}" type="presParOf" srcId="{7AEB9A82-14E0-457D-B0A2-150668C6370C}" destId="{DF24FB31-FDE3-4D71-ACED-5BF20BD3F7CF}" srcOrd="7" destOrd="0" presId="urn:microsoft.com/office/officeart/2008/layout/LinedList"/>
    <dgm:cxn modelId="{21F72614-9EAC-4BCB-9707-B36F4F0C685A}" type="presParOf" srcId="{DF24FB31-FDE3-4D71-ACED-5BF20BD3F7CF}" destId="{85975874-EBDE-4548-A960-048ECEBBF6F4}" srcOrd="0" destOrd="0" presId="urn:microsoft.com/office/officeart/2008/layout/LinedList"/>
    <dgm:cxn modelId="{E6F1444E-9E8D-4975-9CB4-01C9367E751E}" type="presParOf" srcId="{DF24FB31-FDE3-4D71-ACED-5BF20BD3F7CF}" destId="{00217A88-C900-4AD9-B777-5DF9CF62FE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383E0F-5CE2-4CBA-AB34-C2B083B7B81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0FB757-6C90-4EFF-96F2-8F8F59B56FB9}">
      <dgm:prSet/>
      <dgm:spPr/>
      <dgm:t>
        <a:bodyPr/>
        <a:lstStyle/>
        <a:p>
          <a:r>
            <a:rPr lang="el-GR"/>
            <a:t>Η γραμματική εξελίχθηκε ώστε να καταστήσει το λόγο ικανό να δομεί και να διατηρεί σύνθετα ιδεολογικά οικοδομήματα.</a:t>
          </a:r>
          <a:endParaRPr lang="en-US"/>
        </a:p>
      </dgm:t>
    </dgm:pt>
    <dgm:pt modelId="{4FA3F1DA-0759-4674-A8FD-2F4F81F25B5E}" type="parTrans" cxnId="{D220F936-5096-457E-B3AB-EEA0E94C8E71}">
      <dgm:prSet/>
      <dgm:spPr/>
      <dgm:t>
        <a:bodyPr/>
        <a:lstStyle/>
        <a:p>
          <a:endParaRPr lang="en-US"/>
        </a:p>
      </dgm:t>
    </dgm:pt>
    <dgm:pt modelId="{25B1C9BE-3323-4162-A6E5-F2BB19645B75}" type="sibTrans" cxnId="{D220F936-5096-457E-B3AB-EEA0E94C8E71}">
      <dgm:prSet/>
      <dgm:spPr/>
      <dgm:t>
        <a:bodyPr/>
        <a:lstStyle/>
        <a:p>
          <a:endParaRPr lang="en-US"/>
        </a:p>
      </dgm:t>
    </dgm:pt>
    <dgm:pt modelId="{A1704D3B-1AC6-4AA8-921C-37B17B7E6A5E}">
      <dgm:prSet/>
      <dgm:spPr/>
      <dgm:t>
        <a:bodyPr/>
        <a:lstStyle/>
        <a:p>
          <a:r>
            <a:rPr lang="el-GR"/>
            <a:t>Η γλώσσα της επιστήμης ξεκίνησε απελευθερώνοντας και ενδυναμώνοντας αλλά συχνά καταλήγει να περιορίσει και να διαστρεβλώσει.</a:t>
          </a:r>
          <a:endParaRPr lang="en-US"/>
        </a:p>
      </dgm:t>
    </dgm:pt>
    <dgm:pt modelId="{EA66E4D1-1AB8-46EF-B5F1-CF5E100D4429}" type="parTrans" cxnId="{408C4B77-2D24-449A-B330-8198179D5119}">
      <dgm:prSet/>
      <dgm:spPr/>
      <dgm:t>
        <a:bodyPr/>
        <a:lstStyle/>
        <a:p>
          <a:endParaRPr lang="en-US"/>
        </a:p>
      </dgm:t>
    </dgm:pt>
    <dgm:pt modelId="{086A64F0-39D2-4869-BA06-743F3E8728D4}" type="sibTrans" cxnId="{408C4B77-2D24-449A-B330-8198179D5119}">
      <dgm:prSet/>
      <dgm:spPr/>
      <dgm:t>
        <a:bodyPr/>
        <a:lstStyle/>
        <a:p>
          <a:endParaRPr lang="en-US"/>
        </a:p>
      </dgm:t>
    </dgm:pt>
    <dgm:pt modelId="{E03FF4A2-55ED-47F4-AC53-9C7F9616A271}">
      <dgm:prSet/>
      <dgm:spPr/>
      <dgm:t>
        <a:bodyPr/>
        <a:lstStyle/>
        <a:p>
          <a:r>
            <a:rPr lang="el-GR"/>
            <a:t>Έχει γίνει η γλώσσα του γραμματισμού, επικρατώντας ως μοντέλο και νόρμα, αφού ακόμα κι αν δεν είμαστε επιστήμονες ερχόμαστε αντιμέτωποι καθημερινά με αυτή τη γλώσσα.</a:t>
          </a:r>
          <a:endParaRPr lang="en-US"/>
        </a:p>
      </dgm:t>
    </dgm:pt>
    <dgm:pt modelId="{850DF587-BBD9-447C-BD27-A80BFDF3CB12}" type="parTrans" cxnId="{02ACCFDB-0646-4427-B403-4A35EADC2537}">
      <dgm:prSet/>
      <dgm:spPr/>
      <dgm:t>
        <a:bodyPr/>
        <a:lstStyle/>
        <a:p>
          <a:endParaRPr lang="en-US"/>
        </a:p>
      </dgm:t>
    </dgm:pt>
    <dgm:pt modelId="{9E52E1CD-0C06-4A3E-9891-3607F6164F6F}" type="sibTrans" cxnId="{02ACCFDB-0646-4427-B403-4A35EADC2537}">
      <dgm:prSet/>
      <dgm:spPr/>
      <dgm:t>
        <a:bodyPr/>
        <a:lstStyle/>
        <a:p>
          <a:endParaRPr lang="en-US"/>
        </a:p>
      </dgm:t>
    </dgm:pt>
    <dgm:pt modelId="{6DD5584B-3BDD-4278-B853-45C3B7101A07}" type="pres">
      <dgm:prSet presAssocID="{32383E0F-5CE2-4CBA-AB34-C2B083B7B8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3DD61-40D5-4C4A-B201-3005D2B8F776}" type="pres">
      <dgm:prSet presAssocID="{DB0FB757-6C90-4EFF-96F2-8F8F59B56FB9}" presName="hierRoot1" presStyleCnt="0"/>
      <dgm:spPr/>
    </dgm:pt>
    <dgm:pt modelId="{B68BD55D-831F-41AC-ADE1-6894076AD5FC}" type="pres">
      <dgm:prSet presAssocID="{DB0FB757-6C90-4EFF-96F2-8F8F59B56FB9}" presName="composite" presStyleCnt="0"/>
      <dgm:spPr/>
    </dgm:pt>
    <dgm:pt modelId="{CC12D83B-4B11-45C1-AF50-EE33D81212F3}" type="pres">
      <dgm:prSet presAssocID="{DB0FB757-6C90-4EFF-96F2-8F8F59B56FB9}" presName="background" presStyleLbl="node0" presStyleIdx="0" presStyleCnt="3"/>
      <dgm:spPr/>
    </dgm:pt>
    <dgm:pt modelId="{A3714042-E2EA-49FB-AECD-3288A036084D}" type="pres">
      <dgm:prSet presAssocID="{DB0FB757-6C90-4EFF-96F2-8F8F59B56FB9}" presName="text" presStyleLbl="fgAcc0" presStyleIdx="0" presStyleCnt="3">
        <dgm:presLayoutVars>
          <dgm:chPref val="3"/>
        </dgm:presLayoutVars>
      </dgm:prSet>
      <dgm:spPr/>
    </dgm:pt>
    <dgm:pt modelId="{4A9E895D-CA11-4BF7-AEE2-851DCCEED589}" type="pres">
      <dgm:prSet presAssocID="{DB0FB757-6C90-4EFF-96F2-8F8F59B56FB9}" presName="hierChild2" presStyleCnt="0"/>
      <dgm:spPr/>
    </dgm:pt>
    <dgm:pt modelId="{0432E487-C49E-4A5B-863E-D4462468BC73}" type="pres">
      <dgm:prSet presAssocID="{A1704D3B-1AC6-4AA8-921C-37B17B7E6A5E}" presName="hierRoot1" presStyleCnt="0"/>
      <dgm:spPr/>
    </dgm:pt>
    <dgm:pt modelId="{924399A1-B58B-4099-A2A2-3B427D60FCC8}" type="pres">
      <dgm:prSet presAssocID="{A1704D3B-1AC6-4AA8-921C-37B17B7E6A5E}" presName="composite" presStyleCnt="0"/>
      <dgm:spPr/>
    </dgm:pt>
    <dgm:pt modelId="{1F96F362-BEDA-4869-822B-66672DCA7138}" type="pres">
      <dgm:prSet presAssocID="{A1704D3B-1AC6-4AA8-921C-37B17B7E6A5E}" presName="background" presStyleLbl="node0" presStyleIdx="1" presStyleCnt="3"/>
      <dgm:spPr/>
    </dgm:pt>
    <dgm:pt modelId="{BFBC8F43-CE99-4F7A-B222-856AC95AD9E9}" type="pres">
      <dgm:prSet presAssocID="{A1704D3B-1AC6-4AA8-921C-37B17B7E6A5E}" presName="text" presStyleLbl="fgAcc0" presStyleIdx="1" presStyleCnt="3">
        <dgm:presLayoutVars>
          <dgm:chPref val="3"/>
        </dgm:presLayoutVars>
      </dgm:prSet>
      <dgm:spPr/>
    </dgm:pt>
    <dgm:pt modelId="{67B5FC4C-0741-4AB8-A253-1FBF6D5EA6FC}" type="pres">
      <dgm:prSet presAssocID="{A1704D3B-1AC6-4AA8-921C-37B17B7E6A5E}" presName="hierChild2" presStyleCnt="0"/>
      <dgm:spPr/>
    </dgm:pt>
    <dgm:pt modelId="{20EA6E64-B18D-403B-97FC-D295AE3CE2CB}" type="pres">
      <dgm:prSet presAssocID="{E03FF4A2-55ED-47F4-AC53-9C7F9616A271}" presName="hierRoot1" presStyleCnt="0"/>
      <dgm:spPr/>
    </dgm:pt>
    <dgm:pt modelId="{243098BE-525B-43C1-A5C7-95310C9D6EB7}" type="pres">
      <dgm:prSet presAssocID="{E03FF4A2-55ED-47F4-AC53-9C7F9616A271}" presName="composite" presStyleCnt="0"/>
      <dgm:spPr/>
    </dgm:pt>
    <dgm:pt modelId="{27AA0213-EE21-45DF-B9B0-3E93CC9917BC}" type="pres">
      <dgm:prSet presAssocID="{E03FF4A2-55ED-47F4-AC53-9C7F9616A271}" presName="background" presStyleLbl="node0" presStyleIdx="2" presStyleCnt="3"/>
      <dgm:spPr/>
    </dgm:pt>
    <dgm:pt modelId="{A14AD5A4-5013-4F42-8D65-38B090177879}" type="pres">
      <dgm:prSet presAssocID="{E03FF4A2-55ED-47F4-AC53-9C7F9616A271}" presName="text" presStyleLbl="fgAcc0" presStyleIdx="2" presStyleCnt="3">
        <dgm:presLayoutVars>
          <dgm:chPref val="3"/>
        </dgm:presLayoutVars>
      </dgm:prSet>
      <dgm:spPr/>
    </dgm:pt>
    <dgm:pt modelId="{4CC46C5C-0EE1-4074-8F33-126349A7566A}" type="pres">
      <dgm:prSet presAssocID="{E03FF4A2-55ED-47F4-AC53-9C7F9616A271}" presName="hierChild2" presStyleCnt="0"/>
      <dgm:spPr/>
    </dgm:pt>
  </dgm:ptLst>
  <dgm:cxnLst>
    <dgm:cxn modelId="{D220F936-5096-457E-B3AB-EEA0E94C8E71}" srcId="{32383E0F-5CE2-4CBA-AB34-C2B083B7B81F}" destId="{DB0FB757-6C90-4EFF-96F2-8F8F59B56FB9}" srcOrd="0" destOrd="0" parTransId="{4FA3F1DA-0759-4674-A8FD-2F4F81F25B5E}" sibTransId="{25B1C9BE-3323-4162-A6E5-F2BB19645B75}"/>
    <dgm:cxn modelId="{85998547-9DC3-42B5-9898-4C6FAC7CB1F1}" type="presOf" srcId="{32383E0F-5CE2-4CBA-AB34-C2B083B7B81F}" destId="{6DD5584B-3BDD-4278-B853-45C3B7101A07}" srcOrd="0" destOrd="0" presId="urn:microsoft.com/office/officeart/2005/8/layout/hierarchy1"/>
    <dgm:cxn modelId="{C8A33555-AB87-488C-B202-970ECF09D9A3}" type="presOf" srcId="{DB0FB757-6C90-4EFF-96F2-8F8F59B56FB9}" destId="{A3714042-E2EA-49FB-AECD-3288A036084D}" srcOrd="0" destOrd="0" presId="urn:microsoft.com/office/officeart/2005/8/layout/hierarchy1"/>
    <dgm:cxn modelId="{408C4B77-2D24-449A-B330-8198179D5119}" srcId="{32383E0F-5CE2-4CBA-AB34-C2B083B7B81F}" destId="{A1704D3B-1AC6-4AA8-921C-37B17B7E6A5E}" srcOrd="1" destOrd="0" parTransId="{EA66E4D1-1AB8-46EF-B5F1-CF5E100D4429}" sibTransId="{086A64F0-39D2-4869-BA06-743F3E8728D4}"/>
    <dgm:cxn modelId="{8303ECD0-334F-43F2-8DC3-D897D317CAC3}" type="presOf" srcId="{E03FF4A2-55ED-47F4-AC53-9C7F9616A271}" destId="{A14AD5A4-5013-4F42-8D65-38B090177879}" srcOrd="0" destOrd="0" presId="urn:microsoft.com/office/officeart/2005/8/layout/hierarchy1"/>
    <dgm:cxn modelId="{02ACCFDB-0646-4427-B403-4A35EADC2537}" srcId="{32383E0F-5CE2-4CBA-AB34-C2B083B7B81F}" destId="{E03FF4A2-55ED-47F4-AC53-9C7F9616A271}" srcOrd="2" destOrd="0" parTransId="{850DF587-BBD9-447C-BD27-A80BFDF3CB12}" sibTransId="{9E52E1CD-0C06-4A3E-9891-3607F6164F6F}"/>
    <dgm:cxn modelId="{4CF49EDE-73AB-48BF-B8CC-D4DB2D9DD7D4}" type="presOf" srcId="{A1704D3B-1AC6-4AA8-921C-37B17B7E6A5E}" destId="{BFBC8F43-CE99-4F7A-B222-856AC95AD9E9}" srcOrd="0" destOrd="0" presId="urn:microsoft.com/office/officeart/2005/8/layout/hierarchy1"/>
    <dgm:cxn modelId="{50552E74-76C1-4932-A20A-DC8618C54B9B}" type="presParOf" srcId="{6DD5584B-3BDD-4278-B853-45C3B7101A07}" destId="{8F93DD61-40D5-4C4A-B201-3005D2B8F776}" srcOrd="0" destOrd="0" presId="urn:microsoft.com/office/officeart/2005/8/layout/hierarchy1"/>
    <dgm:cxn modelId="{31DAA94C-BD5C-4ED5-9055-B2510B1ACCEE}" type="presParOf" srcId="{8F93DD61-40D5-4C4A-B201-3005D2B8F776}" destId="{B68BD55D-831F-41AC-ADE1-6894076AD5FC}" srcOrd="0" destOrd="0" presId="urn:microsoft.com/office/officeart/2005/8/layout/hierarchy1"/>
    <dgm:cxn modelId="{6DA4E8E6-E872-4A63-BE11-8BCEF42F3964}" type="presParOf" srcId="{B68BD55D-831F-41AC-ADE1-6894076AD5FC}" destId="{CC12D83B-4B11-45C1-AF50-EE33D81212F3}" srcOrd="0" destOrd="0" presId="urn:microsoft.com/office/officeart/2005/8/layout/hierarchy1"/>
    <dgm:cxn modelId="{DB4086D9-A6A6-4B3D-AB49-3FC73C9C5739}" type="presParOf" srcId="{B68BD55D-831F-41AC-ADE1-6894076AD5FC}" destId="{A3714042-E2EA-49FB-AECD-3288A036084D}" srcOrd="1" destOrd="0" presId="urn:microsoft.com/office/officeart/2005/8/layout/hierarchy1"/>
    <dgm:cxn modelId="{37C2FB00-92AC-4A40-AF56-8BEB2413B0A9}" type="presParOf" srcId="{8F93DD61-40D5-4C4A-B201-3005D2B8F776}" destId="{4A9E895D-CA11-4BF7-AEE2-851DCCEED589}" srcOrd="1" destOrd="0" presId="urn:microsoft.com/office/officeart/2005/8/layout/hierarchy1"/>
    <dgm:cxn modelId="{2A37E551-3B1B-4D68-ACA8-CB1CDAA57A10}" type="presParOf" srcId="{6DD5584B-3BDD-4278-B853-45C3B7101A07}" destId="{0432E487-C49E-4A5B-863E-D4462468BC73}" srcOrd="1" destOrd="0" presId="urn:microsoft.com/office/officeart/2005/8/layout/hierarchy1"/>
    <dgm:cxn modelId="{D8D8A315-2083-467C-96BF-57CF13759526}" type="presParOf" srcId="{0432E487-C49E-4A5B-863E-D4462468BC73}" destId="{924399A1-B58B-4099-A2A2-3B427D60FCC8}" srcOrd="0" destOrd="0" presId="urn:microsoft.com/office/officeart/2005/8/layout/hierarchy1"/>
    <dgm:cxn modelId="{92962E31-967D-4342-95FD-8F7ADC5EEAED}" type="presParOf" srcId="{924399A1-B58B-4099-A2A2-3B427D60FCC8}" destId="{1F96F362-BEDA-4869-822B-66672DCA7138}" srcOrd="0" destOrd="0" presId="urn:microsoft.com/office/officeart/2005/8/layout/hierarchy1"/>
    <dgm:cxn modelId="{3000DF24-4127-4529-9DB8-BF67175AEA45}" type="presParOf" srcId="{924399A1-B58B-4099-A2A2-3B427D60FCC8}" destId="{BFBC8F43-CE99-4F7A-B222-856AC95AD9E9}" srcOrd="1" destOrd="0" presId="urn:microsoft.com/office/officeart/2005/8/layout/hierarchy1"/>
    <dgm:cxn modelId="{6B1C8456-0A80-47BF-BF8C-7CC8B32121CD}" type="presParOf" srcId="{0432E487-C49E-4A5B-863E-D4462468BC73}" destId="{67B5FC4C-0741-4AB8-A253-1FBF6D5EA6FC}" srcOrd="1" destOrd="0" presId="urn:microsoft.com/office/officeart/2005/8/layout/hierarchy1"/>
    <dgm:cxn modelId="{1FBF1CA6-1B8C-4AB0-B34E-4D753BCBA021}" type="presParOf" srcId="{6DD5584B-3BDD-4278-B853-45C3B7101A07}" destId="{20EA6E64-B18D-403B-97FC-D295AE3CE2CB}" srcOrd="2" destOrd="0" presId="urn:microsoft.com/office/officeart/2005/8/layout/hierarchy1"/>
    <dgm:cxn modelId="{EC58E5DE-4790-4B0C-BF5F-6916E564E01F}" type="presParOf" srcId="{20EA6E64-B18D-403B-97FC-D295AE3CE2CB}" destId="{243098BE-525B-43C1-A5C7-95310C9D6EB7}" srcOrd="0" destOrd="0" presId="urn:microsoft.com/office/officeart/2005/8/layout/hierarchy1"/>
    <dgm:cxn modelId="{80D1F767-6ECB-4E7A-BBA3-1149D51BD882}" type="presParOf" srcId="{243098BE-525B-43C1-A5C7-95310C9D6EB7}" destId="{27AA0213-EE21-45DF-B9B0-3E93CC9917BC}" srcOrd="0" destOrd="0" presId="urn:microsoft.com/office/officeart/2005/8/layout/hierarchy1"/>
    <dgm:cxn modelId="{F54E22CD-C26C-47AE-AC42-E873968F2DB7}" type="presParOf" srcId="{243098BE-525B-43C1-A5C7-95310C9D6EB7}" destId="{A14AD5A4-5013-4F42-8D65-38B090177879}" srcOrd="1" destOrd="0" presId="urn:microsoft.com/office/officeart/2005/8/layout/hierarchy1"/>
    <dgm:cxn modelId="{0802D1C4-E011-4B3F-AB3E-5BA78DF79326}" type="presParOf" srcId="{20EA6E64-B18D-403B-97FC-D295AE3CE2CB}" destId="{4CC46C5C-0EE1-4074-8F33-126349A756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4AB5FD-3FE0-4F04-ACF6-F830B3E114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B7F34C-AF10-44DE-B796-9F8F7682758E}">
      <dgm:prSet/>
      <dgm:spPr/>
      <dgm:t>
        <a:bodyPr/>
        <a:lstStyle/>
        <a:p>
          <a:r>
            <a:rPr lang="el-GR"/>
            <a:t>Έλληνες ανέπτυξαν την τεχνική από το λεξικό θέμα μιας λέξης να παραχθεί μια άλλη λέξη διαφορετικής τάξης: το μετακατηγοριοποιητικό δυναμικό της παραγωγικής μορφολογίας</a:t>
          </a:r>
          <a:endParaRPr lang="en-US"/>
        </a:p>
      </dgm:t>
    </dgm:pt>
    <dgm:pt modelId="{107D01E7-9899-47C6-A261-B736E786C323}" type="parTrans" cxnId="{FEB9E293-3D4B-4CFC-9586-C2134C9CCD34}">
      <dgm:prSet/>
      <dgm:spPr/>
      <dgm:t>
        <a:bodyPr/>
        <a:lstStyle/>
        <a:p>
          <a:endParaRPr lang="en-US"/>
        </a:p>
      </dgm:t>
    </dgm:pt>
    <dgm:pt modelId="{DB9FCF62-238F-463E-8797-EF953A9A939C}" type="sibTrans" cxnId="{FEB9E293-3D4B-4CFC-9586-C2134C9CCD34}">
      <dgm:prSet/>
      <dgm:spPr/>
      <dgm:t>
        <a:bodyPr/>
        <a:lstStyle/>
        <a:p>
          <a:endParaRPr lang="en-US"/>
        </a:p>
      </dgm:t>
    </dgm:pt>
    <dgm:pt modelId="{45C552C1-FD8E-4476-A349-F005B01B31A0}">
      <dgm:prSet/>
      <dgm:spPr/>
      <dgm:t>
        <a:bodyPr/>
        <a:lstStyle/>
        <a:p>
          <a:r>
            <a:rPr lang="el-GR"/>
            <a:t>Εκμεταλλεύτηκαν το δυναμικό για το μετασχηματισμό ρημάτων και επιθέτων σε ουσιαστικά.  Έτσι δημιούργησαν ταξινομημένα σύνολα τεχνικών όρων, αφηρημένων οντοτήτων δηλ. ονόματα διαδικασιών ή ιδιοτήτων όπως «κίνηση», «βάρος», «ποσό» κλπ</a:t>
          </a:r>
          <a:endParaRPr lang="en-US"/>
        </a:p>
      </dgm:t>
    </dgm:pt>
    <dgm:pt modelId="{809700EE-BF99-4424-B281-A909B03808A3}" type="parTrans" cxnId="{30660350-24A1-474B-8E4A-A655170E9A35}">
      <dgm:prSet/>
      <dgm:spPr/>
      <dgm:t>
        <a:bodyPr/>
        <a:lstStyle/>
        <a:p>
          <a:endParaRPr lang="en-US"/>
        </a:p>
      </dgm:t>
    </dgm:pt>
    <dgm:pt modelId="{3283008E-524E-4A2F-8E32-841A07CF6AAE}" type="sibTrans" cxnId="{30660350-24A1-474B-8E4A-A655170E9A35}">
      <dgm:prSet/>
      <dgm:spPr/>
      <dgm:t>
        <a:bodyPr/>
        <a:lstStyle/>
        <a:p>
          <a:endParaRPr lang="en-US"/>
        </a:p>
      </dgm:t>
    </dgm:pt>
    <dgm:pt modelId="{2D91E981-2377-490F-94D2-1920F99AEF42}">
      <dgm:prSet/>
      <dgm:spPr/>
      <dgm:t>
        <a:bodyPr/>
        <a:lstStyle/>
        <a:p>
          <a:r>
            <a:rPr lang="el-GR"/>
            <a:t>Οι μαθηματικοί ανέπτυξαν τον πόρο επέκτασης του ονοματικού συνόλου με εγκιβωτισμένες προτάσεις και προθετικές φράσεις. </a:t>
          </a:r>
          <a:endParaRPr lang="en-US"/>
        </a:p>
      </dgm:t>
    </dgm:pt>
    <dgm:pt modelId="{EB04B7E0-412C-47F5-86E6-1EAEDEC11651}" type="parTrans" cxnId="{93FF074D-A55F-4D2B-BFEC-9775D3E57452}">
      <dgm:prSet/>
      <dgm:spPr/>
      <dgm:t>
        <a:bodyPr/>
        <a:lstStyle/>
        <a:p>
          <a:endParaRPr lang="en-US"/>
        </a:p>
      </dgm:t>
    </dgm:pt>
    <dgm:pt modelId="{03E26FB2-F3AD-46D2-A21A-5053BDBF0FA7}" type="sibTrans" cxnId="{93FF074D-A55F-4D2B-BFEC-9775D3E57452}">
      <dgm:prSet/>
      <dgm:spPr/>
      <dgm:t>
        <a:bodyPr/>
        <a:lstStyle/>
        <a:p>
          <a:endParaRPr lang="en-US"/>
        </a:p>
      </dgm:t>
    </dgm:pt>
    <dgm:pt modelId="{A06C9D3C-1103-45A0-9716-DCF925FA0C87}">
      <dgm:prSet/>
      <dgm:spPr/>
      <dgm:t>
        <a:bodyPr/>
        <a:lstStyle/>
        <a:p>
          <a:r>
            <a:rPr lang="el-GR"/>
            <a:t>Η ευθεία υπό την οποία φαίνεται το αποκοπτόμενο από τη γήινη (Αρίσταρχος Σάμου όπως αναφέρεται από </a:t>
          </a:r>
          <a:r>
            <a:rPr lang="en-US"/>
            <a:t>Heath, 1913 </a:t>
          </a:r>
          <a:r>
            <a:rPr lang="el-GR"/>
            <a:t>σ. 393)</a:t>
          </a:r>
          <a:endParaRPr lang="en-US"/>
        </a:p>
      </dgm:t>
    </dgm:pt>
    <dgm:pt modelId="{1DA35270-23BB-4827-836D-E3D156ECC467}" type="parTrans" cxnId="{783920A6-4AF2-4B5B-B590-CCAE778AB63E}">
      <dgm:prSet/>
      <dgm:spPr/>
      <dgm:t>
        <a:bodyPr/>
        <a:lstStyle/>
        <a:p>
          <a:endParaRPr lang="en-US"/>
        </a:p>
      </dgm:t>
    </dgm:pt>
    <dgm:pt modelId="{EDEC1A75-F111-40D1-888D-2B692BBBE660}" type="sibTrans" cxnId="{783920A6-4AF2-4B5B-B590-CCAE778AB63E}">
      <dgm:prSet/>
      <dgm:spPr/>
      <dgm:t>
        <a:bodyPr/>
        <a:lstStyle/>
        <a:p>
          <a:endParaRPr lang="en-US"/>
        </a:p>
      </dgm:t>
    </dgm:pt>
    <dgm:pt modelId="{11ACB781-CC0B-4102-ACDA-5A2F26ED1582}" type="pres">
      <dgm:prSet presAssocID="{0D4AB5FD-3FE0-4F04-ACF6-F830B3E114F8}" presName="linear" presStyleCnt="0">
        <dgm:presLayoutVars>
          <dgm:animLvl val="lvl"/>
          <dgm:resizeHandles val="exact"/>
        </dgm:presLayoutVars>
      </dgm:prSet>
      <dgm:spPr/>
    </dgm:pt>
    <dgm:pt modelId="{CB9E1F0B-C7EA-4D77-A33C-DC4BC5AD054D}" type="pres">
      <dgm:prSet presAssocID="{43B7F34C-AF10-44DE-B796-9F8F768275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D55A64-A1DD-45AF-8485-EFF9F8B2FE40}" type="pres">
      <dgm:prSet presAssocID="{DB9FCF62-238F-463E-8797-EF953A9A939C}" presName="spacer" presStyleCnt="0"/>
      <dgm:spPr/>
    </dgm:pt>
    <dgm:pt modelId="{26BFDFD6-D122-4F47-B7EF-6691576B0F5C}" type="pres">
      <dgm:prSet presAssocID="{45C552C1-FD8E-4476-A349-F005B01B31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8CEBC3-13CD-4414-80AE-4169D270F79B}" type="pres">
      <dgm:prSet presAssocID="{3283008E-524E-4A2F-8E32-841A07CF6AAE}" presName="spacer" presStyleCnt="0"/>
      <dgm:spPr/>
    </dgm:pt>
    <dgm:pt modelId="{242E2FED-1486-4B9E-811C-55B55561284F}" type="pres">
      <dgm:prSet presAssocID="{2D91E981-2377-490F-94D2-1920F99AEF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629B5B-5347-46AA-B252-353EE41CB351}" type="pres">
      <dgm:prSet presAssocID="{03E26FB2-F3AD-46D2-A21A-5053BDBF0FA7}" presName="spacer" presStyleCnt="0"/>
      <dgm:spPr/>
    </dgm:pt>
    <dgm:pt modelId="{8A6942FE-760E-4274-A584-1770C383731B}" type="pres">
      <dgm:prSet presAssocID="{A06C9D3C-1103-45A0-9716-DCF925FA0C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120F14-A6CD-4585-85C7-F797DECBBE2D}" type="presOf" srcId="{0D4AB5FD-3FE0-4F04-ACF6-F830B3E114F8}" destId="{11ACB781-CC0B-4102-ACDA-5A2F26ED1582}" srcOrd="0" destOrd="0" presId="urn:microsoft.com/office/officeart/2005/8/layout/vList2"/>
    <dgm:cxn modelId="{63105838-DA86-4BB1-8096-2199C564EEBC}" type="presOf" srcId="{45C552C1-FD8E-4476-A349-F005B01B31A0}" destId="{26BFDFD6-D122-4F47-B7EF-6691576B0F5C}" srcOrd="0" destOrd="0" presId="urn:microsoft.com/office/officeart/2005/8/layout/vList2"/>
    <dgm:cxn modelId="{93FF074D-A55F-4D2B-BFEC-9775D3E57452}" srcId="{0D4AB5FD-3FE0-4F04-ACF6-F830B3E114F8}" destId="{2D91E981-2377-490F-94D2-1920F99AEF42}" srcOrd="2" destOrd="0" parTransId="{EB04B7E0-412C-47F5-86E6-1EAEDEC11651}" sibTransId="{03E26FB2-F3AD-46D2-A21A-5053BDBF0FA7}"/>
    <dgm:cxn modelId="{30660350-24A1-474B-8E4A-A655170E9A35}" srcId="{0D4AB5FD-3FE0-4F04-ACF6-F830B3E114F8}" destId="{45C552C1-FD8E-4476-A349-F005B01B31A0}" srcOrd="1" destOrd="0" parTransId="{809700EE-BF99-4424-B281-A909B03808A3}" sibTransId="{3283008E-524E-4A2F-8E32-841A07CF6AAE}"/>
    <dgm:cxn modelId="{FEB9E293-3D4B-4CFC-9586-C2134C9CCD34}" srcId="{0D4AB5FD-3FE0-4F04-ACF6-F830B3E114F8}" destId="{43B7F34C-AF10-44DE-B796-9F8F7682758E}" srcOrd="0" destOrd="0" parTransId="{107D01E7-9899-47C6-A261-B736E786C323}" sibTransId="{DB9FCF62-238F-463E-8797-EF953A9A939C}"/>
    <dgm:cxn modelId="{D324F8A0-7CA2-456D-94F0-7B07F56EC80B}" type="presOf" srcId="{43B7F34C-AF10-44DE-B796-9F8F7682758E}" destId="{CB9E1F0B-C7EA-4D77-A33C-DC4BC5AD054D}" srcOrd="0" destOrd="0" presId="urn:microsoft.com/office/officeart/2005/8/layout/vList2"/>
    <dgm:cxn modelId="{783920A6-4AF2-4B5B-B590-CCAE778AB63E}" srcId="{0D4AB5FD-3FE0-4F04-ACF6-F830B3E114F8}" destId="{A06C9D3C-1103-45A0-9716-DCF925FA0C87}" srcOrd="3" destOrd="0" parTransId="{1DA35270-23BB-4827-836D-E3D156ECC467}" sibTransId="{EDEC1A75-F111-40D1-888D-2B692BBBE660}"/>
    <dgm:cxn modelId="{B7CE9DE7-F831-4175-9693-4AF6C0AC2DEC}" type="presOf" srcId="{2D91E981-2377-490F-94D2-1920F99AEF42}" destId="{242E2FED-1486-4B9E-811C-55B55561284F}" srcOrd="0" destOrd="0" presId="urn:microsoft.com/office/officeart/2005/8/layout/vList2"/>
    <dgm:cxn modelId="{F1A7C8F5-556B-4969-B982-498CF20CE852}" type="presOf" srcId="{A06C9D3C-1103-45A0-9716-DCF925FA0C87}" destId="{8A6942FE-760E-4274-A584-1770C383731B}" srcOrd="0" destOrd="0" presId="urn:microsoft.com/office/officeart/2005/8/layout/vList2"/>
    <dgm:cxn modelId="{C256E018-78BB-46DD-A7DD-BD348FBC56DF}" type="presParOf" srcId="{11ACB781-CC0B-4102-ACDA-5A2F26ED1582}" destId="{CB9E1F0B-C7EA-4D77-A33C-DC4BC5AD054D}" srcOrd="0" destOrd="0" presId="urn:microsoft.com/office/officeart/2005/8/layout/vList2"/>
    <dgm:cxn modelId="{B1E1340B-673B-464A-A6B1-2BC690073AF4}" type="presParOf" srcId="{11ACB781-CC0B-4102-ACDA-5A2F26ED1582}" destId="{62D55A64-A1DD-45AF-8485-EFF9F8B2FE40}" srcOrd="1" destOrd="0" presId="urn:microsoft.com/office/officeart/2005/8/layout/vList2"/>
    <dgm:cxn modelId="{414D4471-872D-4061-A5FC-9C97C73ACC36}" type="presParOf" srcId="{11ACB781-CC0B-4102-ACDA-5A2F26ED1582}" destId="{26BFDFD6-D122-4F47-B7EF-6691576B0F5C}" srcOrd="2" destOrd="0" presId="urn:microsoft.com/office/officeart/2005/8/layout/vList2"/>
    <dgm:cxn modelId="{02909B17-DD14-412A-B97F-6BA0BF356A91}" type="presParOf" srcId="{11ACB781-CC0B-4102-ACDA-5A2F26ED1582}" destId="{398CEBC3-13CD-4414-80AE-4169D270F79B}" srcOrd="3" destOrd="0" presId="urn:microsoft.com/office/officeart/2005/8/layout/vList2"/>
    <dgm:cxn modelId="{6DF490FB-542E-4C96-ABEF-19263AD27E6B}" type="presParOf" srcId="{11ACB781-CC0B-4102-ACDA-5A2F26ED1582}" destId="{242E2FED-1486-4B9E-811C-55B55561284F}" srcOrd="4" destOrd="0" presId="urn:microsoft.com/office/officeart/2005/8/layout/vList2"/>
    <dgm:cxn modelId="{C32B8302-61CA-40CD-9ECB-16DEDD68DB24}" type="presParOf" srcId="{11ACB781-CC0B-4102-ACDA-5A2F26ED1582}" destId="{D8629B5B-5347-46AA-B252-353EE41CB351}" srcOrd="5" destOrd="0" presId="urn:microsoft.com/office/officeart/2005/8/layout/vList2"/>
    <dgm:cxn modelId="{7B998D3A-262C-4A7A-ACA2-7CE77AB1A6EC}" type="presParOf" srcId="{11ACB781-CC0B-4102-ACDA-5A2F26ED1582}" destId="{8A6942FE-760E-4274-A584-1770C38373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3E388-62A6-47B8-A025-96682440DED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6E481AD-21C9-4E57-B7D8-372E32B4B825}">
      <dgm:prSet/>
      <dgm:spPr/>
      <dgm:t>
        <a:bodyPr/>
        <a:lstStyle/>
        <a:p>
          <a:r>
            <a:rPr lang="el-GR"/>
            <a:t>Μετασχηματισμός στη γραμματική: μπορεί να αφορά λέξεις με ίδιο θέμα --</a:t>
          </a:r>
          <a:r>
            <a:rPr lang="el-GR">
              <a:sym typeface="Wingdings" panose="05000000000000000000" pitchFamily="2" charset="2"/>
            </a:rPr>
            <a:t></a:t>
          </a:r>
          <a:r>
            <a:rPr lang="el-GR"/>
            <a:t> διαθλάται – διάθλαση</a:t>
          </a:r>
          <a:endParaRPr lang="en-US"/>
        </a:p>
      </dgm:t>
    </dgm:pt>
    <dgm:pt modelId="{7132B354-39BF-4F6D-86B0-B7EFBB075F8E}" type="parTrans" cxnId="{5188A165-B9FA-493E-9D46-93335F9D9453}">
      <dgm:prSet/>
      <dgm:spPr/>
      <dgm:t>
        <a:bodyPr/>
        <a:lstStyle/>
        <a:p>
          <a:endParaRPr lang="en-US"/>
        </a:p>
      </dgm:t>
    </dgm:pt>
    <dgm:pt modelId="{ABF3FE12-33A8-4E1B-A0C9-E577E19A79B5}" type="sibTrans" cxnId="{5188A165-B9FA-493E-9D46-93335F9D9453}">
      <dgm:prSet/>
      <dgm:spPr/>
      <dgm:t>
        <a:bodyPr/>
        <a:lstStyle/>
        <a:p>
          <a:endParaRPr lang="en-US"/>
        </a:p>
      </dgm:t>
    </dgm:pt>
    <dgm:pt modelId="{21D77761-8359-43C1-B921-1A1763E3BB10}">
      <dgm:prSet/>
      <dgm:spPr/>
      <dgm:t>
        <a:bodyPr/>
        <a:lstStyle/>
        <a:p>
          <a:r>
            <a:rPr lang="el-GR"/>
            <a:t>Επίθετο «μη καθαρό» αναδομείται ως ουσιαστικό από το συγκεχυμένο στο έλλειψη ευκρίνειας ( και λεξική αλλαγή) στα πλαίσια της γραμματικής πάλι μεταφοράς</a:t>
          </a:r>
          <a:endParaRPr lang="en-US"/>
        </a:p>
      </dgm:t>
    </dgm:pt>
    <dgm:pt modelId="{47D23572-BF92-4954-9609-BA735BD17C80}" type="parTrans" cxnId="{6BDA66A1-1D77-4EAE-BE48-2A90566C18F6}">
      <dgm:prSet/>
      <dgm:spPr/>
      <dgm:t>
        <a:bodyPr/>
        <a:lstStyle/>
        <a:p>
          <a:endParaRPr lang="en-US"/>
        </a:p>
      </dgm:t>
    </dgm:pt>
    <dgm:pt modelId="{0D5C9BBE-4BE1-49E5-9902-3DBEEBE7C2E3}" type="sibTrans" cxnId="{6BDA66A1-1D77-4EAE-BE48-2A90566C18F6}">
      <dgm:prSet/>
      <dgm:spPr/>
      <dgm:t>
        <a:bodyPr/>
        <a:lstStyle/>
        <a:p>
          <a:endParaRPr lang="en-US"/>
        </a:p>
      </dgm:t>
    </dgm:pt>
    <dgm:pt modelId="{482189D5-2674-4C4A-A613-7D38D752E4CC}" type="pres">
      <dgm:prSet presAssocID="{B213E388-62A6-47B8-A025-96682440DE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56D42D-C8E6-4116-B215-C18BD314FEE0}" type="pres">
      <dgm:prSet presAssocID="{36E481AD-21C9-4E57-B7D8-372E32B4B825}" presName="hierRoot1" presStyleCnt="0"/>
      <dgm:spPr/>
    </dgm:pt>
    <dgm:pt modelId="{7A6A6D9C-1F1F-4E57-88F2-043083034B31}" type="pres">
      <dgm:prSet presAssocID="{36E481AD-21C9-4E57-B7D8-372E32B4B825}" presName="composite" presStyleCnt="0"/>
      <dgm:spPr/>
    </dgm:pt>
    <dgm:pt modelId="{7A7B5338-2103-48AE-80C3-8ACA928BCEAB}" type="pres">
      <dgm:prSet presAssocID="{36E481AD-21C9-4E57-B7D8-372E32B4B825}" presName="background" presStyleLbl="node0" presStyleIdx="0" presStyleCnt="2"/>
      <dgm:spPr/>
    </dgm:pt>
    <dgm:pt modelId="{A71890D0-FDA2-4426-ACC5-F3106FEF0C2B}" type="pres">
      <dgm:prSet presAssocID="{36E481AD-21C9-4E57-B7D8-372E32B4B825}" presName="text" presStyleLbl="fgAcc0" presStyleIdx="0" presStyleCnt="2">
        <dgm:presLayoutVars>
          <dgm:chPref val="3"/>
        </dgm:presLayoutVars>
      </dgm:prSet>
      <dgm:spPr/>
    </dgm:pt>
    <dgm:pt modelId="{FD3A6BB2-C90B-4F18-8825-7A6998D78274}" type="pres">
      <dgm:prSet presAssocID="{36E481AD-21C9-4E57-B7D8-372E32B4B825}" presName="hierChild2" presStyleCnt="0"/>
      <dgm:spPr/>
    </dgm:pt>
    <dgm:pt modelId="{FBA61A4D-B5BB-4100-85EF-720948E0B206}" type="pres">
      <dgm:prSet presAssocID="{21D77761-8359-43C1-B921-1A1763E3BB10}" presName="hierRoot1" presStyleCnt="0"/>
      <dgm:spPr/>
    </dgm:pt>
    <dgm:pt modelId="{B2F32925-AD43-4554-99F5-A02F8B9CDDE6}" type="pres">
      <dgm:prSet presAssocID="{21D77761-8359-43C1-B921-1A1763E3BB10}" presName="composite" presStyleCnt="0"/>
      <dgm:spPr/>
    </dgm:pt>
    <dgm:pt modelId="{3B8E15C7-1E2D-4283-AB35-CEF836F23EDE}" type="pres">
      <dgm:prSet presAssocID="{21D77761-8359-43C1-B921-1A1763E3BB10}" presName="background" presStyleLbl="node0" presStyleIdx="1" presStyleCnt="2"/>
      <dgm:spPr/>
    </dgm:pt>
    <dgm:pt modelId="{D04EF25F-F6AE-4F69-8B2C-DE3BB1C6A63F}" type="pres">
      <dgm:prSet presAssocID="{21D77761-8359-43C1-B921-1A1763E3BB10}" presName="text" presStyleLbl="fgAcc0" presStyleIdx="1" presStyleCnt="2">
        <dgm:presLayoutVars>
          <dgm:chPref val="3"/>
        </dgm:presLayoutVars>
      </dgm:prSet>
      <dgm:spPr/>
    </dgm:pt>
    <dgm:pt modelId="{E7A1531C-BA89-4AF0-8EB8-C9CCCE22395F}" type="pres">
      <dgm:prSet presAssocID="{21D77761-8359-43C1-B921-1A1763E3BB10}" presName="hierChild2" presStyleCnt="0"/>
      <dgm:spPr/>
    </dgm:pt>
  </dgm:ptLst>
  <dgm:cxnLst>
    <dgm:cxn modelId="{F353C31B-C6C4-4BD9-9D3F-EFD5043892B9}" type="presOf" srcId="{21D77761-8359-43C1-B921-1A1763E3BB10}" destId="{D04EF25F-F6AE-4F69-8B2C-DE3BB1C6A63F}" srcOrd="0" destOrd="0" presId="urn:microsoft.com/office/officeart/2005/8/layout/hierarchy1"/>
    <dgm:cxn modelId="{5188A165-B9FA-493E-9D46-93335F9D9453}" srcId="{B213E388-62A6-47B8-A025-96682440DED5}" destId="{36E481AD-21C9-4E57-B7D8-372E32B4B825}" srcOrd="0" destOrd="0" parTransId="{7132B354-39BF-4F6D-86B0-B7EFBB075F8E}" sibTransId="{ABF3FE12-33A8-4E1B-A0C9-E577E19A79B5}"/>
    <dgm:cxn modelId="{6BDA66A1-1D77-4EAE-BE48-2A90566C18F6}" srcId="{B213E388-62A6-47B8-A025-96682440DED5}" destId="{21D77761-8359-43C1-B921-1A1763E3BB10}" srcOrd="1" destOrd="0" parTransId="{47D23572-BF92-4954-9609-BA735BD17C80}" sibTransId="{0D5C9BBE-4BE1-49E5-9902-3DBEEBE7C2E3}"/>
    <dgm:cxn modelId="{29E7D6C2-E6BC-4C20-9931-230DA3B24790}" type="presOf" srcId="{36E481AD-21C9-4E57-B7D8-372E32B4B825}" destId="{A71890D0-FDA2-4426-ACC5-F3106FEF0C2B}" srcOrd="0" destOrd="0" presId="urn:microsoft.com/office/officeart/2005/8/layout/hierarchy1"/>
    <dgm:cxn modelId="{26B75BF3-817D-45D2-B1BD-32AC4C4E17FA}" type="presOf" srcId="{B213E388-62A6-47B8-A025-96682440DED5}" destId="{482189D5-2674-4C4A-A613-7D38D752E4CC}" srcOrd="0" destOrd="0" presId="urn:microsoft.com/office/officeart/2005/8/layout/hierarchy1"/>
    <dgm:cxn modelId="{75D59C3F-6768-410B-80E2-9DC58836678A}" type="presParOf" srcId="{482189D5-2674-4C4A-A613-7D38D752E4CC}" destId="{9856D42D-C8E6-4116-B215-C18BD314FEE0}" srcOrd="0" destOrd="0" presId="urn:microsoft.com/office/officeart/2005/8/layout/hierarchy1"/>
    <dgm:cxn modelId="{0161BD6B-61F4-4AC6-B42A-148997ACD778}" type="presParOf" srcId="{9856D42D-C8E6-4116-B215-C18BD314FEE0}" destId="{7A6A6D9C-1F1F-4E57-88F2-043083034B31}" srcOrd="0" destOrd="0" presId="urn:microsoft.com/office/officeart/2005/8/layout/hierarchy1"/>
    <dgm:cxn modelId="{9A57846F-8553-4C13-977D-BEE42BF1F052}" type="presParOf" srcId="{7A6A6D9C-1F1F-4E57-88F2-043083034B31}" destId="{7A7B5338-2103-48AE-80C3-8ACA928BCEAB}" srcOrd="0" destOrd="0" presId="urn:microsoft.com/office/officeart/2005/8/layout/hierarchy1"/>
    <dgm:cxn modelId="{E14B9189-33FB-4E0D-956E-0F9EC94AC134}" type="presParOf" srcId="{7A6A6D9C-1F1F-4E57-88F2-043083034B31}" destId="{A71890D0-FDA2-4426-ACC5-F3106FEF0C2B}" srcOrd="1" destOrd="0" presId="urn:microsoft.com/office/officeart/2005/8/layout/hierarchy1"/>
    <dgm:cxn modelId="{36B67209-0B4B-4AD2-99CE-DF1887B4E948}" type="presParOf" srcId="{9856D42D-C8E6-4116-B215-C18BD314FEE0}" destId="{FD3A6BB2-C90B-4F18-8825-7A6998D78274}" srcOrd="1" destOrd="0" presId="urn:microsoft.com/office/officeart/2005/8/layout/hierarchy1"/>
    <dgm:cxn modelId="{F7688DEA-E705-4BBF-AAE1-22F7AE92685F}" type="presParOf" srcId="{482189D5-2674-4C4A-A613-7D38D752E4CC}" destId="{FBA61A4D-B5BB-4100-85EF-720948E0B206}" srcOrd="1" destOrd="0" presId="urn:microsoft.com/office/officeart/2005/8/layout/hierarchy1"/>
    <dgm:cxn modelId="{26A956A1-1258-453F-8523-7E725F8FAE5A}" type="presParOf" srcId="{FBA61A4D-B5BB-4100-85EF-720948E0B206}" destId="{B2F32925-AD43-4554-99F5-A02F8B9CDDE6}" srcOrd="0" destOrd="0" presId="urn:microsoft.com/office/officeart/2005/8/layout/hierarchy1"/>
    <dgm:cxn modelId="{A57451F3-23B9-448D-B980-FE8E064ADA90}" type="presParOf" srcId="{B2F32925-AD43-4554-99F5-A02F8B9CDDE6}" destId="{3B8E15C7-1E2D-4283-AB35-CEF836F23EDE}" srcOrd="0" destOrd="0" presId="urn:microsoft.com/office/officeart/2005/8/layout/hierarchy1"/>
    <dgm:cxn modelId="{F5A855B8-686A-46F1-9B4E-DF3797493BA1}" type="presParOf" srcId="{B2F32925-AD43-4554-99F5-A02F8B9CDDE6}" destId="{D04EF25F-F6AE-4F69-8B2C-DE3BB1C6A63F}" srcOrd="1" destOrd="0" presId="urn:microsoft.com/office/officeart/2005/8/layout/hierarchy1"/>
    <dgm:cxn modelId="{10BD2B65-9744-49E7-93EB-805E27DE82ED}" type="presParOf" srcId="{FBA61A4D-B5BB-4100-85EF-720948E0B206}" destId="{E7A1531C-BA89-4AF0-8EB8-C9CCCE2239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8CBD9D-927B-438D-9627-D89A51ED1A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C45F3F-E2A0-43DD-90F3-45B08F302223}">
      <dgm:prSet/>
      <dgm:spPr/>
      <dgm:t>
        <a:bodyPr/>
        <a:lstStyle/>
        <a:p>
          <a:r>
            <a:rPr lang="el-GR"/>
            <a:t>Γνώση κοινής λογικής: σημείο αφετηρίας για εκμάθηση επιστήμης</a:t>
          </a:r>
          <a:endParaRPr lang="en-US"/>
        </a:p>
      </dgm:t>
    </dgm:pt>
    <dgm:pt modelId="{9171434A-252D-40F3-9486-52CF051B199D}" type="parTrans" cxnId="{5523FB25-92CB-42E4-9218-D47CBF3E2658}">
      <dgm:prSet/>
      <dgm:spPr/>
      <dgm:t>
        <a:bodyPr/>
        <a:lstStyle/>
        <a:p>
          <a:endParaRPr lang="en-US"/>
        </a:p>
      </dgm:t>
    </dgm:pt>
    <dgm:pt modelId="{006B478A-5113-444D-85A3-F06EA268A66A}" type="sibTrans" cxnId="{5523FB25-92CB-42E4-9218-D47CBF3E2658}">
      <dgm:prSet/>
      <dgm:spPr/>
      <dgm:t>
        <a:bodyPr/>
        <a:lstStyle/>
        <a:p>
          <a:endParaRPr lang="en-US"/>
        </a:p>
      </dgm:t>
    </dgm:pt>
    <dgm:pt modelId="{CBE5E653-11DC-4DB5-B49B-4D0D6FDD98C5}">
      <dgm:prSet/>
      <dgm:spPr/>
      <dgm:t>
        <a:bodyPr/>
        <a:lstStyle/>
        <a:p>
          <a:r>
            <a:rPr lang="el-GR"/>
            <a:t>Δάσκαλος έχει την ευθύνη να εισαγάγει τους μαθητές στις επιστημονικές όψεις του κόσμου</a:t>
          </a:r>
          <a:endParaRPr lang="en-US"/>
        </a:p>
      </dgm:t>
    </dgm:pt>
    <dgm:pt modelId="{39F32527-0393-46FC-9DFB-64B5202A0B9D}" type="parTrans" cxnId="{A48C868E-C4E5-4D29-8362-C506BE7F0B2D}">
      <dgm:prSet/>
      <dgm:spPr/>
      <dgm:t>
        <a:bodyPr/>
        <a:lstStyle/>
        <a:p>
          <a:endParaRPr lang="en-US"/>
        </a:p>
      </dgm:t>
    </dgm:pt>
    <dgm:pt modelId="{D57665F4-10A9-4F94-970A-F4EF846B7C86}" type="sibTrans" cxnId="{A48C868E-C4E5-4D29-8362-C506BE7F0B2D}">
      <dgm:prSet/>
      <dgm:spPr/>
      <dgm:t>
        <a:bodyPr/>
        <a:lstStyle/>
        <a:p>
          <a:endParaRPr lang="en-US"/>
        </a:p>
      </dgm:t>
    </dgm:pt>
    <dgm:pt modelId="{7F8D617E-30AE-4045-99F0-C87AF15FCFFE}">
      <dgm:prSet/>
      <dgm:spPr/>
      <dgm:t>
        <a:bodyPr/>
        <a:lstStyle/>
        <a:p>
          <a:r>
            <a:rPr lang="el-GR"/>
            <a:t>Γέφυρες ανάμεσα στην κοινή λογική και στην επιστήμη</a:t>
          </a:r>
          <a:endParaRPr lang="en-US"/>
        </a:p>
      </dgm:t>
    </dgm:pt>
    <dgm:pt modelId="{30BC02C6-7679-42C8-91C4-E578CA8E95D2}" type="parTrans" cxnId="{B4F86241-F2E1-4624-8318-64E0D01072D1}">
      <dgm:prSet/>
      <dgm:spPr/>
      <dgm:t>
        <a:bodyPr/>
        <a:lstStyle/>
        <a:p>
          <a:endParaRPr lang="en-US"/>
        </a:p>
      </dgm:t>
    </dgm:pt>
    <dgm:pt modelId="{BEF6086E-CBD5-466B-8A57-223FADCD219B}" type="sibTrans" cxnId="{B4F86241-F2E1-4624-8318-64E0D01072D1}">
      <dgm:prSet/>
      <dgm:spPr/>
      <dgm:t>
        <a:bodyPr/>
        <a:lstStyle/>
        <a:p>
          <a:endParaRPr lang="en-US"/>
        </a:p>
      </dgm:t>
    </dgm:pt>
    <dgm:pt modelId="{74152E3B-D42E-40A4-8925-5C759CE8AABD}" type="pres">
      <dgm:prSet presAssocID="{7A8CBD9D-927B-438D-9627-D89A51ED1A97}" presName="linear" presStyleCnt="0">
        <dgm:presLayoutVars>
          <dgm:animLvl val="lvl"/>
          <dgm:resizeHandles val="exact"/>
        </dgm:presLayoutVars>
      </dgm:prSet>
      <dgm:spPr/>
    </dgm:pt>
    <dgm:pt modelId="{6089D7E7-ED6E-4B22-97BF-40183908C08F}" type="pres">
      <dgm:prSet presAssocID="{4CC45F3F-E2A0-43DD-90F3-45B08F3022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101139-D6D4-434F-8982-F39B8548E7E9}" type="pres">
      <dgm:prSet presAssocID="{006B478A-5113-444D-85A3-F06EA268A66A}" presName="spacer" presStyleCnt="0"/>
      <dgm:spPr/>
    </dgm:pt>
    <dgm:pt modelId="{C99F2C1D-AB3D-4B1E-B03D-DAAE38A4A192}" type="pres">
      <dgm:prSet presAssocID="{CBE5E653-11DC-4DB5-B49B-4D0D6FDD98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6F56E4-DB4D-446F-B166-B0FD472795B6}" type="pres">
      <dgm:prSet presAssocID="{D57665F4-10A9-4F94-970A-F4EF846B7C86}" presName="spacer" presStyleCnt="0"/>
      <dgm:spPr/>
    </dgm:pt>
    <dgm:pt modelId="{380B4595-E889-4E9D-91AA-CEA873753D6C}" type="pres">
      <dgm:prSet presAssocID="{7F8D617E-30AE-4045-99F0-C87AF15FCF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23FB25-92CB-42E4-9218-D47CBF3E2658}" srcId="{7A8CBD9D-927B-438D-9627-D89A51ED1A97}" destId="{4CC45F3F-E2A0-43DD-90F3-45B08F302223}" srcOrd="0" destOrd="0" parTransId="{9171434A-252D-40F3-9486-52CF051B199D}" sibTransId="{006B478A-5113-444D-85A3-F06EA268A66A}"/>
    <dgm:cxn modelId="{B4F86241-F2E1-4624-8318-64E0D01072D1}" srcId="{7A8CBD9D-927B-438D-9627-D89A51ED1A97}" destId="{7F8D617E-30AE-4045-99F0-C87AF15FCFFE}" srcOrd="2" destOrd="0" parTransId="{30BC02C6-7679-42C8-91C4-E578CA8E95D2}" sibTransId="{BEF6086E-CBD5-466B-8A57-223FADCD219B}"/>
    <dgm:cxn modelId="{49A5C150-53B2-40EB-B4F0-0DEC6BAA85A1}" type="presOf" srcId="{4CC45F3F-E2A0-43DD-90F3-45B08F302223}" destId="{6089D7E7-ED6E-4B22-97BF-40183908C08F}" srcOrd="0" destOrd="0" presId="urn:microsoft.com/office/officeart/2005/8/layout/vList2"/>
    <dgm:cxn modelId="{A48C868E-C4E5-4D29-8362-C506BE7F0B2D}" srcId="{7A8CBD9D-927B-438D-9627-D89A51ED1A97}" destId="{CBE5E653-11DC-4DB5-B49B-4D0D6FDD98C5}" srcOrd="1" destOrd="0" parTransId="{39F32527-0393-46FC-9DFB-64B5202A0B9D}" sibTransId="{D57665F4-10A9-4F94-970A-F4EF846B7C86}"/>
    <dgm:cxn modelId="{F8423990-85E0-49FA-94BF-CDE4AF7612B3}" type="presOf" srcId="{7A8CBD9D-927B-438D-9627-D89A51ED1A97}" destId="{74152E3B-D42E-40A4-8925-5C759CE8AABD}" srcOrd="0" destOrd="0" presId="urn:microsoft.com/office/officeart/2005/8/layout/vList2"/>
    <dgm:cxn modelId="{F3E37191-F9EA-4792-8362-17877DDE1EBE}" type="presOf" srcId="{CBE5E653-11DC-4DB5-B49B-4D0D6FDD98C5}" destId="{C99F2C1D-AB3D-4B1E-B03D-DAAE38A4A192}" srcOrd="0" destOrd="0" presId="urn:microsoft.com/office/officeart/2005/8/layout/vList2"/>
    <dgm:cxn modelId="{05DAD49A-B38F-4241-9AC3-C51A8B64A56C}" type="presOf" srcId="{7F8D617E-30AE-4045-99F0-C87AF15FCFFE}" destId="{380B4595-E889-4E9D-91AA-CEA873753D6C}" srcOrd="0" destOrd="0" presId="urn:microsoft.com/office/officeart/2005/8/layout/vList2"/>
    <dgm:cxn modelId="{D519F069-5A44-4F33-95DE-334D94E9C741}" type="presParOf" srcId="{74152E3B-D42E-40A4-8925-5C759CE8AABD}" destId="{6089D7E7-ED6E-4B22-97BF-40183908C08F}" srcOrd="0" destOrd="0" presId="urn:microsoft.com/office/officeart/2005/8/layout/vList2"/>
    <dgm:cxn modelId="{FFE7C348-4DB9-4D47-90A3-D8CBE3DDAC96}" type="presParOf" srcId="{74152E3B-D42E-40A4-8925-5C759CE8AABD}" destId="{59101139-D6D4-434F-8982-F39B8548E7E9}" srcOrd="1" destOrd="0" presId="urn:microsoft.com/office/officeart/2005/8/layout/vList2"/>
    <dgm:cxn modelId="{280C41E3-88D9-4342-9F02-81C81A5FE397}" type="presParOf" srcId="{74152E3B-D42E-40A4-8925-5C759CE8AABD}" destId="{C99F2C1D-AB3D-4B1E-B03D-DAAE38A4A192}" srcOrd="2" destOrd="0" presId="urn:microsoft.com/office/officeart/2005/8/layout/vList2"/>
    <dgm:cxn modelId="{CF240775-21EF-437A-8310-711D2A0E013F}" type="presParOf" srcId="{74152E3B-D42E-40A4-8925-5C759CE8AABD}" destId="{4A6F56E4-DB4D-446F-B166-B0FD472795B6}" srcOrd="3" destOrd="0" presId="urn:microsoft.com/office/officeart/2005/8/layout/vList2"/>
    <dgm:cxn modelId="{8CEB21C8-8024-4797-9380-F1D8E3E68897}" type="presParOf" srcId="{74152E3B-D42E-40A4-8925-5C759CE8AABD}" destId="{380B4595-E889-4E9D-91AA-CEA873753D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763F79-5593-495B-8455-E2FF02E140E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632AE2C-8FAD-4149-9B29-BFA22D557FE3}">
      <dgm:prSet/>
      <dgm:spPr/>
      <dgm:t>
        <a:bodyPr/>
        <a:lstStyle/>
        <a:p>
          <a:r>
            <a:rPr lang="en-US"/>
            <a:t>Κατάταξη - σχέσεις μπορούν να αναπαραχθούν και σε διάγραμμα</a:t>
          </a:r>
        </a:p>
      </dgm:t>
    </dgm:pt>
    <dgm:pt modelId="{4C93B173-E75C-4B0F-ABFA-3BAFCAC782FC}" type="parTrans" cxnId="{695C76D5-CFDF-4800-847A-254616E89177}">
      <dgm:prSet/>
      <dgm:spPr/>
      <dgm:t>
        <a:bodyPr/>
        <a:lstStyle/>
        <a:p>
          <a:endParaRPr lang="en-US"/>
        </a:p>
      </dgm:t>
    </dgm:pt>
    <dgm:pt modelId="{32957C89-16CB-4921-8EBB-EA70B85A5A2F}" type="sibTrans" cxnId="{695C76D5-CFDF-4800-847A-254616E89177}">
      <dgm:prSet/>
      <dgm:spPr/>
      <dgm:t>
        <a:bodyPr/>
        <a:lstStyle/>
        <a:p>
          <a:endParaRPr lang="en-US"/>
        </a:p>
      </dgm:t>
    </dgm:pt>
    <dgm:pt modelId="{ACCBC0AC-4423-406E-85EA-EA48D4DDCAD5}">
      <dgm:prSet/>
      <dgm:spPr/>
      <dgm:t>
        <a:bodyPr/>
        <a:lstStyle/>
        <a:p>
          <a:r>
            <a:rPr lang="en-US"/>
            <a:t>Όροι - ορισμοί</a:t>
          </a:r>
        </a:p>
      </dgm:t>
    </dgm:pt>
    <dgm:pt modelId="{4DC794CC-B2D3-478F-8AF3-475FF332EB3E}" type="parTrans" cxnId="{7257ECE5-4859-445B-A702-F696E63A8BF9}">
      <dgm:prSet/>
      <dgm:spPr/>
      <dgm:t>
        <a:bodyPr/>
        <a:lstStyle/>
        <a:p>
          <a:endParaRPr lang="en-US"/>
        </a:p>
      </dgm:t>
    </dgm:pt>
    <dgm:pt modelId="{0C95B6A4-AC57-48D1-A559-720EBA009BA2}" type="sibTrans" cxnId="{7257ECE5-4859-445B-A702-F696E63A8BF9}">
      <dgm:prSet/>
      <dgm:spPr/>
      <dgm:t>
        <a:bodyPr/>
        <a:lstStyle/>
        <a:p>
          <a:endParaRPr lang="en-US"/>
        </a:p>
      </dgm:t>
    </dgm:pt>
    <dgm:pt modelId="{4AEC2B02-2192-42B9-8522-980020C57335}">
      <dgm:prSet/>
      <dgm:spPr/>
      <dgm:t>
        <a:bodyPr/>
        <a:lstStyle/>
        <a:p>
          <a:r>
            <a:rPr lang="en-US"/>
            <a:t>Ταυτοποιητική συσχετιστική πρόταση (προτάσεις που εξηγούν ποιος είναι ποιος και τι είναι τι)</a:t>
          </a:r>
        </a:p>
      </dgm:t>
    </dgm:pt>
    <dgm:pt modelId="{C557BC61-6390-48C8-94A1-CF855947E5C7}" type="parTrans" cxnId="{7F43A631-66B1-4B89-A6BD-5021DCB819DF}">
      <dgm:prSet/>
      <dgm:spPr/>
      <dgm:t>
        <a:bodyPr/>
        <a:lstStyle/>
        <a:p>
          <a:endParaRPr lang="en-US"/>
        </a:p>
      </dgm:t>
    </dgm:pt>
    <dgm:pt modelId="{09804805-9D3D-442E-BFE1-6C6ADC100E49}" type="sibTrans" cxnId="{7F43A631-66B1-4B89-A6BD-5021DCB819DF}">
      <dgm:prSet/>
      <dgm:spPr/>
      <dgm:t>
        <a:bodyPr/>
        <a:lstStyle/>
        <a:p>
          <a:endParaRPr lang="en-US"/>
        </a:p>
      </dgm:t>
    </dgm:pt>
    <dgm:pt modelId="{276F9913-1E3D-490E-8227-119BCF2A00A4}" type="pres">
      <dgm:prSet presAssocID="{C1763F79-5593-495B-8455-E2FF02E140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E5A93C-0E04-4332-85BB-E64C2E91D69D}" type="pres">
      <dgm:prSet presAssocID="{2632AE2C-8FAD-4149-9B29-BFA22D557FE3}" presName="hierRoot1" presStyleCnt="0"/>
      <dgm:spPr/>
    </dgm:pt>
    <dgm:pt modelId="{D6E60025-AB25-4A97-8C1B-8F6CA4B49AB8}" type="pres">
      <dgm:prSet presAssocID="{2632AE2C-8FAD-4149-9B29-BFA22D557FE3}" presName="composite" presStyleCnt="0"/>
      <dgm:spPr/>
    </dgm:pt>
    <dgm:pt modelId="{D58116B5-A84E-431C-82F5-2E87CFFD58F9}" type="pres">
      <dgm:prSet presAssocID="{2632AE2C-8FAD-4149-9B29-BFA22D557FE3}" presName="background" presStyleLbl="node0" presStyleIdx="0" presStyleCnt="3"/>
      <dgm:spPr/>
    </dgm:pt>
    <dgm:pt modelId="{6644F3A3-F836-4E64-8149-A076EF87D719}" type="pres">
      <dgm:prSet presAssocID="{2632AE2C-8FAD-4149-9B29-BFA22D557FE3}" presName="text" presStyleLbl="fgAcc0" presStyleIdx="0" presStyleCnt="3">
        <dgm:presLayoutVars>
          <dgm:chPref val="3"/>
        </dgm:presLayoutVars>
      </dgm:prSet>
      <dgm:spPr/>
    </dgm:pt>
    <dgm:pt modelId="{41FC7ACF-CF76-4F63-959F-48BB18130882}" type="pres">
      <dgm:prSet presAssocID="{2632AE2C-8FAD-4149-9B29-BFA22D557FE3}" presName="hierChild2" presStyleCnt="0"/>
      <dgm:spPr/>
    </dgm:pt>
    <dgm:pt modelId="{8754A5F6-99D8-4AA9-8881-DF0B66C10D83}" type="pres">
      <dgm:prSet presAssocID="{ACCBC0AC-4423-406E-85EA-EA48D4DDCAD5}" presName="hierRoot1" presStyleCnt="0"/>
      <dgm:spPr/>
    </dgm:pt>
    <dgm:pt modelId="{015A45E8-AED3-4DCD-8D0E-2B3F0BCD725F}" type="pres">
      <dgm:prSet presAssocID="{ACCBC0AC-4423-406E-85EA-EA48D4DDCAD5}" presName="composite" presStyleCnt="0"/>
      <dgm:spPr/>
    </dgm:pt>
    <dgm:pt modelId="{36A93ACA-F49A-4E8F-9B94-E6C6A620BC4F}" type="pres">
      <dgm:prSet presAssocID="{ACCBC0AC-4423-406E-85EA-EA48D4DDCAD5}" presName="background" presStyleLbl="node0" presStyleIdx="1" presStyleCnt="3"/>
      <dgm:spPr/>
    </dgm:pt>
    <dgm:pt modelId="{E237DE58-77D0-4D96-96C5-6AA67FEEDE28}" type="pres">
      <dgm:prSet presAssocID="{ACCBC0AC-4423-406E-85EA-EA48D4DDCAD5}" presName="text" presStyleLbl="fgAcc0" presStyleIdx="1" presStyleCnt="3">
        <dgm:presLayoutVars>
          <dgm:chPref val="3"/>
        </dgm:presLayoutVars>
      </dgm:prSet>
      <dgm:spPr/>
    </dgm:pt>
    <dgm:pt modelId="{16A62433-D4E4-4A6C-B7B4-F0136DDE24E8}" type="pres">
      <dgm:prSet presAssocID="{ACCBC0AC-4423-406E-85EA-EA48D4DDCAD5}" presName="hierChild2" presStyleCnt="0"/>
      <dgm:spPr/>
    </dgm:pt>
    <dgm:pt modelId="{437F363C-1238-47B3-A690-B94587E81EB5}" type="pres">
      <dgm:prSet presAssocID="{4AEC2B02-2192-42B9-8522-980020C57335}" presName="hierRoot1" presStyleCnt="0"/>
      <dgm:spPr/>
    </dgm:pt>
    <dgm:pt modelId="{8EF4DAE9-13B6-4987-B79D-C9AE360225F1}" type="pres">
      <dgm:prSet presAssocID="{4AEC2B02-2192-42B9-8522-980020C57335}" presName="composite" presStyleCnt="0"/>
      <dgm:spPr/>
    </dgm:pt>
    <dgm:pt modelId="{AE9A129B-AA62-4818-B746-873B7406208B}" type="pres">
      <dgm:prSet presAssocID="{4AEC2B02-2192-42B9-8522-980020C57335}" presName="background" presStyleLbl="node0" presStyleIdx="2" presStyleCnt="3"/>
      <dgm:spPr/>
    </dgm:pt>
    <dgm:pt modelId="{FB002D74-375C-420D-95A8-158C8961004A}" type="pres">
      <dgm:prSet presAssocID="{4AEC2B02-2192-42B9-8522-980020C57335}" presName="text" presStyleLbl="fgAcc0" presStyleIdx="2" presStyleCnt="3">
        <dgm:presLayoutVars>
          <dgm:chPref val="3"/>
        </dgm:presLayoutVars>
      </dgm:prSet>
      <dgm:spPr/>
    </dgm:pt>
    <dgm:pt modelId="{0C7E641E-8A40-4885-8E11-37207B7117D7}" type="pres">
      <dgm:prSet presAssocID="{4AEC2B02-2192-42B9-8522-980020C57335}" presName="hierChild2" presStyleCnt="0"/>
      <dgm:spPr/>
    </dgm:pt>
  </dgm:ptLst>
  <dgm:cxnLst>
    <dgm:cxn modelId="{90173F17-9643-4BBB-A9F8-3CEDC5277344}" type="presOf" srcId="{2632AE2C-8FAD-4149-9B29-BFA22D557FE3}" destId="{6644F3A3-F836-4E64-8149-A076EF87D719}" srcOrd="0" destOrd="0" presId="urn:microsoft.com/office/officeart/2005/8/layout/hierarchy1"/>
    <dgm:cxn modelId="{EB03281B-7945-4F9B-A6A4-2138E4EB85D3}" type="presOf" srcId="{4AEC2B02-2192-42B9-8522-980020C57335}" destId="{FB002D74-375C-420D-95A8-158C8961004A}" srcOrd="0" destOrd="0" presId="urn:microsoft.com/office/officeart/2005/8/layout/hierarchy1"/>
    <dgm:cxn modelId="{7F43A631-66B1-4B89-A6BD-5021DCB819DF}" srcId="{C1763F79-5593-495B-8455-E2FF02E140E5}" destId="{4AEC2B02-2192-42B9-8522-980020C57335}" srcOrd="2" destOrd="0" parTransId="{C557BC61-6390-48C8-94A1-CF855947E5C7}" sibTransId="{09804805-9D3D-442E-BFE1-6C6ADC100E49}"/>
    <dgm:cxn modelId="{8A574FB9-3250-4FA0-93A0-970401200C2F}" type="presOf" srcId="{C1763F79-5593-495B-8455-E2FF02E140E5}" destId="{276F9913-1E3D-490E-8227-119BCF2A00A4}" srcOrd="0" destOrd="0" presId="urn:microsoft.com/office/officeart/2005/8/layout/hierarchy1"/>
    <dgm:cxn modelId="{695C76D5-CFDF-4800-847A-254616E89177}" srcId="{C1763F79-5593-495B-8455-E2FF02E140E5}" destId="{2632AE2C-8FAD-4149-9B29-BFA22D557FE3}" srcOrd="0" destOrd="0" parTransId="{4C93B173-E75C-4B0F-ABFA-3BAFCAC782FC}" sibTransId="{32957C89-16CB-4921-8EBB-EA70B85A5A2F}"/>
    <dgm:cxn modelId="{0C9AEBD5-D435-429A-82CE-B6880FBA68B8}" type="presOf" srcId="{ACCBC0AC-4423-406E-85EA-EA48D4DDCAD5}" destId="{E237DE58-77D0-4D96-96C5-6AA67FEEDE28}" srcOrd="0" destOrd="0" presId="urn:microsoft.com/office/officeart/2005/8/layout/hierarchy1"/>
    <dgm:cxn modelId="{7257ECE5-4859-445B-A702-F696E63A8BF9}" srcId="{C1763F79-5593-495B-8455-E2FF02E140E5}" destId="{ACCBC0AC-4423-406E-85EA-EA48D4DDCAD5}" srcOrd="1" destOrd="0" parTransId="{4DC794CC-B2D3-478F-8AF3-475FF332EB3E}" sibTransId="{0C95B6A4-AC57-48D1-A559-720EBA009BA2}"/>
    <dgm:cxn modelId="{FECA3119-FEF0-4FAE-9E26-94086BEC3639}" type="presParOf" srcId="{276F9913-1E3D-490E-8227-119BCF2A00A4}" destId="{E6E5A93C-0E04-4332-85BB-E64C2E91D69D}" srcOrd="0" destOrd="0" presId="urn:microsoft.com/office/officeart/2005/8/layout/hierarchy1"/>
    <dgm:cxn modelId="{9CD1C00E-5118-4B87-A55A-0B4A39050786}" type="presParOf" srcId="{E6E5A93C-0E04-4332-85BB-E64C2E91D69D}" destId="{D6E60025-AB25-4A97-8C1B-8F6CA4B49AB8}" srcOrd="0" destOrd="0" presId="urn:microsoft.com/office/officeart/2005/8/layout/hierarchy1"/>
    <dgm:cxn modelId="{21BB70B1-58EB-4C71-9CC1-D37212D15E13}" type="presParOf" srcId="{D6E60025-AB25-4A97-8C1B-8F6CA4B49AB8}" destId="{D58116B5-A84E-431C-82F5-2E87CFFD58F9}" srcOrd="0" destOrd="0" presId="urn:microsoft.com/office/officeart/2005/8/layout/hierarchy1"/>
    <dgm:cxn modelId="{BEB420A7-B861-4FBD-BE03-640D7B88D489}" type="presParOf" srcId="{D6E60025-AB25-4A97-8C1B-8F6CA4B49AB8}" destId="{6644F3A3-F836-4E64-8149-A076EF87D719}" srcOrd="1" destOrd="0" presId="urn:microsoft.com/office/officeart/2005/8/layout/hierarchy1"/>
    <dgm:cxn modelId="{FE72FCD2-B737-4F83-A178-4A69EB6B8A06}" type="presParOf" srcId="{E6E5A93C-0E04-4332-85BB-E64C2E91D69D}" destId="{41FC7ACF-CF76-4F63-959F-48BB18130882}" srcOrd="1" destOrd="0" presId="urn:microsoft.com/office/officeart/2005/8/layout/hierarchy1"/>
    <dgm:cxn modelId="{337D5BFE-6900-475E-AD6C-552A70525C89}" type="presParOf" srcId="{276F9913-1E3D-490E-8227-119BCF2A00A4}" destId="{8754A5F6-99D8-4AA9-8881-DF0B66C10D83}" srcOrd="1" destOrd="0" presId="urn:microsoft.com/office/officeart/2005/8/layout/hierarchy1"/>
    <dgm:cxn modelId="{E531CA4C-5078-435F-9886-A835227DBEE7}" type="presParOf" srcId="{8754A5F6-99D8-4AA9-8881-DF0B66C10D83}" destId="{015A45E8-AED3-4DCD-8D0E-2B3F0BCD725F}" srcOrd="0" destOrd="0" presId="urn:microsoft.com/office/officeart/2005/8/layout/hierarchy1"/>
    <dgm:cxn modelId="{11B4E666-9C15-46F2-91BA-B4510610B934}" type="presParOf" srcId="{015A45E8-AED3-4DCD-8D0E-2B3F0BCD725F}" destId="{36A93ACA-F49A-4E8F-9B94-E6C6A620BC4F}" srcOrd="0" destOrd="0" presId="urn:microsoft.com/office/officeart/2005/8/layout/hierarchy1"/>
    <dgm:cxn modelId="{6662CE59-149D-474E-9576-E6B6D2AB5E6C}" type="presParOf" srcId="{015A45E8-AED3-4DCD-8D0E-2B3F0BCD725F}" destId="{E237DE58-77D0-4D96-96C5-6AA67FEEDE28}" srcOrd="1" destOrd="0" presId="urn:microsoft.com/office/officeart/2005/8/layout/hierarchy1"/>
    <dgm:cxn modelId="{88B1CD6C-908C-4FB7-AE0D-1548610D5085}" type="presParOf" srcId="{8754A5F6-99D8-4AA9-8881-DF0B66C10D83}" destId="{16A62433-D4E4-4A6C-B7B4-F0136DDE24E8}" srcOrd="1" destOrd="0" presId="urn:microsoft.com/office/officeart/2005/8/layout/hierarchy1"/>
    <dgm:cxn modelId="{550F51F2-C99B-44F0-BB7B-E0F39F23F12D}" type="presParOf" srcId="{276F9913-1E3D-490E-8227-119BCF2A00A4}" destId="{437F363C-1238-47B3-A690-B94587E81EB5}" srcOrd="2" destOrd="0" presId="urn:microsoft.com/office/officeart/2005/8/layout/hierarchy1"/>
    <dgm:cxn modelId="{9ED6C52E-BB18-425C-AB29-1B2917DF5641}" type="presParOf" srcId="{437F363C-1238-47B3-A690-B94587E81EB5}" destId="{8EF4DAE9-13B6-4987-B79D-C9AE360225F1}" srcOrd="0" destOrd="0" presId="urn:microsoft.com/office/officeart/2005/8/layout/hierarchy1"/>
    <dgm:cxn modelId="{2987E5D4-B744-4BC0-884E-7EB879C51073}" type="presParOf" srcId="{8EF4DAE9-13B6-4987-B79D-C9AE360225F1}" destId="{AE9A129B-AA62-4818-B746-873B7406208B}" srcOrd="0" destOrd="0" presId="urn:microsoft.com/office/officeart/2005/8/layout/hierarchy1"/>
    <dgm:cxn modelId="{96ECA4FC-0F63-489D-AD41-EC6F1387F73A}" type="presParOf" srcId="{8EF4DAE9-13B6-4987-B79D-C9AE360225F1}" destId="{FB002D74-375C-420D-95A8-158C8961004A}" srcOrd="1" destOrd="0" presId="urn:microsoft.com/office/officeart/2005/8/layout/hierarchy1"/>
    <dgm:cxn modelId="{EB4EE5DD-F3D1-49D4-9969-DEC563E1374C}" type="presParOf" srcId="{437F363C-1238-47B3-A690-B94587E81EB5}" destId="{0C7E641E-8A40-4885-8E11-37207B7117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646E9-8A45-4933-9B46-8BC87B7A7EEA}">
      <dsp:nvSpPr>
        <dsp:cNvPr id="0" name=""/>
        <dsp:cNvSpPr/>
      </dsp:nvSpPr>
      <dsp:spPr>
        <a:xfrm>
          <a:off x="2704064" y="616298"/>
          <a:ext cx="4758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85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9330" y="659485"/>
        <a:ext cx="25322" cy="5064"/>
      </dsp:txXfrm>
    </dsp:sp>
    <dsp:sp modelId="{D4A1BCE3-EF2A-4E49-871A-F72E1F8C88D3}">
      <dsp:nvSpPr>
        <dsp:cNvPr id="0" name=""/>
        <dsp:cNvSpPr/>
      </dsp:nvSpPr>
      <dsp:spPr>
        <a:xfrm>
          <a:off x="503883" y="1423"/>
          <a:ext cx="2201980" cy="1321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99" tIns="113259" rIns="107899" bIns="1132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Είδος γλώσσας στο οποίο δομήθηκε η επιστήμη.</a:t>
          </a:r>
          <a:endParaRPr lang="en-US" sz="1500" kern="1200"/>
        </a:p>
      </dsp:txBody>
      <dsp:txXfrm>
        <a:off x="503883" y="1423"/>
        <a:ext cx="2201980" cy="1321188"/>
      </dsp:txXfrm>
    </dsp:sp>
    <dsp:sp modelId="{834FB1F8-19F3-4254-9CA1-79E42F298E88}">
      <dsp:nvSpPr>
        <dsp:cNvPr id="0" name=""/>
        <dsp:cNvSpPr/>
      </dsp:nvSpPr>
      <dsp:spPr>
        <a:xfrm>
          <a:off x="1604873" y="1320812"/>
          <a:ext cx="2708436" cy="475855"/>
        </a:xfrm>
        <a:custGeom>
          <a:avLst/>
          <a:gdLst/>
          <a:ahLst/>
          <a:cxnLst/>
          <a:rect l="0" t="0" r="0" b="0"/>
          <a:pathLst>
            <a:path>
              <a:moveTo>
                <a:pt x="2708436" y="0"/>
              </a:moveTo>
              <a:lnTo>
                <a:pt x="2708436" y="255027"/>
              </a:lnTo>
              <a:lnTo>
                <a:pt x="0" y="255027"/>
              </a:lnTo>
              <a:lnTo>
                <a:pt x="0" y="47585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0207" y="1556207"/>
        <a:ext cx="137769" cy="5064"/>
      </dsp:txXfrm>
    </dsp:sp>
    <dsp:sp modelId="{A86A5D3A-A95C-46A5-ABA7-377103A62BA0}">
      <dsp:nvSpPr>
        <dsp:cNvPr id="0" name=""/>
        <dsp:cNvSpPr/>
      </dsp:nvSpPr>
      <dsp:spPr>
        <a:xfrm>
          <a:off x="3212319" y="1423"/>
          <a:ext cx="2201980" cy="13211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99" tIns="113259" rIns="107899" bIns="1132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Ανοίκειοι τύποι λόγου στα πρώτα χρόνια της δευτεροβάθμιας.</a:t>
          </a:r>
          <a:endParaRPr lang="en-US" sz="1500" kern="1200"/>
        </a:p>
      </dsp:txBody>
      <dsp:txXfrm>
        <a:off x="3212319" y="1423"/>
        <a:ext cx="2201980" cy="1321188"/>
      </dsp:txXfrm>
    </dsp:sp>
    <dsp:sp modelId="{540CC4BA-B0A9-4D3B-827C-B64F9879BA91}">
      <dsp:nvSpPr>
        <dsp:cNvPr id="0" name=""/>
        <dsp:cNvSpPr/>
      </dsp:nvSpPr>
      <dsp:spPr>
        <a:xfrm>
          <a:off x="2704064" y="2443942"/>
          <a:ext cx="4758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85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9330" y="2487129"/>
        <a:ext cx="25322" cy="5064"/>
      </dsp:txXfrm>
    </dsp:sp>
    <dsp:sp modelId="{445ED84F-746B-48BB-B40A-5E133F159D3B}">
      <dsp:nvSpPr>
        <dsp:cNvPr id="0" name=""/>
        <dsp:cNvSpPr/>
      </dsp:nvSpPr>
      <dsp:spPr>
        <a:xfrm>
          <a:off x="503883" y="1829067"/>
          <a:ext cx="2201980" cy="13211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99" tIns="113259" rIns="107899" bIns="1132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Τεχνικοί όροι</a:t>
          </a:r>
          <a:endParaRPr lang="en-US" sz="1500" kern="1200"/>
        </a:p>
      </dsp:txBody>
      <dsp:txXfrm>
        <a:off x="503883" y="1829067"/>
        <a:ext cx="2201980" cy="1321188"/>
      </dsp:txXfrm>
    </dsp:sp>
    <dsp:sp modelId="{C5516045-771B-46AE-84A5-8298838C25BA}">
      <dsp:nvSpPr>
        <dsp:cNvPr id="0" name=""/>
        <dsp:cNvSpPr/>
      </dsp:nvSpPr>
      <dsp:spPr>
        <a:xfrm>
          <a:off x="1604873" y="3148456"/>
          <a:ext cx="2708436" cy="475855"/>
        </a:xfrm>
        <a:custGeom>
          <a:avLst/>
          <a:gdLst/>
          <a:ahLst/>
          <a:cxnLst/>
          <a:rect l="0" t="0" r="0" b="0"/>
          <a:pathLst>
            <a:path>
              <a:moveTo>
                <a:pt x="2708436" y="0"/>
              </a:moveTo>
              <a:lnTo>
                <a:pt x="2708436" y="255027"/>
              </a:lnTo>
              <a:lnTo>
                <a:pt x="0" y="255027"/>
              </a:lnTo>
              <a:lnTo>
                <a:pt x="0" y="47585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0207" y="3383851"/>
        <a:ext cx="137769" cy="5064"/>
      </dsp:txXfrm>
    </dsp:sp>
    <dsp:sp modelId="{8DA8CBEF-DB1A-4BE0-BBE2-CA856584F7B6}">
      <dsp:nvSpPr>
        <dsp:cNvPr id="0" name=""/>
        <dsp:cNvSpPr/>
      </dsp:nvSpPr>
      <dsp:spPr>
        <a:xfrm>
          <a:off x="3212319" y="1829067"/>
          <a:ext cx="2201980" cy="13211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99" tIns="113259" rIns="107899" bIns="1132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Διατύπωση επιστημονικής γραφής</a:t>
          </a:r>
          <a:endParaRPr lang="en-US" sz="1500" kern="1200"/>
        </a:p>
      </dsp:txBody>
      <dsp:txXfrm>
        <a:off x="3212319" y="1829067"/>
        <a:ext cx="2201980" cy="1321188"/>
      </dsp:txXfrm>
    </dsp:sp>
    <dsp:sp modelId="{E25DF339-04DE-4141-9A81-7D044E5A6F08}">
      <dsp:nvSpPr>
        <dsp:cNvPr id="0" name=""/>
        <dsp:cNvSpPr/>
      </dsp:nvSpPr>
      <dsp:spPr>
        <a:xfrm>
          <a:off x="2704064" y="4271585"/>
          <a:ext cx="4758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85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9330" y="4314773"/>
        <a:ext cx="25322" cy="5064"/>
      </dsp:txXfrm>
    </dsp:sp>
    <dsp:sp modelId="{3B86FE1C-AE56-40B6-B83B-FA2646FF68CA}">
      <dsp:nvSpPr>
        <dsp:cNvPr id="0" name=""/>
        <dsp:cNvSpPr/>
      </dsp:nvSpPr>
      <dsp:spPr>
        <a:xfrm>
          <a:off x="503883" y="3656711"/>
          <a:ext cx="2201980" cy="13211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99" tIns="113259" rIns="107899" bIns="1132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Άγγλοι και Γάλλοι μελετητές από το μεσαίωνα προσπάθησαν να σχεδιάσουν μια γλώσσα της επιστήμης</a:t>
          </a:r>
          <a:endParaRPr lang="en-US" sz="1500" kern="1200"/>
        </a:p>
      </dsp:txBody>
      <dsp:txXfrm>
        <a:off x="503883" y="3656711"/>
        <a:ext cx="2201980" cy="1321188"/>
      </dsp:txXfrm>
    </dsp:sp>
    <dsp:sp modelId="{3CB0D33E-FD34-4BF7-A12F-FAD4B340A9A4}">
      <dsp:nvSpPr>
        <dsp:cNvPr id="0" name=""/>
        <dsp:cNvSpPr/>
      </dsp:nvSpPr>
      <dsp:spPr>
        <a:xfrm>
          <a:off x="3212319" y="3656711"/>
          <a:ext cx="2201980" cy="1321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99" tIns="113259" rIns="107899" bIns="11325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Απαίτηση να είναι αποτελεσματική στη δόμηση των τεχνικών ταξινομιών.</a:t>
          </a:r>
          <a:endParaRPr lang="en-US" sz="1500" kern="1200"/>
        </a:p>
      </dsp:txBody>
      <dsp:txXfrm>
        <a:off x="3212319" y="3656711"/>
        <a:ext cx="2201980" cy="13211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E1C-10F5-439F-A15F-515A1AA98F0B}">
      <dsp:nvSpPr>
        <dsp:cNvPr id="0" name=""/>
        <dsp:cNvSpPr/>
      </dsp:nvSpPr>
      <dsp:spPr>
        <a:xfrm>
          <a:off x="0" y="495779"/>
          <a:ext cx="6263640" cy="1454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Απ</a:t>
          </a:r>
          <a:r>
            <a:rPr lang="en-US" sz="2600" kern="1200" dirty="0" err="1"/>
            <a:t>όστ</a:t>
          </a:r>
          <a:r>
            <a:rPr lang="en-US" sz="2600" kern="1200" dirty="0"/>
            <a:t>α</a:t>
          </a:r>
          <a:r>
            <a:rPr lang="en-US" sz="2600" kern="1200" dirty="0" err="1"/>
            <a:t>ξη</a:t>
          </a:r>
          <a:r>
            <a:rPr lang="en-US" sz="2600" kern="1200" dirty="0"/>
            <a:t>: </a:t>
          </a:r>
          <a:r>
            <a:rPr lang="en-US" sz="2600" kern="1200" dirty="0" err="1"/>
            <a:t>συμ</a:t>
          </a:r>
          <a:r>
            <a:rPr lang="en-US" sz="2600" kern="1200" dirty="0"/>
            <a:t>π</a:t>
          </a:r>
          <a:r>
            <a:rPr lang="en-US" sz="2600" kern="1200" dirty="0" err="1"/>
            <a:t>υκνώνει</a:t>
          </a:r>
          <a:r>
            <a:rPr lang="en-US" sz="2600" kern="1200" dirty="0"/>
            <a:t> και α</a:t>
          </a:r>
          <a:r>
            <a:rPr lang="en-US" sz="2600" kern="1200" dirty="0" err="1"/>
            <a:t>λλάζει</a:t>
          </a:r>
          <a:r>
            <a:rPr lang="en-US" sz="2600" kern="1200" dirty="0"/>
            <a:t> </a:t>
          </a:r>
          <a:r>
            <a:rPr lang="en-US" sz="2600" kern="1200" dirty="0" err="1"/>
            <a:t>τη</a:t>
          </a:r>
          <a:r>
            <a:rPr lang="en-US" sz="2600" kern="1200" dirty="0"/>
            <a:t> </a:t>
          </a:r>
          <a:r>
            <a:rPr lang="en-US" sz="2600" kern="1200" dirty="0" err="1"/>
            <a:t>φύση</a:t>
          </a:r>
          <a:r>
            <a:rPr lang="en-US" sz="2600" kern="1200" dirty="0"/>
            <a:t> </a:t>
          </a:r>
          <a:r>
            <a:rPr lang="en-US" sz="2600" kern="1200" dirty="0" err="1"/>
            <a:t>των</a:t>
          </a:r>
          <a:r>
            <a:rPr lang="en-US" sz="2600" kern="1200" dirty="0"/>
            <a:t> κα</a:t>
          </a:r>
          <a:r>
            <a:rPr lang="en-US" sz="2600" kern="1200" dirty="0" err="1"/>
            <a:t>θημερινών</a:t>
          </a:r>
          <a:r>
            <a:rPr lang="en-US" sz="2600" kern="1200" dirty="0"/>
            <a:t> </a:t>
          </a:r>
          <a:r>
            <a:rPr lang="en-US" sz="2600" kern="1200" dirty="0" err="1"/>
            <a:t>λέξεων</a:t>
          </a:r>
          <a:r>
            <a:rPr lang="en-US" sz="2600" kern="1200" dirty="0"/>
            <a:t>.</a:t>
          </a:r>
        </a:p>
      </dsp:txBody>
      <dsp:txXfrm>
        <a:off x="71001" y="566780"/>
        <a:ext cx="6121638" cy="1312454"/>
      </dsp:txXfrm>
    </dsp:sp>
    <dsp:sp modelId="{0184CEE4-5D67-4865-8F45-1AAE34291B89}">
      <dsp:nvSpPr>
        <dsp:cNvPr id="0" name=""/>
        <dsp:cNvSpPr/>
      </dsp:nvSpPr>
      <dsp:spPr>
        <a:xfrm>
          <a:off x="0" y="2025115"/>
          <a:ext cx="6263640" cy="145445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Oρολογί</a:t>
          </a:r>
          <a:r>
            <a:rPr lang="en-US" sz="2600" kern="1200" dirty="0"/>
            <a:t>α (jargon</a:t>
          </a:r>
          <a:r>
            <a:rPr lang="en-US" sz="2600" kern="1200" dirty="0">
              <a:latin typeface="Calibri Light" panose="020F0302020204030204"/>
            </a:rPr>
            <a:t>): α</a:t>
          </a:r>
          <a:r>
            <a:rPr lang="en-US" sz="2600" kern="1200" dirty="0" err="1">
              <a:latin typeface="Calibri Light" panose="020F0302020204030204"/>
            </a:rPr>
            <a:t>ρνητικό</a:t>
          </a:r>
          <a:r>
            <a:rPr lang="en-US" sz="2600" kern="1200" dirty="0">
              <a:latin typeface="Calibri Light" panose="020F0302020204030204"/>
            </a:rPr>
            <a:t> </a:t>
          </a:r>
          <a:r>
            <a:rPr lang="en-US" sz="2600" kern="1200" dirty="0" err="1">
              <a:latin typeface="Calibri Light" panose="020F0302020204030204"/>
            </a:rPr>
            <a:t>το</a:t>
          </a:r>
          <a:r>
            <a:rPr lang="en-US" sz="2600" kern="1200" dirty="0">
              <a:latin typeface="Calibri Light" panose="020F0302020204030204"/>
            </a:rPr>
            <a:t> </a:t>
          </a:r>
          <a:r>
            <a:rPr lang="en-US" sz="2600" kern="1200" dirty="0" err="1">
              <a:latin typeface="Calibri Light" panose="020F0302020204030204"/>
            </a:rPr>
            <a:t>ότι</a:t>
          </a:r>
          <a:r>
            <a:rPr lang="en-US" sz="2600" kern="1200" dirty="0">
              <a:latin typeface="Calibri Light" panose="020F0302020204030204"/>
            </a:rPr>
            <a:t> χρησιμοποιείται</a:t>
          </a:r>
          <a:r>
            <a:rPr lang="en-US" sz="2600" kern="1200" dirty="0"/>
            <a:t> κι </a:t>
          </a:r>
          <a:r>
            <a:rPr lang="en-US" sz="2600" kern="1200" dirty="0" err="1"/>
            <a:t>εκεί</a:t>
          </a:r>
          <a:r>
            <a:rPr lang="en-US" sz="2600" kern="1200" dirty="0"/>
            <a:t> π</a:t>
          </a:r>
          <a:r>
            <a:rPr lang="en-US" sz="2600" kern="1200" dirty="0" err="1"/>
            <a:t>ου</a:t>
          </a:r>
          <a:r>
            <a:rPr lang="en-US" sz="2600" kern="1200" dirty="0"/>
            <a:t> </a:t>
          </a:r>
          <a:r>
            <a:rPr lang="en-US" sz="2600" kern="1200" dirty="0" err="1"/>
            <a:t>δε</a:t>
          </a:r>
          <a:r>
            <a:rPr lang="en-US" sz="2600" kern="1200" dirty="0"/>
            <a:t> </a:t>
          </a:r>
          <a:r>
            <a:rPr lang="en-US" sz="2600" kern="1200" dirty="0" err="1"/>
            <a:t>χρειάζετ</a:t>
          </a:r>
          <a:r>
            <a:rPr lang="en-US" sz="2600" kern="1200" dirty="0"/>
            <a:t>αι.</a:t>
          </a:r>
        </a:p>
      </dsp:txBody>
      <dsp:txXfrm>
        <a:off x="71001" y="2096116"/>
        <a:ext cx="6121638" cy="1312454"/>
      </dsp:txXfrm>
    </dsp:sp>
    <dsp:sp modelId="{A76A31D4-4511-40CC-8B44-7AA2EBBC1A7D}">
      <dsp:nvSpPr>
        <dsp:cNvPr id="0" name=""/>
        <dsp:cNvSpPr/>
      </dsp:nvSpPr>
      <dsp:spPr>
        <a:xfrm>
          <a:off x="0" y="3554452"/>
          <a:ext cx="6263640" cy="14544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Η </a:t>
          </a:r>
          <a:r>
            <a:rPr lang="en-US" sz="2600" kern="1200" dirty="0" err="1"/>
            <a:t>μετάφρ</a:t>
          </a:r>
          <a:r>
            <a:rPr lang="en-US" sz="2600" kern="1200" dirty="0"/>
            <a:t>α</a:t>
          </a:r>
          <a:r>
            <a:rPr lang="en-US" sz="2600" kern="1200" dirty="0" err="1"/>
            <a:t>σή</a:t>
          </a:r>
          <a:r>
            <a:rPr lang="en-US" sz="2600" kern="1200" dirty="0"/>
            <a:t> </a:t>
          </a:r>
          <a:r>
            <a:rPr lang="en-US" sz="2600" kern="1200" dirty="0" err="1"/>
            <a:t>της</a:t>
          </a:r>
          <a:r>
            <a:rPr lang="en-US" sz="2600" kern="1200" dirty="0"/>
            <a:t> </a:t>
          </a:r>
          <a:r>
            <a:rPr lang="en-US" sz="2600" kern="1200" dirty="0" err="1"/>
            <a:t>τεχνικής</a:t>
          </a:r>
          <a:r>
            <a:rPr lang="en-US" sz="2600" kern="1200" dirty="0"/>
            <a:t> </a:t>
          </a:r>
          <a:r>
            <a:rPr lang="en-US" sz="2600" kern="1200" dirty="0" err="1"/>
            <a:t>ορολογί</a:t>
          </a:r>
          <a:r>
            <a:rPr lang="en-US" sz="2600" kern="1200" dirty="0"/>
            <a:t>ας </a:t>
          </a:r>
          <a:r>
            <a:rPr lang="en-US" sz="2600" kern="1200" dirty="0" err="1"/>
            <a:t>στην</a:t>
          </a:r>
          <a:r>
            <a:rPr lang="en-US" sz="2600" kern="1200" dirty="0"/>
            <a:t> </a:t>
          </a:r>
          <a:r>
            <a:rPr lang="en-US" sz="2600" kern="1200" dirty="0" err="1"/>
            <a:t>κοινωνική</a:t>
          </a:r>
          <a:r>
            <a:rPr lang="en-US" sz="2600" kern="1200" dirty="0"/>
            <a:t> </a:t>
          </a:r>
          <a:r>
            <a:rPr lang="en-US" sz="2600" kern="1200" dirty="0" err="1"/>
            <a:t>λογική</a:t>
          </a:r>
          <a:r>
            <a:rPr lang="en-US" sz="2600" kern="1200" dirty="0"/>
            <a:t> </a:t>
          </a:r>
          <a:r>
            <a:rPr lang="en-US" sz="2600" kern="1200" dirty="0" err="1"/>
            <a:t>είν</a:t>
          </a:r>
          <a:r>
            <a:rPr lang="en-US" sz="2600" kern="1200" dirty="0"/>
            <a:t>αι </a:t>
          </a:r>
          <a:r>
            <a:rPr lang="en-US" sz="2600" b="1" kern="1200" dirty="0" err="1"/>
            <a:t>σημ</a:t>
          </a:r>
          <a:r>
            <a:rPr lang="en-US" sz="2600" b="1" kern="1200" dirty="0"/>
            <a:t>α</a:t>
          </a:r>
          <a:r>
            <a:rPr lang="en-US" sz="2600" b="1" kern="1200" dirty="0" err="1"/>
            <a:t>ντική</a:t>
          </a:r>
          <a:r>
            <a:rPr lang="en-US" sz="2600" b="1" kern="1200" dirty="0"/>
            <a:t> </a:t>
          </a:r>
          <a:r>
            <a:rPr lang="en-US" sz="2600" b="1" kern="1200" dirty="0" err="1"/>
            <a:t>κοινωνική</a:t>
          </a:r>
          <a:r>
            <a:rPr lang="en-US" sz="2600" b="1" kern="1200" dirty="0"/>
            <a:t> </a:t>
          </a:r>
          <a:r>
            <a:rPr lang="en-US" sz="2600" b="1" kern="1200" dirty="0" err="1">
              <a:latin typeface="Calibri Light" panose="020F0302020204030204"/>
            </a:rPr>
            <a:t>ευθύνη</a:t>
          </a:r>
          <a:r>
            <a:rPr lang="en-US" sz="2600" kern="1200" dirty="0"/>
            <a:t> </a:t>
          </a:r>
          <a:r>
            <a:rPr lang="en-US" sz="2600" kern="1200" dirty="0" err="1"/>
            <a:t>όλων</a:t>
          </a:r>
          <a:r>
            <a:rPr lang="en-US" sz="2600" kern="1200" dirty="0"/>
            <a:t> </a:t>
          </a:r>
          <a:r>
            <a:rPr lang="en-US" sz="2600" kern="1200" dirty="0" err="1"/>
            <a:t>των</a:t>
          </a:r>
          <a:r>
            <a:rPr lang="en-US" sz="2600" kern="1200" dirty="0"/>
            <a:t> επ</a:t>
          </a:r>
          <a:r>
            <a:rPr lang="en-US" sz="2600" kern="1200" dirty="0" err="1"/>
            <a:t>ιστημόνων</a:t>
          </a:r>
          <a:r>
            <a:rPr lang="en-US" sz="2600" kern="1200" dirty="0"/>
            <a:t>.</a:t>
          </a:r>
        </a:p>
      </dsp:txBody>
      <dsp:txXfrm>
        <a:off x="71001" y="3625453"/>
        <a:ext cx="6121638" cy="13124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988E-5C03-4380-9BDB-DA22FF9B64E8}">
      <dsp:nvSpPr>
        <dsp:cNvPr id="0" name=""/>
        <dsp:cNvSpPr/>
      </dsp:nvSpPr>
      <dsp:spPr>
        <a:xfrm>
          <a:off x="0" y="226606"/>
          <a:ext cx="6263640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Κατάταξη</a:t>
          </a:r>
        </a:p>
      </dsp:txBody>
      <dsp:txXfrm>
        <a:off x="76105" y="302711"/>
        <a:ext cx="6111430" cy="1406815"/>
      </dsp:txXfrm>
    </dsp:sp>
    <dsp:sp modelId="{2700A8FC-A1D9-4281-871D-FAEA6BC17CE4}">
      <dsp:nvSpPr>
        <dsp:cNvPr id="0" name=""/>
        <dsp:cNvSpPr/>
      </dsp:nvSpPr>
      <dsp:spPr>
        <a:xfrm>
          <a:off x="0" y="1972831"/>
          <a:ext cx="6263640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Σύνθεση</a:t>
          </a:r>
        </a:p>
      </dsp:txBody>
      <dsp:txXfrm>
        <a:off x="76105" y="2048936"/>
        <a:ext cx="6111430" cy="1406815"/>
      </dsp:txXfrm>
    </dsp:sp>
    <dsp:sp modelId="{3008A1B3-88D3-4E61-8A08-15CAB126C2E6}">
      <dsp:nvSpPr>
        <dsp:cNvPr id="0" name=""/>
        <dsp:cNvSpPr/>
      </dsp:nvSpPr>
      <dsp:spPr>
        <a:xfrm>
          <a:off x="0" y="3719056"/>
          <a:ext cx="6263640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Διαγράμματα</a:t>
          </a:r>
        </a:p>
      </dsp:txBody>
      <dsp:txXfrm>
        <a:off x="76105" y="3795161"/>
        <a:ext cx="6111430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F34E2-74DA-462E-B5EF-AF3EC2958E03}">
      <dsp:nvSpPr>
        <dsp:cNvPr id="0" name=""/>
        <dsp:cNvSpPr/>
      </dsp:nvSpPr>
      <dsp:spPr>
        <a:xfrm>
          <a:off x="2416864" y="1126673"/>
          <a:ext cx="525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43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5679" y="1169613"/>
        <a:ext cx="27801" cy="5560"/>
      </dsp:txXfrm>
    </dsp:sp>
    <dsp:sp modelId="{F117D968-659B-4378-AC50-DD14D43002EC}">
      <dsp:nvSpPr>
        <dsp:cNvPr id="0" name=""/>
        <dsp:cNvSpPr/>
      </dsp:nvSpPr>
      <dsp:spPr>
        <a:xfrm>
          <a:off x="1132" y="447133"/>
          <a:ext cx="2417531" cy="145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61" tIns="124346" rIns="118461" bIns="1243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ΟΙ τρόποι με τους οποίους τα μέρη σχετίζονται με τα σύνολα.</a:t>
          </a:r>
        </a:p>
      </dsp:txBody>
      <dsp:txXfrm>
        <a:off x="1132" y="447133"/>
        <a:ext cx="2417531" cy="1450519"/>
      </dsp:txXfrm>
    </dsp:sp>
    <dsp:sp modelId="{23D58247-90FD-4A98-93C1-3F3B495CC405}">
      <dsp:nvSpPr>
        <dsp:cNvPr id="0" name=""/>
        <dsp:cNvSpPr/>
      </dsp:nvSpPr>
      <dsp:spPr>
        <a:xfrm>
          <a:off x="1209898" y="1895852"/>
          <a:ext cx="2973564" cy="525432"/>
        </a:xfrm>
        <a:custGeom>
          <a:avLst/>
          <a:gdLst/>
          <a:ahLst/>
          <a:cxnLst/>
          <a:rect l="0" t="0" r="0" b="0"/>
          <a:pathLst>
            <a:path>
              <a:moveTo>
                <a:pt x="2973564" y="0"/>
              </a:moveTo>
              <a:lnTo>
                <a:pt x="2973564" y="279816"/>
              </a:lnTo>
              <a:lnTo>
                <a:pt x="0" y="279816"/>
              </a:lnTo>
              <a:lnTo>
                <a:pt x="0" y="52543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1052" y="2155788"/>
        <a:ext cx="151255" cy="5560"/>
      </dsp:txXfrm>
    </dsp:sp>
    <dsp:sp modelId="{C50865CC-B075-4B91-B861-EA5A6202F3D8}">
      <dsp:nvSpPr>
        <dsp:cNvPr id="0" name=""/>
        <dsp:cNvSpPr/>
      </dsp:nvSpPr>
      <dsp:spPr>
        <a:xfrm>
          <a:off x="2974696" y="447133"/>
          <a:ext cx="2417531" cy="145051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61" tIns="124346" rIns="118461" bIns="1243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Οι βιολόγοι χρησιμοποιούν μικροσκόπια για το σκοπό αυτό.</a:t>
          </a:r>
        </a:p>
      </dsp:txBody>
      <dsp:txXfrm>
        <a:off x="2974696" y="447133"/>
        <a:ext cx="2417531" cy="1450519"/>
      </dsp:txXfrm>
    </dsp:sp>
    <dsp:sp modelId="{9F0A5F4C-48F6-41CC-9325-9EC9157C00BF}">
      <dsp:nvSpPr>
        <dsp:cNvPr id="0" name=""/>
        <dsp:cNvSpPr/>
      </dsp:nvSpPr>
      <dsp:spPr>
        <a:xfrm>
          <a:off x="2416864" y="3133224"/>
          <a:ext cx="525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43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5679" y="3176164"/>
        <a:ext cx="27801" cy="5560"/>
      </dsp:txXfrm>
    </dsp:sp>
    <dsp:sp modelId="{747EB486-EE4D-4FEC-BC07-B1FC34AF85D5}">
      <dsp:nvSpPr>
        <dsp:cNvPr id="0" name=""/>
        <dsp:cNvSpPr/>
      </dsp:nvSpPr>
      <dsp:spPr>
        <a:xfrm>
          <a:off x="1132" y="2453685"/>
          <a:ext cx="2417531" cy="145051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61" tIns="124346" rIns="118461" bIns="1243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Στην κατάταξη είχαμε όρους και ορισμούς , όπως κι εδ΄ψ, όπου έχουμε και σχέσεις μέρους-όλου παρά τάξης/ υπό-τάξης</a:t>
          </a:r>
        </a:p>
      </dsp:txBody>
      <dsp:txXfrm>
        <a:off x="1132" y="2453685"/>
        <a:ext cx="2417531" cy="1450519"/>
      </dsp:txXfrm>
    </dsp:sp>
    <dsp:sp modelId="{FC0C85C7-EA06-4F56-8F0E-BA1E9F84376F}">
      <dsp:nvSpPr>
        <dsp:cNvPr id="0" name=""/>
        <dsp:cNvSpPr/>
      </dsp:nvSpPr>
      <dsp:spPr>
        <a:xfrm>
          <a:off x="2974696" y="2453685"/>
          <a:ext cx="2417531" cy="145051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61" tIns="124346" rIns="118461" bIns="1243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Οι σχέσεις αυτές μπορούν να  αναπαρασταθούν και σε διάγραμμα</a:t>
          </a:r>
        </a:p>
      </dsp:txBody>
      <dsp:txXfrm>
        <a:off x="2974696" y="2453685"/>
        <a:ext cx="2417531" cy="14505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F0EA4-7A3F-4C06-9CA8-B9693C7EB793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D1247-9CC9-4D07-9FF1-3715C0F0CCA8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Η </a:t>
          </a:r>
          <a:r>
            <a:rPr lang="en-US" sz="1600" kern="1200" dirty="0" err="1"/>
            <a:t>μεγ</a:t>
          </a:r>
          <a:r>
            <a:rPr lang="en-US" sz="1600" kern="1200" dirty="0"/>
            <a:t>α</a:t>
          </a:r>
          <a:r>
            <a:rPr lang="en-US" sz="1600" kern="1200" dirty="0" err="1"/>
            <a:t>λύτερη</a:t>
          </a:r>
          <a:r>
            <a:rPr lang="en-US" sz="1600" kern="1200" dirty="0"/>
            <a:t> </a:t>
          </a:r>
          <a:r>
            <a:rPr lang="en-US" sz="1600" kern="1200" dirty="0" err="1"/>
            <a:t>τάξη</a:t>
          </a:r>
          <a:r>
            <a:rPr lang="en-US" sz="1600" kern="1200" dirty="0"/>
            <a:t> </a:t>
          </a:r>
          <a:r>
            <a:rPr lang="en-US" sz="1600" kern="1200" dirty="0" err="1"/>
            <a:t>είν</a:t>
          </a:r>
          <a:r>
            <a:rPr lang="en-US" sz="1600" kern="1200" dirty="0"/>
            <a:t>αι </a:t>
          </a:r>
          <a:r>
            <a:rPr lang="en-US" sz="1600" kern="1200" dirty="0" err="1"/>
            <a:t>στην</a:t>
          </a:r>
          <a:r>
            <a:rPr lang="en-US" sz="1600" kern="1200" dirty="0"/>
            <a:t> </a:t>
          </a:r>
          <a:r>
            <a:rPr lang="en-US" sz="1600" kern="1200" dirty="0" err="1"/>
            <a:t>κορυφή</a:t>
          </a:r>
        </a:p>
      </dsp:txBody>
      <dsp:txXfrm>
        <a:off x="1007221" y="627745"/>
        <a:ext cx="1937228" cy="1937228"/>
      </dsp:txXfrm>
    </dsp:sp>
    <dsp:sp modelId="{EA8288F3-14D6-4543-A329-AA6E9024591E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Μοντελο</a:t>
          </a:r>
          <a:r>
            <a:rPr lang="en-US" sz="1600" kern="1200" dirty="0"/>
            <a:t>π</a:t>
          </a:r>
          <a:r>
            <a:rPr lang="en-US" sz="1600" kern="1200" dirty="0" err="1"/>
            <a:t>οιούν</a:t>
          </a:r>
          <a:r>
            <a:rPr lang="en-US" sz="1600" kern="1200" dirty="0"/>
            <a:t> </a:t>
          </a:r>
          <a:r>
            <a:rPr lang="en-US" sz="1600" kern="1200" dirty="0" err="1"/>
            <a:t>ό,τι</a:t>
          </a:r>
          <a:r>
            <a:rPr lang="en-US" sz="1600" kern="1200" dirty="0"/>
            <a:t> </a:t>
          </a:r>
          <a:r>
            <a:rPr lang="en-US" sz="1600" kern="1200" dirty="0" err="1"/>
            <a:t>είν</a:t>
          </a:r>
          <a:r>
            <a:rPr lang="en-US" sz="1600" kern="1200" dirty="0"/>
            <a:t>αι </a:t>
          </a:r>
          <a:r>
            <a:rPr lang="en-US" sz="1600" kern="1200" dirty="0" err="1"/>
            <a:t>γνωστό</a:t>
          </a:r>
          <a:r>
            <a:rPr lang="en-US" sz="1600" kern="1200" dirty="0"/>
            <a:t> </a:t>
          </a:r>
          <a:r>
            <a:rPr lang="en-US" sz="1600" kern="1200" dirty="0" err="1"/>
            <a:t>ως</a:t>
          </a:r>
          <a:r>
            <a:rPr lang="en-US" sz="1600" kern="1200" dirty="0"/>
            <a:t> τα</a:t>
          </a:r>
          <a:r>
            <a:rPr lang="en-US" sz="1600" kern="1200" dirty="0" err="1"/>
            <a:t>ξινομικές</a:t>
          </a:r>
          <a:r>
            <a:rPr lang="en-US" sz="1600" kern="1200" dirty="0"/>
            <a:t> </a:t>
          </a:r>
          <a:r>
            <a:rPr lang="en-US" sz="1600" kern="1200" dirty="0" err="1"/>
            <a:t>σχέσεις</a:t>
          </a:r>
          <a:r>
            <a:rPr lang="en-US" sz="1600" kern="1200" dirty="0"/>
            <a:t> και α</a:t>
          </a:r>
          <a:r>
            <a:rPr lang="en-US" sz="1600" kern="1200" dirty="0" err="1"/>
            <a:t>νφέροντ</a:t>
          </a:r>
          <a:r>
            <a:rPr lang="en-US" sz="1600" kern="1200" dirty="0"/>
            <a:t>αι </a:t>
          </a:r>
          <a:r>
            <a:rPr lang="en-US" sz="1600" kern="1200" dirty="0" err="1"/>
            <a:t>ως</a:t>
          </a:r>
          <a:r>
            <a:rPr lang="en-US" sz="1600" kern="1200" dirty="0"/>
            <a:t> τα</a:t>
          </a:r>
          <a:r>
            <a:rPr lang="en-US" sz="1600" kern="1200" dirty="0" err="1"/>
            <a:t>ξινομίες</a:t>
          </a:r>
          <a:r>
            <a:rPr lang="en-US" sz="1600" kern="1200" dirty="0"/>
            <a:t>.</a:t>
          </a:r>
        </a:p>
      </dsp:txBody>
      <dsp:txXfrm>
        <a:off x="3319190" y="627745"/>
        <a:ext cx="1937228" cy="1937228"/>
      </dsp:txXfrm>
    </dsp:sp>
    <dsp:sp modelId="{93A47537-3C72-4A6C-8D0E-5354D54EF4E9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Πρό</a:t>
          </a:r>
          <a:r>
            <a:rPr lang="en-US" sz="1600" kern="1200" dirty="0"/>
            <a:t>β</a:t>
          </a:r>
          <a:r>
            <a:rPr lang="en-US" sz="1600" kern="1200" dirty="0" err="1"/>
            <a:t>λημ</a:t>
          </a:r>
          <a:r>
            <a:rPr lang="en-US" sz="1600" kern="1200" dirty="0"/>
            <a:t>α: </a:t>
          </a:r>
          <a:r>
            <a:rPr lang="en-US" sz="1600" kern="1200" dirty="0" err="1"/>
            <a:t>ενώ</a:t>
          </a:r>
          <a:r>
            <a:rPr lang="en-US" sz="1600" kern="1200" dirty="0"/>
            <a:t> </a:t>
          </a:r>
          <a:r>
            <a:rPr lang="en-US" sz="1600" kern="1200" dirty="0" err="1">
              <a:latin typeface="Calibri Light" panose="020F0302020204030204"/>
            </a:rPr>
            <a:t>δείχνουν</a:t>
          </a:r>
          <a:r>
            <a:rPr lang="en-US" sz="1600" kern="1200" dirty="0"/>
            <a:t> καθα</a:t>
          </a:r>
          <a:r>
            <a:rPr lang="en-US" sz="1600" kern="1200" dirty="0" err="1"/>
            <a:t>ρά</a:t>
          </a:r>
          <a:r>
            <a:rPr lang="en-US" sz="1600" kern="1200" dirty="0"/>
            <a:t> </a:t>
          </a:r>
          <a:r>
            <a:rPr lang="en-US" sz="1600" kern="1200" dirty="0" err="1"/>
            <a:t>τις</a:t>
          </a:r>
          <a:r>
            <a:rPr lang="en-US" sz="1600" kern="1200" dirty="0"/>
            <a:t> </a:t>
          </a:r>
          <a:r>
            <a:rPr lang="en-US" sz="1600" kern="1200" dirty="0" err="1"/>
            <a:t>σχέσεις</a:t>
          </a:r>
          <a:r>
            <a:rPr lang="en-US" sz="1600" kern="1200" dirty="0"/>
            <a:t> </a:t>
          </a:r>
          <a:r>
            <a:rPr lang="en-US" sz="1600" kern="1200" dirty="0" err="1"/>
            <a:t>μετ</a:t>
          </a:r>
          <a:r>
            <a:rPr lang="en-US" sz="1600" kern="1200" dirty="0"/>
            <a:t>α</a:t>
          </a:r>
          <a:r>
            <a:rPr lang="en-US" sz="1600" kern="1200" dirty="0" err="1"/>
            <a:t>ξύ</a:t>
          </a:r>
          <a:r>
            <a:rPr lang="en-US" sz="1600" kern="1200" dirty="0"/>
            <a:t> </a:t>
          </a:r>
          <a:r>
            <a:rPr lang="en-US" sz="1600" kern="1200" dirty="0" err="1"/>
            <a:t>όρων</a:t>
          </a:r>
          <a:r>
            <a:rPr lang="en-US" sz="1600" kern="1200" dirty="0"/>
            <a:t>, </a:t>
          </a:r>
          <a:r>
            <a:rPr lang="en-US" sz="1600" kern="1200" dirty="0" err="1"/>
            <a:t>δεν</a:t>
          </a:r>
          <a:r>
            <a:rPr lang="en-US" sz="1600" kern="1200" dirty="0"/>
            <a:t> π</a:t>
          </a:r>
          <a:r>
            <a:rPr lang="en-US" sz="1600" kern="1200" dirty="0" err="1"/>
            <a:t>εριλ</a:t>
          </a:r>
          <a:r>
            <a:rPr lang="en-US" sz="1600" kern="1200" dirty="0"/>
            <a:t>αμβ</a:t>
          </a:r>
          <a:r>
            <a:rPr lang="en-US" sz="1600" kern="1200" dirty="0" err="1"/>
            <a:t>άνουν</a:t>
          </a:r>
          <a:r>
            <a:rPr lang="en-US" sz="1600" kern="1200" dirty="0"/>
            <a:t> </a:t>
          </a:r>
          <a:r>
            <a:rPr lang="en-US" sz="1600" kern="1200" dirty="0" err="1"/>
            <a:t>μι</a:t>
          </a:r>
          <a:r>
            <a:rPr lang="en-US" sz="1600" kern="1200" dirty="0"/>
            <a:t>α π</a:t>
          </a:r>
          <a:r>
            <a:rPr lang="en-US" sz="1600" kern="1200" dirty="0" err="1"/>
            <a:t>εριγρ</a:t>
          </a:r>
          <a:r>
            <a:rPr lang="en-US" sz="1600" kern="1200" dirty="0"/>
            <a:t>α</a:t>
          </a:r>
          <a:r>
            <a:rPr lang="en-US" sz="1600" kern="1200" dirty="0" err="1"/>
            <a:t>φή</a:t>
          </a:r>
          <a:r>
            <a:rPr lang="en-US" sz="1600" kern="1200" dirty="0"/>
            <a:t> </a:t>
          </a:r>
          <a:r>
            <a:rPr lang="en-US" sz="1600" kern="1200" dirty="0" err="1">
              <a:latin typeface="Calibri Light" panose="020F0302020204030204"/>
            </a:rPr>
            <a:t>κριτηρίων</a:t>
          </a:r>
          <a:r>
            <a:rPr lang="en-US" sz="1600" kern="1200" dirty="0"/>
            <a:t> π</a:t>
          </a:r>
          <a:r>
            <a:rPr lang="en-US" sz="1600" kern="1200" dirty="0" err="1"/>
            <a:t>ου</a:t>
          </a:r>
          <a:r>
            <a:rPr lang="en-US" sz="1600" kern="1200" dirty="0"/>
            <a:t> </a:t>
          </a:r>
          <a:r>
            <a:rPr lang="en-US" sz="1600" kern="1200" dirty="0" err="1"/>
            <a:t>σχημ</a:t>
          </a:r>
          <a:r>
            <a:rPr lang="en-US" sz="1600" kern="1200" dirty="0"/>
            <a:t>α</a:t>
          </a:r>
          <a:r>
            <a:rPr lang="en-US" sz="1600" kern="1200" dirty="0" err="1"/>
            <a:t>τίζουν</a:t>
          </a:r>
          <a:r>
            <a:rPr lang="en-US" sz="1600" kern="1200" dirty="0"/>
            <a:t> </a:t>
          </a:r>
          <a:r>
            <a:rPr lang="en-US" sz="1600" kern="1200" dirty="0" err="1"/>
            <a:t>της</a:t>
          </a:r>
          <a:r>
            <a:rPr lang="en-US" sz="1600" kern="1200" dirty="0"/>
            <a:t> β</a:t>
          </a:r>
          <a:r>
            <a:rPr lang="en-US" sz="1600" kern="1200" dirty="0" err="1"/>
            <a:t>άση</a:t>
          </a:r>
          <a:r>
            <a:rPr lang="en-US" sz="1600" kern="1200" dirty="0"/>
            <a:t> </a:t>
          </a:r>
          <a:r>
            <a:rPr lang="en-US" sz="1600" kern="1200" dirty="0" err="1"/>
            <a:t>της</a:t>
          </a:r>
          <a:r>
            <a:rPr lang="en-US" sz="1600" kern="1200" dirty="0"/>
            <a:t> </a:t>
          </a:r>
          <a:r>
            <a:rPr lang="en-US" sz="1600" kern="1200" dirty="0" err="1"/>
            <a:t>οργάνωσης</a:t>
          </a:r>
          <a:r>
            <a:rPr lang="en-US" sz="1600" kern="1200" dirty="0"/>
            <a:t>.</a:t>
          </a:r>
        </a:p>
      </dsp:txBody>
      <dsp:txXfrm>
        <a:off x="1007221" y="2939714"/>
        <a:ext cx="1937228" cy="1937228"/>
      </dsp:txXfrm>
    </dsp:sp>
    <dsp:sp modelId="{B0722FC4-A5C2-4646-B7C7-3E37111F9D3E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Εδώ</a:t>
          </a:r>
          <a:r>
            <a:rPr lang="en-US" sz="1600" kern="1200" dirty="0"/>
            <a:t> </a:t>
          </a:r>
          <a:r>
            <a:rPr lang="en-US" sz="1600" kern="1200" dirty="0" err="1"/>
            <a:t>χρειάζετ</a:t>
          </a:r>
          <a:r>
            <a:rPr lang="en-US" sz="1600" kern="1200" dirty="0"/>
            <a:t>αι </a:t>
          </a:r>
          <a:r>
            <a:rPr lang="en-US" sz="1600" kern="1200" dirty="0" err="1"/>
            <a:t>το</a:t>
          </a:r>
          <a:r>
            <a:rPr lang="en-US" sz="1600" kern="1200" dirty="0"/>
            <a:t> </a:t>
          </a:r>
          <a:r>
            <a:rPr lang="en-US" sz="1600" kern="1200" dirty="0" err="1"/>
            <a:t>κείμενο</a:t>
          </a:r>
          <a:r>
            <a:rPr lang="en-US" sz="1600" kern="1200" dirty="0"/>
            <a:t>.</a:t>
          </a:r>
        </a:p>
      </dsp:txBody>
      <dsp:txXfrm>
        <a:off x="3319190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4F9B5-45E0-40CA-B936-F426490ACA35}">
      <dsp:nvSpPr>
        <dsp:cNvPr id="0" name=""/>
        <dsp:cNvSpPr/>
      </dsp:nvSpPr>
      <dsp:spPr>
        <a:xfrm>
          <a:off x="0" y="181027"/>
          <a:ext cx="5918184" cy="1498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Η επιστημονική γνώσης έπρεπε να οργανωθεί γύρω από συστήματα τεχνικών εννοιών διατεταγμένων σε αυστηρές ιεραρχίες ειδών και μερών.</a:t>
          </a:r>
          <a:endParaRPr lang="en-US" sz="2100" kern="1200"/>
        </a:p>
      </dsp:txBody>
      <dsp:txXfrm>
        <a:off x="73164" y="254191"/>
        <a:ext cx="5771856" cy="1352442"/>
      </dsp:txXfrm>
    </dsp:sp>
    <dsp:sp modelId="{62BDDBCB-75DE-4397-9266-55E4E02DE41F}">
      <dsp:nvSpPr>
        <dsp:cNvPr id="0" name=""/>
        <dsp:cNvSpPr/>
      </dsp:nvSpPr>
      <dsp:spPr>
        <a:xfrm>
          <a:off x="0" y="1740277"/>
          <a:ext cx="5918184" cy="14987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Τεχνική γραμματική: Γραμματικοί πόροι, κατασκευές ονοματικών συνόλων και προτάσεων, ανεπτυγμένες ώστε να μπορούν συνδυαζόμενες να δομήσουν μια ειδική μορφής συλλογισμού.</a:t>
          </a:r>
          <a:endParaRPr lang="en-US" sz="2100" kern="1200"/>
        </a:p>
      </dsp:txBody>
      <dsp:txXfrm>
        <a:off x="73164" y="1813441"/>
        <a:ext cx="5771856" cy="1352442"/>
      </dsp:txXfrm>
    </dsp:sp>
    <dsp:sp modelId="{614BBCD1-655A-495B-A667-52FCDAA83A3D}">
      <dsp:nvSpPr>
        <dsp:cNvPr id="0" name=""/>
        <dsp:cNvSpPr/>
      </dsp:nvSpPr>
      <dsp:spPr>
        <a:xfrm>
          <a:off x="0" y="3299527"/>
          <a:ext cx="5918184" cy="14987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Τεχνικό λεξιλόγιο και ονοματοποιημένη γραμματική : αλληλεξαρτώμενα</a:t>
          </a:r>
          <a:br>
            <a:rPr lang="el-GR" sz="2100" kern="1200"/>
          </a:br>
          <a:endParaRPr lang="en-US" sz="2100" kern="1200"/>
        </a:p>
      </dsp:txBody>
      <dsp:txXfrm>
        <a:off x="73164" y="3372691"/>
        <a:ext cx="5771856" cy="135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59A7F-6BA8-4E35-BE31-B3563D2D4DC3}">
      <dsp:nvSpPr>
        <dsp:cNvPr id="0" name=""/>
        <dsp:cNvSpPr/>
      </dsp:nvSpPr>
      <dsp:spPr>
        <a:xfrm>
          <a:off x="3246945" y="781801"/>
          <a:ext cx="60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38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2315" y="824356"/>
        <a:ext cx="31649" cy="6329"/>
      </dsp:txXfrm>
    </dsp:sp>
    <dsp:sp modelId="{1E3E252A-9471-409A-B60F-850E412796B1}">
      <dsp:nvSpPr>
        <dsp:cNvPr id="0" name=""/>
        <dsp:cNvSpPr/>
      </dsp:nvSpPr>
      <dsp:spPr>
        <a:xfrm>
          <a:off x="496615" y="1882"/>
          <a:ext cx="2752129" cy="1651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Ποικιλομορφία μεν κοινά στοιχεία στον τρόπο με τον οποίο δομείται η εμπειρία δε.</a:t>
          </a:r>
          <a:endParaRPr lang="en-US" sz="1400" kern="1200"/>
        </a:p>
      </dsp:txBody>
      <dsp:txXfrm>
        <a:off x="496615" y="1882"/>
        <a:ext cx="2752129" cy="1651277"/>
      </dsp:txXfrm>
    </dsp:sp>
    <dsp:sp modelId="{72DF5901-8EDF-4B73-9A93-8CE8DE41D234}">
      <dsp:nvSpPr>
        <dsp:cNvPr id="0" name=""/>
        <dsp:cNvSpPr/>
      </dsp:nvSpPr>
      <dsp:spPr>
        <a:xfrm>
          <a:off x="6632064" y="781801"/>
          <a:ext cx="60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38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17435" y="824356"/>
        <a:ext cx="31649" cy="6329"/>
      </dsp:txXfrm>
    </dsp:sp>
    <dsp:sp modelId="{EC287B21-2193-47E9-BE39-41A4E6D89A9C}">
      <dsp:nvSpPr>
        <dsp:cNvPr id="0" name=""/>
        <dsp:cNvSpPr/>
      </dsp:nvSpPr>
      <dsp:spPr>
        <a:xfrm>
          <a:off x="3881735" y="1882"/>
          <a:ext cx="2752129" cy="16512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Η ανθρώπινη γλώσσα εξελίχθηκε ταυτόχρονα με το ανθρώπινο είδος.</a:t>
          </a:r>
          <a:endParaRPr lang="en-US" sz="1400" kern="1200"/>
        </a:p>
      </dsp:txBody>
      <dsp:txXfrm>
        <a:off x="3881735" y="1882"/>
        <a:ext cx="2752129" cy="1651277"/>
      </dsp:txXfrm>
    </dsp:sp>
    <dsp:sp modelId="{EC364E03-C55B-4B42-8004-CC082933E2DA}">
      <dsp:nvSpPr>
        <dsp:cNvPr id="0" name=""/>
        <dsp:cNvSpPr/>
      </dsp:nvSpPr>
      <dsp:spPr>
        <a:xfrm>
          <a:off x="1872680" y="1651360"/>
          <a:ext cx="6770239" cy="602389"/>
        </a:xfrm>
        <a:custGeom>
          <a:avLst/>
          <a:gdLst/>
          <a:ahLst/>
          <a:cxnLst/>
          <a:rect l="0" t="0" r="0" b="0"/>
          <a:pathLst>
            <a:path>
              <a:moveTo>
                <a:pt x="6770239" y="0"/>
              </a:moveTo>
              <a:lnTo>
                <a:pt x="6770239" y="318294"/>
              </a:lnTo>
              <a:lnTo>
                <a:pt x="0" y="318294"/>
              </a:lnTo>
              <a:lnTo>
                <a:pt x="0" y="60238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7805" y="1949390"/>
        <a:ext cx="339988" cy="6329"/>
      </dsp:txXfrm>
    </dsp:sp>
    <dsp:sp modelId="{CE647ABF-ADAD-41E5-B6A4-890D68274B4A}">
      <dsp:nvSpPr>
        <dsp:cNvPr id="0" name=""/>
        <dsp:cNvSpPr/>
      </dsp:nvSpPr>
      <dsp:spPr>
        <a:xfrm>
          <a:off x="7266854" y="1882"/>
          <a:ext cx="2752129" cy="16512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Βέβαια μείζονες αλλαγές στην ανθρώπινη συνθήκη: πέρασμα από την κινητικότητα (κυνήγι και συλλογή) στην εγκατάσταση (σχέσεις ζεύγους και καλλιέργεια) ως πρωταρχικό τρόπο επιβίωσης.</a:t>
          </a:r>
          <a:endParaRPr lang="en-US" sz="1400" kern="1200"/>
        </a:p>
      </dsp:txBody>
      <dsp:txXfrm>
        <a:off x="7266854" y="1882"/>
        <a:ext cx="2752129" cy="1651277"/>
      </dsp:txXfrm>
    </dsp:sp>
    <dsp:sp modelId="{63F52E3C-0540-4C17-9F0A-623853D4A751}">
      <dsp:nvSpPr>
        <dsp:cNvPr id="0" name=""/>
        <dsp:cNvSpPr/>
      </dsp:nvSpPr>
      <dsp:spPr>
        <a:xfrm>
          <a:off x="496615" y="2286149"/>
          <a:ext cx="2752129" cy="16512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Ωστόσο δεν ακολούθησαν όλα τα τμήματα της ανθρωπότητας την εγκατάσταση.</a:t>
          </a:r>
          <a:endParaRPr lang="en-US" sz="1400" kern="1200"/>
        </a:p>
      </dsp:txBody>
      <dsp:txXfrm>
        <a:off x="496615" y="2286149"/>
        <a:ext cx="2752129" cy="1651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7353D-C30A-4DAD-9443-BA02FFE920A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C4B18-BE81-4D4E-8D61-3A579EB1353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Από τις εγκατεστημένες κοινωνίες άλλες εξελίχθηκαν από αγροτικές σε τεχνολογικές και άλλες σε επιστημονικές βιομηχανικές.</a:t>
          </a:r>
          <a:endParaRPr lang="en-US" sz="2100" kern="1200"/>
        </a:p>
      </dsp:txBody>
      <dsp:txXfrm>
        <a:off x="0" y="0"/>
        <a:ext cx="6900512" cy="1384035"/>
      </dsp:txXfrm>
    </dsp:sp>
    <dsp:sp modelId="{04211019-3FA5-4C21-9D64-BFEA92346B5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52FE0-FA8B-4051-8F79-D187C88DADD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Μία άποψη: </a:t>
          </a:r>
          <a:r>
            <a:rPr lang="el-GR" sz="2100" b="1" kern="1200"/>
            <a:t>η γλώσσα δε διαδραματίζει </a:t>
          </a:r>
          <a:r>
            <a:rPr lang="el-GR" sz="2100" kern="1200"/>
            <a:t>κανένα ρόλο στις αλλαγές απλά ακολουθεί.</a:t>
          </a:r>
          <a:endParaRPr lang="en-US" sz="2100" kern="1200"/>
        </a:p>
      </dsp:txBody>
      <dsp:txXfrm>
        <a:off x="0" y="1384035"/>
        <a:ext cx="6900512" cy="1384035"/>
      </dsp:txXfrm>
    </dsp:sp>
    <dsp:sp modelId="{5BB5A553-01A9-4247-909C-E43AA08A8F8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70541-6495-442D-9740-0853FF0F5FC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Άποψη των </a:t>
          </a:r>
          <a:r>
            <a:rPr lang="en-US" sz="2100" b="1" kern="1200" dirty="0"/>
            <a:t>Halliday- Martin</a:t>
          </a:r>
          <a:r>
            <a:rPr lang="el-GR" sz="2100" b="1" kern="1200" dirty="0"/>
            <a:t> ότι επηρεάζει </a:t>
          </a:r>
          <a:r>
            <a:rPr lang="el-GR" sz="2100" kern="1200" dirty="0"/>
            <a:t>καθώς δομεί γλωσσικά την εμπειρία που αναδομείται διαρκώς.</a:t>
          </a:r>
          <a:endParaRPr lang="en-US" sz="2100" kern="1200" dirty="0"/>
        </a:p>
      </dsp:txBody>
      <dsp:txXfrm>
        <a:off x="0" y="2768070"/>
        <a:ext cx="6900512" cy="1384035"/>
      </dsp:txXfrm>
    </dsp:sp>
    <dsp:sp modelId="{62B18A8E-DC8B-4B10-BEEA-81BA362D496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75874-EBDE-4548-A960-048ECEBBF6F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Προσπάθεια να κατανοηθεί η παραπάνω λειτουργία: «μπορεί να μην καταλαβαίνουμε ακόμη πώς εξελίχθηκε το νόημα, αυτός δεν είναι λόγος να αρνηθούμε ότι πραγματικά εξελίχθηκε».</a:t>
          </a:r>
          <a:endParaRPr lang="en-US" sz="2100" kern="120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2D83B-4B11-45C1-AF50-EE33D81212F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4042-E2EA-49FB-AECD-3288A036084D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Η γραμματική εξελίχθηκε ώστε να καταστήσει το λόγο ικανό να δομεί και να διατηρεί σύνθετα ιδεολογικά οικοδομήματα.</a:t>
          </a:r>
          <a:endParaRPr lang="en-US" sz="1600" kern="1200"/>
        </a:p>
      </dsp:txBody>
      <dsp:txXfrm>
        <a:off x="378614" y="886531"/>
        <a:ext cx="2810360" cy="1744948"/>
      </dsp:txXfrm>
    </dsp:sp>
    <dsp:sp modelId="{1F96F362-BEDA-4869-822B-66672DCA7138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C8F43-CE99-4F7A-B222-856AC95AD9E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Η γλώσσα της επιστήμης ξεκίνησε απελευθερώνοντας και ενδυναμώνοντας αλλά συχνά καταλήγει να περιορίσει και να διαστρεβλώσει.</a:t>
          </a:r>
          <a:endParaRPr lang="en-US" sz="1600" kern="1200"/>
        </a:p>
      </dsp:txBody>
      <dsp:txXfrm>
        <a:off x="3946203" y="886531"/>
        <a:ext cx="2810360" cy="1744948"/>
      </dsp:txXfrm>
    </dsp:sp>
    <dsp:sp modelId="{27AA0213-EE21-45DF-B9B0-3E93CC9917BC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AD5A4-5013-4F42-8D65-38B090177879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Έχει γίνει η γλώσσα του γραμματισμού, επικρατώντας ως μοντέλο και νόρμα, αφού ακόμα κι αν δεν είμαστε επιστήμονες ερχόμαστε αντιμέτωποι καθημερινά με αυτή τη γλώσσα.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1F0B-C7EA-4D77-A33C-DC4BC5AD054D}">
      <dsp:nvSpPr>
        <dsp:cNvPr id="0" name=""/>
        <dsp:cNvSpPr/>
      </dsp:nvSpPr>
      <dsp:spPr>
        <a:xfrm>
          <a:off x="0" y="142742"/>
          <a:ext cx="6364224" cy="12682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Έλληνες ανέπτυξαν την τεχνική από το λεξικό θέμα μιας λέξης να παραχθεί μια άλλη λέξη διαφορετικής τάξης: το μετακατηγοριοποιητικό δυναμικό της παραγωγικής μορφολογίας</a:t>
          </a:r>
          <a:endParaRPr lang="en-US" sz="1800" kern="1200"/>
        </a:p>
      </dsp:txBody>
      <dsp:txXfrm>
        <a:off x="61909" y="204651"/>
        <a:ext cx="6240406" cy="1144388"/>
      </dsp:txXfrm>
    </dsp:sp>
    <dsp:sp modelId="{26BFDFD6-D122-4F47-B7EF-6691576B0F5C}">
      <dsp:nvSpPr>
        <dsp:cNvPr id="0" name=""/>
        <dsp:cNvSpPr/>
      </dsp:nvSpPr>
      <dsp:spPr>
        <a:xfrm>
          <a:off x="0" y="1462789"/>
          <a:ext cx="6364224" cy="126820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Εκμεταλλεύτηκαν το δυναμικό για το μετασχηματισμό ρημάτων και επιθέτων σε ουσιαστικά.  Έτσι δημιούργησαν ταξινομημένα σύνολα τεχνικών όρων, αφηρημένων οντοτήτων δηλ. ονόματα διαδικασιών ή ιδιοτήτων όπως «κίνηση», «βάρος», «ποσό» κλπ</a:t>
          </a:r>
          <a:endParaRPr lang="en-US" sz="1800" kern="1200"/>
        </a:p>
      </dsp:txBody>
      <dsp:txXfrm>
        <a:off x="61909" y="1524698"/>
        <a:ext cx="6240406" cy="1144388"/>
      </dsp:txXfrm>
    </dsp:sp>
    <dsp:sp modelId="{242E2FED-1486-4B9E-811C-55B55561284F}">
      <dsp:nvSpPr>
        <dsp:cNvPr id="0" name=""/>
        <dsp:cNvSpPr/>
      </dsp:nvSpPr>
      <dsp:spPr>
        <a:xfrm>
          <a:off x="0" y="2782836"/>
          <a:ext cx="6364224" cy="126820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Οι μαθηματικοί ανέπτυξαν τον πόρο επέκτασης του ονοματικού συνόλου με εγκιβωτισμένες προτάσεις και προθετικές φράσεις. </a:t>
          </a:r>
          <a:endParaRPr lang="en-US" sz="1800" kern="1200"/>
        </a:p>
      </dsp:txBody>
      <dsp:txXfrm>
        <a:off x="61909" y="2844745"/>
        <a:ext cx="6240406" cy="1144388"/>
      </dsp:txXfrm>
    </dsp:sp>
    <dsp:sp modelId="{8A6942FE-760E-4274-A584-1770C383731B}">
      <dsp:nvSpPr>
        <dsp:cNvPr id="0" name=""/>
        <dsp:cNvSpPr/>
      </dsp:nvSpPr>
      <dsp:spPr>
        <a:xfrm>
          <a:off x="0" y="4102882"/>
          <a:ext cx="6364224" cy="12682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Η ευθεία υπό την οποία φαίνεται το αποκοπτόμενο από τη γήινη (Αρίσταρχος Σάμου όπως αναφέρεται από </a:t>
          </a:r>
          <a:r>
            <a:rPr lang="en-US" sz="1800" kern="1200"/>
            <a:t>Heath, 1913 </a:t>
          </a:r>
          <a:r>
            <a:rPr lang="el-GR" sz="1800" kern="1200"/>
            <a:t>σ. 393)</a:t>
          </a:r>
          <a:endParaRPr lang="en-US" sz="1800" kern="1200"/>
        </a:p>
      </dsp:txBody>
      <dsp:txXfrm>
        <a:off x="61909" y="4164791"/>
        <a:ext cx="6240406" cy="1144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5338-2103-48AE-80C3-8ACA928BCEA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890D0-FDA2-4426-ACC5-F3106FEF0C2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Μετασχηματισμός στη γραμματική: μπορεί να αφορά λέξεις με ίδιο θέμα --</a:t>
          </a:r>
          <a:r>
            <a:rPr lang="el-GR" sz="2600" kern="1200">
              <a:sym typeface="Wingdings" panose="05000000000000000000" pitchFamily="2" charset="2"/>
            </a:rPr>
            <a:t></a:t>
          </a:r>
          <a:r>
            <a:rPr lang="el-GR" sz="2600" kern="1200"/>
            <a:t> διαθλάται – διάθλαση</a:t>
          </a:r>
          <a:endParaRPr lang="en-US" sz="2600" kern="1200"/>
        </a:p>
      </dsp:txBody>
      <dsp:txXfrm>
        <a:off x="608661" y="692298"/>
        <a:ext cx="4508047" cy="2799040"/>
      </dsp:txXfrm>
    </dsp:sp>
    <dsp:sp modelId="{3B8E15C7-1E2D-4283-AB35-CEF836F23ED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EF25F-F6AE-4F69-8B2C-DE3BB1C6A63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Επίθετο «μη καθαρό» αναδομείται ως ουσιαστικό από το συγκεχυμένο στο έλλειψη ευκρίνειας ( και λεξική αλλαγή) στα πλαίσια της γραμματικής πάλι μεταφοράς</a:t>
          </a:r>
          <a:endParaRPr lang="en-US" sz="2600" kern="1200"/>
        </a:p>
      </dsp:txBody>
      <dsp:txXfrm>
        <a:off x="6331365" y="692298"/>
        <a:ext cx="4508047" cy="2799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9D7E7-ED6E-4B22-97BF-40183908C08F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Γνώση κοινής λογικής: σημείο αφετηρίας για εκμάθηση επιστήμης</a:t>
          </a:r>
          <a:endParaRPr lang="en-US" sz="3200" kern="1200"/>
        </a:p>
      </dsp:txBody>
      <dsp:txXfrm>
        <a:off x="85900" y="106563"/>
        <a:ext cx="6091840" cy="1587880"/>
      </dsp:txXfrm>
    </dsp:sp>
    <dsp:sp modelId="{C99F2C1D-AB3D-4B1E-B03D-DAAE38A4A192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Δάσκαλος έχει την ευθύνη να εισαγάγει τους μαθητές στις επιστημονικές όψεις του κόσμου</a:t>
          </a:r>
          <a:endParaRPr lang="en-US" sz="3200" kern="1200"/>
        </a:p>
      </dsp:txBody>
      <dsp:txXfrm>
        <a:off x="85900" y="1958403"/>
        <a:ext cx="6091840" cy="1587880"/>
      </dsp:txXfrm>
    </dsp:sp>
    <dsp:sp modelId="{380B4595-E889-4E9D-91AA-CEA873753D6C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Γέφυρες ανάμεσα στην κοινή λογική και στην επιστήμη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116B5-A84E-431C-82F5-2E87CFFD58F9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4F3A3-F836-4E64-8149-A076EF87D719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Κατάταξη - σχέσεις μπορούν να αναπαραχθούν και σε διάγραμμα</a:t>
          </a:r>
        </a:p>
      </dsp:txBody>
      <dsp:txXfrm>
        <a:off x="398656" y="1088253"/>
        <a:ext cx="2959127" cy="1837317"/>
      </dsp:txXfrm>
    </dsp:sp>
    <dsp:sp modelId="{36A93ACA-F49A-4E8F-9B94-E6C6A620BC4F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7DE58-77D0-4D96-96C5-6AA67FEEDE2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Όροι - ορισμοί</a:t>
          </a:r>
        </a:p>
      </dsp:txBody>
      <dsp:txXfrm>
        <a:off x="4155097" y="1088253"/>
        <a:ext cx="2959127" cy="1837317"/>
      </dsp:txXfrm>
    </dsp:sp>
    <dsp:sp modelId="{AE9A129B-AA62-4818-B746-873B7406208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02D74-375C-420D-95A8-158C8961004A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Ταυτοποιητική συσχετιστική πρόταση (προτάσεις που εξηγούν ποιος είναι ποιος και τι είναι τι)</a:t>
          </a:r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C5AF-1EEF-488A-9244-F6BF59082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45AE2-A308-473A-95AC-95694D8E2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9DD8E-205B-4CCA-96B9-A04F29D3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B151D-1CD7-4877-BF78-8138B8AD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360C-D8D9-4BF2-9800-4BB254ED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44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F679-61CB-4418-ABCE-BBC3A898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C7B1F-B616-4FD8-B9E2-CC0C23D91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9FD2-0C83-41CD-8EAA-6ADA8994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66BC-E20D-49B9-8B6A-03DF9DF5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D7EB-0AE4-4900-8B06-7F48E959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8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B1FD7-5496-4B9F-9375-6C7F68EAE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3DB07-2944-48A6-915B-7F34B94EB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50F9-816D-4BF6-B783-8B6D4403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1D9D-2849-4788-BC36-B8514AA0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E463-75CE-400D-8486-A2422C8D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4644-98C6-41AC-B2B6-4D5F9915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8864-0B24-4DFF-A949-6D403E69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F0BEA-1F8A-46B8-9383-566C70AC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09B1-CF44-4F3F-A142-607276F1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7906-1742-4105-9DB2-AFD6DEE3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78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5ECC-0416-4204-B016-A673C4D1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E0D27-B2A1-478B-B83E-3BED65E4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D999-EB4A-487E-8965-DC03FD3C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3B53-B9E9-4DF6-95D7-57A8FF19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C8CB-FFF6-4B09-8C30-F1B1D72B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87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A8E5-BC04-4BB0-ABBF-7AC02CBF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8562-6413-45A8-9D27-083B51521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71B0C-8288-4D61-B844-F031996DE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5942F-E579-4E1E-842D-1D8C89D4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1A004-0A7F-4213-884F-D024DF5C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0BF2B-04B8-42BE-9106-AE8E103A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95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D57A-95FB-47C1-8635-FC273130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7EB3A-3995-4192-8ED3-465ACC19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D03C0-C8D7-4096-AB48-9CC04D1FB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F64E2-0CBB-49F6-9DB8-0E545B983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BA0C9-D51E-4542-9BC8-411843533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36100-B09E-446C-8AD9-7B85B29A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038B7-D45F-4794-B3AE-423B8EDF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2365F-DB25-4170-A86A-9B1E1B8F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00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D0E-0A0F-4347-818D-000230FC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A0065-4CA6-407D-81E6-166DD6E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48EA1-5F3E-4046-9F02-27E274B1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D9B6C-EE6E-42E8-A9B4-533AAC43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98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892D-9125-4C4A-9918-95B4395D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D674D-B5D9-4020-BBC2-E2CED99A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BE14E-4FBD-4B3F-BAFA-0CF8E4EB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2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3D8D-7868-48AA-9708-65DAE67D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FBC7-A572-4F9B-9D09-7C6F9DFC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36C49-6798-440F-A181-B98CC83F8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B4FD3-5D31-48EF-904D-5A374E07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1F408-6F75-4833-A66B-29E9D5F7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67F11-D28B-4CAF-9C75-60E60138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38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175B-0DE3-49E7-9ED2-4048FB66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97A44-80F4-42C4-8A41-A05C739ED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89397-15E9-4A58-AEF3-BE580267E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8BD02-3AD1-49DD-AAF7-C5F83402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4C27-F305-4BC4-9B2C-B694C72B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8F8DD-0BFF-420C-8930-9E6A140B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15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3F763-3DE1-4C50-B4B1-129A9CFD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4C44E-DA28-41EC-831B-2A04AFE9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CD822-08B1-41AE-919D-0D9EDF4C6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CC93-AC0F-40D6-AD87-5B3288F80CC3}" type="datetimeFigureOut">
              <a:rPr lang="el-GR" smtClean="0"/>
              <a:t>28/12/2021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67EBE-5C97-40DF-9CB7-327353EC0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0BC52-EFFC-4C02-ADA0-FCB10A16D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AEFE-2792-450B-8C02-6AF040E87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7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other-landscapes/forest-with-felled-tree-in-the-middle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hem.libretexts.org/Courses/Saint_Mary's_College%2C_Notre_Dame%2C_IN/CHEM_342%3A_Bio-inorganic_Chemistry/Chapters/Metals_in_Biological_Systems_(Saint_Mary's_College)/Photosystem_II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B2817-3EC8-4178-8947-15FD2BD6A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 dirty="0"/>
              <a:t>O </a:t>
            </a:r>
            <a:r>
              <a:rPr lang="el-GR" sz="7200" dirty="0" err="1"/>
              <a:t>γραμματισμός</a:t>
            </a:r>
            <a:r>
              <a:rPr lang="el-GR" sz="7200"/>
              <a:t> στις φυσικές επιστήμες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A695B-0C5C-4567-8825-DD727BC7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el-G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31C9F-2B6D-4C8A-89F9-5165C8D0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Εξέλιξη της γραμματικής της επιστήμης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C736-BE80-4CD8-85F0-5117DCC1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l-GR" sz="2400" dirty="0">
                <a:solidFill>
                  <a:srgbClr val="FEFFFF"/>
                </a:solidFill>
              </a:rPr>
              <a:t>Η συστηματική σκέψη δομείται στη γλώσσα.</a:t>
            </a:r>
          </a:p>
          <a:p>
            <a:r>
              <a:rPr lang="el-GR" sz="2400" dirty="0">
                <a:solidFill>
                  <a:srgbClr val="FEFFFF"/>
                </a:solidFill>
              </a:rPr>
              <a:t>Πρώτα στη Δύση πραγματοποιήθηκε η κίνηση από την τεχνολογία στην επιστήμη.</a:t>
            </a:r>
          </a:p>
          <a:p>
            <a:r>
              <a:rPr lang="el-GR" sz="2400" dirty="0">
                <a:solidFill>
                  <a:srgbClr val="FEFFFF"/>
                </a:solidFill>
              </a:rPr>
              <a:t>Αν και οι πρώτες γλώσσες της τεχνολογίας εξελίχθηκαν ταυτόχρονα στους τρεις μεγάλους πολιτισμούς της Εποχής του Σιδήρου – στην Κίνα, Ινδία και Ανατολική Μεσόγειο.</a:t>
            </a:r>
          </a:p>
        </p:txBody>
      </p:sp>
    </p:spTree>
    <p:extLst>
      <p:ext uri="{BB962C8B-B14F-4D97-AF65-F5344CB8AC3E}">
        <p14:creationId xmlns:p14="http://schemas.microsoft.com/office/powerpoint/2010/main" val="222363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9842A-DFCB-4830-AA92-F3A8D097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l-GR" sz="4000"/>
              <a:t>Πόρος της γραμματικής της ελληνικής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083058-A2DE-4191-A30F-76F9D30BA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65590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12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D9C0-8D13-4D4F-B68D-687221C4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Γραμματική μεταφορά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0C1797-730C-47E6-AAED-2AD0F6ABF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43032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6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4717D-ECB0-4D03-A117-5B11593D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endParaRPr lang="el-GR" sz="3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0866-1F81-47AF-BC67-477CCF23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l-GR" sz="1500" dirty="0"/>
              <a:t>Φυσικές επιστήμες: εργαλεία και γλώσσα τεχνικά</a:t>
            </a:r>
          </a:p>
          <a:p>
            <a:r>
              <a:rPr lang="el-GR" sz="1500" dirty="0"/>
              <a:t>Λέξεις και γραμματική ιδιαίτερες</a:t>
            </a:r>
          </a:p>
          <a:p>
            <a:r>
              <a:rPr lang="el-GR" sz="1500" dirty="0"/>
              <a:t>Όχι προτάσεις αλλά μακροσκελή </a:t>
            </a:r>
            <a:r>
              <a:rPr lang="el-GR" sz="1500" dirty="0" err="1"/>
              <a:t>ονοματοδοτικά</a:t>
            </a:r>
            <a:r>
              <a:rPr lang="el-GR" sz="1500" dirty="0"/>
              <a:t> σύνολα</a:t>
            </a:r>
          </a:p>
          <a:p>
            <a:r>
              <a:rPr lang="el-GR" sz="1500" dirty="0"/>
              <a:t>Στόχος: συμπίεση πληροφοριών</a:t>
            </a:r>
          </a:p>
          <a:p>
            <a:r>
              <a:rPr lang="el-GR" sz="1500" dirty="0"/>
              <a:t>Γλώσσα: στοιχείο τεχνολογίας που χρησιμοποιούν οι επιστήμονες</a:t>
            </a:r>
          </a:p>
          <a:p>
            <a:r>
              <a:rPr lang="el-GR" sz="1500" dirty="0"/>
              <a:t>Εγγράμματος στην επιστήμη σημαίνει να κατανοείς τη γλώσσα αυτή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CE9E937-522B-4E08-B49F-BE1A51432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2369872"/>
            <a:ext cx="5628018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5050D-4C8F-4224-A5EB-462415ED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Επιστήμη και κοινή λογική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A1651-F106-43FA-8EB0-7D84B592F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4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0BB0-78E1-45A1-B646-0814EE9A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l-GR" sz="2000" dirty="0">
                <a:solidFill>
                  <a:srgbClr val="FFFFFF"/>
                </a:solidFill>
              </a:rPr>
              <a:t>Τα ηλιακά συστήματα οργανώνονται σε μέρη και σύνολα σύμφωνα με το σχήμα.</a:t>
            </a:r>
          </a:p>
          <a:p>
            <a:endParaRPr lang="el-GR" sz="2000" dirty="0">
              <a:solidFill>
                <a:srgbClr val="FFFFFF"/>
              </a:solidFill>
            </a:endParaRPr>
          </a:p>
          <a:p>
            <a:endParaRPr lang="el-GR" sz="2000" dirty="0">
              <a:solidFill>
                <a:srgbClr val="FFFFFF"/>
              </a:solidFill>
            </a:endParaRPr>
          </a:p>
          <a:p>
            <a:endParaRPr lang="el-GR" sz="2000" dirty="0">
              <a:solidFill>
                <a:srgbClr val="FFFFFF"/>
              </a:solidFill>
            </a:endParaRPr>
          </a:p>
          <a:p>
            <a:endParaRPr lang="el-GR" sz="2000" dirty="0">
              <a:solidFill>
                <a:srgbClr val="FFFFFF"/>
              </a:solidFill>
            </a:endParaRPr>
          </a:p>
          <a:p>
            <a:r>
              <a:rPr lang="el-GR" sz="2000" dirty="0">
                <a:solidFill>
                  <a:srgbClr val="FFFFFF"/>
                </a:solidFill>
              </a:rPr>
              <a:t>Αποτυπώσεις κοινής λογικής και επιστήμης οργανώνουν την πραγματικότητα:΄ΑΛΛΑ παρατήρηση δια γυμνού οφθαλμού ≠ οπτική από τηλεσκόπιο</a:t>
            </a:r>
          </a:p>
        </p:txBody>
      </p:sp>
    </p:spTree>
    <p:extLst>
      <p:ext uri="{BB962C8B-B14F-4D97-AF65-F5344CB8AC3E}">
        <p14:creationId xmlns:p14="http://schemas.microsoft.com/office/powerpoint/2010/main" val="326211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B0E39-A402-4DCF-A04D-EA38DBD6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Συνέπειες για διδακτική πρακτική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404D10-F3D6-44A2-A238-BB3168F46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1379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52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0792B-9B46-43AE-93F3-22026FD8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Οργ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α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νώνοντ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ας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τον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κόσμο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: π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ράγμ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ατα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3B223E-BF72-4CED-804C-0CB9CE826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948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3F05F4D-85C4-459C-893D-5D961B26855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78850-2CC3-452E-B7AB-C86E94B7D08F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4400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E17-14CE-44AE-803E-9C6EF42D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Ορισμοί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C4A6-2644-4069-AA01-8FD83CF3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Μεταφράζουν τις κατανοήσεις της κοινής λογικής σε επιστημονικές.</a:t>
            </a:r>
          </a:p>
          <a:p>
            <a:r>
              <a:rPr lang="en-US" sz="2400">
                <a:cs typeface="Calibri"/>
              </a:rPr>
              <a:t>Αυτό απαιτεί συμπύκνωση χωρίς την οποία τα επιστημονικά κείμενα θα ήταν πολύ μεγάλα και δύσκολο να αναγνωστούν ακόμα και από ειδικούς.</a:t>
            </a:r>
          </a:p>
          <a:p>
            <a:r>
              <a:rPr lang="en-US" sz="2400">
                <a:cs typeface="Calibri"/>
              </a:rPr>
              <a:t>Οι περισσότεροι ορισμοί χρησιμοποιούν οικείους τεχνικούς όρους για να εισάγουν νέους.</a:t>
            </a:r>
          </a:p>
          <a:p>
            <a:r>
              <a:rPr lang="en-US" sz="2400">
                <a:cs typeface="Calibri"/>
              </a:rPr>
              <a:t>Στο κείμενο οργανώνονται και οι όροι σε συνάρτηση μεταξύ τους.</a:t>
            </a:r>
          </a:p>
        </p:txBody>
      </p:sp>
    </p:spTree>
    <p:extLst>
      <p:ext uri="{BB962C8B-B14F-4D97-AF65-F5344CB8AC3E}">
        <p14:creationId xmlns:p14="http://schemas.microsoft.com/office/powerpoint/2010/main" val="390266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A8C03-7454-42FA-8A06-32FC911C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Τεχνική γλώσσα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ED9BE8-8347-47F9-BE49-B484478BE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2206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61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12AB-42FE-48BB-831D-C46A21F7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Σημασία του τεχνικού λόγου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C46C-AFE3-4661-ADBC-30651B9E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>
                <a:cs typeface="Calibri"/>
              </a:rPr>
              <a:t>Κα</a:t>
            </a:r>
            <a:r>
              <a:rPr lang="en-US" sz="2600" err="1">
                <a:cs typeface="Calibri"/>
              </a:rPr>
              <a:t>νέν</a:t>
            </a:r>
            <a:r>
              <a:rPr lang="en-US" sz="2600">
                <a:cs typeface="Calibri"/>
              </a:rPr>
              <a:t>ας επ</a:t>
            </a:r>
            <a:r>
              <a:rPr lang="en-US" sz="2600" err="1">
                <a:cs typeface="Calibri"/>
              </a:rPr>
              <a:t>ιστήμον</a:t>
            </a:r>
            <a:r>
              <a:rPr lang="en-US" sz="2600">
                <a:cs typeface="Calibri"/>
              </a:rPr>
              <a:t>ας </a:t>
            </a:r>
            <a:r>
              <a:rPr lang="en-US" sz="2600" err="1">
                <a:cs typeface="Calibri"/>
              </a:rPr>
              <a:t>δε</a:t>
            </a:r>
            <a:r>
              <a:rPr lang="en-US" sz="2600">
                <a:cs typeface="Calibri"/>
              </a:rPr>
              <a:t> θα μπ</a:t>
            </a:r>
            <a:r>
              <a:rPr lang="en-US" sz="2600" err="1">
                <a:cs typeface="Calibri"/>
              </a:rPr>
              <a:t>ορούσε</a:t>
            </a:r>
            <a:r>
              <a:rPr lang="en-US" sz="2600">
                <a:cs typeface="Calibri"/>
              </a:rPr>
              <a:t> να </a:t>
            </a:r>
            <a:r>
              <a:rPr lang="en-US" sz="2600" err="1">
                <a:cs typeface="Calibri"/>
              </a:rPr>
              <a:t>κάνει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τη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δουλειά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του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χωρίς</a:t>
            </a:r>
            <a:r>
              <a:rPr lang="en-US" sz="2600">
                <a:cs typeface="Calibri"/>
              </a:rPr>
              <a:t> α</a:t>
            </a:r>
            <a:r>
              <a:rPr lang="en-US" sz="2600" err="1">
                <a:cs typeface="Calibri"/>
              </a:rPr>
              <a:t>υτόν</a:t>
            </a:r>
            <a:r>
              <a:rPr lang="en-US" sz="2600">
                <a:cs typeface="Calibri"/>
              </a:rPr>
              <a:t>.</a:t>
            </a:r>
          </a:p>
          <a:p>
            <a:r>
              <a:rPr lang="en-US" sz="2600" err="1">
                <a:cs typeface="Calibri"/>
              </a:rPr>
              <a:t>Κωδικο</a:t>
            </a:r>
            <a:r>
              <a:rPr lang="en-US" sz="2600">
                <a:cs typeface="Calibri"/>
              </a:rPr>
              <a:t>π</a:t>
            </a:r>
            <a:r>
              <a:rPr lang="en-US" sz="2600" err="1">
                <a:cs typeface="Calibri"/>
              </a:rPr>
              <a:t>οιεί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μι</a:t>
            </a:r>
            <a:r>
              <a:rPr lang="en-US" sz="2600">
                <a:cs typeface="Calibri"/>
              </a:rPr>
              <a:t>α οπ</a:t>
            </a:r>
            <a:r>
              <a:rPr lang="en-US" sz="2600" err="1">
                <a:cs typeface="Calibri"/>
              </a:rPr>
              <a:t>τική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της</a:t>
            </a:r>
            <a:r>
              <a:rPr lang="en-US" sz="2600">
                <a:cs typeface="Calibri"/>
              </a:rPr>
              <a:t> πρα</a:t>
            </a:r>
            <a:r>
              <a:rPr lang="en-US" sz="2600" err="1">
                <a:cs typeface="Calibri"/>
              </a:rPr>
              <a:t>γμ</a:t>
            </a:r>
            <a:r>
              <a:rPr lang="en-US" sz="2600">
                <a:cs typeface="Calibri"/>
              </a:rPr>
              <a:t>α</a:t>
            </a:r>
            <a:r>
              <a:rPr lang="en-US" sz="2600" err="1">
                <a:cs typeface="Calibri"/>
              </a:rPr>
              <a:t>τικότητ</a:t>
            </a:r>
            <a:r>
              <a:rPr lang="en-US" sz="2600">
                <a:cs typeface="Calibri"/>
              </a:rPr>
              <a:t>ας </a:t>
            </a:r>
            <a:r>
              <a:rPr lang="en-US" sz="2600" err="1">
                <a:cs typeface="Calibri"/>
              </a:rPr>
              <a:t>δι</a:t>
            </a:r>
            <a:r>
              <a:rPr lang="en-US" sz="2600">
                <a:cs typeface="Calibri"/>
              </a:rPr>
              <a:t>α</a:t>
            </a:r>
            <a:r>
              <a:rPr lang="en-US" sz="2600" err="1">
                <a:cs typeface="Calibri"/>
              </a:rPr>
              <a:t>φορετικής</a:t>
            </a:r>
            <a:r>
              <a:rPr lang="en-US" sz="2600">
                <a:cs typeface="Calibri"/>
              </a:rPr>
              <a:t> από </a:t>
            </a:r>
            <a:r>
              <a:rPr lang="en-US" sz="2600" err="1">
                <a:cs typeface="Calibri"/>
              </a:rPr>
              <a:t>της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κοινής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λογικής</a:t>
            </a:r>
            <a:r>
              <a:rPr lang="en-US" sz="2600">
                <a:cs typeface="Calibri"/>
              </a:rPr>
              <a:t> π</a:t>
            </a:r>
            <a:r>
              <a:rPr lang="en-US" sz="2600" err="1">
                <a:cs typeface="Calibri"/>
              </a:rPr>
              <a:t>ου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έχει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συσσωρευτεί</a:t>
            </a:r>
            <a:r>
              <a:rPr lang="en-US" sz="2600">
                <a:cs typeface="Calibri"/>
              </a:rPr>
              <a:t> έπ</a:t>
            </a:r>
            <a:r>
              <a:rPr lang="en-US" sz="2600" err="1">
                <a:cs typeface="Calibri"/>
              </a:rPr>
              <a:t>ειτ</a:t>
            </a:r>
            <a:r>
              <a:rPr lang="en-US" sz="2600">
                <a:cs typeface="Calibri"/>
              </a:rPr>
              <a:t>α απο α</a:t>
            </a:r>
            <a:r>
              <a:rPr lang="en-US" sz="2600" err="1">
                <a:cs typeface="Calibri"/>
              </a:rPr>
              <a:t>ιώνες</a:t>
            </a:r>
            <a:r>
              <a:rPr lang="en-US" sz="2600">
                <a:cs typeface="Calibri"/>
              </a:rPr>
              <a:t> επ</a:t>
            </a:r>
            <a:r>
              <a:rPr lang="en-US" sz="2600" err="1">
                <a:cs typeface="Calibri"/>
              </a:rPr>
              <a:t>ιστημονικής</a:t>
            </a:r>
            <a:r>
              <a:rPr lang="en-US" sz="2600">
                <a:cs typeface="Calibri"/>
              </a:rPr>
              <a:t> έρευνας.</a:t>
            </a:r>
          </a:p>
          <a:p>
            <a:r>
              <a:rPr lang="en-US" sz="2600" err="1">
                <a:cs typeface="Calibri"/>
              </a:rPr>
              <a:t>Δομεί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τον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κόσμο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με</a:t>
            </a:r>
            <a:r>
              <a:rPr lang="en-US" sz="2600">
                <a:cs typeface="Calibri"/>
              </a:rPr>
              <a:t> </a:t>
            </a:r>
            <a:r>
              <a:rPr lang="en-US" sz="2600" err="1">
                <a:cs typeface="Calibri"/>
              </a:rPr>
              <a:t>δι</a:t>
            </a:r>
            <a:r>
              <a:rPr lang="en-US" sz="2600">
                <a:cs typeface="Calibri"/>
              </a:rPr>
              <a:t>α</a:t>
            </a:r>
            <a:r>
              <a:rPr lang="en-US" sz="2600" err="1">
                <a:cs typeface="Calibri"/>
              </a:rPr>
              <a:t>φορετικό</a:t>
            </a:r>
            <a:r>
              <a:rPr lang="en-US" sz="2600">
                <a:cs typeface="Calibri"/>
              </a:rPr>
              <a:t> τρόπο.</a:t>
            </a:r>
          </a:p>
          <a:p>
            <a:endParaRPr lang="en-US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09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F697-6B29-4FD7-B99C-27324F6C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Αποξένωση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3E35-1346-43DF-8466-E8098638B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Παιδιά σχολείου αποξενωμένα από το λόγο της επιστήμης.</a:t>
            </a:r>
          </a:p>
          <a:p>
            <a:r>
              <a:rPr lang="el-GR" dirty="0"/>
              <a:t>Άνθρωποι αποδιοργανωμένοι από την εικόνα ενός σύμπαντος ρυθμισμένου από αυτόματους φυσικούς νόμους κα ενός τεράστιου χάσματος μεταξύ της ανθρωπότητας και της υπόλοιπης φύσης.</a:t>
            </a:r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C4787-A72E-423E-9393-81EC0CF2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795" y="3871095"/>
            <a:ext cx="5459151" cy="2986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D8349-8450-47B2-B82D-E53A6122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1602" y="3814119"/>
            <a:ext cx="4696920" cy="2986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8BD1E-CE96-46A2-A8B9-3227149A8C7F}"/>
              </a:ext>
            </a:extLst>
          </p:cNvPr>
          <p:cNvSpPr txBox="1"/>
          <p:nvPr/>
        </p:nvSpPr>
        <p:spPr>
          <a:xfrm>
            <a:off x="10165492" y="6929621"/>
            <a:ext cx="123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5" tooltip="https://chem.libretexts.org/Courses/Saint_Mary's_College%2C_Notre_Dame%2C_IN/CHEM_342%3A_Bio-inorganic_Chemistry/Chapters/Metals_in_Biological_Systems_(Saint_Mary's_College)/Photosystem_II"/>
              </a:rPr>
              <a:t>This Photo</a:t>
            </a:r>
            <a:r>
              <a:rPr lang="el-GR" sz="900"/>
              <a:t> by Unknown Author is licensed under </a:t>
            </a:r>
            <a:r>
              <a:rPr lang="el-GR" sz="900">
                <a:hlinkClick r:id="rId6" tooltip="https://creativecommons.org/licenses/by-nc-sa/3.0/"/>
              </a:rPr>
              <a:t>CC BY-SA-NC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3209942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E7DD-7646-4313-9F2F-D58133EF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accent5"/>
                </a:solidFill>
                <a:cs typeface="Calibri Light"/>
              </a:rPr>
              <a:t>Οργανώνοντας τον κόσμο</a:t>
            </a:r>
            <a:endParaRPr lang="en-US" sz="47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0F2AA9-802F-4972-B3F3-819456CA0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31712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91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4AC9A-C197-4B16-BBF9-5D74F804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Σύνθεση</a:t>
            </a:r>
            <a:endParaRPr lang="en-US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A695C-5295-4EFC-9F96-623C591C2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8" r="14829" b="-9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96DB4F-8C3F-49AB-ABC6-EE5369921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3667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09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B034-2A62-4400-9726-4E40337D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accent5"/>
                </a:solidFill>
                <a:cs typeface="Calibri Light"/>
              </a:rPr>
              <a:t>Διαγράμματα</a:t>
            </a:r>
            <a:endParaRPr lang="en-US" sz="51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D58176-4651-4E02-85BC-2B43AE076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06710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5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D56F1-EB59-47CA-973D-CABF097F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Διαγράμματα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FB1A3-9FB5-4043-BCE1-D2064A54979E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Υπ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ερφορτώνοντ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αι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με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ληροφορίες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εξηγήσεις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κρυ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τικές</a:t>
            </a:r>
            <a:endParaRPr lang="en-US" sz="1400" dirty="0" err="1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Χρήσιμ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ως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εριλήψεις</a:t>
            </a:r>
            <a:endParaRPr lang="en-US" sz="1400" dirty="0" err="1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Συμ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ληρώνουν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τις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εξηγήσεις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του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δα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σκάλου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ή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το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κείμενο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Δομημένη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Εποπ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τεί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α: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δι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γράμμ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ατα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με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σχέσεις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τα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ξινόμησης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και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σύνθεσης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(Morris&amp; Stewart-Dore, 1984 όπ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ως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ανα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φέρετ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αι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στο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Halliday MAK &amp; Martin, 2004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Στο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πα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ράρτημ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του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βιβ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λίου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εριγράφετ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αι 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ώς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οι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δάσκ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λοι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μπ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ορούν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να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δομήσουν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υτά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τα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δι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γράμμ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ατα μα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ζί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με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τους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μα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θητές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Η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ικ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νότητ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 να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μετ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κινείτ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αι κα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νείς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μετ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ξύ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δι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γράμμ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τος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 και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κειμένου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είν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αι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μι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θεμελιώδης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 π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τυχή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του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 επ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ιστημονικού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γρ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μμ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α</a:t>
            </a:r>
            <a:r>
              <a:rPr lang="en-US" sz="1400" b="1" dirty="0" err="1">
                <a:solidFill>
                  <a:schemeClr val="bg1">
                    <a:alpha val="60000"/>
                  </a:schemeClr>
                </a:solidFill>
              </a:rPr>
              <a:t>τισμού</a:t>
            </a:r>
            <a:r>
              <a:rPr lang="en-US" sz="1400" b="1" dirty="0">
                <a:solidFill>
                  <a:schemeClr val="bg1">
                    <a:alpha val="60000"/>
                  </a:schemeClr>
                </a:solidFill>
              </a:rPr>
              <a:t>.</a:t>
            </a:r>
            <a:endParaRPr lang="en-US" sz="1400" b="1" dirty="0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92F91EB-0A7E-4276-9094-69058800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053" y="1173681"/>
            <a:ext cx="6014185" cy="45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B45FD-B8F7-402B-818A-F7229502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Προετοιμ</a:t>
            </a:r>
            <a:r>
              <a:rPr lang="en-US" dirty="0">
                <a:cs typeface="Calibri Light"/>
              </a:rPr>
              <a:t>α</a:t>
            </a:r>
            <a:r>
              <a:rPr lang="en-US" dirty="0" err="1">
                <a:cs typeface="Calibri Light"/>
              </a:rPr>
              <a:t>σί</a:t>
            </a:r>
            <a:r>
              <a:rPr lang="en-US" dirty="0">
                <a:cs typeface="Calibri Light"/>
              </a:rPr>
              <a:t>α </a:t>
            </a:r>
            <a:r>
              <a:rPr lang="en-US" dirty="0" err="1">
                <a:cs typeface="Calibri Light"/>
              </a:rPr>
              <a:t>γρ</a:t>
            </a:r>
            <a:r>
              <a:rPr lang="en-US" dirty="0">
                <a:cs typeface="Calibri Light"/>
              </a:rPr>
              <a:t>α</a:t>
            </a:r>
            <a:r>
              <a:rPr lang="en-US" dirty="0" err="1">
                <a:cs typeface="Calibri Light"/>
              </a:rPr>
              <a:t>φής</a:t>
            </a:r>
            <a:r>
              <a:rPr lang="en-US" dirty="0">
                <a:cs typeface="Calibri Light"/>
              </a:rPr>
              <a:t> επ</a:t>
            </a:r>
            <a:r>
              <a:rPr lang="en-US" dirty="0" err="1">
                <a:cs typeface="Calibri Light"/>
              </a:rPr>
              <a:t>ιστημονικού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κειμένου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F64C-D4BF-4E88-BFC0-8510E5400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Κατασκευή πίνακα με ταξινομίες μετά από συζήτηση με δάσκαλο για τις σχέσεις ανάμεσα στα φαινόμενα που εξετάζονται.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Προετοιμασία από δάσκαλο για γλωσσικά χαρακτηριστικά γραπτού κειμενικού είδους.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Διαφορά: μιλώ επιστημονικά - γράφω επιστημονικά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431A4-E3C1-4660-97FA-44A94B6E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cs typeface="Calibri"/>
              </a:rPr>
              <a:t>Οι δάσκαλοι μπορούν να παράσχουν πρότυπα τέτοιων κειμενικών ειδών ή να τα γράφουν στον πίνακα με τη βοήθεια των μαθητών.</a:t>
            </a:r>
          </a:p>
          <a:p>
            <a:r>
              <a:rPr lang="en-US" sz="2400">
                <a:cs typeface="Calibri"/>
              </a:rPr>
              <a:t>Πρέπι να παρέχουν τα κύρια γλωσσικά χαρακτηριστικά τα οποία σηματοδοτούν το άνοιγμα και την ανάπτυξη κάθε φάσης στο κείμενο.</a:t>
            </a:r>
          </a:p>
        </p:txBody>
      </p:sp>
    </p:spTree>
    <p:extLst>
      <p:ext uri="{BB962C8B-B14F-4D97-AF65-F5344CB8AC3E}">
        <p14:creationId xmlns:p14="http://schemas.microsoft.com/office/powerpoint/2010/main" val="327605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93CE-30A4-4DA4-A66C-1B561EC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Βι</a:t>
            </a:r>
            <a:r>
              <a:rPr lang="en-US" dirty="0">
                <a:cs typeface="Calibri Light"/>
              </a:rPr>
              <a:t>β</a:t>
            </a:r>
            <a:r>
              <a:rPr lang="en-US" dirty="0" err="1">
                <a:cs typeface="Calibri Light"/>
              </a:rPr>
              <a:t>λιογρ</a:t>
            </a:r>
            <a:r>
              <a:rPr lang="en-US" dirty="0">
                <a:cs typeface="Calibri Light"/>
              </a:rPr>
              <a:t>α</a:t>
            </a:r>
            <a:r>
              <a:rPr lang="en-US" dirty="0" err="1">
                <a:cs typeface="Calibri Light"/>
              </a:rPr>
              <a:t>φί</a:t>
            </a:r>
            <a:r>
              <a:rPr lang="en-US" dirty="0">
                <a:cs typeface="Calibri Light"/>
              </a:rPr>
              <a:t>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93C5-736A-48E4-B38D-986B7D1F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Halliday MAK &amp; Martin, J (2004). </a:t>
            </a:r>
            <a:r>
              <a:rPr lang="en-US" i="1" dirty="0">
                <a:cs typeface="Calibri"/>
              </a:rPr>
              <a:t>H </a:t>
            </a:r>
            <a:r>
              <a:rPr lang="en-US" i="1" dirty="0" err="1">
                <a:cs typeface="Calibri"/>
              </a:rPr>
              <a:t>Γλώσσ</a:t>
            </a:r>
            <a:r>
              <a:rPr lang="en-US" i="1" dirty="0">
                <a:cs typeface="Calibri"/>
              </a:rPr>
              <a:t>α </a:t>
            </a:r>
            <a:r>
              <a:rPr lang="en-US" i="1" dirty="0" err="1">
                <a:cs typeface="Calibri"/>
              </a:rPr>
              <a:t>της</a:t>
            </a:r>
            <a:r>
              <a:rPr lang="en-US" i="1" dirty="0">
                <a:cs typeface="Calibri"/>
              </a:rPr>
              <a:t> Επ</a:t>
            </a:r>
            <a:r>
              <a:rPr lang="en-US" i="1" dirty="0" err="1">
                <a:cs typeface="Calibri"/>
              </a:rPr>
              <a:t>ιστήμης</a:t>
            </a:r>
            <a:r>
              <a:rPr lang="en-US" dirty="0">
                <a:cs typeface="Calibri"/>
              </a:rPr>
              <a:t>. Σελ.216-230 </a:t>
            </a:r>
            <a:r>
              <a:rPr lang="en-US" dirty="0" err="1">
                <a:cs typeface="Calibri"/>
              </a:rPr>
              <a:t>Εκδόσεις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Μετ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ίχμιο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18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0DE78-5FD7-4C3E-9C89-DCC26186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l-GR" sz="4800"/>
              <a:t>Λόγοι αποξένωσης από την επιστήμη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C88B11-FF89-4840-943D-8B53FE4F6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00388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67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BB4881-9372-45B0-AA49-4332E9CD2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1098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08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31623-2C52-495E-92DE-610DF2B3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Τεχνικό λεξιλόγιο και ονοματοποιημένη γραμματική</a:t>
            </a:r>
            <a:br>
              <a:rPr lang="el-GR" sz="2800">
                <a:solidFill>
                  <a:srgbClr val="FFFFFF"/>
                </a:solidFill>
              </a:rPr>
            </a:br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B94AC-DCD7-4387-A798-C45261D79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l-GR" sz="2000"/>
              <a:t>Δε θα διαθλάται αρκετά …λόγω έλλειψης επαρκούς Διάθλασης/δημιουργείται μια συγκεχυμένη εικόνα …ανάλογα με την έλλειψη Ευκρίνειας αυτής της Εικόνας/ οι Συγκλίνοντες φακοί … αν οι φακοί έχουν τον απαραίτητο βαθμό σύγκλισης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C4B7C-BD34-469F-9007-B7A8E2010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l-GR" sz="1600"/>
              <a:t>Ρήμα ή επίθετο στην πρώτη φράση έχει αναδιατυπωθεί στη δεύτερη ως  ουσιαστικό + συνοδευτικές αλλαγές.</a:t>
            </a:r>
          </a:p>
          <a:p>
            <a:r>
              <a:rPr lang="el-GR" sz="1600"/>
              <a:t>Γραμματική διαδικασία που καθιστά ικανό ένα τμήμα του λόγου που παρουσιάστηκε ως νέα πληροφορία να ξαναχρησιμοποιηθεί ως δεδομένο στην πορεία του επόμενου συλλογισμού.</a:t>
            </a:r>
          </a:p>
          <a:p>
            <a:r>
              <a:rPr lang="el-GR" sz="1600"/>
              <a:t>Λεξικογραμματικά: σύμπτωμα των χαρακτηριστικών της πρότασης</a:t>
            </a:r>
          </a:p>
          <a:p>
            <a:r>
              <a:rPr lang="el-GR" sz="1600"/>
              <a:t>Σημασιολογικά: μία και μόνη σύμπλοκη σημειογενετική διαδικασία</a:t>
            </a:r>
          </a:p>
          <a:p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39266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1A686-DBC2-440E-BA7F-76A2C807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Δημιουργία δομών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D1DACE-EDF0-4E6E-BEFB-129BB777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/>
              <a:t>Απλοϊκή η σύλληψη περί «αντιστοίχισης» της γλώσσας.</a:t>
            </a:r>
          </a:p>
          <a:p>
            <a:r>
              <a:rPr lang="el-GR" err="1"/>
              <a:t>Κονστρουκτιβιστική</a:t>
            </a:r>
            <a:r>
              <a:rPr lang="el-GR"/>
              <a:t> προσέγγιση καταλληλότερη: Η γλώσσα ούτε αντανακλά, ούτε περιγράφει την ανθρώπινη εμπειρία, αλλά τη δομεί, την </a:t>
            </a:r>
            <a:r>
              <a:rPr lang="el-GR" err="1"/>
              <a:t>νοηματοδοτεί</a:t>
            </a:r>
            <a:r>
              <a:rPr lang="el-GR"/>
              <a:t>.</a:t>
            </a:r>
          </a:p>
          <a:p>
            <a:r>
              <a:rPr lang="el-GR"/>
              <a:t>Η επιστημονική θεωρία είναι η γλωσσική δόμηση της εμπειρίας.</a:t>
            </a:r>
          </a:p>
          <a:p>
            <a:r>
              <a:rPr lang="el-GR"/>
              <a:t>Η γραμματική κάθε φυσικής γλώσσας – το λεξιλόγιο και η γραμματική δομή της αποτελεί ήδη μια θεωρία της ανθρώπινης εμπειρίας, μετασχηματίζει την εμπειρία μας σε νόημα.</a:t>
            </a:r>
          </a:p>
        </p:txBody>
      </p:sp>
    </p:spTree>
    <p:extLst>
      <p:ext uri="{BB962C8B-B14F-4D97-AF65-F5344CB8AC3E}">
        <p14:creationId xmlns:p14="http://schemas.microsoft.com/office/powerpoint/2010/main" val="39875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6B686-FC4B-4A25-9455-131F2C0E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Γλώσσες ανθρώπων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2B3C56-E71A-48BE-8304-06110A58A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21002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1458F-00C3-43E7-8541-1E4F54F1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5000"/>
              <a:t>Ρόλος της γλώσσας στις αλλαγές της ανθρώπινης κοινωνίας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1CF510C-1F7F-434A-90CE-E66D896AF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49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79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22309-B651-4D85-B268-CF663210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H </a:t>
            </a:r>
            <a:r>
              <a:rPr lang="el-GR" sz="4800"/>
              <a:t>γλώσσα του γραμματισμού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4045E5-0492-4D35-9645-675A730DA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1669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37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1309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O γραμματισμός στις φυσικές επιστήμες</vt:lpstr>
      <vt:lpstr>Αποξένωση</vt:lpstr>
      <vt:lpstr>Λόγοι αποξένωσης από την επιστήμη</vt:lpstr>
      <vt:lpstr>PowerPoint Presentation</vt:lpstr>
      <vt:lpstr>Τεχνικό λεξιλόγιο και ονοματοποιημένη γραμματική </vt:lpstr>
      <vt:lpstr>Δημιουργία δομών</vt:lpstr>
      <vt:lpstr>Γλώσσες ανθρώπων</vt:lpstr>
      <vt:lpstr>Ρόλος της γλώσσας στις αλλαγές της ανθρώπινης κοινωνίας</vt:lpstr>
      <vt:lpstr>H γλώσσα του γραμματισμού</vt:lpstr>
      <vt:lpstr>Εξέλιξη της γραμματικής της επιστήμης</vt:lpstr>
      <vt:lpstr>Πόρος της γραμματικής της ελληνικής</vt:lpstr>
      <vt:lpstr>Γραμματική μεταφορά</vt:lpstr>
      <vt:lpstr>PowerPoint Presentation</vt:lpstr>
      <vt:lpstr>Επιστήμη και κοινή λογική</vt:lpstr>
      <vt:lpstr>Συνέπειες για διδακτική πρακτική</vt:lpstr>
      <vt:lpstr>Οργανώνοντας τον κόσμο: πράγματα</vt:lpstr>
      <vt:lpstr>Ορισμοί</vt:lpstr>
      <vt:lpstr>Τεχνική γλώσσα</vt:lpstr>
      <vt:lpstr>Σημασία του τεχνικού λόγου</vt:lpstr>
      <vt:lpstr>Οργανώνοντας τον κόσμο</vt:lpstr>
      <vt:lpstr>Σύνθεση</vt:lpstr>
      <vt:lpstr>Διαγράμματα</vt:lpstr>
      <vt:lpstr>Διαγράμματα</vt:lpstr>
      <vt:lpstr>Προετοιμασία γραφής επιστημονικού κειμένου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γραμματισμός στις φυσικές επιστήμες</dc:title>
  <dc:creator>Chrysanthi Tiliakou</dc:creator>
  <cp:lastModifiedBy>Chrysanthi Tiliakou</cp:lastModifiedBy>
  <cp:revision>387</cp:revision>
  <dcterms:created xsi:type="dcterms:W3CDTF">2021-11-23T11:04:28Z</dcterms:created>
  <dcterms:modified xsi:type="dcterms:W3CDTF">2021-12-28T14:47:10Z</dcterms:modified>
</cp:coreProperties>
</file>