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17"/>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6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FD7A92-2792-4FA0-8147-0649952A950A}" v="1747" dt="2021-12-28T16:58:16.5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58" d="100"/>
          <a:sy n="58" d="100"/>
        </p:scale>
        <p:origin x="102" y="8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A98E90-4833-49FF-9291-F8A484C28A4C}" type="datetimeFigureOut">
              <a:rPr lang="en-US"/>
              <a:t>12/28/2021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7F6E0F-417E-4920-AA8E-DCEA15A12F9B}" type="slidenum">
              <a:rPr lang="en-US"/>
              <a:t>‹#›</a:t>
            </a:fld>
            <a:endParaRPr lang="en-US"/>
          </a:p>
        </p:txBody>
      </p:sp>
    </p:spTree>
    <p:extLst>
      <p:ext uri="{BB962C8B-B14F-4D97-AF65-F5344CB8AC3E}">
        <p14:creationId xmlns:p14="http://schemas.microsoft.com/office/powerpoint/2010/main" val="3061923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E17F6E0F-417E-4920-AA8E-DCEA15A12F9B}" type="slidenum">
              <a:rPr lang="en-US"/>
              <a:t>13</a:t>
            </a:fld>
            <a:endParaRPr lang="en-US"/>
          </a:p>
        </p:txBody>
      </p:sp>
    </p:spTree>
    <p:extLst>
      <p:ext uri="{BB962C8B-B14F-4D97-AF65-F5344CB8AC3E}">
        <p14:creationId xmlns:p14="http://schemas.microsoft.com/office/powerpoint/2010/main" val="2273574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12/28/2021</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4254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12/28/2021</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557309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12/28/2021</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29057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12/28/2021</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914617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12/28/2021</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6288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12/28/2021</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795058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12/28/2021</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496623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12/28/2021</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429147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12/28/2021</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818915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12/28/2021</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655082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12/28/2021</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117898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12/28/2021</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4210340466"/>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04" r:id="rId6"/>
    <p:sldLayoutId id="2147483700" r:id="rId7"/>
    <p:sldLayoutId id="2147483701" r:id="rId8"/>
    <p:sldLayoutId id="2147483702" r:id="rId9"/>
    <p:sldLayoutId id="2147483703" r:id="rId10"/>
    <p:sldLayoutId id="2147483705" r:id="rId11"/>
  </p:sldLayoutIdLst>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26E0BFB-CDF1-4990-8C11-AC849311E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CB50E1C-D821-4FF9-BBBD-421A8CF8A6D8}"/>
              </a:ext>
            </a:extLst>
          </p:cNvPr>
          <p:cNvPicPr>
            <a:picLocks noChangeAspect="1"/>
          </p:cNvPicPr>
          <p:nvPr/>
        </p:nvPicPr>
        <p:blipFill rotWithShape="1">
          <a:blip r:embed="rId2"/>
          <a:srcRect t="1084" r="8" b="8"/>
          <a:stretch/>
        </p:blipFill>
        <p:spPr>
          <a:xfrm>
            <a:off x="-2" y="10"/>
            <a:ext cx="8668512" cy="6857990"/>
          </a:xfrm>
          <a:prstGeom prst="rect">
            <a:avLst/>
          </a:prstGeom>
        </p:spPr>
      </p:pic>
      <p:sp>
        <p:nvSpPr>
          <p:cNvPr id="11" name="Rectangle 10">
            <a:extLst>
              <a:ext uri="{FF2B5EF4-FFF2-40B4-BE49-F238E27FC236}">
                <a16:creationId xmlns:a16="http://schemas.microsoft.com/office/drawing/2014/main" id="{6069A1F8-9BEB-4786-9694-FC48B2D75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788244" y="0"/>
            <a:ext cx="9403756" cy="6858000"/>
          </a:xfrm>
          <a:prstGeom prst="rect">
            <a:avLst/>
          </a:prstGeom>
          <a:gradFill>
            <a:gsLst>
              <a:gs pos="58000">
                <a:schemeClr val="bg1"/>
              </a:gs>
              <a:gs pos="30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7068015" y="1122363"/>
            <a:ext cx="4803945" cy="3204134"/>
          </a:xfrm>
        </p:spPr>
        <p:txBody>
          <a:bodyPr anchor="b">
            <a:normAutofit/>
          </a:bodyPr>
          <a:lstStyle/>
          <a:p>
            <a:r>
              <a:rPr lang="en-US" sz="3700" dirty="0" err="1">
                <a:ea typeface="+mj-lt"/>
                <a:cs typeface="+mj-lt"/>
              </a:rPr>
              <a:t>Γρ</a:t>
            </a:r>
            <a:r>
              <a:rPr lang="en-US" sz="3700">
                <a:ea typeface="+mj-lt"/>
                <a:cs typeface="+mj-lt"/>
              </a:rPr>
              <a:t>α</a:t>
            </a:r>
            <a:r>
              <a:rPr lang="en-US" sz="3700" err="1">
                <a:ea typeface="+mj-lt"/>
                <a:cs typeface="+mj-lt"/>
              </a:rPr>
              <a:t>μμ</a:t>
            </a:r>
            <a:r>
              <a:rPr lang="en-US" sz="3700">
                <a:ea typeface="+mj-lt"/>
                <a:cs typeface="+mj-lt"/>
              </a:rPr>
              <a:t>α</a:t>
            </a:r>
            <a:r>
              <a:rPr lang="en-US" sz="3700" err="1">
                <a:ea typeface="+mj-lt"/>
                <a:cs typeface="+mj-lt"/>
              </a:rPr>
              <a:t>τισμοί</a:t>
            </a:r>
            <a:r>
              <a:rPr lang="en-US" sz="3700">
                <a:ea typeface="+mj-lt"/>
                <a:cs typeface="+mj-lt"/>
              </a:rPr>
              <a:t> </a:t>
            </a:r>
            <a:endParaRPr lang="en-US" sz="3700" dirty="0" err="1"/>
          </a:p>
        </p:txBody>
      </p:sp>
      <p:sp>
        <p:nvSpPr>
          <p:cNvPr id="3" name="Subtitle 2"/>
          <p:cNvSpPr>
            <a:spLocks noGrp="1"/>
          </p:cNvSpPr>
          <p:nvPr>
            <p:ph type="subTitle" idx="1"/>
          </p:nvPr>
        </p:nvSpPr>
        <p:spPr>
          <a:xfrm>
            <a:off x="7848600" y="4872922"/>
            <a:ext cx="4023360" cy="1208141"/>
          </a:xfrm>
        </p:spPr>
        <p:txBody>
          <a:bodyPr>
            <a:normAutofit/>
          </a:bodyPr>
          <a:lstStyle/>
          <a:p>
            <a:endParaRPr lang="en-US" sz="2000"/>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D7EDCD-348B-4316-9C49-A7F2E7232DED}"/>
              </a:ext>
            </a:extLst>
          </p:cNvPr>
          <p:cNvSpPr>
            <a:spLocks noGrp="1"/>
          </p:cNvSpPr>
          <p:nvPr>
            <p:ph type="title"/>
          </p:nvPr>
        </p:nvSpPr>
        <p:spPr/>
        <p:txBody>
          <a:bodyPr/>
          <a:lstStyle/>
          <a:p>
            <a:r>
              <a:rPr lang="el-GR" dirty="0"/>
              <a:t>6 καταλύτες</a:t>
            </a:r>
            <a:endParaRPr lang="en-US" dirty="0"/>
          </a:p>
        </p:txBody>
      </p:sp>
      <p:sp>
        <p:nvSpPr>
          <p:cNvPr id="3" name="Θέση περιεχομένου 2">
            <a:extLst>
              <a:ext uri="{FF2B5EF4-FFF2-40B4-BE49-F238E27FC236}">
                <a16:creationId xmlns:a16="http://schemas.microsoft.com/office/drawing/2014/main" id="{6360E9F6-B157-479F-A427-2B5FDC49CBE7}"/>
              </a:ext>
            </a:extLst>
          </p:cNvPr>
          <p:cNvSpPr>
            <a:spLocks noGrp="1"/>
          </p:cNvSpPr>
          <p:nvPr>
            <p:ph idx="1"/>
          </p:nvPr>
        </p:nvSpPr>
        <p:spPr/>
        <p:txBody>
          <a:bodyPr>
            <a:normAutofit lnSpcReduction="10000"/>
          </a:bodyPr>
          <a:lstStyle/>
          <a:p>
            <a:r>
              <a:rPr lang="el-GR" dirty="0"/>
              <a:t>Ανατρεπτικοί παράγοντες που είναι πιθανό να αναδιαμορφώσουν το τοπίο στην εργασία</a:t>
            </a:r>
          </a:p>
          <a:p>
            <a:r>
              <a:rPr lang="el-GR" dirty="0"/>
              <a:t>Μεγάλο προσδόκιμο ζωής- Ανάδυση έξυπνων μηχανημάτων και συστημάτων- υπολογιστικός κόσμος- οικοσύστημα νέων μέσων- νέες οργανωτικές δομές- παγκόσμια συνδεσιμότητα.</a:t>
            </a:r>
          </a:p>
          <a:p>
            <a:r>
              <a:rPr lang="el-GR" dirty="0"/>
              <a:t>ΟΙ 10 δεξιότητες που προκύπτουν: </a:t>
            </a:r>
            <a:r>
              <a:rPr lang="el-GR" dirty="0" err="1"/>
              <a:t>νοηματοδότηση</a:t>
            </a:r>
            <a:r>
              <a:rPr lang="el-GR" dirty="0"/>
              <a:t>, κοινωνική νοημοσύνη, καινοτόμος και προσαρμοστική σκέψη, διαπολιτισμική ικανότητα, υπολογιστική σκέψη, </a:t>
            </a:r>
            <a:r>
              <a:rPr lang="el-GR" dirty="0" err="1"/>
              <a:t>γραμματισμός</a:t>
            </a:r>
            <a:r>
              <a:rPr lang="el-GR" dirty="0"/>
              <a:t> στα νέα μέσα, διεπιστημονικότητα, νοοτροπία σχεδιασμού, διαχείριση γνωστικού φορτίου, εικονική συνεργασία.</a:t>
            </a:r>
            <a:endParaRPr lang="en-US" dirty="0"/>
          </a:p>
        </p:txBody>
      </p:sp>
    </p:spTree>
    <p:extLst>
      <p:ext uri="{BB962C8B-B14F-4D97-AF65-F5344CB8AC3E}">
        <p14:creationId xmlns:p14="http://schemas.microsoft.com/office/powerpoint/2010/main" val="3797353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11C9C9-52F5-4412-975B-BC501C90B0F5}"/>
              </a:ext>
            </a:extLst>
          </p:cNvPr>
          <p:cNvSpPr>
            <a:spLocks noGrp="1"/>
          </p:cNvSpPr>
          <p:nvPr>
            <p:ph type="title"/>
          </p:nvPr>
        </p:nvSpPr>
        <p:spPr/>
        <p:txBody>
          <a:bodyPr/>
          <a:lstStyle/>
          <a:p>
            <a:r>
              <a:rPr lang="el-GR" dirty="0" err="1"/>
              <a:t>Γραμματισμοί</a:t>
            </a:r>
            <a:r>
              <a:rPr lang="el-GR" dirty="0"/>
              <a:t> για την ιδιότητα του πολίτη</a:t>
            </a:r>
            <a:endParaRPr lang="en-US" dirty="0"/>
          </a:p>
        </p:txBody>
      </p:sp>
      <p:sp>
        <p:nvSpPr>
          <p:cNvPr id="3" name="Θέση περιεχομένου 2">
            <a:extLst>
              <a:ext uri="{FF2B5EF4-FFF2-40B4-BE49-F238E27FC236}">
                <a16:creationId xmlns:a16="http://schemas.microsoft.com/office/drawing/2014/main" id="{A0DDA9F1-5ED4-4248-9604-EE674F1C1D96}"/>
              </a:ext>
            </a:extLst>
          </p:cNvPr>
          <p:cNvSpPr>
            <a:spLocks noGrp="1"/>
          </p:cNvSpPr>
          <p:nvPr>
            <p:ph idx="1"/>
          </p:nvPr>
        </p:nvSpPr>
        <p:spPr/>
        <p:txBody>
          <a:bodyPr vert="horz" lIns="91440" tIns="45720" rIns="91440" bIns="45720" rtlCol="0" anchor="t">
            <a:normAutofit fontScale="92500" lnSpcReduction="20000"/>
          </a:bodyPr>
          <a:lstStyle/>
          <a:p>
            <a:r>
              <a:rPr lang="en-US" dirty="0"/>
              <a:t>Φα</a:t>
            </a:r>
            <a:r>
              <a:rPr lang="en-US" dirty="0" err="1"/>
              <a:t>ινόμεν</a:t>
            </a:r>
            <a:r>
              <a:rPr lang="en-US" dirty="0"/>
              <a:t>α </a:t>
            </a:r>
            <a:r>
              <a:rPr lang="en-US" dirty="0" err="1"/>
              <a:t>τέλη</a:t>
            </a:r>
            <a:r>
              <a:rPr lang="en-US" dirty="0"/>
              <a:t> 20 - α</a:t>
            </a:r>
            <a:r>
              <a:rPr lang="en-US" dirty="0" err="1"/>
              <a:t>ρχές</a:t>
            </a:r>
            <a:r>
              <a:rPr lang="en-US" dirty="0"/>
              <a:t> 21ου αι: Πα</a:t>
            </a:r>
            <a:r>
              <a:rPr lang="en-US" dirty="0" err="1"/>
              <a:t>γκοσμιο</a:t>
            </a:r>
            <a:r>
              <a:rPr lang="en-US" dirty="0"/>
              <a:t>π</a:t>
            </a:r>
            <a:r>
              <a:rPr lang="en-US" dirty="0" err="1"/>
              <a:t>οίηση</a:t>
            </a:r>
            <a:r>
              <a:rPr lang="en-US" dirty="0"/>
              <a:t> - </a:t>
            </a:r>
            <a:r>
              <a:rPr lang="en-US" dirty="0" err="1"/>
              <a:t>συρρίκνωση</a:t>
            </a:r>
            <a:r>
              <a:rPr lang="en-US" dirty="0"/>
              <a:t> </a:t>
            </a:r>
            <a:r>
              <a:rPr lang="en-US" dirty="0" err="1"/>
              <a:t>του</a:t>
            </a:r>
            <a:r>
              <a:rPr lang="en-US" dirty="0"/>
              <a:t> </a:t>
            </a:r>
            <a:r>
              <a:rPr lang="en-US" dirty="0" err="1"/>
              <a:t>κράτους</a:t>
            </a:r>
            <a:r>
              <a:rPr lang="en-US" dirty="0"/>
              <a:t> - α</a:t>
            </a:r>
            <a:r>
              <a:rPr lang="en-US" dirty="0" err="1"/>
              <a:t>νάδυση</a:t>
            </a:r>
            <a:r>
              <a:rPr lang="en-US" dirty="0"/>
              <a:t> </a:t>
            </a:r>
            <a:r>
              <a:rPr lang="en-US" dirty="0" err="1"/>
              <a:t>νέων</a:t>
            </a:r>
            <a:r>
              <a:rPr lang="en-US" dirty="0"/>
              <a:t> α</a:t>
            </a:r>
            <a:r>
              <a:rPr lang="en-US" dirty="0" err="1"/>
              <a:t>υτοδιοικούμενων</a:t>
            </a:r>
            <a:r>
              <a:rPr lang="en-US" dirty="0"/>
              <a:t> </a:t>
            </a:r>
            <a:r>
              <a:rPr lang="en-US" dirty="0" err="1"/>
              <a:t>δομών</a:t>
            </a:r>
            <a:r>
              <a:rPr lang="en-US" dirty="0"/>
              <a:t> </a:t>
            </a:r>
            <a:r>
              <a:rPr lang="en-US" dirty="0" err="1"/>
              <a:t>στην</a:t>
            </a:r>
            <a:r>
              <a:rPr lang="en-US" dirty="0"/>
              <a:t> </a:t>
            </a:r>
            <a:r>
              <a:rPr lang="en-US" dirty="0" err="1"/>
              <a:t>κοινωνί</a:t>
            </a:r>
            <a:r>
              <a:rPr lang="en-US" dirty="0"/>
              <a:t>α </a:t>
            </a:r>
            <a:r>
              <a:rPr lang="en-US" dirty="0" err="1"/>
              <a:t>των</a:t>
            </a:r>
            <a:r>
              <a:rPr lang="en-US" dirty="0"/>
              <a:t> π</a:t>
            </a:r>
            <a:r>
              <a:rPr lang="en-US" dirty="0" err="1"/>
              <a:t>ολιτών</a:t>
            </a:r>
            <a:r>
              <a:rPr lang="en-US" dirty="0"/>
              <a:t> όπ</a:t>
            </a:r>
            <a:r>
              <a:rPr lang="en-US" dirty="0" err="1"/>
              <a:t>ως</a:t>
            </a:r>
            <a:r>
              <a:rPr lang="en-US" dirty="0"/>
              <a:t> </a:t>
            </a:r>
            <a:r>
              <a:rPr lang="en-US" dirty="0" err="1"/>
              <a:t>το</a:t>
            </a:r>
            <a:r>
              <a:rPr lang="en-US" dirty="0"/>
              <a:t> </a:t>
            </a:r>
            <a:r>
              <a:rPr lang="en-US" dirty="0" err="1"/>
              <a:t>δι</a:t>
            </a:r>
            <a:r>
              <a:rPr lang="en-US" dirty="0"/>
              <a:t>α</a:t>
            </a:r>
            <a:r>
              <a:rPr lang="en-US" dirty="0" err="1"/>
              <a:t>δίκτυο</a:t>
            </a:r>
            <a:r>
              <a:rPr lang="en-US" dirty="0"/>
              <a:t> ΑΠΑΙΤΟΥΝ</a:t>
            </a:r>
          </a:p>
          <a:p>
            <a:r>
              <a:rPr lang="en-US" dirty="0" err="1"/>
              <a:t>Υψηλής</a:t>
            </a:r>
            <a:r>
              <a:rPr lang="en-US" dirty="0"/>
              <a:t> </a:t>
            </a:r>
            <a:r>
              <a:rPr lang="en-US" dirty="0" err="1"/>
              <a:t>μόρφωσης</a:t>
            </a:r>
            <a:r>
              <a:rPr lang="en-US" dirty="0"/>
              <a:t> μα</a:t>
            </a:r>
            <a:r>
              <a:rPr lang="en-US" dirty="0" err="1"/>
              <a:t>θητές</a:t>
            </a:r>
            <a:r>
              <a:rPr lang="en-US" dirty="0"/>
              <a:t> π</a:t>
            </a:r>
            <a:r>
              <a:rPr lang="en-US" dirty="0" err="1"/>
              <a:t>ου</a:t>
            </a:r>
            <a:r>
              <a:rPr lang="en-US" dirty="0"/>
              <a:t> θα </a:t>
            </a:r>
            <a:r>
              <a:rPr lang="en-US" dirty="0" err="1"/>
              <a:t>συμμετέχουν</a:t>
            </a:r>
            <a:r>
              <a:rPr lang="en-US" dirty="0"/>
              <a:t> </a:t>
            </a:r>
            <a:r>
              <a:rPr lang="en-US" dirty="0" err="1"/>
              <a:t>ενεργά</a:t>
            </a:r>
            <a:r>
              <a:rPr lang="en-US" dirty="0"/>
              <a:t> </a:t>
            </a:r>
            <a:r>
              <a:rPr lang="en-US" dirty="0" err="1"/>
              <a:t>στις</a:t>
            </a:r>
            <a:r>
              <a:rPr lang="en-US" dirty="0"/>
              <a:t> </a:t>
            </a:r>
            <a:r>
              <a:rPr lang="en-US" dirty="0" err="1"/>
              <a:t>δικές</a:t>
            </a:r>
            <a:r>
              <a:rPr lang="en-US" dirty="0"/>
              <a:t> </a:t>
            </a:r>
            <a:r>
              <a:rPr lang="en-US" dirty="0" err="1"/>
              <a:t>τους</a:t>
            </a:r>
            <a:r>
              <a:rPr lang="en-US" dirty="0"/>
              <a:t> </a:t>
            </a:r>
            <a:r>
              <a:rPr lang="en-US" dirty="0" err="1"/>
              <a:t>γνωσι</a:t>
            </a:r>
            <a:r>
              <a:rPr lang="en-US" dirty="0"/>
              <a:t>α</a:t>
            </a:r>
            <a:r>
              <a:rPr lang="en-US" dirty="0" err="1"/>
              <a:t>κές</a:t>
            </a:r>
            <a:r>
              <a:rPr lang="en-US" dirty="0"/>
              <a:t> </a:t>
            </a:r>
            <a:r>
              <a:rPr lang="en-US" dirty="0" err="1"/>
              <a:t>δι</a:t>
            </a:r>
            <a:r>
              <a:rPr lang="en-US" dirty="0"/>
              <a:t>α</a:t>
            </a:r>
            <a:r>
              <a:rPr lang="en-US" dirty="0" err="1"/>
              <a:t>δικ</a:t>
            </a:r>
            <a:r>
              <a:rPr lang="en-US" dirty="0"/>
              <a:t>α</a:t>
            </a:r>
            <a:r>
              <a:rPr lang="en-US" dirty="0" err="1"/>
              <a:t>σίες</a:t>
            </a:r>
            <a:r>
              <a:rPr lang="en-US" dirty="0"/>
              <a:t> και θα μπ</a:t>
            </a:r>
            <a:r>
              <a:rPr lang="en-US" dirty="0" err="1"/>
              <a:t>ορούν</a:t>
            </a:r>
            <a:r>
              <a:rPr lang="en-US" dirty="0"/>
              <a:t> να </a:t>
            </a:r>
            <a:r>
              <a:rPr lang="en-US" dirty="0" err="1"/>
              <a:t>συνεισφέρουν</a:t>
            </a:r>
            <a:r>
              <a:rPr lang="en-US" dirty="0"/>
              <a:t> </a:t>
            </a:r>
            <a:r>
              <a:rPr lang="en-US" dirty="0" err="1"/>
              <a:t>ιδέες</a:t>
            </a:r>
            <a:r>
              <a:rPr lang="en-US" dirty="0"/>
              <a:t> και να </a:t>
            </a:r>
            <a:r>
              <a:rPr lang="en-US" dirty="0" err="1"/>
              <a:t>δι</a:t>
            </a:r>
            <a:r>
              <a:rPr lang="en-US" dirty="0"/>
              <a:t>α</a:t>
            </a:r>
            <a:r>
              <a:rPr lang="en-US" dirty="0" err="1"/>
              <a:t>χειρίζοντ</a:t>
            </a:r>
            <a:r>
              <a:rPr lang="en-US" dirty="0"/>
              <a:t>αι </a:t>
            </a:r>
            <a:r>
              <a:rPr lang="en-US" dirty="0" err="1"/>
              <a:t>δι</a:t>
            </a:r>
            <a:r>
              <a:rPr lang="en-US" dirty="0"/>
              <a:t>α</a:t>
            </a:r>
            <a:r>
              <a:rPr lang="en-US" dirty="0" err="1"/>
              <a:t>φορές</a:t>
            </a:r>
            <a:r>
              <a:rPr lang="en-US" dirty="0"/>
              <a:t> </a:t>
            </a:r>
            <a:r>
              <a:rPr lang="en-US" dirty="0" err="1"/>
              <a:t>μετ</a:t>
            </a:r>
            <a:r>
              <a:rPr lang="en-US" dirty="0"/>
              <a:t>α</a:t>
            </a:r>
            <a:r>
              <a:rPr lang="en-US" dirty="0" err="1"/>
              <a:t>ξύ</a:t>
            </a:r>
            <a:r>
              <a:rPr lang="en-US" dirty="0"/>
              <a:t> </a:t>
            </a:r>
            <a:r>
              <a:rPr lang="en-US" dirty="0" err="1"/>
              <a:t>κοινοτήτων</a:t>
            </a:r>
          </a:p>
          <a:p>
            <a:r>
              <a:rPr lang="en-US" dirty="0"/>
              <a:t>Η π</a:t>
            </a:r>
            <a:r>
              <a:rPr lang="en-US" dirty="0" err="1"/>
              <a:t>ιο</a:t>
            </a:r>
            <a:r>
              <a:rPr lang="en-US" dirty="0"/>
              <a:t> </a:t>
            </a:r>
            <a:r>
              <a:rPr lang="en-US" dirty="0" err="1"/>
              <a:t>κρίσιμη</a:t>
            </a:r>
            <a:r>
              <a:rPr lang="en-US" dirty="0"/>
              <a:t> </a:t>
            </a:r>
            <a:r>
              <a:rPr lang="en-US" dirty="0" err="1"/>
              <a:t>δεξιότητ</a:t>
            </a:r>
            <a:r>
              <a:rPr lang="en-US" dirty="0"/>
              <a:t>α π</a:t>
            </a:r>
            <a:r>
              <a:rPr lang="en-US" dirty="0" err="1"/>
              <a:t>ου</a:t>
            </a:r>
            <a:r>
              <a:rPr lang="en-US" dirty="0"/>
              <a:t> π</a:t>
            </a:r>
            <a:r>
              <a:rPr lang="en-US" dirty="0" err="1"/>
              <a:t>ρέ</a:t>
            </a:r>
            <a:r>
              <a:rPr lang="en-US" dirty="0"/>
              <a:t>π</a:t>
            </a:r>
            <a:r>
              <a:rPr lang="en-US" dirty="0" err="1"/>
              <a:t>ει</a:t>
            </a:r>
            <a:r>
              <a:rPr lang="en-US" dirty="0"/>
              <a:t> να απ</a:t>
            </a:r>
            <a:r>
              <a:rPr lang="en-US" dirty="0" err="1"/>
              <a:t>οκτήσουν</a:t>
            </a:r>
            <a:r>
              <a:rPr lang="en-US" dirty="0"/>
              <a:t> </a:t>
            </a:r>
            <a:r>
              <a:rPr lang="en-US" dirty="0" err="1"/>
              <a:t>οι</a:t>
            </a:r>
            <a:r>
              <a:rPr lang="en-US" dirty="0"/>
              <a:t> μα</a:t>
            </a:r>
            <a:r>
              <a:rPr lang="en-US" dirty="0" err="1"/>
              <a:t>θητές</a:t>
            </a:r>
            <a:r>
              <a:rPr lang="en-US" dirty="0"/>
              <a:t> </a:t>
            </a:r>
            <a:r>
              <a:rPr lang="en-US" dirty="0" err="1"/>
              <a:t>είν</a:t>
            </a:r>
            <a:r>
              <a:rPr lang="en-US" dirty="0"/>
              <a:t>αι να </a:t>
            </a:r>
            <a:r>
              <a:rPr lang="en-US" dirty="0" err="1"/>
              <a:t>δι</a:t>
            </a:r>
            <a:r>
              <a:rPr lang="en-US" dirty="0"/>
              <a:t>α</a:t>
            </a:r>
            <a:r>
              <a:rPr lang="en-US" dirty="0" err="1"/>
              <a:t>χειρίζοντ</a:t>
            </a:r>
            <a:r>
              <a:rPr lang="en-US" dirty="0"/>
              <a:t>αι επ</a:t>
            </a:r>
            <a:r>
              <a:rPr lang="en-US" dirty="0" err="1"/>
              <a:t>ιτυχώς</a:t>
            </a:r>
            <a:r>
              <a:rPr lang="en-US" dirty="0"/>
              <a:t> </a:t>
            </a:r>
            <a:r>
              <a:rPr lang="en-US" dirty="0" err="1"/>
              <a:t>τις</a:t>
            </a:r>
            <a:r>
              <a:rPr lang="en-US" dirty="0"/>
              <a:t> </a:t>
            </a:r>
            <a:r>
              <a:rPr lang="en-US" dirty="0" err="1"/>
              <a:t>δι</a:t>
            </a:r>
            <a:r>
              <a:rPr lang="en-US" dirty="0"/>
              <a:t>α</a:t>
            </a:r>
            <a:r>
              <a:rPr lang="en-US" dirty="0" err="1"/>
              <a:t>φορές</a:t>
            </a:r>
            <a:r>
              <a:rPr lang="en-US" dirty="0"/>
              <a:t> </a:t>
            </a:r>
            <a:r>
              <a:rPr lang="en-US" dirty="0" err="1"/>
              <a:t>των</a:t>
            </a:r>
            <a:r>
              <a:rPr lang="en-US" dirty="0"/>
              <a:t> </a:t>
            </a:r>
            <a:r>
              <a:rPr lang="en-US" b="1" dirty="0" err="1"/>
              <a:t>κοινωνικές</a:t>
            </a:r>
            <a:r>
              <a:rPr lang="en-US" b="1" dirty="0"/>
              <a:t> </a:t>
            </a:r>
            <a:r>
              <a:rPr lang="en-US" b="1" dirty="0" err="1"/>
              <a:t>γλωσσών</a:t>
            </a:r>
            <a:r>
              <a:rPr lang="en-US" dirty="0"/>
              <a:t>, </a:t>
            </a:r>
            <a:r>
              <a:rPr lang="en-US" dirty="0" err="1"/>
              <a:t>την</a:t>
            </a:r>
            <a:r>
              <a:rPr lang="en-US" dirty="0"/>
              <a:t> </a:t>
            </a:r>
            <a:r>
              <a:rPr lang="en-US" dirty="0" err="1"/>
              <a:t>εν</a:t>
            </a:r>
            <a:r>
              <a:rPr lang="en-US" dirty="0"/>
              <a:t>α</a:t>
            </a:r>
            <a:r>
              <a:rPr lang="en-US" dirty="0" err="1"/>
              <a:t>λλ</a:t>
            </a:r>
            <a:r>
              <a:rPr lang="en-US" dirty="0"/>
              <a:t>α</a:t>
            </a:r>
            <a:r>
              <a:rPr lang="en-US" dirty="0" err="1"/>
              <a:t>γή</a:t>
            </a:r>
            <a:r>
              <a:rPr lang="en-US" dirty="0"/>
              <a:t> </a:t>
            </a:r>
            <a:r>
              <a:rPr lang="en-US" dirty="0" err="1"/>
              <a:t>μετ</a:t>
            </a:r>
            <a:r>
              <a:rPr lang="en-US" dirty="0"/>
              <a:t>α</a:t>
            </a:r>
            <a:r>
              <a:rPr lang="en-US" dirty="0" err="1"/>
              <a:t>ξύ</a:t>
            </a:r>
            <a:r>
              <a:rPr lang="en-US" dirty="0"/>
              <a:t> </a:t>
            </a:r>
            <a:r>
              <a:rPr lang="en-US" dirty="0" err="1"/>
              <a:t>κωδίκων</a:t>
            </a:r>
            <a:r>
              <a:rPr lang="en-US" dirty="0"/>
              <a:t> επ</a:t>
            </a:r>
            <a:r>
              <a:rPr lang="en-US" dirty="0" err="1"/>
              <a:t>ικοινωνί</a:t>
            </a:r>
            <a:r>
              <a:rPr lang="en-US" dirty="0"/>
              <a:t>ας και </a:t>
            </a:r>
            <a:r>
              <a:rPr lang="en-US" dirty="0" err="1"/>
              <a:t>τους</a:t>
            </a:r>
            <a:r>
              <a:rPr lang="en-US" dirty="0"/>
              <a:t> υβ</a:t>
            </a:r>
            <a:r>
              <a:rPr lang="en-US" dirty="0" err="1"/>
              <a:t>ριδικούς</a:t>
            </a:r>
            <a:r>
              <a:rPr lang="en-US" dirty="0"/>
              <a:t> </a:t>
            </a:r>
            <a:r>
              <a:rPr lang="en-US" dirty="0" err="1"/>
              <a:t>λόγους</a:t>
            </a:r>
            <a:r>
              <a:rPr lang="en-US" dirty="0"/>
              <a:t> π</a:t>
            </a:r>
            <a:r>
              <a:rPr lang="en-US" dirty="0" err="1"/>
              <a:t>ου</a:t>
            </a:r>
            <a:r>
              <a:rPr lang="en-US" dirty="0"/>
              <a:t> </a:t>
            </a:r>
            <a:r>
              <a:rPr lang="en-US" dirty="0" err="1"/>
              <a:t>συνδυάζουν</a:t>
            </a:r>
            <a:r>
              <a:rPr lang="en-US" dirty="0"/>
              <a:t> </a:t>
            </a:r>
            <a:r>
              <a:rPr lang="en-US" dirty="0" err="1"/>
              <a:t>στοιχεί</a:t>
            </a:r>
            <a:r>
              <a:rPr lang="en-US" dirty="0"/>
              <a:t>α από π</a:t>
            </a:r>
            <a:r>
              <a:rPr lang="en-US" dirty="0" err="1"/>
              <a:t>ολλές</a:t>
            </a:r>
            <a:r>
              <a:rPr lang="en-US" dirty="0"/>
              <a:t> επ</a:t>
            </a:r>
            <a:r>
              <a:rPr lang="en-US" dirty="0" err="1"/>
              <a:t>ιμέρους</a:t>
            </a:r>
            <a:r>
              <a:rPr lang="en-US" dirty="0"/>
              <a:t> </a:t>
            </a:r>
            <a:r>
              <a:rPr lang="en-US" dirty="0" err="1"/>
              <a:t>κουλτούρες</a:t>
            </a:r>
            <a:endParaRPr lang="en-US" dirty="0"/>
          </a:p>
          <a:p>
            <a:endParaRPr lang="en-US" dirty="0"/>
          </a:p>
        </p:txBody>
      </p:sp>
    </p:spTree>
    <p:extLst>
      <p:ext uri="{BB962C8B-B14F-4D97-AF65-F5344CB8AC3E}">
        <p14:creationId xmlns:p14="http://schemas.microsoft.com/office/powerpoint/2010/main" val="692003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B52DC-280A-4B6C-8894-48D0C44CBB30}"/>
              </a:ext>
            </a:extLst>
          </p:cNvPr>
          <p:cNvSpPr>
            <a:spLocks noGrp="1"/>
          </p:cNvSpPr>
          <p:nvPr>
            <p:ph type="title"/>
          </p:nvPr>
        </p:nvSpPr>
        <p:spPr/>
        <p:txBody>
          <a:bodyPr>
            <a:normAutofit fontScale="90000"/>
          </a:bodyPr>
          <a:lstStyle/>
          <a:p>
            <a:r>
              <a:rPr lang="en-US" dirty="0" err="1"/>
              <a:t>Ελληνικά</a:t>
            </a:r>
            <a:r>
              <a:rPr lang="en-US" dirty="0"/>
              <a:t> ανα</a:t>
            </a:r>
            <a:r>
              <a:rPr lang="en-US" dirty="0" err="1"/>
              <a:t>λυτικά</a:t>
            </a:r>
            <a:r>
              <a:rPr lang="en-US" dirty="0"/>
              <a:t> π</a:t>
            </a:r>
            <a:r>
              <a:rPr lang="en-US" dirty="0" err="1"/>
              <a:t>ρογράμμ</a:t>
            </a:r>
            <a:r>
              <a:rPr lang="en-US" dirty="0"/>
              <a:t>ατα </a:t>
            </a:r>
            <a:r>
              <a:rPr lang="en-US" dirty="0" err="1"/>
              <a:t>γι</a:t>
            </a:r>
            <a:r>
              <a:rPr lang="en-US" dirty="0"/>
              <a:t>α </a:t>
            </a:r>
            <a:r>
              <a:rPr lang="en-US" dirty="0" err="1"/>
              <a:t>τη</a:t>
            </a:r>
            <a:r>
              <a:rPr lang="en-US" dirty="0"/>
              <a:t> </a:t>
            </a:r>
            <a:r>
              <a:rPr lang="en-US" dirty="0" err="1"/>
              <a:t>διδ</a:t>
            </a:r>
            <a:r>
              <a:rPr lang="en-US" dirty="0"/>
              <a:t>α</a:t>
            </a:r>
            <a:r>
              <a:rPr lang="en-US" dirty="0" err="1"/>
              <a:t>σκ</a:t>
            </a:r>
            <a:r>
              <a:rPr lang="en-US" dirty="0"/>
              <a:t>α</a:t>
            </a:r>
            <a:r>
              <a:rPr lang="en-US" dirty="0" err="1"/>
              <a:t>λί</a:t>
            </a:r>
            <a:r>
              <a:rPr lang="en-US" dirty="0"/>
              <a:t>α </a:t>
            </a:r>
            <a:r>
              <a:rPr lang="en-US" dirty="0" err="1"/>
              <a:t>της</a:t>
            </a:r>
            <a:r>
              <a:rPr lang="en-US" dirty="0"/>
              <a:t> επ</a:t>
            </a:r>
            <a:r>
              <a:rPr lang="en-US" dirty="0" err="1"/>
              <a:t>ικοινωνί</a:t>
            </a:r>
            <a:r>
              <a:rPr lang="en-US" dirty="0"/>
              <a:t>ας, </a:t>
            </a:r>
            <a:r>
              <a:rPr lang="en-US" dirty="0" err="1"/>
              <a:t>της</a:t>
            </a:r>
            <a:r>
              <a:rPr lang="en-US" dirty="0"/>
              <a:t> </a:t>
            </a:r>
            <a:r>
              <a:rPr lang="en-US" dirty="0" err="1"/>
              <a:t>γλώσσ</a:t>
            </a:r>
            <a:r>
              <a:rPr lang="en-US" dirty="0"/>
              <a:t>ας και </a:t>
            </a:r>
            <a:r>
              <a:rPr lang="en-US" dirty="0" err="1"/>
              <a:t>του</a:t>
            </a:r>
            <a:r>
              <a:rPr lang="en-US" dirty="0"/>
              <a:t> </a:t>
            </a:r>
            <a:r>
              <a:rPr lang="en-US" dirty="0" err="1"/>
              <a:t>γρ</a:t>
            </a:r>
            <a:r>
              <a:rPr lang="en-US" dirty="0"/>
              <a:t>α</a:t>
            </a:r>
            <a:r>
              <a:rPr lang="en-US" dirty="0" err="1"/>
              <a:t>μμ</a:t>
            </a:r>
            <a:r>
              <a:rPr lang="en-US" dirty="0"/>
              <a:t>α</a:t>
            </a:r>
            <a:r>
              <a:rPr lang="en-US" dirty="0" err="1"/>
              <a:t>τισμού</a:t>
            </a:r>
            <a:r>
              <a:rPr lang="en-US" dirty="0"/>
              <a:t> </a:t>
            </a:r>
            <a:r>
              <a:rPr lang="en-US" dirty="0" err="1"/>
              <a:t>στην</a:t>
            </a:r>
            <a:r>
              <a:rPr lang="en-US" dirty="0"/>
              <a:t> υπ</a:t>
            </a:r>
            <a:r>
              <a:rPr lang="en-US" dirty="0" err="1"/>
              <a:t>οχρεωτική</a:t>
            </a:r>
            <a:r>
              <a:rPr lang="en-US" dirty="0"/>
              <a:t> </a:t>
            </a:r>
            <a:r>
              <a:rPr lang="en-US" dirty="0" err="1"/>
              <a:t>εκ</a:t>
            </a:r>
            <a:r>
              <a:rPr lang="en-US" dirty="0"/>
              <a:t>πα</a:t>
            </a:r>
            <a:r>
              <a:rPr lang="en-US" dirty="0" err="1"/>
              <a:t>ίδευση</a:t>
            </a:r>
          </a:p>
        </p:txBody>
      </p:sp>
      <p:sp>
        <p:nvSpPr>
          <p:cNvPr id="3" name="Content Placeholder 2">
            <a:extLst>
              <a:ext uri="{FF2B5EF4-FFF2-40B4-BE49-F238E27FC236}">
                <a16:creationId xmlns:a16="http://schemas.microsoft.com/office/drawing/2014/main" id="{A29A6AAC-93E7-4210-AED3-C974383DCFE3}"/>
              </a:ext>
            </a:extLst>
          </p:cNvPr>
          <p:cNvSpPr>
            <a:spLocks noGrp="1"/>
          </p:cNvSpPr>
          <p:nvPr>
            <p:ph idx="1"/>
          </p:nvPr>
        </p:nvSpPr>
        <p:spPr/>
        <p:txBody>
          <a:bodyPr vert="horz" lIns="91440" tIns="45720" rIns="91440" bIns="45720" rtlCol="0" anchor="t">
            <a:normAutofit/>
          </a:bodyPr>
          <a:lstStyle/>
          <a:p>
            <a:r>
              <a:rPr lang="en-US" dirty="0" err="1"/>
              <a:t>Πλησιάζοντ</a:t>
            </a:r>
            <a:r>
              <a:rPr lang="en-US" dirty="0"/>
              <a:t>ας α</a:t>
            </a:r>
            <a:r>
              <a:rPr lang="en-US" dirty="0" err="1"/>
              <a:t>υτό</a:t>
            </a:r>
            <a:r>
              <a:rPr lang="en-US" dirty="0"/>
              <a:t> </a:t>
            </a:r>
            <a:r>
              <a:rPr lang="en-US" dirty="0" err="1"/>
              <a:t>το</a:t>
            </a:r>
            <a:r>
              <a:rPr lang="en-US" dirty="0"/>
              <a:t> π</a:t>
            </a:r>
            <a:r>
              <a:rPr lang="en-US" dirty="0" err="1"/>
              <a:t>νεύμ</a:t>
            </a:r>
            <a:r>
              <a:rPr lang="en-US" dirty="0"/>
              <a:t>α τα </a:t>
            </a:r>
            <a:r>
              <a:rPr lang="en-US" dirty="0" err="1"/>
              <a:t>ελληνικά</a:t>
            </a:r>
            <a:r>
              <a:rPr lang="en-US" dirty="0"/>
              <a:t> ανα</a:t>
            </a:r>
            <a:r>
              <a:rPr lang="en-US" dirty="0" err="1"/>
              <a:t>λυτικά</a:t>
            </a:r>
            <a:r>
              <a:rPr lang="en-US" dirty="0"/>
              <a:t> π</a:t>
            </a:r>
            <a:r>
              <a:rPr lang="en-US" dirty="0" err="1"/>
              <a:t>ρογράμμ</a:t>
            </a:r>
            <a:r>
              <a:rPr lang="en-US" dirty="0"/>
              <a:t>ατα </a:t>
            </a:r>
            <a:r>
              <a:rPr lang="en-US" dirty="0" err="1"/>
              <a:t>υιοθετούν</a:t>
            </a:r>
            <a:r>
              <a:rPr lang="en-US" dirty="0"/>
              <a:t> </a:t>
            </a:r>
            <a:r>
              <a:rPr lang="en-US" dirty="0" err="1"/>
              <a:t>την</a:t>
            </a:r>
            <a:r>
              <a:rPr lang="en-US" dirty="0"/>
              <a:t> επ</a:t>
            </a:r>
            <a:r>
              <a:rPr lang="en-US" dirty="0" err="1"/>
              <a:t>ικοινωνι</a:t>
            </a:r>
            <a:r>
              <a:rPr lang="en-US" dirty="0"/>
              <a:t>α</a:t>
            </a:r>
            <a:r>
              <a:rPr lang="en-US" dirty="0" err="1"/>
              <a:t>κή</a:t>
            </a:r>
            <a:r>
              <a:rPr lang="en-US" dirty="0"/>
              <a:t> π</a:t>
            </a:r>
            <a:r>
              <a:rPr lang="en-US" dirty="0" err="1"/>
              <a:t>ροσέγγιση</a:t>
            </a:r>
            <a:r>
              <a:rPr lang="en-US" dirty="0"/>
              <a:t> </a:t>
            </a:r>
            <a:r>
              <a:rPr lang="en-US" dirty="0" err="1"/>
              <a:t>συνδυάζοντάς</a:t>
            </a:r>
            <a:r>
              <a:rPr lang="en-US" dirty="0"/>
              <a:t> </a:t>
            </a:r>
            <a:r>
              <a:rPr lang="en-US" dirty="0" err="1"/>
              <a:t>την</a:t>
            </a:r>
            <a:r>
              <a:rPr lang="en-US" dirty="0"/>
              <a:t> </a:t>
            </a:r>
            <a:r>
              <a:rPr lang="en-US" dirty="0" err="1"/>
              <a:t>με</a:t>
            </a:r>
            <a:r>
              <a:rPr lang="en-US" dirty="0"/>
              <a:t> </a:t>
            </a:r>
            <a:r>
              <a:rPr lang="en-US" dirty="0" err="1"/>
              <a:t>τη</a:t>
            </a:r>
            <a:r>
              <a:rPr lang="en-US" dirty="0"/>
              <a:t> </a:t>
            </a:r>
            <a:r>
              <a:rPr lang="en-US" dirty="0" err="1"/>
              <a:t>διδ</a:t>
            </a:r>
            <a:r>
              <a:rPr lang="en-US" dirty="0"/>
              <a:t>α</a:t>
            </a:r>
            <a:r>
              <a:rPr lang="en-US" dirty="0" err="1"/>
              <a:t>σκ</a:t>
            </a:r>
            <a:r>
              <a:rPr lang="en-US" dirty="0"/>
              <a:t>α</a:t>
            </a:r>
            <a:r>
              <a:rPr lang="en-US" dirty="0" err="1"/>
              <a:t>λί</a:t>
            </a:r>
            <a:r>
              <a:rPr lang="en-US" dirty="0"/>
              <a:t>α </a:t>
            </a:r>
            <a:r>
              <a:rPr lang="en-US" dirty="0" err="1"/>
              <a:t>του</a:t>
            </a:r>
            <a:r>
              <a:rPr lang="en-US" dirty="0"/>
              <a:t> </a:t>
            </a:r>
            <a:r>
              <a:rPr lang="en-US" dirty="0" err="1"/>
              <a:t>γρ</a:t>
            </a:r>
            <a:r>
              <a:rPr lang="en-US" dirty="0"/>
              <a:t>α</a:t>
            </a:r>
            <a:r>
              <a:rPr lang="en-US" dirty="0" err="1"/>
              <a:t>μμ</a:t>
            </a:r>
            <a:r>
              <a:rPr lang="en-US" dirty="0"/>
              <a:t>α</a:t>
            </a:r>
            <a:r>
              <a:rPr lang="en-US" dirty="0" err="1"/>
              <a:t>τισμού</a:t>
            </a:r>
            <a:r>
              <a:rPr lang="en-US" dirty="0"/>
              <a:t> </a:t>
            </a:r>
            <a:r>
              <a:rPr lang="en-US" dirty="0" err="1"/>
              <a:t>με</a:t>
            </a:r>
            <a:r>
              <a:rPr lang="en-US" dirty="0"/>
              <a:t> β</a:t>
            </a:r>
            <a:r>
              <a:rPr lang="en-US" dirty="0" err="1"/>
              <a:t>άση</a:t>
            </a:r>
            <a:r>
              <a:rPr lang="en-US" dirty="0"/>
              <a:t> τα </a:t>
            </a:r>
            <a:r>
              <a:rPr lang="en-US" dirty="0" err="1"/>
              <a:t>κειμενικά</a:t>
            </a:r>
            <a:r>
              <a:rPr lang="en-US" dirty="0"/>
              <a:t> </a:t>
            </a:r>
            <a:r>
              <a:rPr lang="en-US" dirty="0" err="1"/>
              <a:t>είδη</a:t>
            </a:r>
            <a:r>
              <a:rPr lang="en-US" dirty="0"/>
              <a:t>.</a:t>
            </a:r>
          </a:p>
          <a:p>
            <a:r>
              <a:rPr lang="en-US" dirty="0" err="1"/>
              <a:t>Δυστυχώς</a:t>
            </a:r>
            <a:r>
              <a:rPr lang="en-US" dirty="0"/>
              <a:t>: </a:t>
            </a:r>
            <a:r>
              <a:rPr lang="en-US" dirty="0" err="1"/>
              <a:t>Ασυμφωνί</a:t>
            </a:r>
            <a:r>
              <a:rPr lang="en-US" dirty="0"/>
              <a:t>α </a:t>
            </a:r>
            <a:r>
              <a:rPr lang="en-US" dirty="0" err="1"/>
              <a:t>μετ</a:t>
            </a:r>
            <a:r>
              <a:rPr lang="en-US" dirty="0"/>
              <a:t>α</a:t>
            </a:r>
            <a:r>
              <a:rPr lang="en-US" dirty="0" err="1"/>
              <a:t>ξύ</a:t>
            </a:r>
            <a:r>
              <a:rPr lang="en-US" dirty="0"/>
              <a:t> </a:t>
            </a:r>
            <a:r>
              <a:rPr lang="en-US" dirty="0" err="1"/>
              <a:t>θεωρί</a:t>
            </a:r>
            <a:r>
              <a:rPr lang="en-US" dirty="0"/>
              <a:t>ας και π</a:t>
            </a:r>
            <a:r>
              <a:rPr lang="en-US" dirty="0" err="1"/>
              <a:t>ράξης</a:t>
            </a:r>
            <a:r>
              <a:rPr lang="en-US" dirty="0"/>
              <a:t>: </a:t>
            </a:r>
            <a:r>
              <a:rPr lang="en-US" dirty="0" err="1"/>
              <a:t>λόγω</a:t>
            </a:r>
            <a:r>
              <a:rPr lang="en-US" dirty="0"/>
              <a:t> α</a:t>
            </a:r>
            <a:r>
              <a:rPr lang="en-US" dirty="0" err="1"/>
              <a:t>συμφωνί</a:t>
            </a:r>
            <a:r>
              <a:rPr lang="en-US" dirty="0"/>
              <a:t>ας α</a:t>
            </a:r>
            <a:r>
              <a:rPr lang="en-US" dirty="0" err="1"/>
              <a:t>νάμεσ</a:t>
            </a:r>
            <a:r>
              <a:rPr lang="en-US" dirty="0"/>
              <a:t>α </a:t>
            </a:r>
            <a:r>
              <a:rPr lang="en-US" dirty="0" err="1"/>
              <a:t>σε</a:t>
            </a:r>
            <a:r>
              <a:rPr lang="en-US" dirty="0"/>
              <a:t> ανα</a:t>
            </a:r>
            <a:r>
              <a:rPr lang="en-US" dirty="0" err="1"/>
              <a:t>λυτικά</a:t>
            </a:r>
            <a:r>
              <a:rPr lang="en-US" dirty="0"/>
              <a:t> π</a:t>
            </a:r>
            <a:r>
              <a:rPr lang="en-US" dirty="0" err="1"/>
              <a:t>ρογράμμ</a:t>
            </a:r>
            <a:r>
              <a:rPr lang="en-US" dirty="0"/>
              <a:t>ατα και </a:t>
            </a:r>
            <a:r>
              <a:rPr lang="en-US" dirty="0" err="1"/>
              <a:t>διδ</a:t>
            </a:r>
            <a:r>
              <a:rPr lang="en-US" dirty="0"/>
              <a:t>α</a:t>
            </a:r>
            <a:r>
              <a:rPr lang="en-US" dirty="0" err="1"/>
              <a:t>κτικά</a:t>
            </a:r>
            <a:r>
              <a:rPr lang="en-US" dirty="0"/>
              <a:t> </a:t>
            </a:r>
            <a:r>
              <a:rPr lang="en-US" dirty="0" err="1"/>
              <a:t>εγχειρίδι</a:t>
            </a:r>
            <a:r>
              <a:rPr lang="en-US" dirty="0"/>
              <a:t>α, </a:t>
            </a:r>
            <a:r>
              <a:rPr lang="en-US" dirty="0" err="1"/>
              <a:t>ελλι</a:t>
            </a:r>
            <a:r>
              <a:rPr lang="en-US" dirty="0"/>
              <a:t>π</a:t>
            </a:r>
            <a:r>
              <a:rPr lang="en-US" dirty="0" err="1"/>
              <a:t>ούς</a:t>
            </a:r>
            <a:r>
              <a:rPr lang="en-US" dirty="0"/>
              <a:t> επ</a:t>
            </a:r>
            <a:r>
              <a:rPr lang="en-US" dirty="0" err="1"/>
              <a:t>ιμόρφωσης</a:t>
            </a:r>
            <a:r>
              <a:rPr lang="en-US" dirty="0"/>
              <a:t> </a:t>
            </a:r>
            <a:r>
              <a:rPr lang="en-US" dirty="0" err="1"/>
              <a:t>εκ</a:t>
            </a:r>
            <a:r>
              <a:rPr lang="en-US" dirty="0"/>
              <a:t>πα</a:t>
            </a:r>
            <a:r>
              <a:rPr lang="en-US" dirty="0" err="1"/>
              <a:t>ιδευτικών</a:t>
            </a:r>
            <a:r>
              <a:rPr lang="en-US" dirty="0"/>
              <a:t> και α</a:t>
            </a:r>
            <a:r>
              <a:rPr lang="en-US" dirty="0" err="1"/>
              <a:t>ντ</a:t>
            </a:r>
            <a:r>
              <a:rPr lang="en-US" dirty="0"/>
              <a:t>α</a:t>
            </a:r>
            <a:r>
              <a:rPr lang="en-US" dirty="0" err="1"/>
              <a:t>γωνιστικής</a:t>
            </a:r>
            <a:r>
              <a:rPr lang="en-US" dirty="0"/>
              <a:t>, </a:t>
            </a:r>
            <a:r>
              <a:rPr lang="en-US" dirty="0" err="1"/>
              <a:t>εξετ</a:t>
            </a:r>
            <a:r>
              <a:rPr lang="en-US" dirty="0"/>
              <a:t>α</a:t>
            </a:r>
            <a:r>
              <a:rPr lang="en-US" dirty="0" err="1"/>
              <a:t>σιοκεντρικής</a:t>
            </a:r>
            <a:r>
              <a:rPr lang="en-US" dirty="0"/>
              <a:t> </a:t>
            </a:r>
            <a:r>
              <a:rPr lang="en-US" dirty="0" err="1"/>
              <a:t>κουλτούρ</a:t>
            </a:r>
            <a:r>
              <a:rPr lang="en-US" dirty="0"/>
              <a:t>ας </a:t>
            </a:r>
            <a:r>
              <a:rPr lang="en-US" dirty="0" err="1"/>
              <a:t>του</a:t>
            </a:r>
            <a:r>
              <a:rPr lang="en-US" dirty="0"/>
              <a:t> </a:t>
            </a:r>
            <a:r>
              <a:rPr lang="en-US" dirty="0" err="1"/>
              <a:t>σχολείου</a:t>
            </a:r>
          </a:p>
        </p:txBody>
      </p:sp>
    </p:spTree>
    <p:extLst>
      <p:ext uri="{BB962C8B-B14F-4D97-AF65-F5344CB8AC3E}">
        <p14:creationId xmlns:p14="http://schemas.microsoft.com/office/powerpoint/2010/main" val="2484041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56097-F284-49E7-865A-3B1D3448E246}"/>
              </a:ext>
            </a:extLst>
          </p:cNvPr>
          <p:cNvSpPr>
            <a:spLocks noGrp="1"/>
          </p:cNvSpPr>
          <p:nvPr>
            <p:ph type="title"/>
          </p:nvPr>
        </p:nvSpPr>
        <p:spPr/>
        <p:txBody>
          <a:bodyPr>
            <a:normAutofit fontScale="90000"/>
          </a:bodyPr>
          <a:lstStyle/>
          <a:p>
            <a:r>
              <a:rPr lang="en-US" dirty="0" err="1"/>
              <a:t>Γρ</a:t>
            </a:r>
            <a:r>
              <a:rPr lang="en-US" dirty="0"/>
              <a:t>α</a:t>
            </a:r>
            <a:r>
              <a:rPr lang="en-US" dirty="0" err="1"/>
              <a:t>μμ</a:t>
            </a:r>
            <a:r>
              <a:rPr lang="en-US" dirty="0"/>
              <a:t>α</a:t>
            </a:r>
            <a:r>
              <a:rPr lang="en-US" dirty="0" err="1"/>
              <a:t>τισμοί</a:t>
            </a:r>
            <a:r>
              <a:rPr lang="en-US" dirty="0"/>
              <a:t> </a:t>
            </a:r>
            <a:r>
              <a:rPr lang="en-US" dirty="0" err="1"/>
              <a:t>γι</a:t>
            </a:r>
            <a:r>
              <a:rPr lang="en-US" dirty="0"/>
              <a:t>α </a:t>
            </a:r>
            <a:r>
              <a:rPr lang="en-US" dirty="0" err="1"/>
              <a:t>τη</a:t>
            </a:r>
            <a:r>
              <a:rPr lang="en-US" dirty="0"/>
              <a:t> </a:t>
            </a:r>
            <a:r>
              <a:rPr lang="en-US" dirty="0" err="1"/>
              <a:t>σύγχρονη</a:t>
            </a:r>
            <a:r>
              <a:rPr lang="en-US" dirty="0"/>
              <a:t> </a:t>
            </a:r>
            <a:r>
              <a:rPr lang="en-US" dirty="0" err="1"/>
              <a:t>ζωή</a:t>
            </a:r>
            <a:r>
              <a:rPr lang="en-US" dirty="0"/>
              <a:t> </a:t>
            </a:r>
            <a:r>
              <a:rPr lang="en-US" dirty="0" err="1"/>
              <a:t>στην</a:t>
            </a:r>
            <a:r>
              <a:rPr lang="en-US" dirty="0"/>
              <a:t> </a:t>
            </a:r>
            <a:r>
              <a:rPr lang="en-US" dirty="0" err="1"/>
              <a:t>κοινότητ</a:t>
            </a:r>
            <a:r>
              <a:rPr lang="en-US" dirty="0"/>
              <a:t>α</a:t>
            </a:r>
          </a:p>
        </p:txBody>
      </p:sp>
      <p:sp>
        <p:nvSpPr>
          <p:cNvPr id="3" name="Content Placeholder 2">
            <a:extLst>
              <a:ext uri="{FF2B5EF4-FFF2-40B4-BE49-F238E27FC236}">
                <a16:creationId xmlns:a16="http://schemas.microsoft.com/office/drawing/2014/main" id="{5253959B-81B4-45ED-8814-A295CB86A17E}"/>
              </a:ext>
            </a:extLst>
          </p:cNvPr>
          <p:cNvSpPr>
            <a:spLocks noGrp="1"/>
          </p:cNvSpPr>
          <p:nvPr>
            <p:ph idx="1"/>
          </p:nvPr>
        </p:nvSpPr>
        <p:spPr/>
        <p:txBody>
          <a:bodyPr vert="horz" lIns="91440" tIns="45720" rIns="91440" bIns="45720" rtlCol="0" anchor="t">
            <a:normAutofit fontScale="70000" lnSpcReduction="20000"/>
          </a:bodyPr>
          <a:lstStyle/>
          <a:p>
            <a:r>
              <a:rPr lang="en-US" dirty="0" err="1"/>
              <a:t>Ως</a:t>
            </a:r>
            <a:r>
              <a:rPr lang="en-US" dirty="0"/>
              <a:t> </a:t>
            </a:r>
            <a:r>
              <a:rPr lang="en-US" dirty="0" err="1"/>
              <a:t>εργ</a:t>
            </a:r>
            <a:r>
              <a:rPr lang="en-US" dirty="0"/>
              <a:t>α</a:t>
            </a:r>
            <a:r>
              <a:rPr lang="en-US" dirty="0" err="1"/>
              <a:t>ζόμενοι</a:t>
            </a:r>
            <a:r>
              <a:rPr lang="en-US" dirty="0"/>
              <a:t>, π</a:t>
            </a:r>
            <a:r>
              <a:rPr lang="en-US" dirty="0" err="1"/>
              <a:t>ολίτες</a:t>
            </a:r>
            <a:r>
              <a:rPr lang="en-US" dirty="0"/>
              <a:t> και </a:t>
            </a:r>
            <a:r>
              <a:rPr lang="en-US" dirty="0" err="1"/>
              <a:t>άτομ</a:t>
            </a:r>
            <a:r>
              <a:rPr lang="en-US" dirty="0"/>
              <a:t>α κα</a:t>
            </a:r>
            <a:r>
              <a:rPr lang="en-US" dirty="0" err="1"/>
              <a:t>λούμ</a:t>
            </a:r>
            <a:r>
              <a:rPr lang="en-US" dirty="0"/>
              <a:t>α</a:t>
            </a:r>
            <a:r>
              <a:rPr lang="en-US" dirty="0" err="1"/>
              <a:t>στε</a:t>
            </a:r>
            <a:r>
              <a:rPr lang="en-US" dirty="0"/>
              <a:t> </a:t>
            </a:r>
            <a:r>
              <a:rPr lang="en-US" dirty="0" err="1"/>
              <a:t>όλο</a:t>
            </a:r>
            <a:r>
              <a:rPr lang="en-US" dirty="0"/>
              <a:t> και π</a:t>
            </a:r>
            <a:r>
              <a:rPr lang="en-US" dirty="0" err="1"/>
              <a:t>ερισσότερο</a:t>
            </a:r>
            <a:r>
              <a:rPr lang="en-US" dirty="0"/>
              <a:t> να </a:t>
            </a:r>
            <a:r>
              <a:rPr lang="en-US" dirty="0" err="1"/>
              <a:t>λειτουργούμε</a:t>
            </a:r>
            <a:r>
              <a:rPr lang="en-US" dirty="0"/>
              <a:t> </a:t>
            </a:r>
            <a:r>
              <a:rPr lang="en-US" dirty="0" err="1"/>
              <a:t>ως</a:t>
            </a:r>
            <a:r>
              <a:rPr lang="en-US" dirty="0"/>
              <a:t> </a:t>
            </a:r>
            <a:r>
              <a:rPr lang="en-US" dirty="0" err="1"/>
              <a:t>χρήστες</a:t>
            </a:r>
            <a:r>
              <a:rPr lang="en-US" dirty="0"/>
              <a:t>, </a:t>
            </a:r>
            <a:r>
              <a:rPr lang="en-US" dirty="0" err="1"/>
              <a:t>ενεργοί</a:t>
            </a:r>
            <a:r>
              <a:rPr lang="en-US" dirty="0"/>
              <a:t> πα</a:t>
            </a:r>
            <a:r>
              <a:rPr lang="en-US" dirty="0" err="1"/>
              <a:t>ίκτες</a:t>
            </a:r>
            <a:r>
              <a:rPr lang="en-US" dirty="0"/>
              <a:t>, </a:t>
            </a:r>
            <a:r>
              <a:rPr lang="en-US" dirty="0" err="1"/>
              <a:t>δημιουργοί</a:t>
            </a:r>
            <a:r>
              <a:rPr lang="en-US" dirty="0"/>
              <a:t> και απα</a:t>
            </a:r>
            <a:r>
              <a:rPr lang="en-US" dirty="0" err="1"/>
              <a:t>ιτητικοί</a:t>
            </a:r>
            <a:r>
              <a:rPr lang="en-US" dirty="0"/>
              <a:t> κατανα</a:t>
            </a:r>
            <a:r>
              <a:rPr lang="en-US" dirty="0" err="1"/>
              <a:t>λωτές</a:t>
            </a:r>
            <a:r>
              <a:rPr lang="en-US" dirty="0"/>
              <a:t>, πα</a:t>
            </a:r>
            <a:r>
              <a:rPr lang="en-US" dirty="0" err="1"/>
              <a:t>ρά</a:t>
            </a:r>
            <a:r>
              <a:rPr lang="en-US" dirty="0"/>
              <a:t> </a:t>
            </a:r>
            <a:r>
              <a:rPr lang="en-US" dirty="0" err="1"/>
              <a:t>ως</a:t>
            </a:r>
            <a:r>
              <a:rPr lang="en-US" dirty="0"/>
              <a:t> απ</a:t>
            </a:r>
            <a:r>
              <a:rPr lang="en-US" dirty="0" err="1"/>
              <a:t>λοί</a:t>
            </a:r>
            <a:r>
              <a:rPr lang="en-US" dirty="0"/>
              <a:t> </a:t>
            </a:r>
            <a:r>
              <a:rPr lang="en-US" dirty="0" err="1"/>
              <a:t>θε</a:t>
            </a:r>
            <a:r>
              <a:rPr lang="en-US" dirty="0"/>
              <a:t>α</a:t>
            </a:r>
            <a:r>
              <a:rPr lang="en-US" dirty="0" err="1"/>
              <a:t>τές</a:t>
            </a:r>
            <a:r>
              <a:rPr lang="en-US" dirty="0"/>
              <a:t>, </a:t>
            </a:r>
            <a:r>
              <a:rPr lang="en-US" dirty="0" err="1"/>
              <a:t>κοινό</a:t>
            </a:r>
            <a:r>
              <a:rPr lang="en-US" dirty="0"/>
              <a:t>, πα</a:t>
            </a:r>
            <a:r>
              <a:rPr lang="en-US" dirty="0" err="1"/>
              <a:t>θητικοί</a:t>
            </a:r>
            <a:r>
              <a:rPr lang="en-US" dirty="0"/>
              <a:t> </a:t>
            </a:r>
            <a:r>
              <a:rPr lang="en-US" dirty="0" err="1"/>
              <a:t>δέκτες</a:t>
            </a:r>
            <a:r>
              <a:rPr lang="en-US" dirty="0"/>
              <a:t>, όπ</a:t>
            </a:r>
            <a:r>
              <a:rPr lang="en-US" dirty="0" err="1"/>
              <a:t>ως</a:t>
            </a:r>
            <a:r>
              <a:rPr lang="en-US" dirty="0"/>
              <a:t> </a:t>
            </a:r>
            <a:r>
              <a:rPr lang="en-US" dirty="0" err="1"/>
              <a:t>όριζε</a:t>
            </a:r>
            <a:r>
              <a:rPr lang="en-US" dirty="0"/>
              <a:t> </a:t>
            </a:r>
            <a:r>
              <a:rPr lang="en-US" dirty="0" err="1"/>
              <a:t>το</a:t>
            </a:r>
            <a:r>
              <a:rPr lang="en-US" dirty="0"/>
              <a:t> </a:t>
            </a:r>
            <a:r>
              <a:rPr lang="en-US" dirty="0" err="1"/>
              <a:t>μοντέλο</a:t>
            </a:r>
            <a:r>
              <a:rPr lang="en-US" dirty="0"/>
              <a:t> </a:t>
            </a:r>
            <a:r>
              <a:rPr lang="en-US" dirty="0" err="1"/>
              <a:t>μι</a:t>
            </a:r>
            <a:r>
              <a:rPr lang="en-US" dirty="0"/>
              <a:t>ας παλα</a:t>
            </a:r>
            <a:r>
              <a:rPr lang="en-US" dirty="0" err="1"/>
              <a:t>ιότερης</a:t>
            </a:r>
            <a:r>
              <a:rPr lang="en-US" dirty="0"/>
              <a:t> επ</a:t>
            </a:r>
            <a:r>
              <a:rPr lang="en-US" dirty="0" err="1"/>
              <a:t>οχής</a:t>
            </a:r>
            <a:r>
              <a:rPr lang="en-US" dirty="0"/>
              <a:t>.</a:t>
            </a:r>
          </a:p>
          <a:p>
            <a:r>
              <a:rPr lang="en-US" dirty="0"/>
              <a:t>Τα </a:t>
            </a:r>
            <a:r>
              <a:rPr lang="en-US" dirty="0" err="1"/>
              <a:t>άτομ</a:t>
            </a:r>
            <a:r>
              <a:rPr lang="en-US" dirty="0"/>
              <a:t>α κα</a:t>
            </a:r>
            <a:r>
              <a:rPr lang="en-US" dirty="0" err="1"/>
              <a:t>τοικούν</a:t>
            </a:r>
            <a:r>
              <a:rPr lang="en-US" dirty="0"/>
              <a:t> </a:t>
            </a:r>
            <a:r>
              <a:rPr lang="en-US" dirty="0" err="1"/>
              <a:t>σε</a:t>
            </a:r>
            <a:r>
              <a:rPr lang="en-US" dirty="0"/>
              <a:t> π</a:t>
            </a:r>
            <a:r>
              <a:rPr lang="en-US" dirty="0" err="1"/>
              <a:t>ολλ</a:t>
            </a:r>
            <a:r>
              <a:rPr lang="en-US" dirty="0"/>
              <a:t>απ</a:t>
            </a:r>
            <a:r>
              <a:rPr lang="en-US" dirty="0" err="1"/>
              <a:t>λούς</a:t>
            </a:r>
            <a:r>
              <a:rPr lang="en-US" dirty="0"/>
              <a:t> β</a:t>
            </a:r>
            <a:r>
              <a:rPr lang="en-US" dirty="0" err="1"/>
              <a:t>ιόκοσμους</a:t>
            </a:r>
            <a:r>
              <a:rPr lang="en-US" dirty="0"/>
              <a:t> (σπ</a:t>
            </a:r>
            <a:r>
              <a:rPr lang="en-US" dirty="0" err="1"/>
              <a:t>ίτι</a:t>
            </a:r>
            <a:r>
              <a:rPr lang="en-US" dirty="0"/>
              <a:t>, </a:t>
            </a:r>
            <a:r>
              <a:rPr lang="en-US" dirty="0" err="1"/>
              <a:t>σχολείο</a:t>
            </a:r>
            <a:r>
              <a:rPr lang="en-US" dirty="0"/>
              <a:t>, επα</a:t>
            </a:r>
            <a:r>
              <a:rPr lang="en-US" dirty="0" err="1"/>
              <a:t>γγελμ</a:t>
            </a:r>
            <a:r>
              <a:rPr lang="en-US" dirty="0"/>
              <a:t>α</a:t>
            </a:r>
            <a:r>
              <a:rPr lang="en-US" dirty="0" err="1"/>
              <a:t>τική</a:t>
            </a:r>
            <a:r>
              <a:rPr lang="en-US" dirty="0"/>
              <a:t> </a:t>
            </a:r>
            <a:r>
              <a:rPr lang="en-US" dirty="0" err="1"/>
              <a:t>ομάδ</a:t>
            </a:r>
            <a:r>
              <a:rPr lang="en-US" dirty="0"/>
              <a:t>α </a:t>
            </a:r>
            <a:r>
              <a:rPr lang="en-US" dirty="0" err="1"/>
              <a:t>κλ</a:t>
            </a:r>
            <a:r>
              <a:rPr lang="en-US" dirty="0"/>
              <a:t>π), </a:t>
            </a:r>
            <a:r>
              <a:rPr lang="en-US" dirty="0" err="1"/>
              <a:t>οι</a:t>
            </a:r>
            <a:r>
              <a:rPr lang="en-US" dirty="0"/>
              <a:t> τα</a:t>
            </a:r>
            <a:r>
              <a:rPr lang="en-US" dirty="0" err="1"/>
              <a:t>υτότητές</a:t>
            </a:r>
            <a:r>
              <a:rPr lang="en-US" dirty="0"/>
              <a:t> </a:t>
            </a:r>
            <a:r>
              <a:rPr lang="en-US" dirty="0" err="1"/>
              <a:t>τους</a:t>
            </a:r>
            <a:r>
              <a:rPr lang="en-US" dirty="0"/>
              <a:t> </a:t>
            </a:r>
            <a:r>
              <a:rPr lang="en-US" dirty="0" err="1"/>
              <a:t>είν</a:t>
            </a:r>
            <a:r>
              <a:rPr lang="en-US" dirty="0"/>
              <a:t>αι π</a:t>
            </a:r>
            <a:r>
              <a:rPr lang="en-US" dirty="0" err="1"/>
              <a:t>ολυε</a:t>
            </a:r>
            <a:r>
              <a:rPr lang="en-US" dirty="0"/>
              <a:t>πίπ</a:t>
            </a:r>
            <a:r>
              <a:rPr lang="en-US" dirty="0" err="1"/>
              <a:t>εδες</a:t>
            </a:r>
            <a:r>
              <a:rPr lang="en-US" dirty="0"/>
              <a:t>. Ο εα</a:t>
            </a:r>
            <a:r>
              <a:rPr lang="en-US" dirty="0" err="1"/>
              <a:t>υτός</a:t>
            </a:r>
            <a:r>
              <a:rPr lang="en-US" dirty="0"/>
              <a:t> μας </a:t>
            </a:r>
            <a:r>
              <a:rPr lang="en-US" dirty="0" err="1"/>
              <a:t>ενσ</a:t>
            </a:r>
            <a:r>
              <a:rPr lang="en-US" dirty="0"/>
              <a:t>α</a:t>
            </a:r>
            <a:r>
              <a:rPr lang="en-US" dirty="0" err="1"/>
              <a:t>ρκώνει</a:t>
            </a:r>
            <a:r>
              <a:rPr lang="en-US" dirty="0"/>
              <a:t> π</a:t>
            </a:r>
            <a:r>
              <a:rPr lang="en-US" dirty="0" err="1"/>
              <a:t>ολλ</a:t>
            </a:r>
            <a:r>
              <a:rPr lang="en-US" dirty="0"/>
              <a:t>απ</a:t>
            </a:r>
            <a:r>
              <a:rPr lang="en-US" dirty="0" err="1"/>
              <a:t>λές</a:t>
            </a:r>
            <a:r>
              <a:rPr lang="en-US" dirty="0"/>
              <a:t> </a:t>
            </a:r>
            <a:r>
              <a:rPr lang="en-US" dirty="0" err="1"/>
              <a:t>κουλτούρες</a:t>
            </a:r>
            <a:r>
              <a:rPr lang="en-US" dirty="0"/>
              <a:t>, </a:t>
            </a:r>
            <a:r>
              <a:rPr lang="en-US" dirty="0" err="1"/>
              <a:t>μιλούμε</a:t>
            </a:r>
            <a:r>
              <a:rPr lang="en-US" dirty="0"/>
              <a:t> π</a:t>
            </a:r>
            <a:r>
              <a:rPr lang="en-US" dirty="0" err="1"/>
              <a:t>ολλές</a:t>
            </a:r>
            <a:r>
              <a:rPr lang="en-US" dirty="0"/>
              <a:t> </a:t>
            </a:r>
            <a:r>
              <a:rPr lang="en-US" dirty="0" err="1"/>
              <a:t>κοινωνικές</a:t>
            </a:r>
            <a:r>
              <a:rPr lang="en-US" dirty="0"/>
              <a:t> </a:t>
            </a:r>
            <a:r>
              <a:rPr lang="en-US" dirty="0" err="1"/>
              <a:t>γλώσσες</a:t>
            </a:r>
            <a:r>
              <a:rPr lang="en-US" dirty="0"/>
              <a:t>: π</a:t>
            </a:r>
            <a:r>
              <a:rPr lang="en-US" dirty="0" err="1"/>
              <a:t>ροφορά</a:t>
            </a:r>
            <a:r>
              <a:rPr lang="en-US" dirty="0"/>
              <a:t>, </a:t>
            </a:r>
            <a:r>
              <a:rPr lang="en-US" dirty="0" err="1"/>
              <a:t>λεξιλόγιο</a:t>
            </a:r>
            <a:r>
              <a:rPr lang="en-US" dirty="0"/>
              <a:t>, </a:t>
            </a:r>
            <a:r>
              <a:rPr lang="en-US" dirty="0" err="1"/>
              <a:t>ύφος</a:t>
            </a:r>
            <a:r>
              <a:rPr lang="en-US" dirty="0"/>
              <a:t> </a:t>
            </a:r>
            <a:r>
              <a:rPr lang="en-US" dirty="0" err="1"/>
              <a:t>δημιουργί</a:t>
            </a:r>
            <a:r>
              <a:rPr lang="en-US" dirty="0"/>
              <a:t>ας </a:t>
            </a:r>
            <a:r>
              <a:rPr lang="en-US" dirty="0" err="1"/>
              <a:t>νοημάτων</a:t>
            </a:r>
            <a:r>
              <a:rPr lang="en-US" dirty="0"/>
              <a:t>, </a:t>
            </a:r>
            <a:r>
              <a:rPr lang="en-US" dirty="0" err="1"/>
              <a:t>εικόνες</a:t>
            </a:r>
            <a:r>
              <a:rPr lang="en-US" dirty="0"/>
              <a:t> π</a:t>
            </a:r>
            <a:r>
              <a:rPr lang="en-US" dirty="0" err="1"/>
              <a:t>ου</a:t>
            </a:r>
            <a:r>
              <a:rPr lang="en-US" dirty="0"/>
              <a:t> ανα</a:t>
            </a:r>
            <a:r>
              <a:rPr lang="en-US" dirty="0" err="1"/>
              <a:t>ρτά</a:t>
            </a:r>
            <a:r>
              <a:rPr lang="en-US" dirty="0"/>
              <a:t> κα</a:t>
            </a:r>
            <a:r>
              <a:rPr lang="en-US" dirty="0" err="1"/>
              <a:t>νείς</a:t>
            </a:r>
            <a:r>
              <a:rPr lang="en-US" dirty="0"/>
              <a:t> </a:t>
            </a:r>
            <a:r>
              <a:rPr lang="en-US" dirty="0" err="1"/>
              <a:t>στ</a:t>
            </a:r>
            <a:r>
              <a:rPr lang="en-US" dirty="0"/>
              <a:t>α </a:t>
            </a:r>
            <a:r>
              <a:rPr lang="en-US" dirty="0" err="1"/>
              <a:t>μέσ</a:t>
            </a:r>
            <a:r>
              <a:rPr lang="en-US" dirty="0"/>
              <a:t>α </a:t>
            </a:r>
            <a:r>
              <a:rPr lang="en-US" dirty="0" err="1"/>
              <a:t>κοινωνικής</a:t>
            </a:r>
            <a:r>
              <a:rPr lang="en-US" dirty="0"/>
              <a:t> </a:t>
            </a:r>
            <a:r>
              <a:rPr lang="en-US" dirty="0" err="1"/>
              <a:t>δικτύωσης</a:t>
            </a:r>
            <a:r>
              <a:rPr lang="en-US" dirty="0"/>
              <a:t>: </a:t>
            </a:r>
            <a:r>
              <a:rPr lang="en-US" dirty="0" err="1"/>
              <a:t>δείκτης</a:t>
            </a:r>
            <a:r>
              <a:rPr lang="en-US" dirty="0"/>
              <a:t> </a:t>
            </a:r>
            <a:r>
              <a:rPr lang="en-US" dirty="0" err="1"/>
              <a:t>δι</a:t>
            </a:r>
            <a:r>
              <a:rPr lang="en-US" dirty="0"/>
              <a:t>α</a:t>
            </a:r>
            <a:r>
              <a:rPr lang="en-US" dirty="0" err="1"/>
              <a:t>φορών</a:t>
            </a:r>
            <a:r>
              <a:rPr lang="en-US" dirty="0"/>
              <a:t> </a:t>
            </a:r>
            <a:r>
              <a:rPr lang="en-US" dirty="0" err="1"/>
              <a:t>του</a:t>
            </a:r>
            <a:r>
              <a:rPr lang="en-US" dirty="0"/>
              <a:t> β</a:t>
            </a:r>
            <a:r>
              <a:rPr lang="en-US" dirty="0" err="1"/>
              <a:t>ιόκοσμου</a:t>
            </a:r>
            <a:r>
              <a:rPr lang="en-US" dirty="0"/>
              <a:t>.</a:t>
            </a:r>
          </a:p>
          <a:p>
            <a:r>
              <a:rPr lang="en-US" dirty="0"/>
              <a:t>Κα</a:t>
            </a:r>
            <a:r>
              <a:rPr lang="en-US" dirty="0" err="1"/>
              <a:t>λούμ</a:t>
            </a:r>
            <a:r>
              <a:rPr lang="en-US" dirty="0"/>
              <a:t>α</a:t>
            </a:r>
            <a:r>
              <a:rPr lang="en-US" dirty="0" err="1"/>
              <a:t>στε</a:t>
            </a:r>
            <a:r>
              <a:rPr lang="en-US" dirty="0"/>
              <a:t> να </a:t>
            </a:r>
            <a:r>
              <a:rPr lang="en-US" dirty="0" err="1"/>
              <a:t>δι</a:t>
            </a:r>
            <a:r>
              <a:rPr lang="en-US" dirty="0"/>
              <a:t>α</a:t>
            </a:r>
            <a:r>
              <a:rPr lang="en-US" dirty="0" err="1"/>
              <a:t>χειριζόμ</a:t>
            </a:r>
            <a:r>
              <a:rPr lang="en-US" dirty="0"/>
              <a:t>α</a:t>
            </a:r>
            <a:r>
              <a:rPr lang="en-US" dirty="0" err="1"/>
              <a:t>στε</a:t>
            </a:r>
            <a:r>
              <a:rPr lang="en-US" dirty="0"/>
              <a:t> </a:t>
            </a:r>
            <a:r>
              <a:rPr lang="en-US" dirty="0" err="1"/>
              <a:t>με</a:t>
            </a:r>
            <a:r>
              <a:rPr lang="en-US" dirty="0"/>
              <a:t> επ</a:t>
            </a:r>
            <a:r>
              <a:rPr lang="en-US" dirty="0" err="1"/>
              <a:t>άρκει</a:t>
            </a:r>
            <a:r>
              <a:rPr lang="en-US" dirty="0"/>
              <a:t>α </a:t>
            </a:r>
            <a:r>
              <a:rPr lang="en-US" dirty="0" err="1"/>
              <a:t>τους</a:t>
            </a:r>
            <a:r>
              <a:rPr lang="en-US" dirty="0"/>
              <a:t> π</a:t>
            </a:r>
            <a:r>
              <a:rPr lang="en-US" dirty="0" err="1"/>
              <a:t>ολλ</a:t>
            </a:r>
            <a:r>
              <a:rPr lang="en-US" dirty="0"/>
              <a:t>απ</a:t>
            </a:r>
            <a:r>
              <a:rPr lang="en-US" dirty="0" err="1"/>
              <a:t>λούς</a:t>
            </a:r>
            <a:r>
              <a:rPr lang="en-US" dirty="0"/>
              <a:t> β</a:t>
            </a:r>
            <a:r>
              <a:rPr lang="en-US" dirty="0" err="1"/>
              <a:t>ιόκοσμους</a:t>
            </a:r>
            <a:r>
              <a:rPr lang="en-US" dirty="0"/>
              <a:t> </a:t>
            </a:r>
            <a:r>
              <a:rPr lang="en-US" dirty="0" err="1"/>
              <a:t>στους</a:t>
            </a:r>
            <a:r>
              <a:rPr lang="en-US" dirty="0"/>
              <a:t> οπ</a:t>
            </a:r>
            <a:r>
              <a:rPr lang="en-US" dirty="0" err="1"/>
              <a:t>οίους</a:t>
            </a:r>
            <a:r>
              <a:rPr lang="en-US" dirty="0"/>
              <a:t> κα</a:t>
            </a:r>
            <a:r>
              <a:rPr lang="en-US" dirty="0" err="1"/>
              <a:t>τοικούμε</a:t>
            </a:r>
            <a:r>
              <a:rPr lang="en-US" dirty="0"/>
              <a:t> κα</a:t>
            </a:r>
            <a:r>
              <a:rPr lang="en-US" dirty="0" err="1"/>
              <a:t>θώς</a:t>
            </a:r>
            <a:r>
              <a:rPr lang="en-US" dirty="0"/>
              <a:t> και </a:t>
            </a:r>
            <a:r>
              <a:rPr lang="en-US" dirty="0" err="1"/>
              <a:t>τους</a:t>
            </a:r>
            <a:r>
              <a:rPr lang="en-US" dirty="0"/>
              <a:t> π</a:t>
            </a:r>
            <a:r>
              <a:rPr lang="en-US" dirty="0" err="1"/>
              <a:t>ολλούς</a:t>
            </a:r>
            <a:r>
              <a:rPr lang="en-US" dirty="0"/>
              <a:t> β</a:t>
            </a:r>
            <a:r>
              <a:rPr lang="en-US" dirty="0" err="1"/>
              <a:t>ιόκοσμους</a:t>
            </a:r>
            <a:r>
              <a:rPr lang="en-US" dirty="0"/>
              <a:t> π</a:t>
            </a:r>
            <a:r>
              <a:rPr lang="en-US" dirty="0" err="1"/>
              <a:t>ου</a:t>
            </a:r>
            <a:r>
              <a:rPr lang="en-US" dirty="0"/>
              <a:t> </a:t>
            </a:r>
            <a:r>
              <a:rPr lang="en-US" dirty="0" err="1"/>
              <a:t>συν</a:t>
            </a:r>
            <a:r>
              <a:rPr lang="en-US" dirty="0"/>
              <a:t>α</a:t>
            </a:r>
            <a:r>
              <a:rPr lang="en-US" dirty="0" err="1"/>
              <a:t>ντάμε</a:t>
            </a:r>
            <a:r>
              <a:rPr lang="en-US" dirty="0"/>
              <a:t> </a:t>
            </a:r>
            <a:r>
              <a:rPr lang="en-US" dirty="0" err="1"/>
              <a:t>στην</a:t>
            </a:r>
            <a:r>
              <a:rPr lang="en-US" dirty="0"/>
              <a:t> κα</a:t>
            </a:r>
            <a:r>
              <a:rPr lang="en-US" dirty="0" err="1"/>
              <a:t>θημερινότητά</a:t>
            </a:r>
            <a:r>
              <a:rPr lang="en-US" dirty="0"/>
              <a:t> μας: ΠΡΟΚΛΗΣΗ </a:t>
            </a:r>
            <a:r>
              <a:rPr lang="en-US" dirty="0" err="1"/>
              <a:t>γι</a:t>
            </a:r>
            <a:r>
              <a:rPr lang="en-US" dirty="0"/>
              <a:t>α </a:t>
            </a:r>
            <a:r>
              <a:rPr lang="en-US" dirty="0" err="1"/>
              <a:t>την</a:t>
            </a:r>
            <a:r>
              <a:rPr lang="en-US" dirty="0"/>
              <a:t> πα</a:t>
            </a:r>
            <a:r>
              <a:rPr lang="en-US" dirty="0" err="1"/>
              <a:t>ιδ</a:t>
            </a:r>
            <a:r>
              <a:rPr lang="en-US" dirty="0"/>
              <a:t>α</a:t>
            </a:r>
            <a:r>
              <a:rPr lang="en-US" dirty="0" err="1"/>
              <a:t>γωγική</a:t>
            </a:r>
            <a:r>
              <a:rPr lang="en-US" dirty="0"/>
              <a:t> </a:t>
            </a:r>
            <a:r>
              <a:rPr lang="en-US" dirty="0" err="1"/>
              <a:t>των</a:t>
            </a:r>
            <a:r>
              <a:rPr lang="en-US" dirty="0"/>
              <a:t> </a:t>
            </a:r>
            <a:r>
              <a:rPr lang="en-US" dirty="0" err="1"/>
              <a:t>γρ</a:t>
            </a:r>
            <a:r>
              <a:rPr lang="en-US" dirty="0"/>
              <a:t>α</a:t>
            </a:r>
            <a:r>
              <a:rPr lang="en-US" dirty="0" err="1"/>
              <a:t>μμ</a:t>
            </a:r>
            <a:r>
              <a:rPr lang="en-US" dirty="0"/>
              <a:t>α</a:t>
            </a:r>
            <a:r>
              <a:rPr lang="en-US" dirty="0" err="1"/>
              <a:t>τισμών</a:t>
            </a:r>
            <a:r>
              <a:rPr lang="en-US" dirty="0"/>
              <a:t> α</a:t>
            </a:r>
            <a:r>
              <a:rPr lang="en-US" dirty="0" err="1"/>
              <a:t>φού</a:t>
            </a:r>
            <a:r>
              <a:rPr lang="en-US" dirty="0"/>
              <a:t> ο παρα</a:t>
            </a:r>
            <a:r>
              <a:rPr lang="en-US" dirty="0" err="1"/>
              <a:t>δοσι</a:t>
            </a:r>
            <a:r>
              <a:rPr lang="en-US" dirty="0"/>
              <a:t>α</a:t>
            </a:r>
            <a:r>
              <a:rPr lang="en-US" dirty="0" err="1"/>
              <a:t>κός</a:t>
            </a:r>
            <a:r>
              <a:rPr lang="en-US" dirty="0"/>
              <a:t> </a:t>
            </a:r>
            <a:r>
              <a:rPr lang="en-US" dirty="0" err="1"/>
              <a:t>διδ</a:t>
            </a:r>
            <a:r>
              <a:rPr lang="en-US" dirty="0"/>
              <a:t>α</a:t>
            </a:r>
            <a:r>
              <a:rPr lang="en-US" dirty="0" err="1"/>
              <a:t>κτικός</a:t>
            </a:r>
            <a:r>
              <a:rPr lang="en-US" dirty="0"/>
              <a:t> </a:t>
            </a:r>
            <a:r>
              <a:rPr lang="en-US" dirty="0" err="1"/>
              <a:t>γρ</a:t>
            </a:r>
            <a:r>
              <a:rPr lang="en-US" dirty="0"/>
              <a:t>α</a:t>
            </a:r>
            <a:r>
              <a:rPr lang="en-US" dirty="0" err="1"/>
              <a:t>μμ</a:t>
            </a:r>
            <a:r>
              <a:rPr lang="en-US" dirty="0"/>
              <a:t>α</a:t>
            </a:r>
            <a:r>
              <a:rPr lang="en-US" dirty="0" err="1"/>
              <a:t>τισμός</a:t>
            </a:r>
            <a:r>
              <a:rPr lang="en-US" dirty="0"/>
              <a:t> </a:t>
            </a:r>
            <a:r>
              <a:rPr lang="en-US" dirty="0" err="1"/>
              <a:t>δεν</a:t>
            </a:r>
            <a:r>
              <a:rPr lang="en-US" dirty="0"/>
              <a:t> α</a:t>
            </a:r>
            <a:r>
              <a:rPr lang="en-US" dirty="0" err="1"/>
              <a:t>ρκεί</a:t>
            </a:r>
            <a:r>
              <a:rPr lang="en-US" dirty="0"/>
              <a:t> </a:t>
            </a:r>
            <a:r>
              <a:rPr lang="en-US" dirty="0" err="1"/>
              <a:t>γι</a:t>
            </a:r>
            <a:r>
              <a:rPr lang="en-US" dirty="0"/>
              <a:t>α να </a:t>
            </a:r>
            <a:r>
              <a:rPr lang="en-US" dirty="0" err="1"/>
              <a:t>διοχετεύσουν</a:t>
            </a:r>
            <a:r>
              <a:rPr lang="en-US" dirty="0"/>
              <a:t> </a:t>
            </a:r>
            <a:r>
              <a:rPr lang="en-US" dirty="0" err="1"/>
              <a:t>οι</a:t>
            </a:r>
            <a:r>
              <a:rPr lang="en-US" dirty="0"/>
              <a:t> μα</a:t>
            </a:r>
            <a:r>
              <a:rPr lang="en-US" dirty="0" err="1"/>
              <a:t>θητές</a:t>
            </a:r>
            <a:r>
              <a:rPr lang="en-US" dirty="0"/>
              <a:t> </a:t>
            </a:r>
            <a:r>
              <a:rPr lang="en-US" dirty="0" err="1"/>
              <a:t>την</a:t>
            </a:r>
            <a:r>
              <a:rPr lang="en-US" dirty="0"/>
              <a:t> </a:t>
            </a:r>
            <a:r>
              <a:rPr lang="en-US" dirty="0" err="1"/>
              <a:t>ενεργητικότητ</a:t>
            </a:r>
            <a:r>
              <a:rPr lang="en-US" dirty="0"/>
              <a:t>α </a:t>
            </a:r>
            <a:r>
              <a:rPr lang="en-US" dirty="0" err="1"/>
              <a:t>τους</a:t>
            </a:r>
            <a:r>
              <a:rPr lang="en-US" dirty="0"/>
              <a:t> π</a:t>
            </a:r>
            <a:r>
              <a:rPr lang="en-US" dirty="0" err="1"/>
              <a:t>ρος</a:t>
            </a:r>
            <a:r>
              <a:rPr lang="en-US" dirty="0"/>
              <a:t> </a:t>
            </a:r>
            <a:r>
              <a:rPr lang="en-US" dirty="0" err="1"/>
              <a:t>την</a:t>
            </a:r>
            <a:r>
              <a:rPr lang="en-US" dirty="0"/>
              <a:t> κα</a:t>
            </a:r>
            <a:r>
              <a:rPr lang="en-US" dirty="0" err="1"/>
              <a:t>τεύθυνση</a:t>
            </a:r>
            <a:r>
              <a:rPr lang="en-US" dirty="0"/>
              <a:t> π</a:t>
            </a:r>
            <a:r>
              <a:rPr lang="en-US" dirty="0" err="1"/>
              <a:t>ου</a:t>
            </a:r>
            <a:r>
              <a:rPr lang="en-US" dirty="0"/>
              <a:t> θα </a:t>
            </a:r>
            <a:r>
              <a:rPr lang="en-US" dirty="0" err="1"/>
              <a:t>τους</a:t>
            </a:r>
            <a:r>
              <a:rPr lang="en-US" dirty="0"/>
              <a:t> επ</a:t>
            </a:r>
            <a:r>
              <a:rPr lang="en-US" dirty="0" err="1"/>
              <a:t>ιτρέψει</a:t>
            </a:r>
            <a:r>
              <a:rPr lang="en-US" dirty="0"/>
              <a:t> να α</a:t>
            </a:r>
            <a:r>
              <a:rPr lang="en-US" dirty="0" err="1"/>
              <a:t>ντ</a:t>
            </a:r>
            <a:r>
              <a:rPr lang="en-US" dirty="0"/>
              <a:t>απ</a:t>
            </a:r>
            <a:r>
              <a:rPr lang="en-US" dirty="0" err="1"/>
              <a:t>εξέρθουν</a:t>
            </a:r>
            <a:r>
              <a:rPr lang="en-US" dirty="0"/>
              <a:t> </a:t>
            </a:r>
            <a:r>
              <a:rPr lang="en-US" dirty="0" err="1"/>
              <a:t>στις</a:t>
            </a:r>
            <a:r>
              <a:rPr lang="en-US" dirty="0"/>
              <a:t> </a:t>
            </a:r>
            <a:r>
              <a:rPr lang="en-US" dirty="0" err="1"/>
              <a:t>νέες</a:t>
            </a:r>
            <a:r>
              <a:rPr lang="en-US" dirty="0"/>
              <a:t> </a:t>
            </a:r>
            <a:r>
              <a:rPr lang="en-US" dirty="0" err="1"/>
              <a:t>σφ</a:t>
            </a:r>
            <a:r>
              <a:rPr lang="en-US" dirty="0"/>
              <a:t>α</a:t>
            </a:r>
            <a:r>
              <a:rPr lang="en-US" dirty="0" err="1"/>
              <a:t>ίρες</a:t>
            </a:r>
            <a:r>
              <a:rPr lang="en-US" dirty="0"/>
              <a:t> </a:t>
            </a:r>
            <a:r>
              <a:rPr lang="en-US" dirty="0" err="1"/>
              <a:t>της</a:t>
            </a:r>
            <a:r>
              <a:rPr lang="en-US" dirty="0"/>
              <a:t> </a:t>
            </a:r>
            <a:r>
              <a:rPr lang="en-US" dirty="0" err="1"/>
              <a:t>εργ</a:t>
            </a:r>
            <a:r>
              <a:rPr lang="en-US" dirty="0"/>
              <a:t>α</a:t>
            </a:r>
            <a:r>
              <a:rPr lang="en-US" dirty="0" err="1"/>
              <a:t>σί</a:t>
            </a:r>
            <a:r>
              <a:rPr lang="en-US" dirty="0"/>
              <a:t>ας, </a:t>
            </a:r>
            <a:r>
              <a:rPr lang="en-US" dirty="0" err="1"/>
              <a:t>ιδιότητ</a:t>
            </a:r>
            <a:r>
              <a:rPr lang="en-US" dirty="0"/>
              <a:t>ας </a:t>
            </a:r>
            <a:r>
              <a:rPr lang="en-US" dirty="0" err="1"/>
              <a:t>του</a:t>
            </a:r>
            <a:r>
              <a:rPr lang="en-US" dirty="0"/>
              <a:t> π</a:t>
            </a:r>
            <a:r>
              <a:rPr lang="en-US" dirty="0" err="1"/>
              <a:t>ολίτη</a:t>
            </a:r>
            <a:r>
              <a:rPr lang="en-US" dirty="0"/>
              <a:t> και </a:t>
            </a:r>
            <a:r>
              <a:rPr lang="en-US" dirty="0" err="1"/>
              <a:t>ζωής</a:t>
            </a:r>
            <a:r>
              <a:rPr lang="en-US" dirty="0"/>
              <a:t> </a:t>
            </a:r>
            <a:r>
              <a:rPr lang="en-US" dirty="0" err="1"/>
              <a:t>της</a:t>
            </a:r>
            <a:r>
              <a:rPr lang="en-US" dirty="0"/>
              <a:t> </a:t>
            </a:r>
            <a:r>
              <a:rPr lang="en-US" dirty="0" err="1"/>
              <a:t>κοινότητ</a:t>
            </a:r>
            <a:r>
              <a:rPr lang="en-US" dirty="0"/>
              <a:t>ας.​</a:t>
            </a:r>
          </a:p>
        </p:txBody>
      </p:sp>
    </p:spTree>
    <p:extLst>
      <p:ext uri="{BB962C8B-B14F-4D97-AF65-F5344CB8AC3E}">
        <p14:creationId xmlns:p14="http://schemas.microsoft.com/office/powerpoint/2010/main" val="3950074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2014F-DE99-472E-8A6D-CB60A29C580D}"/>
              </a:ext>
            </a:extLst>
          </p:cNvPr>
          <p:cNvSpPr>
            <a:spLocks noGrp="1"/>
          </p:cNvSpPr>
          <p:nvPr>
            <p:ph type="title"/>
          </p:nvPr>
        </p:nvSpPr>
        <p:spPr/>
        <p:txBody>
          <a:bodyPr/>
          <a:lstStyle/>
          <a:p>
            <a:r>
              <a:rPr lang="en-US" dirty="0" err="1"/>
              <a:t>Νέοι</a:t>
            </a:r>
            <a:r>
              <a:rPr lang="en-US" dirty="0"/>
              <a:t> </a:t>
            </a:r>
            <a:r>
              <a:rPr lang="en-US" dirty="0" err="1"/>
              <a:t>γρ</a:t>
            </a:r>
            <a:r>
              <a:rPr lang="en-US" dirty="0"/>
              <a:t>α</a:t>
            </a:r>
            <a:r>
              <a:rPr lang="en-US" dirty="0" err="1"/>
              <a:t>μμ</a:t>
            </a:r>
            <a:r>
              <a:rPr lang="en-US" dirty="0"/>
              <a:t>α</a:t>
            </a:r>
            <a:r>
              <a:rPr lang="en-US" dirty="0" err="1"/>
              <a:t>τισμοί</a:t>
            </a:r>
            <a:r>
              <a:rPr lang="en-US" dirty="0"/>
              <a:t> </a:t>
            </a:r>
            <a:r>
              <a:rPr lang="en-US" dirty="0" err="1"/>
              <a:t>γι</a:t>
            </a:r>
            <a:r>
              <a:rPr lang="en-US" dirty="0"/>
              <a:t>α </a:t>
            </a:r>
            <a:r>
              <a:rPr lang="en-US" dirty="0" err="1"/>
              <a:t>νέους</a:t>
            </a:r>
            <a:r>
              <a:rPr lang="en-US" dirty="0"/>
              <a:t> κα</a:t>
            </a:r>
            <a:r>
              <a:rPr lang="en-US" dirty="0" err="1"/>
              <a:t>ιρούς</a:t>
            </a:r>
          </a:p>
        </p:txBody>
      </p:sp>
      <p:sp>
        <p:nvSpPr>
          <p:cNvPr id="3" name="Content Placeholder 2">
            <a:extLst>
              <a:ext uri="{FF2B5EF4-FFF2-40B4-BE49-F238E27FC236}">
                <a16:creationId xmlns:a16="http://schemas.microsoft.com/office/drawing/2014/main" id="{065CBBF2-D9B5-44CC-BE3F-7C3A0678D911}"/>
              </a:ext>
            </a:extLst>
          </p:cNvPr>
          <p:cNvSpPr>
            <a:spLocks noGrp="1"/>
          </p:cNvSpPr>
          <p:nvPr>
            <p:ph idx="1"/>
          </p:nvPr>
        </p:nvSpPr>
        <p:spPr/>
        <p:txBody>
          <a:bodyPr vert="horz" lIns="91440" tIns="45720" rIns="91440" bIns="45720" rtlCol="0" anchor="t">
            <a:normAutofit/>
          </a:bodyPr>
          <a:lstStyle/>
          <a:p>
            <a:r>
              <a:rPr lang="en-US" dirty="0"/>
              <a:t>Η πα</a:t>
            </a:r>
            <a:r>
              <a:rPr lang="en-US" dirty="0" err="1"/>
              <a:t>ιδ</a:t>
            </a:r>
            <a:r>
              <a:rPr lang="en-US" dirty="0"/>
              <a:t>α</a:t>
            </a:r>
            <a:r>
              <a:rPr lang="en-US" dirty="0" err="1"/>
              <a:t>γωγική</a:t>
            </a:r>
            <a:r>
              <a:rPr lang="en-US" dirty="0"/>
              <a:t> </a:t>
            </a:r>
            <a:r>
              <a:rPr lang="en-US" dirty="0" err="1"/>
              <a:t>των</a:t>
            </a:r>
            <a:r>
              <a:rPr lang="en-US" dirty="0"/>
              <a:t> </a:t>
            </a:r>
            <a:r>
              <a:rPr lang="en-US" dirty="0" err="1"/>
              <a:t>γρ</a:t>
            </a:r>
            <a:r>
              <a:rPr lang="en-US" dirty="0"/>
              <a:t>α</a:t>
            </a:r>
            <a:r>
              <a:rPr lang="en-US" dirty="0" err="1"/>
              <a:t>μμ</a:t>
            </a:r>
            <a:r>
              <a:rPr lang="en-US" dirty="0"/>
              <a:t>α</a:t>
            </a:r>
            <a:r>
              <a:rPr lang="en-US" dirty="0" err="1"/>
              <a:t>τισμών</a:t>
            </a:r>
            <a:r>
              <a:rPr lang="en-US" dirty="0"/>
              <a:t> μπ</a:t>
            </a:r>
            <a:r>
              <a:rPr lang="en-US" dirty="0" err="1"/>
              <a:t>ορεί</a:t>
            </a:r>
            <a:r>
              <a:rPr lang="en-US" dirty="0"/>
              <a:t> να α</a:t>
            </a:r>
            <a:r>
              <a:rPr lang="en-US" dirty="0" err="1"/>
              <a:t>ντιμετω</a:t>
            </a:r>
            <a:r>
              <a:rPr lang="en-US" dirty="0"/>
              <a:t>π</a:t>
            </a:r>
            <a:r>
              <a:rPr lang="en-US" dirty="0" err="1"/>
              <a:t>ίζει</a:t>
            </a:r>
            <a:r>
              <a:rPr lang="en-US" dirty="0"/>
              <a:t> </a:t>
            </a:r>
            <a:r>
              <a:rPr lang="en-US" dirty="0" err="1"/>
              <a:t>με</a:t>
            </a:r>
            <a:r>
              <a:rPr lang="en-US" dirty="0"/>
              <a:t> </a:t>
            </a:r>
            <a:r>
              <a:rPr lang="en-US" dirty="0" err="1"/>
              <a:t>ουδετερότητ</a:t>
            </a:r>
            <a:r>
              <a:rPr lang="en-US" dirty="0"/>
              <a:t>α </a:t>
            </a:r>
            <a:r>
              <a:rPr lang="en-US" dirty="0" err="1"/>
              <a:t>την</a:t>
            </a:r>
            <a:r>
              <a:rPr lang="en-US" dirty="0"/>
              <a:t> όπ</a:t>
            </a:r>
            <a:r>
              <a:rPr lang="en-US" dirty="0" err="1"/>
              <a:t>οι</a:t>
            </a:r>
            <a:r>
              <a:rPr lang="en-US" dirty="0"/>
              <a:t>α </a:t>
            </a:r>
            <a:r>
              <a:rPr lang="en-US" dirty="0" err="1"/>
              <a:t>στάση</a:t>
            </a:r>
            <a:r>
              <a:rPr lang="en-US" dirty="0"/>
              <a:t> </a:t>
            </a:r>
            <a:r>
              <a:rPr lang="en-US" dirty="0" err="1"/>
              <a:t>θέλουν</a:t>
            </a:r>
            <a:r>
              <a:rPr lang="en-US" dirty="0"/>
              <a:t> να </a:t>
            </a:r>
            <a:r>
              <a:rPr lang="en-US" dirty="0" err="1"/>
              <a:t>υιοθετήσουν</a:t>
            </a:r>
            <a:r>
              <a:rPr lang="en-US" dirty="0"/>
              <a:t> μα</a:t>
            </a:r>
            <a:r>
              <a:rPr lang="en-US" dirty="0" err="1"/>
              <a:t>θητές</a:t>
            </a:r>
            <a:r>
              <a:rPr lang="en-US" dirty="0"/>
              <a:t> και </a:t>
            </a:r>
            <a:r>
              <a:rPr lang="en-US" dirty="0" err="1"/>
              <a:t>δάσκ</a:t>
            </a:r>
            <a:r>
              <a:rPr lang="en-US" dirty="0"/>
              <a:t>α</a:t>
            </a:r>
            <a:r>
              <a:rPr lang="en-US" dirty="0" err="1"/>
              <a:t>λοι</a:t>
            </a:r>
            <a:r>
              <a:rPr lang="en-US" dirty="0"/>
              <a:t> </a:t>
            </a:r>
            <a:r>
              <a:rPr lang="en-US" dirty="0" err="1"/>
              <a:t>σε</a:t>
            </a:r>
            <a:r>
              <a:rPr lang="en-US" dirty="0"/>
              <a:t> </a:t>
            </a:r>
            <a:r>
              <a:rPr lang="en-US" dirty="0" err="1"/>
              <a:t>σχέση</a:t>
            </a:r>
            <a:r>
              <a:rPr lang="en-US" dirty="0"/>
              <a:t> </a:t>
            </a:r>
            <a:r>
              <a:rPr lang="en-US" dirty="0" err="1"/>
              <a:t>με</a:t>
            </a:r>
            <a:r>
              <a:rPr lang="en-US" dirty="0"/>
              <a:t> </a:t>
            </a:r>
            <a:r>
              <a:rPr lang="en-US" dirty="0" err="1"/>
              <a:t>τις</a:t>
            </a:r>
            <a:r>
              <a:rPr lang="en-US" dirty="0"/>
              <a:t> </a:t>
            </a:r>
            <a:r>
              <a:rPr lang="en-US" dirty="0" err="1"/>
              <a:t>μετ</a:t>
            </a:r>
            <a:r>
              <a:rPr lang="en-US" dirty="0"/>
              <a:t>αβα</a:t>
            </a:r>
            <a:r>
              <a:rPr lang="en-US" dirty="0" err="1"/>
              <a:t>λλόμενες</a:t>
            </a:r>
            <a:r>
              <a:rPr lang="en-US" dirty="0"/>
              <a:t> </a:t>
            </a:r>
            <a:r>
              <a:rPr lang="en-US" dirty="0" err="1"/>
              <a:t>κοινωνικές</a:t>
            </a:r>
            <a:r>
              <a:rPr lang="en-US" dirty="0"/>
              <a:t> </a:t>
            </a:r>
            <a:r>
              <a:rPr lang="en-US" dirty="0" err="1"/>
              <a:t>συνθήκες</a:t>
            </a:r>
            <a:r>
              <a:rPr lang="en-US" dirty="0"/>
              <a:t>- α</a:t>
            </a:r>
            <a:r>
              <a:rPr lang="en-US" dirty="0" err="1"/>
              <a:t>ρκεί</a:t>
            </a:r>
            <a:r>
              <a:rPr lang="en-US" dirty="0"/>
              <a:t> α</a:t>
            </a:r>
            <a:r>
              <a:rPr lang="en-US" dirty="0" err="1"/>
              <a:t>υτή</a:t>
            </a:r>
            <a:r>
              <a:rPr lang="en-US" dirty="0"/>
              <a:t> η </a:t>
            </a:r>
            <a:r>
              <a:rPr lang="en-US" dirty="0" err="1"/>
              <a:t>στάση</a:t>
            </a:r>
            <a:r>
              <a:rPr lang="en-US" dirty="0"/>
              <a:t> να </a:t>
            </a:r>
            <a:r>
              <a:rPr lang="en-US" dirty="0" err="1"/>
              <a:t>μη</a:t>
            </a:r>
            <a:r>
              <a:rPr lang="en-US" dirty="0"/>
              <a:t> </a:t>
            </a:r>
            <a:r>
              <a:rPr lang="en-US" dirty="0" err="1"/>
              <a:t>διευκολύνει</a:t>
            </a:r>
            <a:r>
              <a:rPr lang="en-US" dirty="0"/>
              <a:t>, α</a:t>
            </a:r>
            <a:r>
              <a:rPr lang="en-US" dirty="0" err="1"/>
              <a:t>κούσι</a:t>
            </a:r>
            <a:r>
              <a:rPr lang="en-US" dirty="0"/>
              <a:t>α </a:t>
            </a:r>
            <a:r>
              <a:rPr lang="en-US" dirty="0" err="1"/>
              <a:t>έστω</a:t>
            </a:r>
            <a:r>
              <a:rPr lang="en-US" dirty="0"/>
              <a:t>, επ</a:t>
            </a:r>
            <a:r>
              <a:rPr lang="en-US" dirty="0" err="1"/>
              <a:t>ιζήμιους</a:t>
            </a:r>
            <a:r>
              <a:rPr lang="en-US" dirty="0"/>
              <a:t> απ</a:t>
            </a:r>
            <a:r>
              <a:rPr lang="en-US" dirty="0" err="1"/>
              <a:t>οκλεισμούς</a:t>
            </a:r>
            <a:r>
              <a:rPr lang="en-US" dirty="0"/>
              <a:t>.</a:t>
            </a:r>
          </a:p>
          <a:p>
            <a:r>
              <a:rPr lang="en-US" dirty="0"/>
              <a:t>Η </a:t>
            </a:r>
            <a:r>
              <a:rPr lang="en-US" dirty="0" err="1"/>
              <a:t>εκ</a:t>
            </a:r>
            <a:r>
              <a:rPr lang="en-US" dirty="0"/>
              <a:t>πα</a:t>
            </a:r>
            <a:r>
              <a:rPr lang="en-US" dirty="0" err="1"/>
              <a:t>ίδευση</a:t>
            </a:r>
            <a:r>
              <a:rPr lang="en-US" dirty="0"/>
              <a:t> </a:t>
            </a:r>
            <a:r>
              <a:rPr lang="en-US" dirty="0" err="1"/>
              <a:t>φέρει</a:t>
            </a:r>
            <a:r>
              <a:rPr lang="en-US" dirty="0"/>
              <a:t> </a:t>
            </a:r>
            <a:r>
              <a:rPr lang="en-US" dirty="0" err="1"/>
              <a:t>τη</a:t>
            </a:r>
            <a:r>
              <a:rPr lang="en-US" dirty="0"/>
              <a:t> </a:t>
            </a:r>
            <a:r>
              <a:rPr lang="en-US" dirty="0" err="1"/>
              <a:t>θεμελιώδη</a:t>
            </a:r>
            <a:r>
              <a:rPr lang="en-US" dirty="0"/>
              <a:t> </a:t>
            </a:r>
            <a:r>
              <a:rPr lang="en-US" dirty="0" err="1"/>
              <a:t>ευθύνη</a:t>
            </a:r>
            <a:r>
              <a:rPr lang="en-US" dirty="0"/>
              <a:t> να πα</a:t>
            </a:r>
            <a:r>
              <a:rPr lang="en-US" dirty="0" err="1"/>
              <a:t>ρέχει</a:t>
            </a:r>
            <a:r>
              <a:rPr lang="en-US" dirty="0"/>
              <a:t> </a:t>
            </a:r>
            <a:r>
              <a:rPr lang="en-US" dirty="0" err="1"/>
              <a:t>στους</a:t>
            </a:r>
            <a:r>
              <a:rPr lang="en-US" dirty="0"/>
              <a:t> μα</a:t>
            </a:r>
            <a:r>
              <a:rPr lang="en-US" dirty="0" err="1"/>
              <a:t>θητές</a:t>
            </a:r>
            <a:r>
              <a:rPr lang="en-US" dirty="0"/>
              <a:t> </a:t>
            </a:r>
            <a:r>
              <a:rPr lang="en-US" dirty="0" err="1"/>
              <a:t>εργ</a:t>
            </a:r>
            <a:r>
              <a:rPr lang="en-US" dirty="0"/>
              <a:t>α</a:t>
            </a:r>
            <a:r>
              <a:rPr lang="en-US" dirty="0" err="1"/>
              <a:t>λεί</a:t>
            </a:r>
            <a:r>
              <a:rPr lang="en-US" dirty="0"/>
              <a:t>α </a:t>
            </a:r>
            <a:r>
              <a:rPr lang="en-US" dirty="0" err="1"/>
              <a:t>γι</a:t>
            </a:r>
            <a:r>
              <a:rPr lang="en-US" dirty="0"/>
              <a:t>α </a:t>
            </a:r>
            <a:r>
              <a:rPr lang="en-US" dirty="0" err="1"/>
              <a:t>την</a:t>
            </a:r>
            <a:r>
              <a:rPr lang="en-US" dirty="0"/>
              <a:t> απ</a:t>
            </a:r>
            <a:r>
              <a:rPr lang="en-US" dirty="0" err="1"/>
              <a:t>οτελεσμ</a:t>
            </a:r>
            <a:r>
              <a:rPr lang="en-US" dirty="0"/>
              <a:t>α</a:t>
            </a:r>
            <a:r>
              <a:rPr lang="en-US" dirty="0" err="1"/>
              <a:t>τική</a:t>
            </a:r>
            <a:r>
              <a:rPr lang="en-US" dirty="0"/>
              <a:t> </a:t>
            </a:r>
            <a:r>
              <a:rPr lang="en-US" dirty="0" err="1"/>
              <a:t>δημιουργί</a:t>
            </a:r>
            <a:r>
              <a:rPr lang="en-US" dirty="0"/>
              <a:t>α </a:t>
            </a:r>
            <a:r>
              <a:rPr lang="en-US" dirty="0" err="1"/>
              <a:t>νοημάτων</a:t>
            </a:r>
            <a:r>
              <a:rPr lang="en-US" dirty="0"/>
              <a:t>.</a:t>
            </a:r>
          </a:p>
        </p:txBody>
      </p:sp>
    </p:spTree>
    <p:extLst>
      <p:ext uri="{BB962C8B-B14F-4D97-AF65-F5344CB8AC3E}">
        <p14:creationId xmlns:p14="http://schemas.microsoft.com/office/powerpoint/2010/main" val="1302375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BA728-DF6E-4B3F-97C4-6AE2DCDEADE8}"/>
              </a:ext>
            </a:extLst>
          </p:cNvPr>
          <p:cNvSpPr>
            <a:spLocks noGrp="1"/>
          </p:cNvSpPr>
          <p:nvPr>
            <p:ph type="title"/>
          </p:nvPr>
        </p:nvSpPr>
        <p:spPr/>
        <p:txBody>
          <a:bodyPr/>
          <a:lstStyle/>
          <a:p>
            <a:r>
              <a:rPr lang="en-US" dirty="0" err="1"/>
              <a:t>Βι</a:t>
            </a:r>
            <a:r>
              <a:rPr lang="en-US" dirty="0"/>
              <a:t>β</a:t>
            </a:r>
            <a:r>
              <a:rPr lang="en-US" dirty="0" err="1"/>
              <a:t>λιογρ</a:t>
            </a:r>
            <a:r>
              <a:rPr lang="en-US" dirty="0"/>
              <a:t>α</a:t>
            </a:r>
            <a:r>
              <a:rPr lang="en-US" dirty="0" err="1"/>
              <a:t>φί</a:t>
            </a:r>
            <a:r>
              <a:rPr lang="en-US" dirty="0"/>
              <a:t>α</a:t>
            </a:r>
          </a:p>
        </p:txBody>
      </p:sp>
      <p:sp>
        <p:nvSpPr>
          <p:cNvPr id="3" name="Content Placeholder 2">
            <a:extLst>
              <a:ext uri="{FF2B5EF4-FFF2-40B4-BE49-F238E27FC236}">
                <a16:creationId xmlns:a16="http://schemas.microsoft.com/office/drawing/2014/main" id="{07B0E914-DC20-4305-85D1-8325761D1272}"/>
              </a:ext>
            </a:extLst>
          </p:cNvPr>
          <p:cNvSpPr>
            <a:spLocks noGrp="1"/>
          </p:cNvSpPr>
          <p:nvPr>
            <p:ph idx="1"/>
          </p:nvPr>
        </p:nvSpPr>
        <p:spPr/>
        <p:txBody>
          <a:bodyPr vert="horz" lIns="91440" tIns="45720" rIns="91440" bIns="45720" rtlCol="0" anchor="t">
            <a:normAutofit/>
          </a:bodyPr>
          <a:lstStyle/>
          <a:p>
            <a:r>
              <a:rPr lang="en-US" dirty="0"/>
              <a:t>Kalantzis, Cope, </a:t>
            </a:r>
            <a:r>
              <a:rPr lang="en-US" err="1"/>
              <a:t>Στελλάκης</a:t>
            </a:r>
            <a:r>
              <a:rPr lang="en-US" dirty="0"/>
              <a:t>, </a:t>
            </a:r>
            <a:r>
              <a:rPr lang="en-US" err="1"/>
              <a:t>Αρ</a:t>
            </a:r>
            <a:r>
              <a:rPr lang="en-US" dirty="0"/>
              <a:t>βα</a:t>
            </a:r>
            <a:r>
              <a:rPr lang="en-US" err="1"/>
              <a:t>νίτη</a:t>
            </a:r>
            <a:r>
              <a:rPr lang="en-US" dirty="0"/>
              <a:t> (2019). </a:t>
            </a:r>
            <a:r>
              <a:rPr lang="en-US" i="1" err="1"/>
              <a:t>Γρ</a:t>
            </a:r>
            <a:r>
              <a:rPr lang="en-US" i="1" dirty="0"/>
              <a:t>αμματισμοί. </a:t>
            </a:r>
            <a:r>
              <a:rPr lang="en-US"/>
              <a:t>Σελ:57-</a:t>
            </a:r>
            <a:r>
              <a:rPr lang="el-GR"/>
              <a:t>83</a:t>
            </a:r>
            <a:r>
              <a:rPr lang="en-US"/>
              <a:t>. </a:t>
            </a:r>
            <a:r>
              <a:rPr lang="en-US" err="1"/>
              <a:t>Εκδόσεις</a:t>
            </a:r>
            <a:r>
              <a:rPr lang="en-US"/>
              <a:t> </a:t>
            </a:r>
            <a:r>
              <a:rPr lang="en-US" err="1"/>
              <a:t>Κριτική</a:t>
            </a:r>
            <a:endParaRPr lang="en-US"/>
          </a:p>
        </p:txBody>
      </p:sp>
    </p:spTree>
    <p:extLst>
      <p:ext uri="{BB962C8B-B14F-4D97-AF65-F5344CB8AC3E}">
        <p14:creationId xmlns:p14="http://schemas.microsoft.com/office/powerpoint/2010/main" val="3603097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8FB06-383C-4723-A5B1-B8A75859A0D0}"/>
              </a:ext>
            </a:extLst>
          </p:cNvPr>
          <p:cNvSpPr>
            <a:spLocks noGrp="1"/>
          </p:cNvSpPr>
          <p:nvPr>
            <p:ph type="title"/>
          </p:nvPr>
        </p:nvSpPr>
        <p:spPr/>
        <p:txBody>
          <a:bodyPr/>
          <a:lstStyle/>
          <a:p>
            <a:r>
              <a:rPr lang="en-US" dirty="0" err="1"/>
              <a:t>Νέες</a:t>
            </a:r>
            <a:r>
              <a:rPr lang="en-US" dirty="0"/>
              <a:t> </a:t>
            </a:r>
            <a:r>
              <a:rPr lang="en-US" dirty="0" err="1"/>
              <a:t>εκ</a:t>
            </a:r>
            <a:r>
              <a:rPr lang="en-US" dirty="0"/>
              <a:t>πα</a:t>
            </a:r>
            <a:r>
              <a:rPr lang="en-US" dirty="0" err="1"/>
              <a:t>ιδευτικές</a:t>
            </a:r>
            <a:r>
              <a:rPr lang="en-US" dirty="0"/>
              <a:t> α</a:t>
            </a:r>
            <a:r>
              <a:rPr lang="en-US" dirty="0" err="1"/>
              <a:t>νάγκες</a:t>
            </a:r>
          </a:p>
        </p:txBody>
      </p:sp>
      <p:sp>
        <p:nvSpPr>
          <p:cNvPr id="3" name="Content Placeholder 2">
            <a:extLst>
              <a:ext uri="{FF2B5EF4-FFF2-40B4-BE49-F238E27FC236}">
                <a16:creationId xmlns:a16="http://schemas.microsoft.com/office/drawing/2014/main" id="{32D7998E-C3D2-42D6-8B5B-8054D2B181E2}"/>
              </a:ext>
            </a:extLst>
          </p:cNvPr>
          <p:cNvSpPr>
            <a:spLocks noGrp="1"/>
          </p:cNvSpPr>
          <p:nvPr>
            <p:ph idx="1"/>
          </p:nvPr>
        </p:nvSpPr>
        <p:spPr/>
        <p:txBody>
          <a:bodyPr vert="horz" lIns="91440" tIns="45720" rIns="91440" bIns="45720" rtlCol="0" anchor="t">
            <a:normAutofit/>
          </a:bodyPr>
          <a:lstStyle/>
          <a:p>
            <a:r>
              <a:rPr lang="en-US" dirty="0"/>
              <a:t>Απ</a:t>
            </a:r>
            <a:r>
              <a:rPr lang="en-US" dirty="0" err="1"/>
              <a:t>οστολή</a:t>
            </a:r>
            <a:r>
              <a:rPr lang="en-US" dirty="0"/>
              <a:t> </a:t>
            </a:r>
            <a:r>
              <a:rPr lang="en-US" dirty="0" err="1"/>
              <a:t>του</a:t>
            </a:r>
            <a:r>
              <a:rPr lang="en-US" dirty="0"/>
              <a:t> </a:t>
            </a:r>
            <a:r>
              <a:rPr lang="en-US" dirty="0" err="1"/>
              <a:t>σχολείου</a:t>
            </a:r>
            <a:r>
              <a:rPr lang="en-US" dirty="0"/>
              <a:t> </a:t>
            </a:r>
            <a:r>
              <a:rPr lang="en-US" dirty="0" err="1"/>
              <a:t>είν</a:t>
            </a:r>
            <a:r>
              <a:rPr lang="en-US" dirty="0"/>
              <a:t>αι και η π</a:t>
            </a:r>
            <a:r>
              <a:rPr lang="en-US" dirty="0" err="1"/>
              <a:t>ροετοιμ</a:t>
            </a:r>
            <a:r>
              <a:rPr lang="en-US" dirty="0"/>
              <a:t>α</a:t>
            </a:r>
            <a:r>
              <a:rPr lang="en-US" dirty="0" err="1"/>
              <a:t>σί</a:t>
            </a:r>
            <a:r>
              <a:rPr lang="en-US" dirty="0"/>
              <a:t>α </a:t>
            </a:r>
            <a:r>
              <a:rPr lang="en-US" dirty="0" err="1"/>
              <a:t>των</a:t>
            </a:r>
            <a:r>
              <a:rPr lang="en-US" dirty="0"/>
              <a:t> μα</a:t>
            </a:r>
            <a:r>
              <a:rPr lang="en-US" dirty="0" err="1"/>
              <a:t>θητών</a:t>
            </a:r>
            <a:r>
              <a:rPr lang="en-US" dirty="0"/>
              <a:t> </a:t>
            </a:r>
            <a:r>
              <a:rPr lang="en-US" dirty="0" err="1"/>
              <a:t>γι</a:t>
            </a:r>
            <a:r>
              <a:rPr lang="en-US" dirty="0"/>
              <a:t>α </a:t>
            </a:r>
            <a:r>
              <a:rPr lang="en-US" dirty="0" err="1"/>
              <a:t>τον</a:t>
            </a:r>
            <a:r>
              <a:rPr lang="en-US" dirty="0"/>
              <a:t> πρα</a:t>
            </a:r>
            <a:r>
              <a:rPr lang="en-US" dirty="0" err="1"/>
              <a:t>γμ</a:t>
            </a:r>
            <a:r>
              <a:rPr lang="en-US" dirty="0"/>
              <a:t>α</a:t>
            </a:r>
            <a:r>
              <a:rPr lang="en-US" dirty="0" err="1"/>
              <a:t>τικό</a:t>
            </a:r>
            <a:r>
              <a:rPr lang="en-US" dirty="0"/>
              <a:t> </a:t>
            </a:r>
            <a:r>
              <a:rPr lang="en-US" dirty="0" err="1"/>
              <a:t>κόσμο</a:t>
            </a:r>
            <a:r>
              <a:rPr lang="en-US" dirty="0"/>
              <a:t>: </a:t>
            </a:r>
            <a:r>
              <a:rPr lang="en-US" dirty="0" err="1"/>
              <a:t>εργ</a:t>
            </a:r>
            <a:r>
              <a:rPr lang="en-US" dirty="0"/>
              <a:t>α</a:t>
            </a:r>
            <a:r>
              <a:rPr lang="en-US" dirty="0" err="1"/>
              <a:t>ζόμενοι</a:t>
            </a:r>
            <a:r>
              <a:rPr lang="en-US" dirty="0"/>
              <a:t>, π</a:t>
            </a:r>
            <a:r>
              <a:rPr lang="en-US" dirty="0" err="1"/>
              <a:t>ολίτες</a:t>
            </a:r>
            <a:r>
              <a:rPr lang="en-US" dirty="0"/>
              <a:t>, </a:t>
            </a:r>
            <a:r>
              <a:rPr lang="en-US" dirty="0" err="1"/>
              <a:t>ενεργά</a:t>
            </a:r>
            <a:r>
              <a:rPr lang="en-US" dirty="0"/>
              <a:t> </a:t>
            </a:r>
            <a:r>
              <a:rPr lang="en-US" dirty="0" err="1"/>
              <a:t>μέλη</a:t>
            </a:r>
            <a:r>
              <a:rPr lang="en-US" dirty="0"/>
              <a:t> </a:t>
            </a:r>
            <a:r>
              <a:rPr lang="en-US" dirty="0" err="1"/>
              <a:t>της</a:t>
            </a:r>
            <a:r>
              <a:rPr lang="en-US" dirty="0"/>
              <a:t> </a:t>
            </a:r>
            <a:r>
              <a:rPr lang="en-US" dirty="0" err="1"/>
              <a:t>κοινωνικής</a:t>
            </a:r>
            <a:r>
              <a:rPr lang="en-US" dirty="0"/>
              <a:t> </a:t>
            </a:r>
            <a:r>
              <a:rPr lang="en-US" dirty="0" err="1"/>
              <a:t>ζωής</a:t>
            </a:r>
          </a:p>
          <a:p>
            <a:r>
              <a:rPr lang="en-US" dirty="0" err="1"/>
              <a:t>Ανάδυση</a:t>
            </a:r>
            <a:r>
              <a:rPr lang="en-US" dirty="0"/>
              <a:t> </a:t>
            </a:r>
            <a:r>
              <a:rPr lang="en-US" dirty="0" err="1"/>
              <a:t>οικονομί</a:t>
            </a:r>
            <a:r>
              <a:rPr lang="en-US" dirty="0"/>
              <a:t>ας </a:t>
            </a:r>
            <a:r>
              <a:rPr lang="en-US" dirty="0" err="1"/>
              <a:t>της</a:t>
            </a:r>
            <a:r>
              <a:rPr lang="en-US" dirty="0"/>
              <a:t> </a:t>
            </a:r>
            <a:r>
              <a:rPr lang="en-US" dirty="0" err="1"/>
              <a:t>γνώσης</a:t>
            </a:r>
            <a:r>
              <a:rPr lang="en-US" dirty="0"/>
              <a:t> α</a:t>
            </a:r>
            <a:r>
              <a:rPr lang="en-US" dirty="0" err="1"/>
              <a:t>λλάζει</a:t>
            </a:r>
            <a:r>
              <a:rPr lang="en-US" dirty="0"/>
              <a:t> </a:t>
            </a:r>
            <a:r>
              <a:rPr lang="en-US" dirty="0" err="1"/>
              <a:t>σκο</a:t>
            </a:r>
            <a:r>
              <a:rPr lang="en-US" dirty="0"/>
              <a:t>π</a:t>
            </a:r>
            <a:r>
              <a:rPr lang="en-US" dirty="0" err="1"/>
              <a:t>ούς</a:t>
            </a:r>
            <a:r>
              <a:rPr lang="en-US" dirty="0"/>
              <a:t> </a:t>
            </a:r>
            <a:r>
              <a:rPr lang="en-US" dirty="0" err="1"/>
              <a:t>σχολικής</a:t>
            </a:r>
            <a:r>
              <a:rPr lang="en-US" dirty="0"/>
              <a:t> </a:t>
            </a:r>
            <a:r>
              <a:rPr lang="en-US" dirty="0" err="1"/>
              <a:t>εκ</a:t>
            </a:r>
            <a:r>
              <a:rPr lang="en-US" dirty="0"/>
              <a:t>πα</a:t>
            </a:r>
            <a:r>
              <a:rPr lang="en-US" dirty="0" err="1"/>
              <a:t>ίδευσης</a:t>
            </a:r>
            <a:r>
              <a:rPr lang="en-US" dirty="0"/>
              <a:t> από </a:t>
            </a:r>
            <a:r>
              <a:rPr lang="en-US" dirty="0" err="1"/>
              <a:t>το</a:t>
            </a:r>
            <a:r>
              <a:rPr lang="en-US" dirty="0"/>
              <a:t> </a:t>
            </a:r>
            <a:r>
              <a:rPr lang="en-US" dirty="0" err="1"/>
              <a:t>γρ</a:t>
            </a:r>
            <a:r>
              <a:rPr lang="en-US" dirty="0"/>
              <a:t>α</a:t>
            </a:r>
            <a:r>
              <a:rPr lang="en-US" dirty="0" err="1"/>
              <a:t>μμ</a:t>
            </a:r>
            <a:r>
              <a:rPr lang="en-US" dirty="0"/>
              <a:t>α</a:t>
            </a:r>
            <a:r>
              <a:rPr lang="en-US" dirty="0" err="1"/>
              <a:t>τισμό</a:t>
            </a:r>
            <a:r>
              <a:rPr lang="en-US" dirty="0"/>
              <a:t> </a:t>
            </a:r>
            <a:r>
              <a:rPr lang="en-US" dirty="0" err="1"/>
              <a:t>στους</a:t>
            </a:r>
            <a:r>
              <a:rPr lang="en-US" dirty="0"/>
              <a:t> </a:t>
            </a:r>
            <a:r>
              <a:rPr lang="en-US" dirty="0" err="1"/>
              <a:t>γρ</a:t>
            </a:r>
            <a:r>
              <a:rPr lang="en-US" dirty="0"/>
              <a:t>α</a:t>
            </a:r>
            <a:r>
              <a:rPr lang="en-US" dirty="0" err="1"/>
              <a:t>μμ</a:t>
            </a:r>
            <a:r>
              <a:rPr lang="en-US" dirty="0"/>
              <a:t>α</a:t>
            </a:r>
            <a:r>
              <a:rPr lang="en-US" dirty="0" err="1"/>
              <a:t>τισμούς</a:t>
            </a:r>
            <a:r>
              <a:rPr lang="en-US" dirty="0"/>
              <a:t> </a:t>
            </a:r>
            <a:r>
              <a:rPr lang="en-US" dirty="0" err="1"/>
              <a:t>ώστε</a:t>
            </a:r>
            <a:r>
              <a:rPr lang="en-US" dirty="0"/>
              <a:t> </a:t>
            </a:r>
            <a:r>
              <a:rPr lang="en-US" dirty="0" err="1"/>
              <a:t>ως</a:t>
            </a:r>
            <a:r>
              <a:rPr lang="en-US" dirty="0"/>
              <a:t> </a:t>
            </a:r>
            <a:r>
              <a:rPr lang="en-US" dirty="0" err="1"/>
              <a:t>εργ</a:t>
            </a:r>
            <a:r>
              <a:rPr lang="en-US" dirty="0"/>
              <a:t>α</a:t>
            </a:r>
            <a:r>
              <a:rPr lang="en-US" dirty="0" err="1"/>
              <a:t>ζόμενοι</a:t>
            </a:r>
            <a:r>
              <a:rPr lang="en-US" dirty="0"/>
              <a:t> να μπ</a:t>
            </a:r>
            <a:r>
              <a:rPr lang="en-US" dirty="0" err="1"/>
              <a:t>ορούν</a:t>
            </a:r>
            <a:r>
              <a:rPr lang="en-US" dirty="0"/>
              <a:t> να </a:t>
            </a:r>
            <a:r>
              <a:rPr lang="en-US" dirty="0" err="1"/>
              <a:t>δι</a:t>
            </a:r>
            <a:r>
              <a:rPr lang="en-US" dirty="0"/>
              <a:t>α</a:t>
            </a:r>
            <a:r>
              <a:rPr lang="en-US" dirty="0" err="1"/>
              <a:t>χειρίζοντ</a:t>
            </a:r>
            <a:r>
              <a:rPr lang="en-US" dirty="0"/>
              <a:t>αι επ</a:t>
            </a:r>
            <a:r>
              <a:rPr lang="en-US" dirty="0" err="1"/>
              <a:t>ιτυχώς</a:t>
            </a:r>
            <a:r>
              <a:rPr lang="en-US" dirty="0"/>
              <a:t> π</a:t>
            </a:r>
            <a:r>
              <a:rPr lang="en-US" dirty="0" err="1"/>
              <a:t>οικιλί</a:t>
            </a:r>
            <a:r>
              <a:rPr lang="en-US" dirty="0"/>
              <a:t>α </a:t>
            </a:r>
            <a:r>
              <a:rPr lang="en-US" dirty="0" err="1"/>
              <a:t>τρό</a:t>
            </a:r>
            <a:r>
              <a:rPr lang="en-US" dirty="0"/>
              <a:t>π</a:t>
            </a:r>
            <a:r>
              <a:rPr lang="en-US" dirty="0" err="1"/>
              <a:t>ων</a:t>
            </a:r>
            <a:r>
              <a:rPr lang="en-US" dirty="0"/>
              <a:t> επ</a:t>
            </a:r>
            <a:r>
              <a:rPr lang="en-US" dirty="0" err="1"/>
              <a:t>ικοινωνί</a:t>
            </a:r>
            <a:r>
              <a:rPr lang="en-US" dirty="0"/>
              <a:t>ας </a:t>
            </a:r>
            <a:r>
              <a:rPr lang="en-US" dirty="0" err="1"/>
              <a:t>με</a:t>
            </a:r>
            <a:r>
              <a:rPr lang="en-US" dirty="0"/>
              <a:t> </a:t>
            </a:r>
            <a:r>
              <a:rPr lang="en-US" dirty="0" err="1"/>
              <a:t>άλλους</a:t>
            </a:r>
            <a:r>
              <a:rPr lang="en-US" dirty="0"/>
              <a:t> </a:t>
            </a:r>
            <a:r>
              <a:rPr lang="en-US" dirty="0" err="1"/>
              <a:t>εργ</a:t>
            </a:r>
            <a:r>
              <a:rPr lang="en-US" dirty="0"/>
              <a:t>α</a:t>
            </a:r>
            <a:r>
              <a:rPr lang="en-US" dirty="0" err="1"/>
              <a:t>ζόμενους</a:t>
            </a:r>
            <a:r>
              <a:rPr lang="en-US" dirty="0"/>
              <a:t> α</a:t>
            </a:r>
            <a:r>
              <a:rPr lang="en-US" dirty="0" err="1"/>
              <a:t>λλά</a:t>
            </a:r>
            <a:r>
              <a:rPr lang="en-US" dirty="0"/>
              <a:t> και π</a:t>
            </a:r>
            <a:r>
              <a:rPr lang="en-US" dirty="0" err="1"/>
              <a:t>ελάτες</a:t>
            </a:r>
            <a:r>
              <a:rPr lang="en-US" dirty="0"/>
              <a:t> </a:t>
            </a:r>
            <a:r>
              <a:rPr lang="en-US" dirty="0" err="1"/>
              <a:t>με</a:t>
            </a:r>
            <a:r>
              <a:rPr lang="en-US" dirty="0"/>
              <a:t> </a:t>
            </a:r>
            <a:r>
              <a:rPr lang="en-US" dirty="0" err="1"/>
              <a:t>μι</a:t>
            </a:r>
            <a:r>
              <a:rPr lang="en-US" dirty="0"/>
              <a:t>α </a:t>
            </a:r>
            <a:r>
              <a:rPr lang="en-US" dirty="0" err="1"/>
              <a:t>γκάμ</a:t>
            </a:r>
            <a:r>
              <a:rPr lang="en-US" dirty="0"/>
              <a:t>α π</a:t>
            </a:r>
            <a:r>
              <a:rPr lang="en-US" dirty="0" err="1"/>
              <a:t>ολυτρο</a:t>
            </a:r>
            <a:r>
              <a:rPr lang="en-US" dirty="0"/>
              <a:t>π</a:t>
            </a:r>
            <a:r>
              <a:rPr lang="en-US" dirty="0" err="1"/>
              <a:t>ικών</a:t>
            </a:r>
            <a:r>
              <a:rPr lang="en-US" dirty="0"/>
              <a:t> </a:t>
            </a:r>
            <a:r>
              <a:rPr lang="en-US" dirty="0" err="1"/>
              <a:t>μέσων</a:t>
            </a:r>
            <a:r>
              <a:rPr lang="en-US" dirty="0"/>
              <a:t> επ</a:t>
            </a:r>
            <a:r>
              <a:rPr lang="en-US" dirty="0" err="1"/>
              <a:t>ικοινωνί</a:t>
            </a:r>
            <a:r>
              <a:rPr lang="en-US" dirty="0"/>
              <a:t>ας.</a:t>
            </a:r>
          </a:p>
        </p:txBody>
      </p:sp>
    </p:spTree>
    <p:extLst>
      <p:ext uri="{BB962C8B-B14F-4D97-AF65-F5344CB8AC3E}">
        <p14:creationId xmlns:p14="http://schemas.microsoft.com/office/powerpoint/2010/main" val="649135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692E1-195D-4E37-903A-8B91530BCB68}"/>
              </a:ext>
            </a:extLst>
          </p:cNvPr>
          <p:cNvSpPr>
            <a:spLocks noGrp="1"/>
          </p:cNvSpPr>
          <p:nvPr>
            <p:ph type="title"/>
          </p:nvPr>
        </p:nvSpPr>
        <p:spPr/>
        <p:txBody>
          <a:bodyPr/>
          <a:lstStyle/>
          <a:p>
            <a:r>
              <a:rPr lang="en-US" dirty="0" err="1"/>
              <a:t>Γρ</a:t>
            </a:r>
            <a:r>
              <a:rPr lang="en-US" dirty="0"/>
              <a:t>α</a:t>
            </a:r>
            <a:r>
              <a:rPr lang="en-US" dirty="0" err="1"/>
              <a:t>μμ</a:t>
            </a:r>
            <a:r>
              <a:rPr lang="en-US" dirty="0"/>
              <a:t>α</a:t>
            </a:r>
            <a:r>
              <a:rPr lang="en-US" dirty="0" err="1"/>
              <a:t>τισμοί</a:t>
            </a:r>
            <a:r>
              <a:rPr lang="en-US" dirty="0"/>
              <a:t> και </a:t>
            </a:r>
            <a:r>
              <a:rPr lang="en-US" dirty="0" err="1"/>
              <a:t>ευκ</a:t>
            </a:r>
            <a:r>
              <a:rPr lang="en-US" dirty="0"/>
              <a:t>α</a:t>
            </a:r>
            <a:r>
              <a:rPr lang="en-US" dirty="0" err="1"/>
              <a:t>ιρίες</a:t>
            </a:r>
          </a:p>
        </p:txBody>
      </p:sp>
      <p:sp>
        <p:nvSpPr>
          <p:cNvPr id="3" name="Content Placeholder 2">
            <a:extLst>
              <a:ext uri="{FF2B5EF4-FFF2-40B4-BE49-F238E27FC236}">
                <a16:creationId xmlns:a16="http://schemas.microsoft.com/office/drawing/2014/main" id="{49B1966A-2079-4E75-A2C1-E9E5264FE412}"/>
              </a:ext>
            </a:extLst>
          </p:cNvPr>
          <p:cNvSpPr>
            <a:spLocks noGrp="1"/>
          </p:cNvSpPr>
          <p:nvPr>
            <p:ph idx="1"/>
          </p:nvPr>
        </p:nvSpPr>
        <p:spPr>
          <a:xfrm>
            <a:off x="1115568" y="1939049"/>
            <a:ext cx="10168128" cy="4233151"/>
          </a:xfrm>
        </p:spPr>
        <p:txBody>
          <a:bodyPr vert="horz" lIns="91440" tIns="45720" rIns="91440" bIns="45720" rtlCol="0" anchor="t">
            <a:normAutofit/>
          </a:bodyPr>
          <a:lstStyle/>
          <a:p>
            <a:r>
              <a:rPr lang="en-US" dirty="0"/>
              <a:t>Η </a:t>
            </a:r>
            <a:r>
              <a:rPr lang="en-US" dirty="0" err="1"/>
              <a:t>εκ</a:t>
            </a:r>
            <a:r>
              <a:rPr lang="en-US" dirty="0"/>
              <a:t>πα</a:t>
            </a:r>
            <a:r>
              <a:rPr lang="en-US" dirty="0" err="1"/>
              <a:t>ίδευση</a:t>
            </a:r>
            <a:r>
              <a:rPr lang="en-US" dirty="0"/>
              <a:t> πα</a:t>
            </a:r>
            <a:r>
              <a:rPr lang="en-US" dirty="0" err="1"/>
              <a:t>ρέχει</a:t>
            </a:r>
            <a:r>
              <a:rPr lang="en-US" dirty="0"/>
              <a:t> π</a:t>
            </a:r>
            <a:r>
              <a:rPr lang="en-US" dirty="0" err="1"/>
              <a:t>ρόσ</a:t>
            </a:r>
            <a:r>
              <a:rPr lang="en-US" dirty="0"/>
              <a:t>βα</a:t>
            </a:r>
            <a:r>
              <a:rPr lang="en-US" dirty="0" err="1"/>
              <a:t>ση</a:t>
            </a:r>
            <a:r>
              <a:rPr lang="en-US" dirty="0"/>
              <a:t> </a:t>
            </a:r>
            <a:r>
              <a:rPr lang="en-US" dirty="0" err="1"/>
              <a:t>σε</a:t>
            </a:r>
            <a:r>
              <a:rPr lang="en-US" dirty="0"/>
              <a:t> </a:t>
            </a:r>
            <a:r>
              <a:rPr lang="en-US" dirty="0" err="1"/>
              <a:t>ευκ</a:t>
            </a:r>
            <a:r>
              <a:rPr lang="en-US" dirty="0"/>
              <a:t>α</a:t>
            </a:r>
            <a:r>
              <a:rPr lang="en-US" dirty="0" err="1"/>
              <a:t>ιρίες</a:t>
            </a:r>
            <a:r>
              <a:rPr lang="en-US" dirty="0"/>
              <a:t>:</a:t>
            </a:r>
          </a:p>
          <a:p>
            <a:r>
              <a:rPr lang="en-US" dirty="0"/>
              <a:t>Κα</a:t>
            </a:r>
            <a:r>
              <a:rPr lang="en-US" dirty="0" err="1"/>
              <a:t>λύτερ</a:t>
            </a:r>
            <a:r>
              <a:rPr lang="en-US" dirty="0"/>
              <a:t>α α</a:t>
            </a:r>
            <a:r>
              <a:rPr lang="en-US" dirty="0" err="1"/>
              <a:t>μει</a:t>
            </a:r>
            <a:r>
              <a:rPr lang="en-US" dirty="0"/>
              <a:t>β</a:t>
            </a:r>
            <a:r>
              <a:rPr lang="en-US" dirty="0" err="1"/>
              <a:t>όμενη</a:t>
            </a:r>
            <a:r>
              <a:rPr lang="en-US" dirty="0"/>
              <a:t> απα</a:t>
            </a:r>
            <a:r>
              <a:rPr lang="en-US" dirty="0" err="1"/>
              <a:t>σχόληση</a:t>
            </a:r>
          </a:p>
          <a:p>
            <a:r>
              <a:rPr lang="en-US" dirty="0" err="1"/>
              <a:t>Μεγ</a:t>
            </a:r>
            <a:r>
              <a:rPr lang="en-US" dirty="0"/>
              <a:t>α</a:t>
            </a:r>
            <a:r>
              <a:rPr lang="en-US" dirty="0" err="1"/>
              <a:t>λύτερη</a:t>
            </a:r>
            <a:r>
              <a:rPr lang="en-US" dirty="0"/>
              <a:t> </a:t>
            </a:r>
            <a:r>
              <a:rPr lang="en-US" dirty="0" err="1"/>
              <a:t>δυν</a:t>
            </a:r>
            <a:r>
              <a:rPr lang="en-US" dirty="0"/>
              <a:t>α</a:t>
            </a:r>
            <a:r>
              <a:rPr lang="en-US" dirty="0" err="1"/>
              <a:t>τότητ</a:t>
            </a:r>
            <a:r>
              <a:rPr lang="en-US" dirty="0"/>
              <a:t>α </a:t>
            </a:r>
            <a:r>
              <a:rPr lang="en-US" dirty="0" err="1"/>
              <a:t>συμμετοχής</a:t>
            </a:r>
            <a:r>
              <a:rPr lang="en-US" dirty="0"/>
              <a:t> </a:t>
            </a:r>
            <a:r>
              <a:rPr lang="en-US" dirty="0" err="1"/>
              <a:t>στ</a:t>
            </a:r>
            <a:r>
              <a:rPr lang="en-US" dirty="0"/>
              <a:t>α </a:t>
            </a:r>
            <a:r>
              <a:rPr lang="en-US" dirty="0" err="1"/>
              <a:t>κοινά</a:t>
            </a:r>
          </a:p>
          <a:p>
            <a:r>
              <a:rPr lang="en-US" dirty="0" err="1"/>
              <a:t>Ανά</a:t>
            </a:r>
            <a:r>
              <a:rPr lang="en-US" dirty="0"/>
              <a:t>π</a:t>
            </a:r>
            <a:r>
              <a:rPr lang="en-US" dirty="0" err="1"/>
              <a:t>τυξη</a:t>
            </a:r>
            <a:r>
              <a:rPr lang="en-US" dirty="0"/>
              <a:t> π</a:t>
            </a:r>
            <a:r>
              <a:rPr lang="en-US" dirty="0" err="1"/>
              <a:t>ροσω</a:t>
            </a:r>
            <a:r>
              <a:rPr lang="en-US" dirty="0"/>
              <a:t>π</a:t>
            </a:r>
            <a:r>
              <a:rPr lang="en-US" dirty="0" err="1"/>
              <a:t>ικότητ</a:t>
            </a:r>
            <a:r>
              <a:rPr lang="en-US" dirty="0"/>
              <a:t>ας</a:t>
            </a:r>
          </a:p>
          <a:p>
            <a:r>
              <a:rPr lang="en-US" dirty="0"/>
              <a:t>Υπ</a:t>
            </a:r>
            <a:r>
              <a:rPr lang="en-US" dirty="0" err="1"/>
              <a:t>όσχετ</a:t>
            </a:r>
            <a:r>
              <a:rPr lang="en-US" dirty="0"/>
              <a:t>αι βα</a:t>
            </a:r>
            <a:r>
              <a:rPr lang="en-US" dirty="0" err="1"/>
              <a:t>θύτερη</a:t>
            </a:r>
            <a:r>
              <a:rPr lang="en-US" dirty="0"/>
              <a:t> κατα</a:t>
            </a:r>
            <a:r>
              <a:rPr lang="en-US" dirty="0" err="1"/>
              <a:t>νόηση</a:t>
            </a:r>
            <a:r>
              <a:rPr lang="en-US" dirty="0"/>
              <a:t> </a:t>
            </a:r>
            <a:r>
              <a:rPr lang="en-US" dirty="0" err="1"/>
              <a:t>του</a:t>
            </a:r>
            <a:r>
              <a:rPr lang="en-US" dirty="0"/>
              <a:t> </a:t>
            </a:r>
            <a:r>
              <a:rPr lang="en-US" dirty="0" err="1"/>
              <a:t>κόσμου</a:t>
            </a:r>
            <a:r>
              <a:rPr lang="en-US" dirty="0"/>
              <a:t> </a:t>
            </a:r>
            <a:r>
              <a:rPr lang="en-US" dirty="0" err="1"/>
              <a:t>γι</a:t>
            </a:r>
            <a:r>
              <a:rPr lang="en-US" dirty="0"/>
              <a:t>α να π</a:t>
            </a:r>
            <a:r>
              <a:rPr lang="en-US" dirty="0" err="1"/>
              <a:t>ετυχ</a:t>
            </a:r>
            <a:r>
              <a:rPr lang="en-US" dirty="0"/>
              <a:t>α</a:t>
            </a:r>
            <a:r>
              <a:rPr lang="en-US" dirty="0" err="1"/>
              <a:t>ίνουν</a:t>
            </a:r>
            <a:r>
              <a:rPr lang="en-US" dirty="0"/>
              <a:t> π</a:t>
            </a:r>
            <a:r>
              <a:rPr lang="en-US" dirty="0" err="1"/>
              <a:t>ερισσότερ</a:t>
            </a:r>
            <a:r>
              <a:rPr lang="en-US" dirty="0"/>
              <a:t>α </a:t>
            </a:r>
            <a:r>
              <a:rPr lang="en-US" dirty="0" err="1"/>
              <a:t>συνεισφέροντ</a:t>
            </a:r>
            <a:r>
              <a:rPr lang="en-US" dirty="0"/>
              <a:t>α</a:t>
            </a:r>
            <a:r>
              <a:rPr lang="en-US" dirty="0" err="1"/>
              <a:t>ςν</a:t>
            </a:r>
            <a:r>
              <a:rPr lang="en-US" dirty="0"/>
              <a:t> και </a:t>
            </a:r>
            <a:r>
              <a:rPr lang="en-US" dirty="0" err="1"/>
              <a:t>στη</a:t>
            </a:r>
            <a:r>
              <a:rPr lang="en-US" dirty="0"/>
              <a:t> </a:t>
            </a:r>
            <a:r>
              <a:rPr lang="en-US" dirty="0" err="1"/>
              <a:t>ζωή</a:t>
            </a:r>
            <a:r>
              <a:rPr lang="en-US" dirty="0"/>
              <a:t> </a:t>
            </a:r>
            <a:r>
              <a:rPr lang="en-US" dirty="0" err="1"/>
              <a:t>των</a:t>
            </a:r>
            <a:r>
              <a:rPr lang="en-US" dirty="0"/>
              <a:t> </a:t>
            </a:r>
            <a:r>
              <a:rPr lang="en-US" dirty="0" err="1"/>
              <a:t>συν</a:t>
            </a:r>
            <a:r>
              <a:rPr lang="en-US" dirty="0"/>
              <a:t>α</a:t>
            </a:r>
            <a:r>
              <a:rPr lang="en-US" dirty="0" err="1"/>
              <a:t>νθρώ</a:t>
            </a:r>
            <a:r>
              <a:rPr lang="en-US" dirty="0"/>
              <a:t>π</a:t>
            </a:r>
            <a:r>
              <a:rPr lang="en-US" dirty="0" err="1"/>
              <a:t>ων</a:t>
            </a:r>
            <a:r>
              <a:rPr lang="en-US" dirty="0"/>
              <a:t>.</a:t>
            </a:r>
          </a:p>
          <a:p>
            <a:r>
              <a:rPr lang="en-US" dirty="0" err="1"/>
              <a:t>Συχνά</a:t>
            </a:r>
            <a:r>
              <a:rPr lang="en-US" dirty="0"/>
              <a:t> η π</a:t>
            </a:r>
            <a:r>
              <a:rPr lang="en-US" dirty="0" err="1"/>
              <a:t>ρόσ</a:t>
            </a:r>
            <a:r>
              <a:rPr lang="en-US" dirty="0"/>
              <a:t>βα</a:t>
            </a:r>
            <a:r>
              <a:rPr lang="en-US" dirty="0" err="1"/>
              <a:t>ση</a:t>
            </a:r>
            <a:r>
              <a:rPr lang="en-US" dirty="0"/>
              <a:t> </a:t>
            </a:r>
            <a:r>
              <a:rPr lang="en-US" dirty="0" err="1"/>
              <a:t>δε</a:t>
            </a:r>
            <a:r>
              <a:rPr lang="en-US" dirty="0"/>
              <a:t> </a:t>
            </a:r>
            <a:r>
              <a:rPr lang="en-US" dirty="0" err="1"/>
              <a:t>γίνετ</a:t>
            </a:r>
            <a:r>
              <a:rPr lang="en-US" dirty="0"/>
              <a:t>αι επί </a:t>
            </a:r>
            <a:r>
              <a:rPr lang="en-US" dirty="0" err="1"/>
              <a:t>ίσοις</a:t>
            </a:r>
            <a:r>
              <a:rPr lang="en-US" dirty="0"/>
              <a:t> </a:t>
            </a:r>
            <a:r>
              <a:rPr lang="en-US" dirty="0" err="1"/>
              <a:t>όροις</a:t>
            </a:r>
            <a:r>
              <a:rPr lang="en-US" dirty="0"/>
              <a:t>- </a:t>
            </a:r>
            <a:r>
              <a:rPr lang="en-US" dirty="0" err="1"/>
              <a:t>Αρχή</a:t>
            </a:r>
            <a:r>
              <a:rPr lang="en-US" dirty="0"/>
              <a:t> </a:t>
            </a:r>
            <a:r>
              <a:rPr lang="en-US" dirty="0" err="1"/>
              <a:t>της</a:t>
            </a:r>
            <a:r>
              <a:rPr lang="en-US" dirty="0"/>
              <a:t> </a:t>
            </a:r>
            <a:r>
              <a:rPr lang="en-US" dirty="0" err="1"/>
              <a:t>ισοτιμί</a:t>
            </a:r>
            <a:r>
              <a:rPr lang="en-US" dirty="0"/>
              <a:t>ας: </a:t>
            </a:r>
            <a:r>
              <a:rPr lang="en-US" dirty="0" err="1"/>
              <a:t>όλοι</a:t>
            </a:r>
            <a:r>
              <a:rPr lang="en-US" dirty="0"/>
              <a:t> </a:t>
            </a:r>
            <a:r>
              <a:rPr lang="en-US" dirty="0" err="1"/>
              <a:t>οι</a:t>
            </a:r>
            <a:r>
              <a:rPr lang="en-US" dirty="0"/>
              <a:t> μα</a:t>
            </a:r>
            <a:r>
              <a:rPr lang="en-US" dirty="0" err="1"/>
              <a:t>θητές</a:t>
            </a:r>
            <a:r>
              <a:rPr lang="en-US" dirty="0"/>
              <a:t> να </a:t>
            </a:r>
            <a:r>
              <a:rPr lang="en-US" dirty="0" err="1"/>
              <a:t>έχουν</a:t>
            </a:r>
            <a:r>
              <a:rPr lang="en-US" dirty="0"/>
              <a:t> </a:t>
            </a:r>
            <a:r>
              <a:rPr lang="en-US" dirty="0" err="1"/>
              <a:t>ισότιμες</a:t>
            </a:r>
            <a:r>
              <a:rPr lang="en-US" dirty="0"/>
              <a:t> </a:t>
            </a:r>
            <a:r>
              <a:rPr lang="en-US" dirty="0" err="1"/>
              <a:t>εκ</a:t>
            </a:r>
            <a:r>
              <a:rPr lang="en-US" dirty="0"/>
              <a:t>πα</a:t>
            </a:r>
            <a:r>
              <a:rPr lang="en-US" dirty="0" err="1"/>
              <a:t>ιδευτικές</a:t>
            </a:r>
            <a:r>
              <a:rPr lang="en-US" dirty="0"/>
              <a:t> και </a:t>
            </a:r>
            <a:r>
              <a:rPr lang="en-US" dirty="0" err="1"/>
              <a:t>κοινωνικές</a:t>
            </a:r>
            <a:r>
              <a:rPr lang="en-US" dirty="0"/>
              <a:t> </a:t>
            </a:r>
            <a:r>
              <a:rPr lang="en-US" dirty="0" err="1"/>
              <a:t>ευκ</a:t>
            </a:r>
            <a:r>
              <a:rPr lang="en-US" dirty="0"/>
              <a:t>α</a:t>
            </a:r>
            <a:r>
              <a:rPr lang="en-US" dirty="0" err="1"/>
              <a:t>ιρίες</a:t>
            </a:r>
            <a:r>
              <a:rPr lang="en-US" dirty="0"/>
              <a:t>.</a:t>
            </a:r>
          </a:p>
        </p:txBody>
      </p:sp>
    </p:spTree>
    <p:extLst>
      <p:ext uri="{BB962C8B-B14F-4D97-AF65-F5344CB8AC3E}">
        <p14:creationId xmlns:p14="http://schemas.microsoft.com/office/powerpoint/2010/main" val="3647456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26DC7-7270-4B23-B93B-6755BDB4D044}"/>
              </a:ext>
            </a:extLst>
          </p:cNvPr>
          <p:cNvSpPr>
            <a:spLocks noGrp="1"/>
          </p:cNvSpPr>
          <p:nvPr>
            <p:ph type="title"/>
          </p:nvPr>
        </p:nvSpPr>
        <p:spPr/>
        <p:txBody>
          <a:bodyPr/>
          <a:lstStyle/>
          <a:p>
            <a:r>
              <a:rPr lang="en-US" dirty="0" err="1"/>
              <a:t>Νέοι</a:t>
            </a:r>
            <a:r>
              <a:rPr lang="en-US" dirty="0"/>
              <a:t> </a:t>
            </a:r>
            <a:r>
              <a:rPr lang="en-US" dirty="0" err="1"/>
              <a:t>γρ</a:t>
            </a:r>
            <a:r>
              <a:rPr lang="en-US" dirty="0"/>
              <a:t>α</a:t>
            </a:r>
            <a:r>
              <a:rPr lang="en-US" dirty="0" err="1"/>
              <a:t>μμ</a:t>
            </a:r>
            <a:r>
              <a:rPr lang="en-US" dirty="0"/>
              <a:t>α</a:t>
            </a:r>
            <a:r>
              <a:rPr lang="en-US" dirty="0" err="1"/>
              <a:t>τισμοί</a:t>
            </a:r>
            <a:r>
              <a:rPr lang="en-US" dirty="0"/>
              <a:t> </a:t>
            </a:r>
            <a:r>
              <a:rPr lang="en-US" dirty="0" err="1"/>
              <a:t>γι</a:t>
            </a:r>
            <a:r>
              <a:rPr lang="en-US" dirty="0"/>
              <a:t>α </a:t>
            </a:r>
            <a:r>
              <a:rPr lang="en-US" dirty="0" err="1"/>
              <a:t>νέους</a:t>
            </a:r>
            <a:r>
              <a:rPr lang="en-US" dirty="0"/>
              <a:t> κα</a:t>
            </a:r>
            <a:r>
              <a:rPr lang="en-US" dirty="0" err="1"/>
              <a:t>ιρούς</a:t>
            </a:r>
          </a:p>
        </p:txBody>
      </p:sp>
      <p:sp>
        <p:nvSpPr>
          <p:cNvPr id="3" name="Content Placeholder 2">
            <a:extLst>
              <a:ext uri="{FF2B5EF4-FFF2-40B4-BE49-F238E27FC236}">
                <a16:creationId xmlns:a16="http://schemas.microsoft.com/office/drawing/2014/main" id="{3BF0F02E-874E-4C86-B6D8-00D899509736}"/>
              </a:ext>
            </a:extLst>
          </p:cNvPr>
          <p:cNvSpPr>
            <a:spLocks noGrp="1"/>
          </p:cNvSpPr>
          <p:nvPr>
            <p:ph idx="1"/>
          </p:nvPr>
        </p:nvSpPr>
        <p:spPr>
          <a:xfrm>
            <a:off x="1115568" y="1818244"/>
            <a:ext cx="10168128" cy="4353956"/>
          </a:xfrm>
        </p:spPr>
        <p:txBody>
          <a:bodyPr vert="horz" lIns="91440" tIns="45720" rIns="91440" bIns="45720" rtlCol="0" anchor="t">
            <a:normAutofit fontScale="92500"/>
          </a:bodyPr>
          <a:lstStyle/>
          <a:p>
            <a:r>
              <a:rPr lang="en-US" dirty="0" err="1"/>
              <a:t>Δύο</a:t>
            </a:r>
            <a:r>
              <a:rPr lang="en-US" dirty="0"/>
              <a:t> </a:t>
            </a:r>
            <a:r>
              <a:rPr lang="en-US" dirty="0" err="1"/>
              <a:t>νέες</a:t>
            </a:r>
            <a:r>
              <a:rPr lang="en-US" dirty="0"/>
              <a:t> </a:t>
            </a:r>
            <a:r>
              <a:rPr lang="en-US" dirty="0" err="1"/>
              <a:t>δι</a:t>
            </a:r>
            <a:r>
              <a:rPr lang="en-US" dirty="0"/>
              <a:t>α</a:t>
            </a:r>
            <a:r>
              <a:rPr lang="en-US" dirty="0" err="1"/>
              <a:t>στάσεις</a:t>
            </a:r>
            <a:r>
              <a:rPr lang="en-US" dirty="0"/>
              <a:t> </a:t>
            </a:r>
            <a:r>
              <a:rPr lang="en-US" dirty="0" err="1"/>
              <a:t>των</a:t>
            </a:r>
            <a:r>
              <a:rPr lang="en-US" dirty="0"/>
              <a:t> </a:t>
            </a:r>
            <a:r>
              <a:rPr lang="en-US" dirty="0" err="1"/>
              <a:t>γρ</a:t>
            </a:r>
            <a:r>
              <a:rPr lang="en-US" dirty="0"/>
              <a:t>α</a:t>
            </a:r>
            <a:r>
              <a:rPr lang="en-US" dirty="0" err="1"/>
              <a:t>μμ</a:t>
            </a:r>
            <a:r>
              <a:rPr lang="en-US" dirty="0"/>
              <a:t>α</a:t>
            </a:r>
            <a:r>
              <a:rPr lang="en-US" dirty="0" err="1"/>
              <a:t>τισμών</a:t>
            </a:r>
            <a:r>
              <a:rPr lang="en-US" dirty="0"/>
              <a:t>: π</a:t>
            </a:r>
            <a:r>
              <a:rPr lang="en-US" dirty="0" err="1"/>
              <a:t>ολυγλωσσί</a:t>
            </a:r>
            <a:r>
              <a:rPr lang="en-US" dirty="0"/>
              <a:t>α και π</a:t>
            </a:r>
            <a:r>
              <a:rPr lang="en-US" dirty="0" err="1"/>
              <a:t>ολυτρο</a:t>
            </a:r>
            <a:r>
              <a:rPr lang="en-US" dirty="0"/>
              <a:t>π</a:t>
            </a:r>
            <a:r>
              <a:rPr lang="en-US" dirty="0" err="1"/>
              <a:t>ικότητ</a:t>
            </a:r>
            <a:r>
              <a:rPr lang="en-US" dirty="0"/>
              <a:t>α</a:t>
            </a:r>
          </a:p>
          <a:p>
            <a:r>
              <a:rPr lang="en-US" dirty="0"/>
              <a:t>Η </a:t>
            </a:r>
            <a:r>
              <a:rPr lang="en-US" dirty="0" err="1"/>
              <a:t>γλώσσ</a:t>
            </a:r>
            <a:r>
              <a:rPr lang="en-US" dirty="0"/>
              <a:t>α πα</a:t>
            </a:r>
            <a:r>
              <a:rPr lang="en-US" dirty="0" err="1"/>
              <a:t>ίρνει</a:t>
            </a:r>
            <a:r>
              <a:rPr lang="en-US" dirty="0"/>
              <a:t> π</a:t>
            </a:r>
            <a:r>
              <a:rPr lang="en-US" dirty="0" err="1"/>
              <a:t>ολλές</a:t>
            </a:r>
            <a:r>
              <a:rPr lang="en-US" dirty="0"/>
              <a:t> </a:t>
            </a:r>
            <a:r>
              <a:rPr lang="en-US" dirty="0" err="1"/>
              <a:t>δι</a:t>
            </a:r>
            <a:r>
              <a:rPr lang="en-US" dirty="0"/>
              <a:t>α</a:t>
            </a:r>
            <a:r>
              <a:rPr lang="en-US" dirty="0" err="1"/>
              <a:t>φορετικές</a:t>
            </a:r>
            <a:r>
              <a:rPr lang="en-US" dirty="0"/>
              <a:t> </a:t>
            </a:r>
            <a:r>
              <a:rPr lang="en-US" dirty="0" err="1"/>
              <a:t>μορφές</a:t>
            </a:r>
            <a:r>
              <a:rPr lang="en-US" dirty="0"/>
              <a:t> </a:t>
            </a:r>
            <a:r>
              <a:rPr lang="en-US" dirty="0" err="1"/>
              <a:t>στο</a:t>
            </a:r>
            <a:r>
              <a:rPr lang="en-US" dirty="0"/>
              <a:t> πλα</a:t>
            </a:r>
            <a:r>
              <a:rPr lang="en-US" dirty="0" err="1"/>
              <a:t>ίσιο</a:t>
            </a:r>
            <a:r>
              <a:rPr lang="en-US" dirty="0"/>
              <a:t> </a:t>
            </a:r>
            <a:r>
              <a:rPr lang="en-US" dirty="0" err="1"/>
              <a:t>της</a:t>
            </a:r>
            <a:r>
              <a:rPr lang="en-US" dirty="0"/>
              <a:t> ρα</a:t>
            </a:r>
            <a:r>
              <a:rPr lang="en-US" dirty="0" err="1"/>
              <a:t>γδ</a:t>
            </a:r>
            <a:r>
              <a:rPr lang="en-US" dirty="0"/>
              <a:t>αίας α</a:t>
            </a:r>
            <a:r>
              <a:rPr lang="en-US" dirty="0" err="1"/>
              <a:t>ύξησης</a:t>
            </a:r>
            <a:r>
              <a:rPr lang="en-US" dirty="0"/>
              <a:t> </a:t>
            </a:r>
            <a:r>
              <a:rPr lang="en-US" dirty="0" err="1"/>
              <a:t>της</a:t>
            </a:r>
            <a:r>
              <a:rPr lang="en-US" dirty="0"/>
              <a:t> π</a:t>
            </a:r>
            <a:r>
              <a:rPr lang="en-US" dirty="0" err="1"/>
              <a:t>οικιλί</a:t>
            </a:r>
            <a:r>
              <a:rPr lang="en-US" dirty="0"/>
              <a:t>ας </a:t>
            </a:r>
            <a:r>
              <a:rPr lang="en-US" dirty="0" err="1"/>
              <a:t>των</a:t>
            </a:r>
            <a:r>
              <a:rPr lang="en-US" dirty="0"/>
              <a:t> "</a:t>
            </a:r>
            <a:r>
              <a:rPr lang="en-US" dirty="0" err="1"/>
              <a:t>κοινωνικών</a:t>
            </a:r>
            <a:r>
              <a:rPr lang="en-US" dirty="0"/>
              <a:t>" </a:t>
            </a:r>
            <a:r>
              <a:rPr lang="en-US" dirty="0" err="1"/>
              <a:t>γλωσσών</a:t>
            </a:r>
            <a:r>
              <a:rPr lang="en-US" dirty="0"/>
              <a:t> (Gee, 2000),</a:t>
            </a:r>
            <a:r>
              <a:rPr lang="en-US" dirty="0" err="1"/>
              <a:t>ορ</a:t>
            </a:r>
            <a:r>
              <a:rPr lang="en-US" dirty="0"/>
              <a:t>α</a:t>
            </a:r>
            <a:r>
              <a:rPr lang="en-US" dirty="0" err="1"/>
              <a:t>τές</a:t>
            </a:r>
            <a:r>
              <a:rPr lang="en-US" dirty="0"/>
              <a:t> </a:t>
            </a:r>
            <a:r>
              <a:rPr lang="en-US" dirty="0" err="1"/>
              <a:t>σε</a:t>
            </a:r>
            <a:r>
              <a:rPr lang="en-US" dirty="0"/>
              <a:t> επα</a:t>
            </a:r>
            <a:r>
              <a:rPr lang="en-US" dirty="0" err="1"/>
              <a:t>γγελμ</a:t>
            </a:r>
            <a:r>
              <a:rPr lang="en-US" dirty="0"/>
              <a:t>α</a:t>
            </a:r>
            <a:r>
              <a:rPr lang="en-US" dirty="0" err="1"/>
              <a:t>τικές</a:t>
            </a:r>
            <a:r>
              <a:rPr lang="en-US" dirty="0"/>
              <a:t>, </a:t>
            </a:r>
            <a:r>
              <a:rPr lang="en-US" dirty="0" err="1"/>
              <a:t>εθνικές</a:t>
            </a:r>
            <a:r>
              <a:rPr lang="en-US" dirty="0"/>
              <a:t> και </a:t>
            </a:r>
            <a:r>
              <a:rPr lang="en-US" dirty="0" err="1"/>
              <a:t>εθνοτικές</a:t>
            </a:r>
            <a:r>
              <a:rPr lang="en-US" dirty="0"/>
              <a:t> </a:t>
            </a:r>
            <a:r>
              <a:rPr lang="en-US" dirty="0" err="1"/>
              <a:t>ομάδες</a:t>
            </a:r>
            <a:r>
              <a:rPr lang="en-US" dirty="0"/>
              <a:t>, </a:t>
            </a:r>
            <a:r>
              <a:rPr lang="en-US" dirty="0" err="1"/>
              <a:t>σε</a:t>
            </a:r>
            <a:r>
              <a:rPr lang="en-US" dirty="0"/>
              <a:t> </a:t>
            </a:r>
            <a:r>
              <a:rPr lang="en-US" dirty="0" err="1"/>
              <a:t>ομάδες</a:t>
            </a:r>
            <a:r>
              <a:rPr lang="en-US" dirty="0"/>
              <a:t> υπ</a:t>
            </a:r>
            <a:r>
              <a:rPr lang="en-US" dirty="0" err="1"/>
              <a:t>οκουλτούρ</a:t>
            </a:r>
            <a:r>
              <a:rPr lang="en-US" dirty="0"/>
              <a:t>ας </a:t>
            </a:r>
            <a:r>
              <a:rPr lang="en-US" dirty="0" err="1"/>
              <a:t>κλ</a:t>
            </a:r>
            <a:r>
              <a:rPr lang="en-US" dirty="0"/>
              <a:t>π.</a:t>
            </a:r>
          </a:p>
          <a:p>
            <a:r>
              <a:rPr lang="en-US" dirty="0"/>
              <a:t>Η κα</a:t>
            </a:r>
            <a:r>
              <a:rPr lang="en-US" dirty="0" err="1"/>
              <a:t>θημερινή</a:t>
            </a:r>
            <a:r>
              <a:rPr lang="en-US" dirty="0"/>
              <a:t> </a:t>
            </a:r>
            <a:r>
              <a:rPr lang="en-US" dirty="0" err="1"/>
              <a:t>εμ</a:t>
            </a:r>
            <a:r>
              <a:rPr lang="en-US" dirty="0"/>
              <a:t>π</a:t>
            </a:r>
            <a:r>
              <a:rPr lang="en-US" dirty="0" err="1"/>
              <a:t>ειρί</a:t>
            </a:r>
            <a:r>
              <a:rPr lang="en-US" dirty="0"/>
              <a:t>α απα</a:t>
            </a:r>
            <a:r>
              <a:rPr lang="en-US" dirty="0" err="1"/>
              <a:t>ιτεί</a:t>
            </a:r>
            <a:r>
              <a:rPr lang="en-US" dirty="0"/>
              <a:t> να μπ</a:t>
            </a:r>
            <a:r>
              <a:rPr lang="en-US" dirty="0" err="1"/>
              <a:t>ορούν</a:t>
            </a:r>
            <a:r>
              <a:rPr lang="en-US" dirty="0"/>
              <a:t> </a:t>
            </a:r>
            <a:r>
              <a:rPr lang="en-US" dirty="0" err="1"/>
              <a:t>όλο</a:t>
            </a:r>
            <a:r>
              <a:rPr lang="en-US" dirty="0"/>
              <a:t> και π</a:t>
            </a:r>
            <a:r>
              <a:rPr lang="en-US" dirty="0" err="1"/>
              <a:t>ερισσότερο</a:t>
            </a:r>
            <a:r>
              <a:rPr lang="en-US" dirty="0"/>
              <a:t> να </a:t>
            </a:r>
            <a:r>
              <a:rPr lang="en-US" dirty="0" err="1"/>
              <a:t>χειρίζοντ</a:t>
            </a:r>
            <a:r>
              <a:rPr lang="en-US" dirty="0"/>
              <a:t>αι επα</a:t>
            </a:r>
            <a:r>
              <a:rPr lang="en-US" dirty="0" err="1"/>
              <a:t>ρκώς</a:t>
            </a:r>
            <a:r>
              <a:rPr lang="en-US" dirty="0"/>
              <a:t> </a:t>
            </a:r>
            <a:r>
              <a:rPr lang="en-US" dirty="0" err="1"/>
              <a:t>τους</a:t>
            </a:r>
            <a:r>
              <a:rPr lang="en-US" dirty="0"/>
              <a:t> </a:t>
            </a:r>
            <a:r>
              <a:rPr lang="en-US" dirty="0" err="1"/>
              <a:t>διάφορους</a:t>
            </a:r>
            <a:r>
              <a:rPr lang="en-US" dirty="0"/>
              <a:t> </a:t>
            </a:r>
            <a:r>
              <a:rPr lang="en-US" dirty="0" err="1"/>
              <a:t>τρό</a:t>
            </a:r>
            <a:r>
              <a:rPr lang="en-US" dirty="0"/>
              <a:t>π</a:t>
            </a:r>
            <a:r>
              <a:rPr lang="en-US" dirty="0" err="1"/>
              <a:t>ους</a:t>
            </a:r>
            <a:r>
              <a:rPr lang="en-US" dirty="0"/>
              <a:t> </a:t>
            </a:r>
            <a:r>
              <a:rPr lang="en-US" dirty="0" err="1"/>
              <a:t>χρήσης</a:t>
            </a:r>
            <a:r>
              <a:rPr lang="en-US" dirty="0"/>
              <a:t> </a:t>
            </a:r>
            <a:r>
              <a:rPr lang="en-US" dirty="0" err="1"/>
              <a:t>της</a:t>
            </a:r>
            <a:r>
              <a:rPr lang="en-US" dirty="0"/>
              <a:t> </a:t>
            </a:r>
            <a:r>
              <a:rPr lang="en-US" dirty="0" err="1"/>
              <a:t>γλώσσ</a:t>
            </a:r>
            <a:r>
              <a:rPr lang="en-US" dirty="0"/>
              <a:t>ας </a:t>
            </a:r>
            <a:r>
              <a:rPr lang="en-US" dirty="0" err="1"/>
              <a:t>στο</a:t>
            </a:r>
            <a:r>
              <a:rPr lang="en-US" dirty="0"/>
              <a:t> σπ</a:t>
            </a:r>
            <a:r>
              <a:rPr lang="en-US" dirty="0" err="1"/>
              <a:t>ότι</a:t>
            </a:r>
            <a:r>
              <a:rPr lang="en-US" dirty="0"/>
              <a:t> , </a:t>
            </a:r>
            <a:r>
              <a:rPr lang="en-US" dirty="0" err="1"/>
              <a:t>στην</a:t>
            </a:r>
            <a:r>
              <a:rPr lang="en-US" dirty="0"/>
              <a:t> </a:t>
            </a:r>
            <a:r>
              <a:rPr lang="en-US" dirty="0" err="1"/>
              <a:t>εργ</a:t>
            </a:r>
            <a:r>
              <a:rPr lang="en-US" dirty="0"/>
              <a:t>α</a:t>
            </a:r>
            <a:r>
              <a:rPr lang="en-US" dirty="0" err="1"/>
              <a:t>σί</a:t>
            </a:r>
            <a:r>
              <a:rPr lang="en-US" dirty="0"/>
              <a:t>α και </a:t>
            </a:r>
            <a:r>
              <a:rPr lang="en-US" dirty="0" err="1"/>
              <a:t>στη</a:t>
            </a:r>
            <a:r>
              <a:rPr lang="en-US" dirty="0"/>
              <a:t> </a:t>
            </a:r>
            <a:r>
              <a:rPr lang="en-US" dirty="0" err="1"/>
              <a:t>ζωή</a:t>
            </a:r>
            <a:r>
              <a:rPr lang="en-US" dirty="0"/>
              <a:t> </a:t>
            </a:r>
            <a:r>
              <a:rPr lang="en-US" dirty="0" err="1"/>
              <a:t>στην</a:t>
            </a:r>
            <a:r>
              <a:rPr lang="en-US" dirty="0"/>
              <a:t> </a:t>
            </a:r>
            <a:r>
              <a:rPr lang="en-US" dirty="0" err="1"/>
              <a:t>κοινότητ</a:t>
            </a:r>
            <a:r>
              <a:rPr lang="en-US" dirty="0"/>
              <a:t>α.</a:t>
            </a:r>
          </a:p>
          <a:p>
            <a:r>
              <a:rPr lang="en-US" dirty="0"/>
              <a:t>Στόχος </a:t>
            </a:r>
            <a:r>
              <a:rPr lang="en-US" dirty="0" err="1"/>
              <a:t>των</a:t>
            </a:r>
            <a:r>
              <a:rPr lang="en-US" dirty="0"/>
              <a:t> </a:t>
            </a:r>
            <a:r>
              <a:rPr lang="en-US" dirty="0" err="1"/>
              <a:t>γρ</a:t>
            </a:r>
            <a:r>
              <a:rPr lang="en-US" dirty="0"/>
              <a:t>α</a:t>
            </a:r>
            <a:r>
              <a:rPr lang="en-US" dirty="0" err="1"/>
              <a:t>μμ</a:t>
            </a:r>
            <a:r>
              <a:rPr lang="en-US" dirty="0"/>
              <a:t>α</a:t>
            </a:r>
            <a:r>
              <a:rPr lang="en-US" dirty="0" err="1"/>
              <a:t>τισμών</a:t>
            </a:r>
            <a:r>
              <a:rPr lang="en-US" dirty="0"/>
              <a:t> να </a:t>
            </a:r>
            <a:r>
              <a:rPr lang="en-US" dirty="0" err="1"/>
              <a:t>είν</a:t>
            </a:r>
            <a:r>
              <a:rPr lang="en-US" dirty="0"/>
              <a:t>αι </a:t>
            </a:r>
            <a:r>
              <a:rPr lang="en-US" dirty="0" err="1"/>
              <a:t>οι</a:t>
            </a:r>
            <a:r>
              <a:rPr lang="en-US" dirty="0"/>
              <a:t> μα</a:t>
            </a:r>
            <a:r>
              <a:rPr lang="en-US" dirty="0" err="1"/>
              <a:t>θητές</a:t>
            </a:r>
            <a:r>
              <a:rPr lang="en-US" dirty="0"/>
              <a:t> μας </a:t>
            </a:r>
            <a:r>
              <a:rPr lang="en-US" dirty="0" err="1"/>
              <a:t>ικ</a:t>
            </a:r>
            <a:r>
              <a:rPr lang="en-US" dirty="0"/>
              <a:t>α</a:t>
            </a:r>
            <a:r>
              <a:rPr lang="en-US" dirty="0" err="1"/>
              <a:t>νοί</a:t>
            </a:r>
            <a:r>
              <a:rPr lang="en-US" dirty="0"/>
              <a:t> να </a:t>
            </a:r>
            <a:r>
              <a:rPr lang="en-US" dirty="0" err="1"/>
              <a:t>μετ</a:t>
            </a:r>
            <a:r>
              <a:rPr lang="en-US" dirty="0"/>
              <a:t>α</a:t>
            </a:r>
            <a:r>
              <a:rPr lang="en-US" dirty="0" err="1"/>
              <a:t>κινούντ</a:t>
            </a:r>
            <a:r>
              <a:rPr lang="en-US" dirty="0"/>
              <a:t>αι α</a:t>
            </a:r>
            <a:r>
              <a:rPr lang="en-US" dirty="0" err="1"/>
              <a:t>νάμεσ</a:t>
            </a:r>
            <a:r>
              <a:rPr lang="en-US" dirty="0"/>
              <a:t>α </a:t>
            </a:r>
            <a:r>
              <a:rPr lang="en-US" dirty="0" err="1"/>
              <a:t>σε</a:t>
            </a:r>
            <a:r>
              <a:rPr lang="en-US" dirty="0"/>
              <a:t> </a:t>
            </a:r>
            <a:r>
              <a:rPr lang="en-US" dirty="0" err="1"/>
              <a:t>διάφορ</a:t>
            </a:r>
            <a:r>
              <a:rPr lang="en-US" dirty="0"/>
              <a:t>α πλα</a:t>
            </a:r>
            <a:r>
              <a:rPr lang="en-US" dirty="0" err="1"/>
              <a:t>ίσι</a:t>
            </a:r>
            <a:r>
              <a:rPr lang="en-US" dirty="0"/>
              <a:t>α </a:t>
            </a:r>
            <a:r>
              <a:rPr lang="en-US" dirty="0" err="1"/>
              <a:t>χρήσης</a:t>
            </a:r>
            <a:r>
              <a:rPr lang="en-US" dirty="0"/>
              <a:t> </a:t>
            </a:r>
            <a:r>
              <a:rPr lang="en-US" dirty="0" err="1"/>
              <a:t>της</a:t>
            </a:r>
            <a:r>
              <a:rPr lang="en-US" dirty="0"/>
              <a:t> </a:t>
            </a:r>
            <a:r>
              <a:rPr lang="en-US" dirty="0" err="1"/>
              <a:t>γλώσσ</a:t>
            </a:r>
            <a:r>
              <a:rPr lang="en-US" dirty="0"/>
              <a:t>ας </a:t>
            </a:r>
            <a:r>
              <a:rPr lang="en-US" dirty="0" err="1"/>
              <a:t>ώστε</a:t>
            </a:r>
            <a:r>
              <a:rPr lang="en-US" dirty="0"/>
              <a:t> να </a:t>
            </a:r>
            <a:r>
              <a:rPr lang="en-US" dirty="0" err="1"/>
              <a:t>ζουν</a:t>
            </a:r>
            <a:r>
              <a:rPr lang="en-US" dirty="0"/>
              <a:t> κα</a:t>
            </a:r>
            <a:r>
              <a:rPr lang="en-US" dirty="0" err="1"/>
              <a:t>λύτερ</a:t>
            </a:r>
            <a:r>
              <a:rPr lang="en-US" dirty="0"/>
              <a:t>α </a:t>
            </a:r>
            <a:r>
              <a:rPr lang="en-US" dirty="0" err="1"/>
              <a:t>σε</a:t>
            </a:r>
            <a:r>
              <a:rPr lang="en-US" dirty="0"/>
              <a:t> </a:t>
            </a:r>
            <a:r>
              <a:rPr lang="en-US" dirty="0" err="1"/>
              <a:t>έν</a:t>
            </a:r>
            <a:r>
              <a:rPr lang="en-US" dirty="0"/>
              <a:t>α </a:t>
            </a:r>
            <a:r>
              <a:rPr lang="en-US" dirty="0" err="1"/>
              <a:t>δι</a:t>
            </a:r>
            <a:r>
              <a:rPr lang="en-US" dirty="0"/>
              <a:t>α</a:t>
            </a:r>
            <a:r>
              <a:rPr lang="en-US" dirty="0" err="1"/>
              <a:t>συνδεδεμένο</a:t>
            </a:r>
            <a:r>
              <a:rPr lang="en-US" dirty="0"/>
              <a:t>, πα</a:t>
            </a:r>
            <a:r>
              <a:rPr lang="en-US" dirty="0" err="1"/>
              <a:t>γκοσμιο</a:t>
            </a:r>
            <a:r>
              <a:rPr lang="en-US" dirty="0"/>
              <a:t>π</a:t>
            </a:r>
            <a:r>
              <a:rPr lang="en-US" dirty="0" err="1"/>
              <a:t>οιημένο</a:t>
            </a:r>
            <a:r>
              <a:rPr lang="en-US" dirty="0"/>
              <a:t> και π</a:t>
            </a:r>
            <a:r>
              <a:rPr lang="en-US" dirty="0" err="1"/>
              <a:t>ολυ</a:t>
            </a:r>
            <a:r>
              <a:rPr lang="en-US" dirty="0"/>
              <a:t>π</a:t>
            </a:r>
            <a:r>
              <a:rPr lang="en-US" dirty="0" err="1"/>
              <a:t>ολιτισμικό</a:t>
            </a:r>
            <a:r>
              <a:rPr lang="en-US" dirty="0"/>
              <a:t> </a:t>
            </a:r>
            <a:r>
              <a:rPr lang="en-US" dirty="0" err="1"/>
              <a:t>κόσμο</a:t>
            </a:r>
            <a:r>
              <a:rPr lang="en-US" dirty="0"/>
              <a:t>.</a:t>
            </a:r>
          </a:p>
          <a:p>
            <a:endParaRPr lang="en-US" dirty="0"/>
          </a:p>
        </p:txBody>
      </p:sp>
    </p:spTree>
    <p:extLst>
      <p:ext uri="{BB962C8B-B14F-4D97-AF65-F5344CB8AC3E}">
        <p14:creationId xmlns:p14="http://schemas.microsoft.com/office/powerpoint/2010/main" val="605256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20D10-5387-4987-B623-1459753B5989}"/>
              </a:ext>
            </a:extLst>
          </p:cNvPr>
          <p:cNvSpPr>
            <a:spLocks noGrp="1"/>
          </p:cNvSpPr>
          <p:nvPr>
            <p:ph type="title"/>
          </p:nvPr>
        </p:nvSpPr>
        <p:spPr/>
        <p:txBody>
          <a:bodyPr/>
          <a:lstStyle/>
          <a:p>
            <a:r>
              <a:rPr lang="en-US" dirty="0" err="1"/>
              <a:t>Γρ</a:t>
            </a:r>
            <a:r>
              <a:rPr lang="en-US" dirty="0"/>
              <a:t>α</a:t>
            </a:r>
            <a:r>
              <a:rPr lang="en-US" dirty="0" err="1"/>
              <a:t>μμ</a:t>
            </a:r>
            <a:r>
              <a:rPr lang="en-US" dirty="0"/>
              <a:t>α</a:t>
            </a:r>
            <a:r>
              <a:rPr lang="en-US" dirty="0" err="1"/>
              <a:t>τισμοί</a:t>
            </a:r>
            <a:r>
              <a:rPr lang="en-US" dirty="0"/>
              <a:t> </a:t>
            </a:r>
            <a:r>
              <a:rPr lang="en-US" dirty="0" err="1"/>
              <a:t>γι</a:t>
            </a:r>
            <a:r>
              <a:rPr lang="en-US" dirty="0"/>
              <a:t>α </a:t>
            </a:r>
            <a:r>
              <a:rPr lang="en-US" dirty="0" err="1"/>
              <a:t>την</a:t>
            </a:r>
            <a:r>
              <a:rPr lang="en-US" dirty="0"/>
              <a:t> </a:t>
            </a:r>
            <a:r>
              <a:rPr lang="en-US" dirty="0" err="1"/>
              <a:t>εργ</a:t>
            </a:r>
            <a:r>
              <a:rPr lang="en-US" dirty="0"/>
              <a:t>α</a:t>
            </a:r>
            <a:r>
              <a:rPr lang="en-US" dirty="0" err="1"/>
              <a:t>σί</a:t>
            </a:r>
            <a:r>
              <a:rPr lang="en-US" dirty="0"/>
              <a:t>α</a:t>
            </a:r>
          </a:p>
        </p:txBody>
      </p:sp>
      <p:sp>
        <p:nvSpPr>
          <p:cNvPr id="3" name="Content Placeholder 2">
            <a:extLst>
              <a:ext uri="{FF2B5EF4-FFF2-40B4-BE49-F238E27FC236}">
                <a16:creationId xmlns:a16="http://schemas.microsoft.com/office/drawing/2014/main" id="{54657291-708D-482E-A1EF-B914C3D5A0B2}"/>
              </a:ext>
            </a:extLst>
          </p:cNvPr>
          <p:cNvSpPr>
            <a:spLocks noGrp="1"/>
          </p:cNvSpPr>
          <p:nvPr>
            <p:ph idx="1"/>
          </p:nvPr>
        </p:nvSpPr>
        <p:spPr/>
        <p:txBody>
          <a:bodyPr vert="horz" lIns="91440" tIns="45720" rIns="91440" bIns="45720" rtlCol="0" anchor="t">
            <a:normAutofit lnSpcReduction="10000"/>
          </a:bodyPr>
          <a:lstStyle/>
          <a:p>
            <a:r>
              <a:rPr lang="en-US" dirty="0" err="1"/>
              <a:t>Οι</a:t>
            </a:r>
            <a:r>
              <a:rPr lang="en-US" dirty="0"/>
              <a:t> </a:t>
            </a:r>
            <a:r>
              <a:rPr lang="en-US" dirty="0" err="1"/>
              <a:t>εμ</a:t>
            </a:r>
            <a:r>
              <a:rPr lang="en-US" dirty="0"/>
              <a:t>β</a:t>
            </a:r>
            <a:r>
              <a:rPr lang="en-US" dirty="0" err="1"/>
              <a:t>λημ</a:t>
            </a:r>
            <a:r>
              <a:rPr lang="en-US" dirty="0"/>
              <a:t>α</a:t>
            </a:r>
            <a:r>
              <a:rPr lang="en-US" dirty="0" err="1"/>
              <a:t>τικές</a:t>
            </a:r>
            <a:r>
              <a:rPr lang="en-US" dirty="0"/>
              <a:t> επ</a:t>
            </a:r>
            <a:r>
              <a:rPr lang="en-US" dirty="0" err="1"/>
              <a:t>ιχειρήσεις</a:t>
            </a:r>
            <a:r>
              <a:rPr lang="en-US" dirty="0"/>
              <a:t> </a:t>
            </a:r>
            <a:r>
              <a:rPr lang="en-US" dirty="0" err="1"/>
              <a:t>της</a:t>
            </a:r>
            <a:r>
              <a:rPr lang="en-US" dirty="0"/>
              <a:t> </a:t>
            </a:r>
            <a:r>
              <a:rPr lang="en-US" dirty="0" err="1"/>
              <a:t>σύγχρονης</a:t>
            </a:r>
            <a:r>
              <a:rPr lang="en-US" dirty="0"/>
              <a:t> </a:t>
            </a:r>
            <a:r>
              <a:rPr lang="en-US" dirty="0" err="1"/>
              <a:t>οικονομί</a:t>
            </a:r>
            <a:r>
              <a:rPr lang="en-US" dirty="0"/>
              <a:t>ας </a:t>
            </a:r>
            <a:r>
              <a:rPr lang="en-US" dirty="0" err="1"/>
              <a:t>δεν</a:t>
            </a:r>
            <a:r>
              <a:rPr lang="en-US" dirty="0"/>
              <a:t> ανα</a:t>
            </a:r>
            <a:r>
              <a:rPr lang="en-US" dirty="0" err="1"/>
              <a:t>ζητούν</a:t>
            </a:r>
            <a:r>
              <a:rPr lang="en-US" dirty="0"/>
              <a:t> </a:t>
            </a:r>
            <a:r>
              <a:rPr lang="en-US" dirty="0" err="1"/>
              <a:t>εργ</a:t>
            </a:r>
            <a:r>
              <a:rPr lang="en-US" dirty="0"/>
              <a:t>α</a:t>
            </a:r>
            <a:r>
              <a:rPr lang="en-US" dirty="0" err="1"/>
              <a:t>ζόμενους</a:t>
            </a:r>
            <a:r>
              <a:rPr lang="en-US" dirty="0"/>
              <a:t> </a:t>
            </a:r>
            <a:r>
              <a:rPr lang="en-US" dirty="0" err="1"/>
              <a:t>με</a:t>
            </a:r>
            <a:r>
              <a:rPr lang="en-US" dirty="0"/>
              <a:t> βα</a:t>
            </a:r>
            <a:r>
              <a:rPr lang="en-US" dirty="0" err="1"/>
              <a:t>σικε΄ς</a:t>
            </a:r>
            <a:r>
              <a:rPr lang="en-US" dirty="0"/>
              <a:t> </a:t>
            </a:r>
            <a:r>
              <a:rPr lang="en-US" dirty="0" err="1"/>
              <a:t>δεξιότητες</a:t>
            </a:r>
            <a:r>
              <a:rPr lang="en-US" dirty="0"/>
              <a:t> </a:t>
            </a:r>
            <a:r>
              <a:rPr lang="en-US" dirty="0" err="1"/>
              <a:t>γρ</a:t>
            </a:r>
            <a:r>
              <a:rPr lang="en-US" dirty="0"/>
              <a:t>α</a:t>
            </a:r>
            <a:r>
              <a:rPr lang="en-US" dirty="0" err="1"/>
              <a:t>μμ</a:t>
            </a:r>
            <a:r>
              <a:rPr lang="en-US" dirty="0"/>
              <a:t>α</a:t>
            </a:r>
            <a:r>
              <a:rPr lang="en-US" dirty="0" err="1"/>
              <a:t>τισμού</a:t>
            </a:r>
            <a:r>
              <a:rPr lang="en-US" dirty="0"/>
              <a:t> ή επ</a:t>
            </a:r>
            <a:r>
              <a:rPr lang="en-US" dirty="0" err="1"/>
              <a:t>ιτυχί</a:t>
            </a:r>
            <a:r>
              <a:rPr lang="en-US" dirty="0"/>
              <a:t>ας </a:t>
            </a:r>
            <a:r>
              <a:rPr lang="en-US" dirty="0" err="1"/>
              <a:t>σε</a:t>
            </a:r>
            <a:r>
              <a:rPr lang="en-US" dirty="0"/>
              <a:t> </a:t>
            </a:r>
            <a:r>
              <a:rPr lang="en-US" dirty="0" err="1"/>
              <a:t>τυ</a:t>
            </a:r>
            <a:r>
              <a:rPr lang="en-US" dirty="0"/>
              <a:t>ποπ</a:t>
            </a:r>
            <a:r>
              <a:rPr lang="en-US" dirty="0" err="1"/>
              <a:t>οιημέν</a:t>
            </a:r>
            <a:r>
              <a:rPr lang="en-US" dirty="0"/>
              <a:t>α </a:t>
            </a:r>
            <a:r>
              <a:rPr lang="en-US" dirty="0" err="1"/>
              <a:t>τεστ</a:t>
            </a:r>
            <a:r>
              <a:rPr lang="en-US" dirty="0"/>
              <a:t>. </a:t>
            </a:r>
            <a:r>
              <a:rPr lang="en-US" dirty="0" err="1"/>
              <a:t>Αλλά</a:t>
            </a:r>
          </a:p>
          <a:p>
            <a:r>
              <a:rPr lang="en-US" dirty="0" err="1"/>
              <a:t>Εργ</a:t>
            </a:r>
            <a:r>
              <a:rPr lang="en-US" dirty="0"/>
              <a:t>α</a:t>
            </a:r>
            <a:r>
              <a:rPr lang="en-US" dirty="0" err="1"/>
              <a:t>ζόμενους</a:t>
            </a:r>
            <a:r>
              <a:rPr lang="en-US" dirty="0"/>
              <a:t> </a:t>
            </a:r>
            <a:r>
              <a:rPr lang="en-US" dirty="0" err="1"/>
              <a:t>με</a:t>
            </a:r>
            <a:r>
              <a:rPr lang="en-US" dirty="0"/>
              <a:t> </a:t>
            </a:r>
            <a:r>
              <a:rPr lang="en-US" dirty="0" err="1"/>
              <a:t>κριτική</a:t>
            </a:r>
            <a:r>
              <a:rPr lang="en-US" dirty="0"/>
              <a:t> </a:t>
            </a:r>
            <a:r>
              <a:rPr lang="en-US" dirty="0" err="1"/>
              <a:t>σκέψη</a:t>
            </a:r>
            <a:r>
              <a:rPr lang="en-US" dirty="0"/>
              <a:t>, </a:t>
            </a:r>
            <a:r>
              <a:rPr lang="en-US" dirty="0" err="1"/>
              <a:t>ικ</a:t>
            </a:r>
            <a:r>
              <a:rPr lang="en-US" dirty="0"/>
              <a:t>α</a:t>
            </a:r>
            <a:r>
              <a:rPr lang="en-US" dirty="0" err="1"/>
              <a:t>νούς</a:t>
            </a:r>
            <a:r>
              <a:rPr lang="en-US" dirty="0"/>
              <a:t> να </a:t>
            </a:r>
            <a:r>
              <a:rPr lang="en-US" dirty="0" err="1"/>
              <a:t>λύνουν</a:t>
            </a:r>
            <a:r>
              <a:rPr lang="en-US" dirty="0"/>
              <a:t> π</a:t>
            </a:r>
            <a:r>
              <a:rPr lang="en-US" dirty="0" err="1"/>
              <a:t>ρο</a:t>
            </a:r>
            <a:r>
              <a:rPr lang="en-US" dirty="0"/>
              <a:t>β</a:t>
            </a:r>
            <a:r>
              <a:rPr lang="en-US" dirty="0" err="1"/>
              <a:t>λήμ</a:t>
            </a:r>
            <a:r>
              <a:rPr lang="en-US" dirty="0"/>
              <a:t>ατα, να </a:t>
            </a:r>
            <a:r>
              <a:rPr lang="en-US" dirty="0" err="1"/>
              <a:t>συνεργάζοντ</a:t>
            </a:r>
            <a:r>
              <a:rPr lang="en-US" dirty="0"/>
              <a:t>αι και ν' α</a:t>
            </a:r>
            <a:r>
              <a:rPr lang="en-US" dirty="0" err="1"/>
              <a:t>σκούν</a:t>
            </a:r>
            <a:r>
              <a:rPr lang="en-US" dirty="0"/>
              <a:t> επ</a:t>
            </a:r>
            <a:r>
              <a:rPr lang="en-US" dirty="0" err="1"/>
              <a:t>ιρροή</a:t>
            </a:r>
            <a:r>
              <a:rPr lang="en-US" dirty="0"/>
              <a:t> </a:t>
            </a:r>
            <a:r>
              <a:rPr lang="en-US" dirty="0" err="1"/>
              <a:t>στους</a:t>
            </a:r>
            <a:r>
              <a:rPr lang="en-US" dirty="0"/>
              <a:t> </a:t>
            </a:r>
            <a:r>
              <a:rPr lang="en-US" dirty="0" err="1"/>
              <a:t>άλλους</a:t>
            </a:r>
            <a:r>
              <a:rPr lang="en-US" dirty="0"/>
              <a:t>, να </a:t>
            </a:r>
            <a:r>
              <a:rPr lang="en-US" dirty="0" err="1"/>
              <a:t>είν</a:t>
            </a:r>
            <a:r>
              <a:rPr lang="en-US" dirty="0"/>
              <a:t>αι </a:t>
            </a:r>
            <a:r>
              <a:rPr lang="en-US" dirty="0" err="1"/>
              <a:t>ευέλικτοι</a:t>
            </a:r>
            <a:r>
              <a:rPr lang="en-US" dirty="0"/>
              <a:t>, </a:t>
            </a:r>
            <a:r>
              <a:rPr lang="en-US" dirty="0" err="1"/>
              <a:t>ευ</a:t>
            </a:r>
            <a:r>
              <a:rPr lang="en-US" dirty="0"/>
              <a:t>π</a:t>
            </a:r>
            <a:r>
              <a:rPr lang="en-US" dirty="0" err="1"/>
              <a:t>ροσάρμοστοι</a:t>
            </a:r>
            <a:r>
              <a:rPr lang="en-US" dirty="0"/>
              <a:t>, να πα</a:t>
            </a:r>
            <a:r>
              <a:rPr lang="en-US" dirty="0" err="1"/>
              <a:t>ίρνουν</a:t>
            </a:r>
            <a:r>
              <a:rPr lang="en-US" dirty="0"/>
              <a:t> π</a:t>
            </a:r>
            <a:r>
              <a:rPr lang="en-US" dirty="0" err="1"/>
              <a:t>ρωτο</a:t>
            </a:r>
            <a:r>
              <a:rPr lang="en-US" dirty="0"/>
              <a:t>β</a:t>
            </a:r>
            <a:r>
              <a:rPr lang="en-US" dirty="0" err="1"/>
              <a:t>ουλίες</a:t>
            </a:r>
            <a:r>
              <a:rPr lang="en-US" dirty="0"/>
              <a:t>, να </a:t>
            </a:r>
            <a:r>
              <a:rPr lang="en-US" dirty="0" err="1"/>
              <a:t>δι</a:t>
            </a:r>
            <a:r>
              <a:rPr lang="en-US" dirty="0"/>
              <a:t>α</a:t>
            </a:r>
            <a:r>
              <a:rPr lang="en-US" dirty="0" err="1"/>
              <a:t>θέτουν</a:t>
            </a:r>
            <a:r>
              <a:rPr lang="en-US" dirty="0"/>
              <a:t> επ</a:t>
            </a:r>
            <a:r>
              <a:rPr lang="en-US" dirty="0" err="1"/>
              <a:t>ιχειρημ</a:t>
            </a:r>
            <a:r>
              <a:rPr lang="en-US" dirty="0"/>
              <a:t>α</a:t>
            </a:r>
            <a:r>
              <a:rPr lang="en-US" dirty="0" err="1"/>
              <a:t>τικό</a:t>
            </a:r>
            <a:r>
              <a:rPr lang="en-US" dirty="0"/>
              <a:t> π</a:t>
            </a:r>
            <a:r>
              <a:rPr lang="en-US" dirty="0" err="1"/>
              <a:t>νεύμ</a:t>
            </a:r>
            <a:r>
              <a:rPr lang="en-US" dirty="0"/>
              <a:t>α, να </a:t>
            </a:r>
            <a:r>
              <a:rPr lang="en-US" dirty="0" err="1"/>
              <a:t>γνωρίζουν</a:t>
            </a:r>
            <a:r>
              <a:rPr lang="en-US" dirty="0"/>
              <a:t> π</a:t>
            </a:r>
            <a:r>
              <a:rPr lang="en-US" dirty="0" err="1"/>
              <a:t>ώς</a:t>
            </a:r>
            <a:r>
              <a:rPr lang="en-US" dirty="0"/>
              <a:t> ν'απ</a:t>
            </a:r>
            <a:r>
              <a:rPr lang="en-US" dirty="0" err="1"/>
              <a:t>οκτήσουν</a:t>
            </a:r>
            <a:r>
              <a:rPr lang="en-US" dirty="0"/>
              <a:t> ρπ</a:t>
            </a:r>
            <a:r>
              <a:rPr lang="en-US" dirty="0" err="1"/>
              <a:t>όσ</a:t>
            </a:r>
            <a:r>
              <a:rPr lang="en-US" dirty="0"/>
              <a:t>βα</a:t>
            </a:r>
            <a:r>
              <a:rPr lang="en-US" dirty="0" err="1"/>
              <a:t>ση</a:t>
            </a:r>
            <a:r>
              <a:rPr lang="en-US" dirty="0"/>
              <a:t> και ν' ανα</a:t>
            </a:r>
            <a:r>
              <a:rPr lang="en-US" dirty="0" err="1"/>
              <a:t>λύσουν</a:t>
            </a:r>
            <a:r>
              <a:rPr lang="en-US" dirty="0"/>
              <a:t> π</a:t>
            </a:r>
            <a:r>
              <a:rPr lang="en-US" dirty="0" err="1"/>
              <a:t>ληροφορίες</a:t>
            </a:r>
            <a:r>
              <a:rPr lang="en-US" dirty="0"/>
              <a:t> και να </a:t>
            </a:r>
            <a:r>
              <a:rPr lang="en-US" dirty="0" err="1"/>
              <a:t>δι</a:t>
            </a:r>
            <a:r>
              <a:rPr lang="en-US" dirty="0"/>
              <a:t>α</a:t>
            </a:r>
            <a:r>
              <a:rPr lang="en-US" dirty="0" err="1"/>
              <a:t>θέτουν</a:t>
            </a:r>
            <a:r>
              <a:rPr lang="en-US" dirty="0"/>
              <a:t> απ</a:t>
            </a:r>
            <a:r>
              <a:rPr lang="en-US" dirty="0" err="1"/>
              <a:t>οτελεσμ</a:t>
            </a:r>
            <a:r>
              <a:rPr lang="en-US" dirty="0"/>
              <a:t>α</a:t>
            </a:r>
            <a:r>
              <a:rPr lang="en-US" dirty="0" err="1"/>
              <a:t>τικές</a:t>
            </a:r>
            <a:r>
              <a:rPr lang="en-US" dirty="0"/>
              <a:t> </a:t>
            </a:r>
            <a:r>
              <a:rPr lang="en-US" dirty="0" err="1"/>
              <a:t>ικ</a:t>
            </a:r>
            <a:r>
              <a:rPr lang="en-US" dirty="0"/>
              <a:t>α</a:t>
            </a:r>
            <a:r>
              <a:rPr lang="en-US" dirty="0" err="1"/>
              <a:t>νοτητες</a:t>
            </a:r>
            <a:r>
              <a:rPr lang="en-US" dirty="0"/>
              <a:t> π</a:t>
            </a:r>
            <a:r>
              <a:rPr lang="en-US" dirty="0" err="1"/>
              <a:t>ροφορικής</a:t>
            </a:r>
            <a:r>
              <a:rPr lang="en-US" dirty="0"/>
              <a:t> και </a:t>
            </a:r>
            <a:r>
              <a:rPr lang="en-US" dirty="0" err="1"/>
              <a:t>γρ</a:t>
            </a:r>
            <a:r>
              <a:rPr lang="en-US" dirty="0"/>
              <a:t>απ</a:t>
            </a:r>
            <a:r>
              <a:rPr lang="en-US" dirty="0" err="1"/>
              <a:t>τής</a:t>
            </a:r>
            <a:r>
              <a:rPr lang="en-US" dirty="0"/>
              <a:t> επ</a:t>
            </a:r>
            <a:r>
              <a:rPr lang="en-US" dirty="0" err="1"/>
              <a:t>ικοινωνί</a:t>
            </a:r>
            <a:r>
              <a:rPr lang="en-US" dirty="0"/>
              <a:t>ας.</a:t>
            </a:r>
          </a:p>
        </p:txBody>
      </p:sp>
    </p:spTree>
    <p:extLst>
      <p:ext uri="{BB962C8B-B14F-4D97-AF65-F5344CB8AC3E}">
        <p14:creationId xmlns:p14="http://schemas.microsoft.com/office/powerpoint/2010/main" val="3826132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92B3C-E71D-496C-ACB0-53AF1E7FC506}"/>
              </a:ext>
            </a:extLst>
          </p:cNvPr>
          <p:cNvSpPr>
            <a:spLocks noGrp="1"/>
          </p:cNvSpPr>
          <p:nvPr>
            <p:ph type="title"/>
          </p:nvPr>
        </p:nvSpPr>
        <p:spPr/>
        <p:txBody>
          <a:bodyPr/>
          <a:lstStyle/>
          <a:p>
            <a:r>
              <a:rPr lang="en-US" dirty="0" err="1"/>
              <a:t>Γρ</a:t>
            </a:r>
            <a:r>
              <a:rPr lang="en-US" dirty="0"/>
              <a:t>α</a:t>
            </a:r>
            <a:r>
              <a:rPr lang="en-US" dirty="0" err="1"/>
              <a:t>μμ</a:t>
            </a:r>
            <a:r>
              <a:rPr lang="en-US" dirty="0"/>
              <a:t>α</a:t>
            </a:r>
            <a:r>
              <a:rPr lang="en-US" dirty="0" err="1"/>
              <a:t>τισμοί</a:t>
            </a:r>
            <a:r>
              <a:rPr lang="en-US" dirty="0"/>
              <a:t> </a:t>
            </a:r>
            <a:r>
              <a:rPr lang="en-US" dirty="0" err="1"/>
              <a:t>γι</a:t>
            </a:r>
            <a:r>
              <a:rPr lang="en-US" dirty="0"/>
              <a:t>α </a:t>
            </a:r>
            <a:r>
              <a:rPr lang="en-US" dirty="0" err="1"/>
              <a:t>την</a:t>
            </a:r>
            <a:r>
              <a:rPr lang="en-US" dirty="0"/>
              <a:t> </a:t>
            </a:r>
            <a:r>
              <a:rPr lang="en-US" dirty="0" err="1"/>
              <a:t>κοινωνί</a:t>
            </a:r>
            <a:r>
              <a:rPr lang="en-US" dirty="0"/>
              <a:t>α </a:t>
            </a:r>
            <a:r>
              <a:rPr lang="en-US" dirty="0" err="1"/>
              <a:t>της</a:t>
            </a:r>
            <a:r>
              <a:rPr lang="en-US" dirty="0"/>
              <a:t> </a:t>
            </a:r>
            <a:r>
              <a:rPr lang="en-US" dirty="0" err="1"/>
              <a:t>γνώσης</a:t>
            </a:r>
          </a:p>
        </p:txBody>
      </p:sp>
      <p:sp>
        <p:nvSpPr>
          <p:cNvPr id="3" name="Content Placeholder 2">
            <a:extLst>
              <a:ext uri="{FF2B5EF4-FFF2-40B4-BE49-F238E27FC236}">
                <a16:creationId xmlns:a16="http://schemas.microsoft.com/office/drawing/2014/main" id="{C966FA51-089B-470C-9BB2-95D4F8EBC4FD}"/>
              </a:ext>
            </a:extLst>
          </p:cNvPr>
          <p:cNvSpPr>
            <a:spLocks noGrp="1"/>
          </p:cNvSpPr>
          <p:nvPr>
            <p:ph idx="1"/>
          </p:nvPr>
        </p:nvSpPr>
        <p:spPr/>
        <p:txBody>
          <a:bodyPr vert="horz" lIns="91440" tIns="45720" rIns="91440" bIns="45720" rtlCol="0" anchor="t">
            <a:normAutofit fontScale="92500" lnSpcReduction="10000"/>
          </a:bodyPr>
          <a:lstStyle/>
          <a:p>
            <a:r>
              <a:rPr lang="en-US" dirty="0"/>
              <a:t>Βα</a:t>
            </a:r>
            <a:r>
              <a:rPr lang="en-US" dirty="0" err="1"/>
              <a:t>σική</a:t>
            </a:r>
            <a:r>
              <a:rPr lang="en-US" dirty="0"/>
              <a:t> π</a:t>
            </a:r>
            <a:r>
              <a:rPr lang="en-US" dirty="0" err="1"/>
              <a:t>τυχή</a:t>
            </a:r>
            <a:r>
              <a:rPr lang="en-US" dirty="0"/>
              <a:t> </a:t>
            </a:r>
            <a:r>
              <a:rPr lang="en-US" dirty="0" err="1"/>
              <a:t>των</a:t>
            </a:r>
            <a:r>
              <a:rPr lang="en-US" dirty="0"/>
              <a:t> </a:t>
            </a:r>
            <a:r>
              <a:rPr lang="en-US" dirty="0" err="1"/>
              <a:t>κοινωνιο</a:t>
            </a:r>
            <a:r>
              <a:rPr lang="en-US" dirty="0"/>
              <a:t>π</a:t>
            </a:r>
            <a:r>
              <a:rPr lang="en-US" dirty="0" err="1"/>
              <a:t>οικονομικών</a:t>
            </a:r>
            <a:r>
              <a:rPr lang="en-US" dirty="0"/>
              <a:t> </a:t>
            </a:r>
            <a:r>
              <a:rPr lang="en-US" dirty="0" err="1"/>
              <a:t>μετ</a:t>
            </a:r>
            <a:r>
              <a:rPr lang="en-US" dirty="0"/>
              <a:t>αβ</a:t>
            </a:r>
            <a:r>
              <a:rPr lang="en-US" dirty="0" err="1"/>
              <a:t>άσεων</a:t>
            </a:r>
            <a:r>
              <a:rPr lang="en-US" dirty="0"/>
              <a:t> </a:t>
            </a:r>
            <a:r>
              <a:rPr lang="en-US" dirty="0" err="1"/>
              <a:t>είν</a:t>
            </a:r>
            <a:r>
              <a:rPr lang="en-US" dirty="0"/>
              <a:t>αι η α</a:t>
            </a:r>
            <a:r>
              <a:rPr lang="en-US" dirty="0" err="1"/>
              <a:t>υξ</a:t>
            </a:r>
            <a:r>
              <a:rPr lang="en-US" dirty="0"/>
              <a:t>α</a:t>
            </a:r>
            <a:r>
              <a:rPr lang="en-US" dirty="0" err="1"/>
              <a:t>νόμενη</a:t>
            </a:r>
            <a:r>
              <a:rPr lang="en-US" dirty="0"/>
              <a:t> </a:t>
            </a:r>
            <a:r>
              <a:rPr lang="en-US" dirty="0" err="1"/>
              <a:t>οικονομική</a:t>
            </a:r>
            <a:r>
              <a:rPr lang="en-US" dirty="0"/>
              <a:t> </a:t>
            </a:r>
            <a:r>
              <a:rPr lang="en-US" dirty="0" err="1"/>
              <a:t>σημ</a:t>
            </a:r>
            <a:r>
              <a:rPr lang="en-US" dirty="0"/>
              <a:t>α</a:t>
            </a:r>
            <a:r>
              <a:rPr lang="en-US" dirty="0" err="1"/>
              <a:t>σί</a:t>
            </a:r>
            <a:r>
              <a:rPr lang="en-US" dirty="0"/>
              <a:t>α </a:t>
            </a:r>
            <a:r>
              <a:rPr lang="en-US" dirty="0" err="1"/>
              <a:t>των</a:t>
            </a:r>
            <a:r>
              <a:rPr lang="en-US" dirty="0"/>
              <a:t> </a:t>
            </a:r>
            <a:r>
              <a:rPr lang="en-US" dirty="0" err="1"/>
              <a:t>συστημάτων</a:t>
            </a:r>
            <a:r>
              <a:rPr lang="en-US" dirty="0"/>
              <a:t> </a:t>
            </a:r>
            <a:r>
              <a:rPr lang="en-US" dirty="0" err="1"/>
              <a:t>γνώσης</a:t>
            </a:r>
            <a:r>
              <a:rPr lang="en-US" dirty="0"/>
              <a:t>.</a:t>
            </a:r>
          </a:p>
          <a:p>
            <a:r>
              <a:rPr lang="en-US" dirty="0"/>
              <a:t>Η π</a:t>
            </a:r>
            <a:r>
              <a:rPr lang="en-US" dirty="0" err="1"/>
              <a:t>ρόσ</a:t>
            </a:r>
            <a:r>
              <a:rPr lang="en-US" dirty="0"/>
              <a:t>βα</a:t>
            </a:r>
            <a:r>
              <a:rPr lang="en-US" dirty="0" err="1"/>
              <a:t>ση</a:t>
            </a:r>
            <a:r>
              <a:rPr lang="en-US" dirty="0"/>
              <a:t> σ'α</a:t>
            </a:r>
            <a:r>
              <a:rPr lang="en-US" dirty="0" err="1"/>
              <a:t>υτά</a:t>
            </a:r>
            <a:r>
              <a:rPr lang="en-US" dirty="0"/>
              <a:t> </a:t>
            </a:r>
            <a:r>
              <a:rPr lang="en-US" dirty="0" err="1"/>
              <a:t>είν</a:t>
            </a:r>
            <a:r>
              <a:rPr lang="en-US" dirty="0"/>
              <a:t>αι </a:t>
            </a:r>
            <a:r>
              <a:rPr lang="en-US" dirty="0" err="1"/>
              <a:t>εφικτή</a:t>
            </a:r>
            <a:r>
              <a:rPr lang="en-US" dirty="0"/>
              <a:t> </a:t>
            </a:r>
            <a:r>
              <a:rPr lang="en-US" dirty="0" err="1"/>
              <a:t>μέσω</a:t>
            </a:r>
            <a:r>
              <a:rPr lang="en-US" dirty="0"/>
              <a:t> </a:t>
            </a:r>
            <a:r>
              <a:rPr lang="en-US" dirty="0" err="1"/>
              <a:t>των</a:t>
            </a:r>
            <a:r>
              <a:rPr lang="en-US" dirty="0"/>
              <a:t> π</a:t>
            </a:r>
            <a:r>
              <a:rPr lang="en-US" dirty="0" err="1"/>
              <a:t>ερι</a:t>
            </a:r>
            <a:r>
              <a:rPr lang="en-US" dirty="0"/>
              <a:t>βα</a:t>
            </a:r>
            <a:r>
              <a:rPr lang="en-US" dirty="0" err="1"/>
              <a:t>λλόντων</a:t>
            </a:r>
            <a:r>
              <a:rPr lang="en-US" dirty="0"/>
              <a:t> α</a:t>
            </a:r>
            <a:r>
              <a:rPr lang="en-US" dirty="0" err="1"/>
              <a:t>νάγνωσης</a:t>
            </a:r>
            <a:r>
              <a:rPr lang="en-US" dirty="0"/>
              <a:t> και </a:t>
            </a:r>
            <a:r>
              <a:rPr lang="en-US" dirty="0" err="1"/>
              <a:t>γρ</a:t>
            </a:r>
            <a:r>
              <a:rPr lang="en-US" dirty="0"/>
              <a:t>α</a:t>
            </a:r>
            <a:r>
              <a:rPr lang="en-US" dirty="0" err="1"/>
              <a:t>φής</a:t>
            </a:r>
            <a:r>
              <a:rPr lang="en-US" dirty="0"/>
              <a:t> </a:t>
            </a:r>
            <a:r>
              <a:rPr lang="en-US" dirty="0" err="1"/>
              <a:t>των</a:t>
            </a:r>
            <a:r>
              <a:rPr lang="en-US" dirty="0"/>
              <a:t> υπ</a:t>
            </a:r>
            <a:r>
              <a:rPr lang="en-US" dirty="0" err="1"/>
              <a:t>ολογιστών</a:t>
            </a:r>
            <a:r>
              <a:rPr lang="en-US" dirty="0"/>
              <a:t>. Ο </a:t>
            </a:r>
            <a:r>
              <a:rPr lang="en-US" dirty="0" err="1"/>
              <a:t>χρήστης</a:t>
            </a:r>
            <a:r>
              <a:rPr lang="en-US" dirty="0"/>
              <a:t> απα</a:t>
            </a:r>
            <a:r>
              <a:rPr lang="en-US" dirty="0" err="1"/>
              <a:t>ιτείτ</a:t>
            </a:r>
            <a:r>
              <a:rPr lang="en-US" dirty="0"/>
              <a:t>αι να κα</a:t>
            </a:r>
            <a:r>
              <a:rPr lang="en-US" dirty="0" err="1"/>
              <a:t>τέχει</a:t>
            </a:r>
            <a:r>
              <a:rPr lang="en-US" dirty="0"/>
              <a:t> π</a:t>
            </a:r>
            <a:r>
              <a:rPr lang="en-US" dirty="0" err="1"/>
              <a:t>ολυτρο</a:t>
            </a:r>
            <a:r>
              <a:rPr lang="en-US" dirty="0"/>
              <a:t>π</a:t>
            </a:r>
            <a:r>
              <a:rPr lang="en-US" dirty="0" err="1"/>
              <a:t>ικούς</a:t>
            </a:r>
            <a:r>
              <a:rPr lang="en-US" dirty="0"/>
              <a:t> </a:t>
            </a:r>
            <a:r>
              <a:rPr lang="en-US" dirty="0" err="1"/>
              <a:t>γρ</a:t>
            </a:r>
            <a:r>
              <a:rPr lang="en-US" dirty="0"/>
              <a:t>α</a:t>
            </a:r>
            <a:r>
              <a:rPr lang="en-US" dirty="0" err="1"/>
              <a:t>μμ</a:t>
            </a:r>
            <a:r>
              <a:rPr lang="en-US" dirty="0"/>
              <a:t>α</a:t>
            </a:r>
            <a:r>
              <a:rPr lang="en-US" dirty="0" err="1"/>
              <a:t>τισμούς</a:t>
            </a:r>
            <a:r>
              <a:rPr lang="en-US" dirty="0"/>
              <a:t>. </a:t>
            </a:r>
            <a:r>
              <a:rPr lang="en-US" dirty="0" err="1"/>
              <a:t>Κάθε</a:t>
            </a:r>
            <a:r>
              <a:rPr lang="en-US" dirty="0"/>
              <a:t> π</a:t>
            </a:r>
            <a:r>
              <a:rPr lang="en-US" dirty="0" err="1"/>
              <a:t>τυχή</a:t>
            </a:r>
            <a:r>
              <a:rPr lang="en-US" dirty="0"/>
              <a:t> </a:t>
            </a:r>
            <a:r>
              <a:rPr lang="en-US" dirty="0" err="1"/>
              <a:t>της</a:t>
            </a:r>
            <a:r>
              <a:rPr lang="en-US" dirty="0"/>
              <a:t> παρα</a:t>
            </a:r>
            <a:r>
              <a:rPr lang="en-US" dirty="0" err="1"/>
              <a:t>γωγής</a:t>
            </a:r>
            <a:r>
              <a:rPr lang="en-US" dirty="0"/>
              <a:t> αγα</a:t>
            </a:r>
            <a:r>
              <a:rPr lang="en-US" dirty="0" err="1"/>
              <a:t>θών</a:t>
            </a:r>
            <a:r>
              <a:rPr lang="en-US" dirty="0"/>
              <a:t> και υπ</a:t>
            </a:r>
            <a:r>
              <a:rPr lang="en-US" dirty="0" err="1"/>
              <a:t>ηρεσιών</a:t>
            </a:r>
            <a:r>
              <a:rPr lang="en-US" dirty="0"/>
              <a:t> </a:t>
            </a:r>
            <a:r>
              <a:rPr lang="en-US" dirty="0" err="1"/>
              <a:t>δι</a:t>
            </a:r>
            <a:r>
              <a:rPr lang="en-US" dirty="0"/>
              <a:t>α</a:t>
            </a:r>
            <a:r>
              <a:rPr lang="en-US" dirty="0" err="1"/>
              <a:t>μορφώνετ</a:t>
            </a:r>
            <a:r>
              <a:rPr lang="en-US" dirty="0"/>
              <a:t>αι α</a:t>
            </a:r>
            <a:r>
              <a:rPr lang="en-US" dirty="0" err="1"/>
              <a:t>νάλογ</a:t>
            </a:r>
            <a:r>
              <a:rPr lang="en-US" dirty="0"/>
              <a:t>α.</a:t>
            </a:r>
          </a:p>
          <a:p>
            <a:r>
              <a:rPr lang="en-US" dirty="0"/>
              <a:t>Η α</a:t>
            </a:r>
            <a:r>
              <a:rPr lang="en-US" dirty="0" err="1"/>
              <a:t>νά</a:t>
            </a:r>
            <a:r>
              <a:rPr lang="en-US" dirty="0"/>
              <a:t>π</a:t>
            </a:r>
            <a:r>
              <a:rPr lang="en-US" dirty="0" err="1"/>
              <a:t>τυξη</a:t>
            </a:r>
            <a:r>
              <a:rPr lang="en-US" dirty="0"/>
              <a:t> π</a:t>
            </a:r>
            <a:r>
              <a:rPr lang="en-US" dirty="0" err="1"/>
              <a:t>ροέρχετ</a:t>
            </a:r>
            <a:r>
              <a:rPr lang="en-US" dirty="0"/>
              <a:t>αι από </a:t>
            </a:r>
            <a:r>
              <a:rPr lang="en-US" dirty="0" err="1"/>
              <a:t>το</a:t>
            </a:r>
            <a:r>
              <a:rPr lang="en-US" dirty="0"/>
              <a:t> </a:t>
            </a:r>
            <a:r>
              <a:rPr lang="en-US" dirty="0" err="1"/>
              <a:t>εσωτερικό</a:t>
            </a:r>
            <a:r>
              <a:rPr lang="en-US" dirty="0"/>
              <a:t> </a:t>
            </a:r>
            <a:r>
              <a:rPr lang="en-US" dirty="0" err="1"/>
              <a:t>της</a:t>
            </a:r>
            <a:r>
              <a:rPr lang="en-US" dirty="0"/>
              <a:t> </a:t>
            </a:r>
            <a:r>
              <a:rPr lang="en-US" dirty="0" err="1"/>
              <a:t>οικονομί</a:t>
            </a:r>
            <a:r>
              <a:rPr lang="en-US" dirty="0"/>
              <a:t>ας και βα</a:t>
            </a:r>
            <a:r>
              <a:rPr lang="en-US" dirty="0" err="1"/>
              <a:t>σίζετ</a:t>
            </a:r>
            <a:r>
              <a:rPr lang="en-US" dirty="0"/>
              <a:t>αι </a:t>
            </a:r>
            <a:r>
              <a:rPr lang="en-US" dirty="0" err="1"/>
              <a:t>στη</a:t>
            </a:r>
            <a:r>
              <a:rPr lang="en-US" dirty="0"/>
              <a:t> </a:t>
            </a:r>
            <a:r>
              <a:rPr lang="en-US" dirty="0" err="1"/>
              <a:t>γνώση</a:t>
            </a:r>
            <a:r>
              <a:rPr lang="en-US" dirty="0"/>
              <a:t>, </a:t>
            </a:r>
            <a:r>
              <a:rPr lang="en-US" dirty="0" err="1"/>
              <a:t>στις</a:t>
            </a:r>
            <a:r>
              <a:rPr lang="en-US" dirty="0"/>
              <a:t> </a:t>
            </a:r>
            <a:r>
              <a:rPr lang="en-US" dirty="0" err="1"/>
              <a:t>δεξιότητες</a:t>
            </a:r>
            <a:r>
              <a:rPr lang="en-US" dirty="0"/>
              <a:t> και </a:t>
            </a:r>
            <a:r>
              <a:rPr lang="en-US" dirty="0" err="1"/>
              <a:t>δυν</a:t>
            </a:r>
            <a:r>
              <a:rPr lang="en-US" dirty="0"/>
              <a:t>α</a:t>
            </a:r>
            <a:r>
              <a:rPr lang="en-US" dirty="0" err="1"/>
              <a:t>τότητες</a:t>
            </a:r>
            <a:r>
              <a:rPr lang="en-US" dirty="0"/>
              <a:t> </a:t>
            </a:r>
            <a:r>
              <a:rPr lang="en-US" dirty="0" err="1"/>
              <a:t>του</a:t>
            </a:r>
            <a:r>
              <a:rPr lang="en-US" dirty="0"/>
              <a:t> π</a:t>
            </a:r>
            <a:r>
              <a:rPr lang="en-US" dirty="0" err="1"/>
              <a:t>ληθυσμού</a:t>
            </a:r>
            <a:r>
              <a:rPr lang="en-US" dirty="0"/>
              <a:t>.</a:t>
            </a:r>
          </a:p>
          <a:p>
            <a:r>
              <a:rPr lang="en-US" dirty="0" err="1"/>
              <a:t>Αυτός</a:t>
            </a:r>
            <a:r>
              <a:rPr lang="en-US" dirty="0"/>
              <a:t> ο </a:t>
            </a:r>
            <a:r>
              <a:rPr lang="en-US" dirty="0" err="1"/>
              <a:t>μετ</a:t>
            </a:r>
            <a:r>
              <a:rPr lang="en-US" dirty="0"/>
              <a:t>α</a:t>
            </a:r>
            <a:r>
              <a:rPr lang="en-US" dirty="0" err="1"/>
              <a:t>σχημ</a:t>
            </a:r>
            <a:r>
              <a:rPr lang="en-US" dirty="0"/>
              <a:t>α</a:t>
            </a:r>
            <a:r>
              <a:rPr lang="en-US" dirty="0" err="1"/>
              <a:t>τισμός</a:t>
            </a:r>
            <a:r>
              <a:rPr lang="en-US" dirty="0"/>
              <a:t> επ</a:t>
            </a:r>
            <a:r>
              <a:rPr lang="en-US" dirty="0" err="1"/>
              <a:t>ηρεάζει</a:t>
            </a:r>
            <a:r>
              <a:rPr lang="en-US" dirty="0"/>
              <a:t> </a:t>
            </a:r>
            <a:r>
              <a:rPr lang="en-US" dirty="0" err="1"/>
              <a:t>κάθε</a:t>
            </a:r>
            <a:r>
              <a:rPr lang="en-US" dirty="0"/>
              <a:t> </a:t>
            </a:r>
            <a:r>
              <a:rPr lang="en-US" dirty="0" err="1"/>
              <a:t>τομέ</a:t>
            </a:r>
            <a:r>
              <a:rPr lang="en-US" dirty="0"/>
              <a:t>α, </a:t>
            </a:r>
            <a:r>
              <a:rPr lang="en-US" dirty="0" err="1"/>
              <a:t>εργ</a:t>
            </a:r>
            <a:r>
              <a:rPr lang="en-US" dirty="0"/>
              <a:t>α</a:t>
            </a:r>
            <a:r>
              <a:rPr lang="en-US" dirty="0" err="1"/>
              <a:t>σί</a:t>
            </a:r>
            <a:r>
              <a:rPr lang="en-US" dirty="0"/>
              <a:t>α και </a:t>
            </a:r>
            <a:r>
              <a:rPr lang="en-US" dirty="0" err="1"/>
              <a:t>σχέση</a:t>
            </a:r>
            <a:r>
              <a:rPr lang="en-US" dirty="0"/>
              <a:t> </a:t>
            </a:r>
            <a:r>
              <a:rPr lang="en-US" dirty="0" err="1"/>
              <a:t>μετ</a:t>
            </a:r>
            <a:r>
              <a:rPr lang="en-US" dirty="0"/>
              <a:t>α</a:t>
            </a:r>
            <a:r>
              <a:rPr lang="en-US" dirty="0" err="1"/>
              <a:t>ξύ</a:t>
            </a:r>
            <a:r>
              <a:rPr lang="en-US" dirty="0"/>
              <a:t> παρα</a:t>
            </a:r>
            <a:r>
              <a:rPr lang="en-US" dirty="0" err="1"/>
              <a:t>γωγού</a:t>
            </a:r>
            <a:r>
              <a:rPr lang="en-US" dirty="0"/>
              <a:t> και </a:t>
            </a:r>
            <a:r>
              <a:rPr lang="en-US" dirty="0" err="1"/>
              <a:t>χρήστη</a:t>
            </a:r>
            <a:r>
              <a:rPr lang="en-US" dirty="0"/>
              <a:t> - </a:t>
            </a:r>
            <a:r>
              <a:rPr lang="en-US" dirty="0" err="1"/>
              <a:t>γεωργί</a:t>
            </a:r>
            <a:r>
              <a:rPr lang="en-US" dirty="0"/>
              <a:t>α και </a:t>
            </a:r>
            <a:r>
              <a:rPr lang="en-US" dirty="0" err="1"/>
              <a:t>μετ</a:t>
            </a:r>
            <a:r>
              <a:rPr lang="en-US" dirty="0"/>
              <a:t>απ</a:t>
            </a:r>
            <a:r>
              <a:rPr lang="en-US" dirty="0" err="1"/>
              <a:t>οίηση</a:t>
            </a:r>
          </a:p>
        </p:txBody>
      </p:sp>
    </p:spTree>
    <p:extLst>
      <p:ext uri="{BB962C8B-B14F-4D97-AF65-F5344CB8AC3E}">
        <p14:creationId xmlns:p14="http://schemas.microsoft.com/office/powerpoint/2010/main" val="2316754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0DFB4-DA2B-4954-AC57-8A285D768DF9}"/>
              </a:ext>
            </a:extLst>
          </p:cNvPr>
          <p:cNvSpPr>
            <a:spLocks noGrp="1"/>
          </p:cNvSpPr>
          <p:nvPr>
            <p:ph type="title"/>
          </p:nvPr>
        </p:nvSpPr>
        <p:spPr/>
        <p:txBody>
          <a:bodyPr>
            <a:normAutofit fontScale="90000"/>
          </a:bodyPr>
          <a:lstStyle/>
          <a:p>
            <a:r>
              <a:rPr lang="en-US" dirty="0" err="1"/>
              <a:t>Αντιμέτω</a:t>
            </a:r>
            <a:r>
              <a:rPr lang="en-US" dirty="0"/>
              <a:t>π</a:t>
            </a:r>
            <a:r>
              <a:rPr lang="en-US" dirty="0" err="1"/>
              <a:t>οι</a:t>
            </a:r>
            <a:r>
              <a:rPr lang="en-US" dirty="0"/>
              <a:t> </a:t>
            </a:r>
            <a:r>
              <a:rPr lang="en-US" dirty="0" err="1"/>
              <a:t>με</a:t>
            </a:r>
            <a:r>
              <a:rPr lang="en-US" dirty="0"/>
              <a:t> </a:t>
            </a:r>
            <a:r>
              <a:rPr lang="en-US" dirty="0" err="1"/>
              <a:t>τις</a:t>
            </a:r>
            <a:r>
              <a:rPr lang="en-US" dirty="0"/>
              <a:t> αβεβα</a:t>
            </a:r>
            <a:r>
              <a:rPr lang="en-US" dirty="0" err="1"/>
              <a:t>ιότητες</a:t>
            </a:r>
            <a:r>
              <a:rPr lang="en-US" dirty="0"/>
              <a:t> </a:t>
            </a:r>
            <a:r>
              <a:rPr lang="en-US" dirty="0" err="1"/>
              <a:t>του</a:t>
            </a:r>
            <a:r>
              <a:rPr lang="en-US" dirty="0"/>
              <a:t> </a:t>
            </a:r>
            <a:r>
              <a:rPr lang="en-US" dirty="0" err="1"/>
              <a:t>μέλλοντος</a:t>
            </a:r>
          </a:p>
        </p:txBody>
      </p:sp>
      <p:sp>
        <p:nvSpPr>
          <p:cNvPr id="3" name="Content Placeholder 2">
            <a:extLst>
              <a:ext uri="{FF2B5EF4-FFF2-40B4-BE49-F238E27FC236}">
                <a16:creationId xmlns:a16="http://schemas.microsoft.com/office/drawing/2014/main" id="{C3961387-77E0-43D8-96B7-907A3B30207F}"/>
              </a:ext>
            </a:extLst>
          </p:cNvPr>
          <p:cNvSpPr>
            <a:spLocks noGrp="1"/>
          </p:cNvSpPr>
          <p:nvPr>
            <p:ph idx="1"/>
          </p:nvPr>
        </p:nvSpPr>
        <p:spPr/>
        <p:txBody>
          <a:bodyPr vert="horz" lIns="91440" tIns="45720" rIns="91440" bIns="45720" rtlCol="0" anchor="t">
            <a:normAutofit fontScale="92500" lnSpcReduction="20000"/>
          </a:bodyPr>
          <a:lstStyle/>
          <a:p>
            <a:r>
              <a:rPr lang="en-US" dirty="0"/>
              <a:t>Η "</a:t>
            </a:r>
            <a:r>
              <a:rPr lang="en-US" dirty="0" err="1"/>
              <a:t>άλλη</a:t>
            </a:r>
            <a:r>
              <a:rPr lang="en-US" dirty="0"/>
              <a:t>" οπ</a:t>
            </a:r>
            <a:r>
              <a:rPr lang="en-US" dirty="0" err="1"/>
              <a:t>τική</a:t>
            </a:r>
            <a:r>
              <a:rPr lang="en-US" dirty="0"/>
              <a:t>: η </a:t>
            </a:r>
            <a:r>
              <a:rPr lang="en-US" dirty="0" err="1"/>
              <a:t>ρητορική</a:t>
            </a:r>
            <a:r>
              <a:rPr lang="en-US" dirty="0"/>
              <a:t> π</a:t>
            </a:r>
            <a:r>
              <a:rPr lang="en-US" dirty="0" err="1"/>
              <a:t>ερί</a:t>
            </a:r>
            <a:r>
              <a:rPr lang="en-US" dirty="0"/>
              <a:t> </a:t>
            </a:r>
            <a:r>
              <a:rPr lang="en-US" dirty="0" err="1"/>
              <a:t>ομ</a:t>
            </a:r>
            <a:r>
              <a:rPr lang="en-US" dirty="0"/>
              <a:t>α</a:t>
            </a:r>
            <a:r>
              <a:rPr lang="en-US" dirty="0" err="1"/>
              <a:t>δικότητ</a:t>
            </a:r>
            <a:r>
              <a:rPr lang="en-US" dirty="0"/>
              <a:t>ας, </a:t>
            </a:r>
            <a:r>
              <a:rPr lang="en-US" dirty="0" err="1"/>
              <a:t>ετ</a:t>
            </a:r>
            <a:r>
              <a:rPr lang="en-US" dirty="0"/>
              <a:t>α</a:t>
            </a:r>
            <a:r>
              <a:rPr lang="en-US" dirty="0" err="1"/>
              <a:t>ιρικού</a:t>
            </a:r>
            <a:r>
              <a:rPr lang="en-US" dirty="0"/>
              <a:t> </a:t>
            </a:r>
            <a:r>
              <a:rPr lang="en-US" dirty="0" err="1"/>
              <a:t>οράμ</a:t>
            </a:r>
            <a:r>
              <a:rPr lang="en-US" dirty="0"/>
              <a:t>α</a:t>
            </a:r>
            <a:r>
              <a:rPr lang="en-US" dirty="0" err="1"/>
              <a:t>τος</a:t>
            </a:r>
            <a:r>
              <a:rPr lang="en-US" dirty="0"/>
              <a:t>, απ</a:t>
            </a:r>
            <a:r>
              <a:rPr lang="en-US" dirty="0" err="1"/>
              <a:t>οστολής</a:t>
            </a:r>
            <a:r>
              <a:rPr lang="en-US" dirty="0"/>
              <a:t> </a:t>
            </a:r>
            <a:r>
              <a:rPr lang="en-US" dirty="0" err="1"/>
              <a:t>κλ</a:t>
            </a:r>
            <a:r>
              <a:rPr lang="en-US" dirty="0"/>
              <a:t>π απ</a:t>
            </a:r>
            <a:r>
              <a:rPr lang="en-US" dirty="0" err="1"/>
              <a:t>οσκο</a:t>
            </a:r>
            <a:r>
              <a:rPr lang="en-US" dirty="0"/>
              <a:t>π</a:t>
            </a:r>
            <a:r>
              <a:rPr lang="en-US" dirty="0" err="1"/>
              <a:t>εί</a:t>
            </a:r>
            <a:r>
              <a:rPr lang="en-US" dirty="0"/>
              <a:t> </a:t>
            </a:r>
            <a:r>
              <a:rPr lang="en-US" dirty="0" err="1"/>
              <a:t>στο</a:t>
            </a:r>
            <a:r>
              <a:rPr lang="en-US" dirty="0"/>
              <a:t> να </a:t>
            </a:r>
            <a:r>
              <a:rPr lang="en-US" dirty="0" err="1"/>
              <a:t>δουλεύουν</a:t>
            </a:r>
            <a:r>
              <a:rPr lang="en-US" dirty="0"/>
              <a:t> </a:t>
            </a:r>
            <a:r>
              <a:rPr lang="en-US" dirty="0" err="1"/>
              <a:t>οι</a:t>
            </a:r>
            <a:r>
              <a:rPr lang="en-US" dirty="0"/>
              <a:t> </a:t>
            </a:r>
            <a:r>
              <a:rPr lang="en-US" dirty="0" err="1"/>
              <a:t>άνθρω</a:t>
            </a:r>
            <a:r>
              <a:rPr lang="en-US" dirty="0"/>
              <a:t>π</a:t>
            </a:r>
            <a:r>
              <a:rPr lang="en-US" dirty="0" err="1"/>
              <a:t>οι</a:t>
            </a:r>
            <a:r>
              <a:rPr lang="en-US" dirty="0"/>
              <a:t> </a:t>
            </a:r>
            <a:r>
              <a:rPr lang="en-US" dirty="0" err="1"/>
              <a:t>σκληρότερ</a:t>
            </a:r>
            <a:r>
              <a:rPr lang="en-US" dirty="0"/>
              <a:t>α </a:t>
            </a:r>
            <a:r>
              <a:rPr lang="en-US" dirty="0" err="1"/>
              <a:t>ενώ</a:t>
            </a:r>
            <a:r>
              <a:rPr lang="en-US" dirty="0"/>
              <a:t> </a:t>
            </a:r>
            <a:r>
              <a:rPr lang="en-US" dirty="0" err="1"/>
              <a:t>οι</a:t>
            </a:r>
            <a:r>
              <a:rPr lang="en-US" dirty="0"/>
              <a:t> παλα</a:t>
            </a:r>
            <a:r>
              <a:rPr lang="en-US" dirty="0" err="1"/>
              <a:t>ιού</a:t>
            </a:r>
            <a:r>
              <a:rPr lang="en-US" dirty="0"/>
              <a:t> </a:t>
            </a:r>
            <a:r>
              <a:rPr lang="en-US" dirty="0" err="1"/>
              <a:t>τύ</a:t>
            </a:r>
            <a:r>
              <a:rPr lang="en-US" dirty="0"/>
              <a:t>π</a:t>
            </a:r>
            <a:r>
              <a:rPr lang="en-US" dirty="0" err="1"/>
              <a:t>ου</a:t>
            </a:r>
            <a:r>
              <a:rPr lang="en-US" dirty="0"/>
              <a:t> </a:t>
            </a:r>
            <a:r>
              <a:rPr lang="en-US" dirty="0" err="1"/>
              <a:t>ιερ</a:t>
            </a:r>
            <a:r>
              <a:rPr lang="en-US" dirty="0"/>
              <a:t>α</a:t>
            </a:r>
            <a:r>
              <a:rPr lang="en-US" dirty="0" err="1"/>
              <a:t>ρχίες</a:t>
            </a:r>
            <a:r>
              <a:rPr lang="en-US" dirty="0"/>
              <a:t> παρα</a:t>
            </a:r>
            <a:r>
              <a:rPr lang="en-US" dirty="0" err="1"/>
              <a:t>μένουν</a:t>
            </a:r>
            <a:r>
              <a:rPr lang="en-US" dirty="0"/>
              <a:t> α</a:t>
            </a:r>
            <a:r>
              <a:rPr lang="en-US" dirty="0" err="1"/>
              <a:t>κμ</a:t>
            </a:r>
            <a:r>
              <a:rPr lang="en-US" dirty="0"/>
              <a:t>α</a:t>
            </a:r>
            <a:r>
              <a:rPr lang="en-US" dirty="0" err="1"/>
              <a:t>ίες</a:t>
            </a:r>
            <a:r>
              <a:rPr lang="en-US" dirty="0"/>
              <a:t>, και μα</a:t>
            </a:r>
            <a:r>
              <a:rPr lang="en-US" dirty="0" err="1"/>
              <a:t>ζί</a:t>
            </a:r>
            <a:r>
              <a:rPr lang="en-US" dirty="0"/>
              <a:t> και </a:t>
            </a:r>
            <a:r>
              <a:rPr lang="en-US" dirty="0" err="1"/>
              <a:t>οι</a:t>
            </a:r>
            <a:r>
              <a:rPr lang="en-US" dirty="0"/>
              <a:t> </a:t>
            </a:r>
            <a:r>
              <a:rPr lang="en-US" dirty="0" err="1"/>
              <a:t>τεράστιες</a:t>
            </a:r>
            <a:r>
              <a:rPr lang="en-US" dirty="0"/>
              <a:t> α</a:t>
            </a:r>
            <a:r>
              <a:rPr lang="en-US" dirty="0" err="1"/>
              <a:t>νισότητες</a:t>
            </a:r>
            <a:r>
              <a:rPr lang="en-US" dirty="0"/>
              <a:t> π</a:t>
            </a:r>
            <a:r>
              <a:rPr lang="en-US" dirty="0" err="1"/>
              <a:t>λούτου</a:t>
            </a:r>
            <a:r>
              <a:rPr lang="en-US" dirty="0"/>
              <a:t> και </a:t>
            </a:r>
            <a:r>
              <a:rPr lang="en-US" dirty="0" err="1"/>
              <a:t>ισχύος</a:t>
            </a:r>
            <a:r>
              <a:rPr lang="en-US" dirty="0"/>
              <a:t>.</a:t>
            </a:r>
          </a:p>
          <a:p>
            <a:r>
              <a:rPr lang="en-US" dirty="0"/>
              <a:t>Απ</a:t>
            </a:r>
            <a:r>
              <a:rPr lang="en-US" dirty="0" err="1"/>
              <a:t>οκλεισμένοι</a:t>
            </a:r>
            <a:r>
              <a:rPr lang="en-US" dirty="0"/>
              <a:t> από </a:t>
            </a:r>
            <a:r>
              <a:rPr lang="en-US" dirty="0" err="1"/>
              <a:t>τη</a:t>
            </a:r>
            <a:r>
              <a:rPr lang="en-US" dirty="0"/>
              <a:t> </a:t>
            </a:r>
            <a:r>
              <a:rPr lang="en-US" dirty="0" err="1"/>
              <a:t>νέ</a:t>
            </a:r>
            <a:r>
              <a:rPr lang="en-US" dirty="0"/>
              <a:t>α </a:t>
            </a:r>
            <a:r>
              <a:rPr lang="en-US" dirty="0" err="1"/>
              <a:t>οικονομί</a:t>
            </a:r>
            <a:r>
              <a:rPr lang="en-US" dirty="0"/>
              <a:t>α </a:t>
            </a:r>
            <a:r>
              <a:rPr lang="en-US" dirty="0" err="1"/>
              <a:t>είν</a:t>
            </a:r>
            <a:r>
              <a:rPr lang="en-US" dirty="0"/>
              <a:t>αι </a:t>
            </a:r>
            <a:r>
              <a:rPr lang="en-US" dirty="0" err="1"/>
              <a:t>οι</a:t>
            </a:r>
            <a:r>
              <a:rPr lang="en-US" dirty="0"/>
              <a:t> </a:t>
            </a:r>
            <a:r>
              <a:rPr lang="en-US" dirty="0" err="1"/>
              <a:t>εργ</a:t>
            </a:r>
            <a:r>
              <a:rPr lang="en-US" dirty="0"/>
              <a:t>α</a:t>
            </a:r>
            <a:r>
              <a:rPr lang="en-US" dirty="0" err="1"/>
              <a:t>ζόμενοι</a:t>
            </a:r>
            <a:r>
              <a:rPr lang="en-US" dirty="0"/>
              <a:t> </a:t>
            </a:r>
            <a:r>
              <a:rPr lang="en-US" dirty="0" err="1"/>
              <a:t>στον</a:t>
            </a:r>
            <a:r>
              <a:rPr lang="en-US" dirty="0"/>
              <a:t> </a:t>
            </a:r>
            <a:r>
              <a:rPr lang="en-US" dirty="0" err="1"/>
              <a:t>τομέ</a:t>
            </a:r>
            <a:r>
              <a:rPr lang="en-US" dirty="0"/>
              <a:t>α </a:t>
            </a:r>
            <a:r>
              <a:rPr lang="en-US" dirty="0" err="1"/>
              <a:t>της</a:t>
            </a:r>
            <a:r>
              <a:rPr lang="en-US" dirty="0"/>
              <a:t> </a:t>
            </a:r>
            <a:r>
              <a:rPr lang="en-US" dirty="0" err="1"/>
              <a:t>οικι</a:t>
            </a:r>
            <a:r>
              <a:rPr lang="en-US" dirty="0"/>
              <a:t>α</a:t>
            </a:r>
            <a:r>
              <a:rPr lang="en-US" dirty="0" err="1"/>
              <a:t>κής</a:t>
            </a:r>
            <a:r>
              <a:rPr lang="en-US" dirty="0"/>
              <a:t> π</a:t>
            </a:r>
            <a:r>
              <a:rPr lang="en-US" dirty="0" err="1"/>
              <a:t>ερίθ</a:t>
            </a:r>
            <a:r>
              <a:rPr lang="en-US" dirty="0"/>
              <a:t>α</a:t>
            </a:r>
            <a:r>
              <a:rPr lang="en-US" dirty="0" err="1"/>
              <a:t>λψης</a:t>
            </a:r>
            <a:r>
              <a:rPr lang="en-US" dirty="0"/>
              <a:t>, </a:t>
            </a:r>
            <a:r>
              <a:rPr lang="en-US" dirty="0" err="1"/>
              <a:t>σε</a:t>
            </a:r>
            <a:r>
              <a:rPr lang="en-US" dirty="0"/>
              <a:t> υπ</a:t>
            </a:r>
            <a:r>
              <a:rPr lang="en-US" dirty="0" err="1"/>
              <a:t>ηρεσίες</a:t>
            </a:r>
            <a:r>
              <a:rPr lang="en-US" dirty="0"/>
              <a:t> </a:t>
            </a:r>
            <a:r>
              <a:rPr lang="en-US" dirty="0" err="1"/>
              <a:t>φιλοξενί</a:t>
            </a:r>
            <a:r>
              <a:rPr lang="en-US" dirty="0"/>
              <a:t>ας και </a:t>
            </a:r>
            <a:r>
              <a:rPr lang="en-US" dirty="0" err="1"/>
              <a:t>τροφοδοσί</a:t>
            </a:r>
            <a:r>
              <a:rPr lang="en-US" dirty="0"/>
              <a:t>ας- </a:t>
            </a:r>
            <a:r>
              <a:rPr lang="en-US" dirty="0" err="1"/>
              <a:t>εδώ</a:t>
            </a:r>
            <a:r>
              <a:rPr lang="en-US" dirty="0"/>
              <a:t> </a:t>
            </a:r>
            <a:r>
              <a:rPr lang="en-US" dirty="0" err="1"/>
              <a:t>οι</a:t>
            </a:r>
            <a:r>
              <a:rPr lang="en-US" dirty="0"/>
              <a:t> πα</a:t>
            </a:r>
            <a:r>
              <a:rPr lang="en-US" dirty="0" err="1"/>
              <a:t>λιές</a:t>
            </a:r>
            <a:r>
              <a:rPr lang="en-US" dirty="0"/>
              <a:t> πα</a:t>
            </a:r>
            <a:r>
              <a:rPr lang="en-US" dirty="0" err="1"/>
              <a:t>ιδ</a:t>
            </a:r>
            <a:r>
              <a:rPr lang="en-US" dirty="0"/>
              <a:t>α</a:t>
            </a:r>
            <a:r>
              <a:rPr lang="en-US" dirty="0" err="1"/>
              <a:t>γωγικές</a:t>
            </a:r>
            <a:r>
              <a:rPr lang="en-US" dirty="0"/>
              <a:t> </a:t>
            </a:r>
            <a:r>
              <a:rPr lang="en-US" dirty="0" err="1"/>
              <a:t>γρ</a:t>
            </a:r>
            <a:r>
              <a:rPr lang="en-US" dirty="0"/>
              <a:t>α</a:t>
            </a:r>
            <a:r>
              <a:rPr lang="en-US" dirty="0" err="1"/>
              <a:t>μμ</a:t>
            </a:r>
            <a:r>
              <a:rPr lang="en-US" dirty="0"/>
              <a:t>α</a:t>
            </a:r>
            <a:r>
              <a:rPr lang="en-US" dirty="0" err="1"/>
              <a:t>τισμού</a:t>
            </a:r>
            <a:r>
              <a:rPr lang="en-US" dirty="0"/>
              <a:t> α</a:t>
            </a:r>
            <a:r>
              <a:rPr lang="en-US" dirty="0" err="1"/>
              <a:t>ρκούν</a:t>
            </a:r>
            <a:r>
              <a:rPr lang="en-US" dirty="0"/>
              <a:t> α</a:t>
            </a:r>
            <a:r>
              <a:rPr lang="en-US" dirty="0" err="1"/>
              <a:t>λλά</a:t>
            </a:r>
            <a:r>
              <a:rPr lang="en-US" dirty="0"/>
              <a:t> </a:t>
            </a:r>
            <a:r>
              <a:rPr lang="en-US" dirty="0" err="1"/>
              <a:t>δι</a:t>
            </a:r>
            <a:r>
              <a:rPr lang="en-US" dirty="0"/>
              <a:t>α</a:t>
            </a:r>
            <a:r>
              <a:rPr lang="en-US" dirty="0" err="1"/>
              <a:t>ιωνίζουν</a:t>
            </a:r>
            <a:r>
              <a:rPr lang="en-US" dirty="0"/>
              <a:t> α</a:t>
            </a:r>
            <a:r>
              <a:rPr lang="en-US" dirty="0" err="1"/>
              <a:t>νισότητες</a:t>
            </a:r>
            <a:r>
              <a:rPr lang="en-US" dirty="0"/>
              <a:t>.</a:t>
            </a:r>
          </a:p>
          <a:p>
            <a:r>
              <a:rPr lang="en-US" dirty="0" err="1"/>
              <a:t>Γυάλινη</a:t>
            </a:r>
            <a:r>
              <a:rPr lang="en-US" dirty="0"/>
              <a:t> </a:t>
            </a:r>
            <a:r>
              <a:rPr lang="en-US" dirty="0" err="1"/>
              <a:t>οροφή</a:t>
            </a:r>
            <a:r>
              <a:rPr lang="en-US" dirty="0"/>
              <a:t> </a:t>
            </a:r>
            <a:r>
              <a:rPr lang="en-US" dirty="0" err="1"/>
              <a:t>γι</a:t>
            </a:r>
            <a:r>
              <a:rPr lang="en-US" dirty="0"/>
              <a:t>α </a:t>
            </a:r>
            <a:r>
              <a:rPr lang="en-US" dirty="0" err="1"/>
              <a:t>όσους</a:t>
            </a:r>
            <a:r>
              <a:rPr lang="en-US" dirty="0"/>
              <a:t> </a:t>
            </a:r>
            <a:r>
              <a:rPr lang="en-US" dirty="0" err="1"/>
              <a:t>δε</a:t>
            </a:r>
            <a:r>
              <a:rPr lang="en-US" dirty="0"/>
              <a:t> </a:t>
            </a:r>
            <a:r>
              <a:rPr lang="en-US" dirty="0" err="1"/>
              <a:t>μιλούν</a:t>
            </a:r>
            <a:r>
              <a:rPr lang="en-US" dirty="0"/>
              <a:t> κα</a:t>
            </a:r>
            <a:r>
              <a:rPr lang="en-US" dirty="0" err="1"/>
              <a:t>λά</a:t>
            </a:r>
            <a:r>
              <a:rPr lang="en-US" dirty="0"/>
              <a:t> </a:t>
            </a:r>
            <a:r>
              <a:rPr lang="en-US" dirty="0" err="1"/>
              <a:t>την</a:t>
            </a:r>
            <a:r>
              <a:rPr lang="en-US" dirty="0"/>
              <a:t> </a:t>
            </a:r>
            <a:r>
              <a:rPr lang="en-US" dirty="0" err="1"/>
              <a:t>ετ</a:t>
            </a:r>
            <a:r>
              <a:rPr lang="en-US" dirty="0"/>
              <a:t>α</a:t>
            </a:r>
            <a:r>
              <a:rPr lang="en-US" dirty="0" err="1"/>
              <a:t>ιρική</a:t>
            </a:r>
            <a:r>
              <a:rPr lang="en-US" dirty="0"/>
              <a:t> </a:t>
            </a:r>
            <a:r>
              <a:rPr lang="en-US" dirty="0" err="1"/>
              <a:t>γλώσσ</a:t>
            </a:r>
            <a:r>
              <a:rPr lang="en-US" dirty="0"/>
              <a:t>α: η πα</a:t>
            </a:r>
            <a:r>
              <a:rPr lang="en-US" dirty="0" err="1"/>
              <a:t>ιδ</a:t>
            </a:r>
            <a:r>
              <a:rPr lang="en-US" dirty="0"/>
              <a:t>α</a:t>
            </a:r>
            <a:r>
              <a:rPr lang="en-US" dirty="0" err="1"/>
              <a:t>γωγική</a:t>
            </a:r>
            <a:r>
              <a:rPr lang="en-US" dirty="0"/>
              <a:t> </a:t>
            </a:r>
            <a:r>
              <a:rPr lang="en-US" dirty="0" err="1"/>
              <a:t>των</a:t>
            </a:r>
            <a:r>
              <a:rPr lang="en-US" dirty="0"/>
              <a:t> </a:t>
            </a:r>
            <a:r>
              <a:rPr lang="en-US" dirty="0" err="1"/>
              <a:t>γρ</a:t>
            </a:r>
            <a:r>
              <a:rPr lang="en-US" dirty="0"/>
              <a:t>α</a:t>
            </a:r>
            <a:r>
              <a:rPr lang="en-US" dirty="0" err="1"/>
              <a:t>μμ</a:t>
            </a:r>
            <a:r>
              <a:rPr lang="en-US" dirty="0"/>
              <a:t>α</a:t>
            </a:r>
            <a:r>
              <a:rPr lang="en-US" dirty="0" err="1"/>
              <a:t>τισμών</a:t>
            </a:r>
            <a:r>
              <a:rPr lang="en-US" dirty="0"/>
              <a:t> να επ</a:t>
            </a:r>
            <a:r>
              <a:rPr lang="en-US" dirty="0" err="1"/>
              <a:t>εκτ</a:t>
            </a:r>
            <a:r>
              <a:rPr lang="en-US" dirty="0"/>
              <a:t>α</a:t>
            </a:r>
            <a:r>
              <a:rPr lang="en-US" dirty="0" err="1"/>
              <a:t>θεί</a:t>
            </a:r>
            <a:r>
              <a:rPr lang="en-US" dirty="0"/>
              <a:t> </a:t>
            </a:r>
            <a:r>
              <a:rPr lang="en-US" dirty="0" err="1"/>
              <a:t>στην</a:t>
            </a:r>
            <a:r>
              <a:rPr lang="en-US" dirty="0"/>
              <a:t> κα</a:t>
            </a:r>
            <a:r>
              <a:rPr lang="en-US" dirty="0" err="1"/>
              <a:t>λλιέργει</a:t>
            </a:r>
            <a:r>
              <a:rPr lang="en-US" dirty="0"/>
              <a:t>α </a:t>
            </a:r>
            <a:r>
              <a:rPr lang="en-US" dirty="0" err="1"/>
              <a:t>της</a:t>
            </a:r>
            <a:r>
              <a:rPr lang="en-US" dirty="0"/>
              <a:t> </a:t>
            </a:r>
            <a:r>
              <a:rPr lang="en-US" dirty="0" err="1"/>
              <a:t>κριτικής</a:t>
            </a:r>
            <a:r>
              <a:rPr lang="en-US" dirty="0"/>
              <a:t> κατα</a:t>
            </a:r>
            <a:r>
              <a:rPr lang="en-US" dirty="0" err="1"/>
              <a:t>νόησης</a:t>
            </a:r>
            <a:r>
              <a:rPr lang="en-US" dirty="0"/>
              <a:t> </a:t>
            </a:r>
            <a:r>
              <a:rPr lang="en-US" dirty="0" err="1"/>
              <a:t>των</a:t>
            </a:r>
            <a:r>
              <a:rPr lang="en-US" dirty="0"/>
              <a:t> </a:t>
            </a:r>
            <a:r>
              <a:rPr lang="en-US" dirty="0" err="1"/>
              <a:t>λόγω</a:t>
            </a:r>
            <a:r>
              <a:rPr lang="en-US" dirty="0"/>
              <a:t> </a:t>
            </a:r>
            <a:r>
              <a:rPr lang="en-US" dirty="0" err="1"/>
              <a:t>της</a:t>
            </a:r>
            <a:r>
              <a:rPr lang="en-US" dirty="0"/>
              <a:t> </a:t>
            </a:r>
            <a:r>
              <a:rPr lang="en-US" dirty="0" err="1"/>
              <a:t>εργ</a:t>
            </a:r>
            <a:r>
              <a:rPr lang="en-US" dirty="0"/>
              <a:t>α</a:t>
            </a:r>
            <a:r>
              <a:rPr lang="en-US" dirty="0" err="1"/>
              <a:t>σί</a:t>
            </a:r>
            <a:r>
              <a:rPr lang="en-US" dirty="0"/>
              <a:t>ας και </a:t>
            </a:r>
            <a:r>
              <a:rPr lang="en-US" dirty="0" err="1"/>
              <a:t>της</a:t>
            </a:r>
            <a:r>
              <a:rPr lang="en-US" dirty="0"/>
              <a:t> </a:t>
            </a:r>
            <a:r>
              <a:rPr lang="en-US" dirty="0" err="1"/>
              <a:t>εξουσί</a:t>
            </a:r>
            <a:r>
              <a:rPr lang="en-US" dirty="0"/>
              <a:t>ας.</a:t>
            </a:r>
          </a:p>
        </p:txBody>
      </p:sp>
    </p:spTree>
    <p:extLst>
      <p:ext uri="{BB962C8B-B14F-4D97-AF65-F5344CB8AC3E}">
        <p14:creationId xmlns:p14="http://schemas.microsoft.com/office/powerpoint/2010/main" val="2666989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55C886-CEA5-4FFA-B5A3-315AC8F1AFBB}"/>
              </a:ext>
            </a:extLst>
          </p:cNvPr>
          <p:cNvSpPr>
            <a:spLocks noGrp="1"/>
          </p:cNvSpPr>
          <p:nvPr>
            <p:ph type="title"/>
          </p:nvPr>
        </p:nvSpPr>
        <p:spPr/>
        <p:txBody>
          <a:bodyPr>
            <a:normAutofit fontScale="90000"/>
          </a:bodyPr>
          <a:lstStyle/>
          <a:p>
            <a:r>
              <a:rPr lang="el-GR" dirty="0"/>
              <a:t>Δεξιότητες επικοινωνίας για το νέο χώρο εργασίας</a:t>
            </a:r>
            <a:endParaRPr lang="en-US" dirty="0"/>
          </a:p>
        </p:txBody>
      </p:sp>
      <p:sp>
        <p:nvSpPr>
          <p:cNvPr id="3" name="Θέση περιεχομένου 2">
            <a:extLst>
              <a:ext uri="{FF2B5EF4-FFF2-40B4-BE49-F238E27FC236}">
                <a16:creationId xmlns:a16="http://schemas.microsoft.com/office/drawing/2014/main" id="{CBF029CF-643C-4ECF-A728-D2934F84F4D9}"/>
              </a:ext>
            </a:extLst>
          </p:cNvPr>
          <p:cNvSpPr>
            <a:spLocks noGrp="1"/>
          </p:cNvSpPr>
          <p:nvPr>
            <p:ph idx="1"/>
          </p:nvPr>
        </p:nvSpPr>
        <p:spPr/>
        <p:txBody>
          <a:bodyPr>
            <a:normAutofit fontScale="85000" lnSpcReduction="20000"/>
          </a:bodyPr>
          <a:lstStyle/>
          <a:p>
            <a:r>
              <a:rPr lang="el-GR" dirty="0"/>
              <a:t>Οποιοιδήποτε κι αν είναι οι στόχοι: βελτίωση προοπτικών απασχόλησης του ατόμου, αύξηση της εταιρικής κερδοφορίας, υποστήριξη οικονομικής ανάπτυξης μιας περιοχής, ενίσχυση της ανταγωνιστικότητας μιας χώρας, αλλαγή του συστήματος ώστε να κατανέμονται κατά το δυνατόν ισότιμα τα οφέλη της οικονομικής προόδου.</a:t>
            </a:r>
          </a:p>
          <a:p>
            <a:r>
              <a:rPr lang="el-GR" b="1" dirty="0"/>
              <a:t>Επικοινωνιακοί συνομιλητές</a:t>
            </a:r>
            <a:r>
              <a:rPr lang="el-GR" dirty="0"/>
              <a:t>: παραγωγοί και καταναλωτές νοήματος, ενεργοί ακροατές αλλά και ικανοί να εκφράζουν τη γνώμη τους, που επιλύουν προβλήματα, παράγουν και μεταδίδουν γνώση.</a:t>
            </a:r>
          </a:p>
          <a:p>
            <a:r>
              <a:rPr lang="el-GR" b="1" dirty="0"/>
              <a:t>Βαθυστόχαστοι συνομιλητές με περίσκεψη: Άτομα που μπορούν να διαβάζουν προσεκτικά και να ερμηνεύουν πολλαπλές πηγές πληροφοριών, </a:t>
            </a:r>
            <a:r>
              <a:rPr lang="el-GR" dirty="0"/>
              <a:t>που μπορούν να σταθμίσουν διαφορετικές προσεγγίσεις , που μπορούν να αρθρώνουν τόσο τις ατομικές τους αξίες, όσο και τα εταιρικά ήθη, ανθρώπους που μπορούν να σκέφτονται κριτικά.</a:t>
            </a:r>
            <a:endParaRPr lang="en-US" dirty="0"/>
          </a:p>
        </p:txBody>
      </p:sp>
    </p:spTree>
    <p:extLst>
      <p:ext uri="{BB962C8B-B14F-4D97-AF65-F5344CB8AC3E}">
        <p14:creationId xmlns:p14="http://schemas.microsoft.com/office/powerpoint/2010/main" val="2643234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40FED0-F0BB-4822-BAD6-E52AD5542FDE}"/>
              </a:ext>
            </a:extLst>
          </p:cNvPr>
          <p:cNvSpPr>
            <a:spLocks noGrp="1"/>
          </p:cNvSpPr>
          <p:nvPr>
            <p:ph type="title"/>
          </p:nvPr>
        </p:nvSpPr>
        <p:spPr/>
        <p:txBody>
          <a:bodyPr/>
          <a:lstStyle/>
          <a:p>
            <a:r>
              <a:rPr lang="el-GR" dirty="0"/>
              <a:t>Δεξιότητες</a:t>
            </a:r>
            <a:endParaRPr lang="en-US" dirty="0"/>
          </a:p>
        </p:txBody>
      </p:sp>
      <p:sp>
        <p:nvSpPr>
          <p:cNvPr id="3" name="Θέση περιεχομένου 2">
            <a:extLst>
              <a:ext uri="{FF2B5EF4-FFF2-40B4-BE49-F238E27FC236}">
                <a16:creationId xmlns:a16="http://schemas.microsoft.com/office/drawing/2014/main" id="{4D1561CD-A76B-451A-BD12-B4AED05F0C7C}"/>
              </a:ext>
            </a:extLst>
          </p:cNvPr>
          <p:cNvSpPr>
            <a:spLocks noGrp="1"/>
          </p:cNvSpPr>
          <p:nvPr>
            <p:ph idx="1"/>
          </p:nvPr>
        </p:nvSpPr>
        <p:spPr/>
        <p:txBody>
          <a:bodyPr>
            <a:normAutofit fontScale="92500" lnSpcReduction="20000"/>
          </a:bodyPr>
          <a:lstStyle/>
          <a:p>
            <a:r>
              <a:rPr lang="el-GR" b="1" dirty="0" err="1"/>
              <a:t>Αναστοχαζόμενοι</a:t>
            </a:r>
            <a:r>
              <a:rPr lang="el-GR" b="1" dirty="0"/>
              <a:t> συνομιλητέ</a:t>
            </a:r>
            <a:r>
              <a:rPr lang="el-GR" dirty="0"/>
              <a:t>ς: Οι υψηλού επιπέδου επικοινωνιακές δεξιότητες τους απηχούν την ικανότητά τους να σκέφτονται σε υψηλό επίπεδο, να αρθρώνουν σκέψεις και να συμμετέχουν σε διαδικασίες </a:t>
            </a:r>
            <a:r>
              <a:rPr lang="el-GR" dirty="0" err="1"/>
              <a:t>μεταγνωστικού</a:t>
            </a:r>
            <a:r>
              <a:rPr lang="el-GR" dirty="0"/>
              <a:t> </a:t>
            </a:r>
            <a:r>
              <a:rPr lang="el-GR" dirty="0" err="1"/>
              <a:t>αναστοχασμού</a:t>
            </a:r>
            <a:r>
              <a:rPr lang="el-GR" dirty="0"/>
              <a:t>.</a:t>
            </a:r>
          </a:p>
          <a:p>
            <a:r>
              <a:rPr lang="el-GR" b="1" dirty="0"/>
              <a:t>Συνομιλητές που υπερβαίνουν διαχωριστικές γραμμές</a:t>
            </a:r>
            <a:r>
              <a:rPr lang="el-GR" dirty="0"/>
              <a:t>: Κάθε πελάτης είναι διαφορετικός, οι παγκόσμιες αγορές έχουν εξίσου λεπτές διαφοροποιήσεις με τις τοπικές αγορές. Αποτελεσματική επικοινωνία διαμέσου διαφορών στην εθνικότητα, σχέση εργασίας, εμπειρία ζωής, γνωστικό υπόβαθρο, </a:t>
            </a:r>
            <a:r>
              <a:rPr lang="el-GR" dirty="0" err="1"/>
              <a:t>έμφυλη</a:t>
            </a:r>
            <a:r>
              <a:rPr lang="el-GR" dirty="0"/>
              <a:t> ταυτότητα.</a:t>
            </a:r>
          </a:p>
          <a:p>
            <a:r>
              <a:rPr lang="el-GR" b="1" dirty="0" err="1"/>
              <a:t>Πολυτροπικοί</a:t>
            </a:r>
            <a:r>
              <a:rPr lang="el-GR" b="1" dirty="0"/>
              <a:t> συνομιλητές</a:t>
            </a:r>
            <a:r>
              <a:rPr lang="el-GR" dirty="0"/>
              <a:t>: Να λειτουργούν μέσω πολλαπλών μορφών επικοινωνίας , διαβάζοντας και γράφοντας με τη χρήση προφορικής, γραπτής, οπτικής, </a:t>
            </a:r>
            <a:r>
              <a:rPr lang="el-GR" dirty="0" err="1"/>
              <a:t>χειρονομιακής</a:t>
            </a:r>
            <a:r>
              <a:rPr lang="el-GR" dirty="0"/>
              <a:t>, απτικής και </a:t>
            </a:r>
            <a:r>
              <a:rPr lang="el-GR" dirty="0" err="1"/>
              <a:t>χωροαντιληπτικής</a:t>
            </a:r>
            <a:r>
              <a:rPr lang="el-GR" dirty="0"/>
              <a:t> επικοινωνίας, μετακινούμενοι μεταξύ των διαφόρων κωδίκων.</a:t>
            </a:r>
            <a:endParaRPr lang="en-US" dirty="0"/>
          </a:p>
        </p:txBody>
      </p:sp>
    </p:spTree>
    <p:extLst>
      <p:ext uri="{BB962C8B-B14F-4D97-AF65-F5344CB8AC3E}">
        <p14:creationId xmlns:p14="http://schemas.microsoft.com/office/powerpoint/2010/main" val="2072347734"/>
      </p:ext>
    </p:extLst>
  </p:cSld>
  <p:clrMapOvr>
    <a:masterClrMapping/>
  </p:clrMapOvr>
</p:sld>
</file>

<file path=ppt/theme/theme1.xml><?xml version="1.0" encoding="utf-8"?>
<a:theme xmlns:a="http://schemas.openxmlformats.org/drawingml/2006/main" name="AccentBoxVTI">
  <a:themeElements>
    <a:clrScheme name="AnalogousFromLightSeedLeftStep">
      <a:dk1>
        <a:srgbClr val="000000"/>
      </a:dk1>
      <a:lt1>
        <a:srgbClr val="FFFFFF"/>
      </a:lt1>
      <a:dk2>
        <a:srgbClr val="213B31"/>
      </a:dk2>
      <a:lt2>
        <a:srgbClr val="E8E5E2"/>
      </a:lt2>
      <a:accent1>
        <a:srgbClr val="67A8DA"/>
      </a:accent1>
      <a:accent2>
        <a:srgbClr val="4FAFB1"/>
      </a:accent2>
      <a:accent3>
        <a:srgbClr val="5AB38F"/>
      </a:accent3>
      <a:accent4>
        <a:srgbClr val="51B664"/>
      </a:accent4>
      <a:accent5>
        <a:srgbClr val="6FB25B"/>
      </a:accent5>
      <a:accent6>
        <a:srgbClr val="8DAE4E"/>
      </a:accent6>
      <a:hlink>
        <a:srgbClr val="A1795A"/>
      </a:hlink>
      <a:folHlink>
        <a:srgbClr val="7F7F7F"/>
      </a:folHlink>
    </a:clrScheme>
    <a:fontScheme name="Avenir">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TotalTime>
  <Words>1233</Words>
  <Application>Microsoft Office PowerPoint</Application>
  <PresentationFormat>Widescreen</PresentationFormat>
  <Paragraphs>57</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Neue Haas Grotesk Text Pro</vt:lpstr>
      <vt:lpstr>AccentBoxVTI</vt:lpstr>
      <vt:lpstr>Γραμματισμοί </vt:lpstr>
      <vt:lpstr>Νέες εκπαιδευτικές ανάγκες</vt:lpstr>
      <vt:lpstr>Γραμματισμοί και ευκαιρίες</vt:lpstr>
      <vt:lpstr>Νέοι γραμματισμοί για νέους καιρούς</vt:lpstr>
      <vt:lpstr>Γραμματισμοί για την εργασία</vt:lpstr>
      <vt:lpstr>Γραμματισμοί για την κοινωνία της γνώσης</vt:lpstr>
      <vt:lpstr>Αντιμέτωποι με τις αβεβαιότητες του μέλλοντος</vt:lpstr>
      <vt:lpstr>Δεξιότητες επικοινωνίας για το νέο χώρο εργασίας</vt:lpstr>
      <vt:lpstr>Δεξιότητες</vt:lpstr>
      <vt:lpstr>6 καταλύτες</vt:lpstr>
      <vt:lpstr>Γραμματισμοί για την ιδιότητα του πολίτη</vt:lpstr>
      <vt:lpstr>Ελληνικά αναλυτικά προγράμματα για τη διδασκαλία της επικοινωνίας, της γλώσσας και του γραμματισμού στην υποχρεωτική εκπαίδευση</vt:lpstr>
      <vt:lpstr>Γραμματισμοί για τη σύγχρονη ζωή στην κοινότητα</vt:lpstr>
      <vt:lpstr>Νέοι γραμματισμοί για νέους καιρούς</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Chrysanthi Tiliakou</dc:creator>
  <cp:lastModifiedBy>Chrysanthi Tiliakou</cp:lastModifiedBy>
  <cp:revision>582</cp:revision>
  <dcterms:created xsi:type="dcterms:W3CDTF">2013-07-15T20:26:40Z</dcterms:created>
  <dcterms:modified xsi:type="dcterms:W3CDTF">2021-12-28T17:06:19Z</dcterms:modified>
</cp:coreProperties>
</file>