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73" r:id="rId15"/>
    <p:sldId id="274" r:id="rId16"/>
    <p:sldId id="275" r:id="rId17"/>
    <p:sldId id="276" r:id="rId18"/>
    <p:sldId id="277" r:id="rId19"/>
    <p:sldId id="278" r:id="rId20"/>
    <p:sldId id="279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714B81-632D-46C8-B12F-42BAEAEFF9F4}" v="2" dt="2021-11-09T13:49:43.5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7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10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ysanthi Tiliakou" userId="808244abb98819f5" providerId="Windows Live" clId="Web-{E8714B81-632D-46C8-B12F-42BAEAEFF9F4}"/>
    <pc:docChg chg="modSld">
      <pc:chgData name="Chrysanthi Tiliakou" userId="808244abb98819f5" providerId="Windows Live" clId="Web-{E8714B81-632D-46C8-B12F-42BAEAEFF9F4}" dt="2021-11-09T13:51:21.696" v="6" actId="20577"/>
      <pc:docMkLst>
        <pc:docMk/>
      </pc:docMkLst>
      <pc:sldChg chg="modSp">
        <pc:chgData name="Chrysanthi Tiliakou" userId="808244abb98819f5" providerId="Windows Live" clId="Web-{E8714B81-632D-46C8-B12F-42BAEAEFF9F4}" dt="2021-11-09T13:49:15.755" v="2" actId="20577"/>
        <pc:sldMkLst>
          <pc:docMk/>
          <pc:sldMk cId="522093421" sldId="257"/>
        </pc:sldMkLst>
        <pc:graphicFrameChg chg="modGraphic">
          <ac:chgData name="Chrysanthi Tiliakou" userId="808244abb98819f5" providerId="Windows Live" clId="Web-{E8714B81-632D-46C8-B12F-42BAEAEFF9F4}" dt="2021-11-09T13:49:15.755" v="2" actId="20577"/>
          <ac:graphicFrameMkLst>
            <pc:docMk/>
            <pc:sldMk cId="522093421" sldId="257"/>
            <ac:graphicFrameMk id="5" creationId="{6923F6DD-F2B7-4FA7-8BB0-585A4AED45C7}"/>
          </ac:graphicFrameMkLst>
        </pc:graphicFrameChg>
      </pc:sldChg>
      <pc:sldChg chg="modSp">
        <pc:chgData name="Chrysanthi Tiliakou" userId="808244abb98819f5" providerId="Windows Live" clId="Web-{E8714B81-632D-46C8-B12F-42BAEAEFF9F4}" dt="2021-11-09T13:49:43.522" v="4" actId="20577"/>
        <pc:sldMkLst>
          <pc:docMk/>
          <pc:sldMk cId="1671131321" sldId="259"/>
        </pc:sldMkLst>
        <pc:spChg chg="mod">
          <ac:chgData name="Chrysanthi Tiliakou" userId="808244abb98819f5" providerId="Windows Live" clId="Web-{E8714B81-632D-46C8-B12F-42BAEAEFF9F4}" dt="2021-11-09T13:49:43.522" v="4" actId="20577"/>
          <ac:spMkLst>
            <pc:docMk/>
            <pc:sldMk cId="1671131321" sldId="259"/>
            <ac:spMk id="3" creationId="{86185C0A-CC3A-4657-ADB4-625F0B1BACE1}"/>
          </ac:spMkLst>
        </pc:spChg>
      </pc:sldChg>
      <pc:sldChg chg="modSp">
        <pc:chgData name="Chrysanthi Tiliakou" userId="808244abb98819f5" providerId="Windows Live" clId="Web-{E8714B81-632D-46C8-B12F-42BAEAEFF9F4}" dt="2021-11-09T13:51:21.696" v="6" actId="20577"/>
        <pc:sldMkLst>
          <pc:docMk/>
          <pc:sldMk cId="2396982191" sldId="274"/>
        </pc:sldMkLst>
        <pc:graphicFrameChg chg="modGraphic">
          <ac:chgData name="Chrysanthi Tiliakou" userId="808244abb98819f5" providerId="Windows Live" clId="Web-{E8714B81-632D-46C8-B12F-42BAEAEFF9F4}" dt="2021-11-09T13:51:21.696" v="6" actId="20577"/>
          <ac:graphicFrameMkLst>
            <pc:docMk/>
            <pc:sldMk cId="2396982191" sldId="274"/>
            <ac:graphicFrameMk id="5" creationId="{5A7BA74F-9994-4972-B352-A9C72960CF2E}"/>
          </ac:graphicFrameMkLst>
        </pc:graphicFrameChg>
      </pc:sldChg>
    </pc:docChg>
  </pc:docChgLst>
  <pc:docChgLst>
    <pc:chgData name="Chrysanthi Tiliakou" userId="808244abb98819f5" providerId="LiveId" clId="{47315A0A-00B4-4AF7-A0ED-AA274B1A8FD7}"/>
    <pc:docChg chg="custSel addSld modSld">
      <pc:chgData name="Chrysanthi Tiliakou" userId="808244abb98819f5" providerId="LiveId" clId="{47315A0A-00B4-4AF7-A0ED-AA274B1A8FD7}" dt="2021-11-09T12:35:42.014" v="2339" actId="26606"/>
      <pc:docMkLst>
        <pc:docMk/>
      </pc:docMkLst>
      <pc:sldChg chg="addSp delSp modSp mod">
        <pc:chgData name="Chrysanthi Tiliakou" userId="808244abb98819f5" providerId="LiveId" clId="{47315A0A-00B4-4AF7-A0ED-AA274B1A8FD7}" dt="2021-11-09T12:08:17.053" v="175" actId="26606"/>
        <pc:sldMkLst>
          <pc:docMk/>
          <pc:sldMk cId="2396982191" sldId="274"/>
        </pc:sldMkLst>
        <pc:spChg chg="del mod">
          <ac:chgData name="Chrysanthi Tiliakou" userId="808244abb98819f5" providerId="LiveId" clId="{47315A0A-00B4-4AF7-A0ED-AA274B1A8FD7}" dt="2021-11-09T12:08:17.053" v="175" actId="26606"/>
          <ac:spMkLst>
            <pc:docMk/>
            <pc:sldMk cId="2396982191" sldId="274"/>
            <ac:spMk id="3" creationId="{B9C7FF18-79ED-4BEE-BDBB-5237517F998C}"/>
          </ac:spMkLst>
        </pc:spChg>
        <pc:graphicFrameChg chg="add">
          <ac:chgData name="Chrysanthi Tiliakou" userId="808244abb98819f5" providerId="LiveId" clId="{47315A0A-00B4-4AF7-A0ED-AA274B1A8FD7}" dt="2021-11-09T12:08:17.053" v="175" actId="26606"/>
          <ac:graphicFrameMkLst>
            <pc:docMk/>
            <pc:sldMk cId="2396982191" sldId="274"/>
            <ac:graphicFrameMk id="5" creationId="{5A7BA74F-9994-4972-B352-A9C72960CF2E}"/>
          </ac:graphicFrameMkLst>
        </pc:graphicFrameChg>
      </pc:sldChg>
      <pc:sldChg chg="addSp modSp new mod setBg">
        <pc:chgData name="Chrysanthi Tiliakou" userId="808244abb98819f5" providerId="LiveId" clId="{47315A0A-00B4-4AF7-A0ED-AA274B1A8FD7}" dt="2021-11-09T12:16:34.969" v="731" actId="26606"/>
        <pc:sldMkLst>
          <pc:docMk/>
          <pc:sldMk cId="2518718806" sldId="275"/>
        </pc:sldMkLst>
        <pc:spChg chg="mod">
          <ac:chgData name="Chrysanthi Tiliakou" userId="808244abb98819f5" providerId="LiveId" clId="{47315A0A-00B4-4AF7-A0ED-AA274B1A8FD7}" dt="2021-11-09T12:16:34.969" v="731" actId="26606"/>
          <ac:spMkLst>
            <pc:docMk/>
            <pc:sldMk cId="2518718806" sldId="275"/>
            <ac:spMk id="2" creationId="{65650109-8C46-4BF7-AD84-01ADC2B2B088}"/>
          </ac:spMkLst>
        </pc:spChg>
        <pc:spChg chg="mod">
          <ac:chgData name="Chrysanthi Tiliakou" userId="808244abb98819f5" providerId="LiveId" clId="{47315A0A-00B4-4AF7-A0ED-AA274B1A8FD7}" dt="2021-11-09T12:16:34.969" v="731" actId="26606"/>
          <ac:spMkLst>
            <pc:docMk/>
            <pc:sldMk cId="2518718806" sldId="275"/>
            <ac:spMk id="3" creationId="{4B8106E5-C136-47AC-8286-7807656A09B1}"/>
          </ac:spMkLst>
        </pc:spChg>
        <pc:spChg chg="add">
          <ac:chgData name="Chrysanthi Tiliakou" userId="808244abb98819f5" providerId="LiveId" clId="{47315A0A-00B4-4AF7-A0ED-AA274B1A8FD7}" dt="2021-11-09T12:16:34.969" v="731" actId="26606"/>
          <ac:spMkLst>
            <pc:docMk/>
            <pc:sldMk cId="2518718806" sldId="275"/>
            <ac:spMk id="8" creationId="{907EF6B7-1338-4443-8C46-6A318D952DFD}"/>
          </ac:spMkLst>
        </pc:spChg>
        <pc:spChg chg="add">
          <ac:chgData name="Chrysanthi Tiliakou" userId="808244abb98819f5" providerId="LiveId" clId="{47315A0A-00B4-4AF7-A0ED-AA274B1A8FD7}" dt="2021-11-09T12:16:34.969" v="731" actId="26606"/>
          <ac:spMkLst>
            <pc:docMk/>
            <pc:sldMk cId="2518718806" sldId="275"/>
            <ac:spMk id="10" creationId="{DAAE4CDD-124C-4DCF-9584-B6033B545DD5}"/>
          </ac:spMkLst>
        </pc:spChg>
        <pc:spChg chg="add">
          <ac:chgData name="Chrysanthi Tiliakou" userId="808244abb98819f5" providerId="LiveId" clId="{47315A0A-00B4-4AF7-A0ED-AA274B1A8FD7}" dt="2021-11-09T12:16:34.969" v="731" actId="26606"/>
          <ac:spMkLst>
            <pc:docMk/>
            <pc:sldMk cId="2518718806" sldId="275"/>
            <ac:spMk id="12" creationId="{081E4A58-353D-44AE-B2FC-2A74E2E400F7}"/>
          </ac:spMkLst>
        </pc:spChg>
      </pc:sldChg>
      <pc:sldChg chg="addSp delSp modSp new mod">
        <pc:chgData name="Chrysanthi Tiliakou" userId="808244abb98819f5" providerId="LiveId" clId="{47315A0A-00B4-4AF7-A0ED-AA274B1A8FD7}" dt="2021-11-09T12:21:42.267" v="1253" actId="26606"/>
        <pc:sldMkLst>
          <pc:docMk/>
          <pc:sldMk cId="3670678084" sldId="276"/>
        </pc:sldMkLst>
        <pc:spChg chg="mod">
          <ac:chgData name="Chrysanthi Tiliakou" userId="808244abb98819f5" providerId="LiveId" clId="{47315A0A-00B4-4AF7-A0ED-AA274B1A8FD7}" dt="2021-11-09T12:17:35.295" v="822" actId="20577"/>
          <ac:spMkLst>
            <pc:docMk/>
            <pc:sldMk cId="3670678084" sldId="276"/>
            <ac:spMk id="2" creationId="{0009EFE7-3215-4ECB-8C6C-E1C2DA728012}"/>
          </ac:spMkLst>
        </pc:spChg>
        <pc:spChg chg="del mod">
          <ac:chgData name="Chrysanthi Tiliakou" userId="808244abb98819f5" providerId="LiveId" clId="{47315A0A-00B4-4AF7-A0ED-AA274B1A8FD7}" dt="2021-11-09T12:21:42.267" v="1253" actId="26606"/>
          <ac:spMkLst>
            <pc:docMk/>
            <pc:sldMk cId="3670678084" sldId="276"/>
            <ac:spMk id="3" creationId="{92707D9E-331D-4BC1-8CEE-75B820803EE9}"/>
          </ac:spMkLst>
        </pc:spChg>
        <pc:graphicFrameChg chg="add">
          <ac:chgData name="Chrysanthi Tiliakou" userId="808244abb98819f5" providerId="LiveId" clId="{47315A0A-00B4-4AF7-A0ED-AA274B1A8FD7}" dt="2021-11-09T12:21:42.267" v="1253" actId="26606"/>
          <ac:graphicFrameMkLst>
            <pc:docMk/>
            <pc:sldMk cId="3670678084" sldId="276"/>
            <ac:graphicFrameMk id="5" creationId="{8C6CF7C7-BC0F-4EDC-B2AE-A564D13734BE}"/>
          </ac:graphicFrameMkLst>
        </pc:graphicFrameChg>
      </pc:sldChg>
      <pc:sldChg chg="addSp delSp modSp new mod setBg">
        <pc:chgData name="Chrysanthi Tiliakou" userId="808244abb98819f5" providerId="LiveId" clId="{47315A0A-00B4-4AF7-A0ED-AA274B1A8FD7}" dt="2021-11-09T12:26:41.649" v="1620" actId="26606"/>
        <pc:sldMkLst>
          <pc:docMk/>
          <pc:sldMk cId="3525294559" sldId="277"/>
        </pc:sldMkLst>
        <pc:spChg chg="mod">
          <ac:chgData name="Chrysanthi Tiliakou" userId="808244abb98819f5" providerId="LiveId" clId="{47315A0A-00B4-4AF7-A0ED-AA274B1A8FD7}" dt="2021-11-09T12:26:41.649" v="1620" actId="26606"/>
          <ac:spMkLst>
            <pc:docMk/>
            <pc:sldMk cId="3525294559" sldId="277"/>
            <ac:spMk id="2" creationId="{81EBF265-0C55-4D52-8B76-CC01B6BF6B82}"/>
          </ac:spMkLst>
        </pc:spChg>
        <pc:spChg chg="del mod">
          <ac:chgData name="Chrysanthi Tiliakou" userId="808244abb98819f5" providerId="LiveId" clId="{47315A0A-00B4-4AF7-A0ED-AA274B1A8FD7}" dt="2021-11-09T12:26:41.649" v="1620" actId="26606"/>
          <ac:spMkLst>
            <pc:docMk/>
            <pc:sldMk cId="3525294559" sldId="277"/>
            <ac:spMk id="3" creationId="{4F44E85E-8569-4D65-9D5F-11695ABB0F64}"/>
          </ac:spMkLst>
        </pc:spChg>
        <pc:spChg chg="add">
          <ac:chgData name="Chrysanthi Tiliakou" userId="808244abb98819f5" providerId="LiveId" clId="{47315A0A-00B4-4AF7-A0ED-AA274B1A8FD7}" dt="2021-11-09T12:26:41.649" v="1620" actId="26606"/>
          <ac:spMkLst>
            <pc:docMk/>
            <pc:sldMk cId="3525294559" sldId="277"/>
            <ac:spMk id="9" creationId="{8DF67618-B87B-4195-8E24-3B126F79FF55}"/>
          </ac:spMkLst>
        </pc:spChg>
        <pc:spChg chg="add">
          <ac:chgData name="Chrysanthi Tiliakou" userId="808244abb98819f5" providerId="LiveId" clId="{47315A0A-00B4-4AF7-A0ED-AA274B1A8FD7}" dt="2021-11-09T12:26:41.649" v="1620" actId="26606"/>
          <ac:spMkLst>
            <pc:docMk/>
            <pc:sldMk cId="3525294559" sldId="277"/>
            <ac:spMk id="11" creationId="{64960379-9FF9-400A-A8A8-F5AB633FD3BF}"/>
          </ac:spMkLst>
        </pc:spChg>
        <pc:grpChg chg="add">
          <ac:chgData name="Chrysanthi Tiliakou" userId="808244abb98819f5" providerId="LiveId" clId="{47315A0A-00B4-4AF7-A0ED-AA274B1A8FD7}" dt="2021-11-09T12:26:41.649" v="1620" actId="26606"/>
          <ac:grpSpMkLst>
            <pc:docMk/>
            <pc:sldMk cId="3525294559" sldId="277"/>
            <ac:grpSpMk id="13" creationId="{2C491629-AE25-486B-9B22-2CE4EE8F7E47}"/>
          </ac:grpSpMkLst>
        </pc:grpChg>
        <pc:grpChg chg="add">
          <ac:chgData name="Chrysanthi Tiliakou" userId="808244abb98819f5" providerId="LiveId" clId="{47315A0A-00B4-4AF7-A0ED-AA274B1A8FD7}" dt="2021-11-09T12:26:41.649" v="1620" actId="26606"/>
          <ac:grpSpMkLst>
            <pc:docMk/>
            <pc:sldMk cId="3525294559" sldId="277"/>
            <ac:grpSpMk id="17" creationId="{43F5E015-E085-4624-B431-B42414448684}"/>
          </ac:grpSpMkLst>
        </pc:grpChg>
        <pc:graphicFrameChg chg="add">
          <ac:chgData name="Chrysanthi Tiliakou" userId="808244abb98819f5" providerId="LiveId" clId="{47315A0A-00B4-4AF7-A0ED-AA274B1A8FD7}" dt="2021-11-09T12:26:41.649" v="1620" actId="26606"/>
          <ac:graphicFrameMkLst>
            <pc:docMk/>
            <pc:sldMk cId="3525294559" sldId="277"/>
            <ac:graphicFrameMk id="5" creationId="{9E7504DC-DECE-4AA8-96E9-5E5862354B9C}"/>
          </ac:graphicFrameMkLst>
        </pc:graphicFrameChg>
      </pc:sldChg>
      <pc:sldChg chg="addSp modSp new mod setBg">
        <pc:chgData name="Chrysanthi Tiliakou" userId="808244abb98819f5" providerId="LiveId" clId="{47315A0A-00B4-4AF7-A0ED-AA274B1A8FD7}" dt="2021-11-09T12:33:03.577" v="2200" actId="26606"/>
        <pc:sldMkLst>
          <pc:docMk/>
          <pc:sldMk cId="3018301052" sldId="278"/>
        </pc:sldMkLst>
        <pc:spChg chg="mod">
          <ac:chgData name="Chrysanthi Tiliakou" userId="808244abb98819f5" providerId="LiveId" clId="{47315A0A-00B4-4AF7-A0ED-AA274B1A8FD7}" dt="2021-11-09T12:33:03.577" v="2200" actId="26606"/>
          <ac:spMkLst>
            <pc:docMk/>
            <pc:sldMk cId="3018301052" sldId="278"/>
            <ac:spMk id="2" creationId="{7441070C-3690-4067-8A26-86B444021C88}"/>
          </ac:spMkLst>
        </pc:spChg>
        <pc:spChg chg="mod">
          <ac:chgData name="Chrysanthi Tiliakou" userId="808244abb98819f5" providerId="LiveId" clId="{47315A0A-00B4-4AF7-A0ED-AA274B1A8FD7}" dt="2021-11-09T12:33:03.577" v="2200" actId="26606"/>
          <ac:spMkLst>
            <pc:docMk/>
            <pc:sldMk cId="3018301052" sldId="278"/>
            <ac:spMk id="3" creationId="{55D02F6D-35FB-4035-B1EA-F056AE5F5572}"/>
          </ac:spMkLst>
        </pc:spChg>
        <pc:spChg chg="add">
          <ac:chgData name="Chrysanthi Tiliakou" userId="808244abb98819f5" providerId="LiveId" clId="{47315A0A-00B4-4AF7-A0ED-AA274B1A8FD7}" dt="2021-11-09T12:33:03.577" v="2200" actId="26606"/>
          <ac:spMkLst>
            <pc:docMk/>
            <pc:sldMk cId="3018301052" sldId="278"/>
            <ac:spMk id="8" creationId="{1B15ED52-F352-441B-82BF-E0EA34836D08}"/>
          </ac:spMkLst>
        </pc:spChg>
        <pc:spChg chg="add">
          <ac:chgData name="Chrysanthi Tiliakou" userId="808244abb98819f5" providerId="LiveId" clId="{47315A0A-00B4-4AF7-A0ED-AA274B1A8FD7}" dt="2021-11-09T12:33:03.577" v="2200" actId="26606"/>
          <ac:spMkLst>
            <pc:docMk/>
            <pc:sldMk cId="3018301052" sldId="278"/>
            <ac:spMk id="10" creationId="{3B2E3793-BFE6-45A2-9B7B-E18844431C99}"/>
          </ac:spMkLst>
        </pc:spChg>
        <pc:spChg chg="add">
          <ac:chgData name="Chrysanthi Tiliakou" userId="808244abb98819f5" providerId="LiveId" clId="{47315A0A-00B4-4AF7-A0ED-AA274B1A8FD7}" dt="2021-11-09T12:33:03.577" v="2200" actId="26606"/>
          <ac:spMkLst>
            <pc:docMk/>
            <pc:sldMk cId="3018301052" sldId="278"/>
            <ac:spMk id="12" creationId="{BC4C4868-CB8F-4AF9-9CDB-8108F2C19B67}"/>
          </ac:spMkLst>
        </pc:spChg>
        <pc:spChg chg="add">
          <ac:chgData name="Chrysanthi Tiliakou" userId="808244abb98819f5" providerId="LiveId" clId="{47315A0A-00B4-4AF7-A0ED-AA274B1A8FD7}" dt="2021-11-09T12:33:03.577" v="2200" actId="26606"/>
          <ac:spMkLst>
            <pc:docMk/>
            <pc:sldMk cId="3018301052" sldId="278"/>
            <ac:spMk id="14" creationId="{375E0459-6403-40CD-989D-56A4407CA12E}"/>
          </ac:spMkLst>
        </pc:spChg>
        <pc:spChg chg="add">
          <ac:chgData name="Chrysanthi Tiliakou" userId="808244abb98819f5" providerId="LiveId" clId="{47315A0A-00B4-4AF7-A0ED-AA274B1A8FD7}" dt="2021-11-09T12:33:03.577" v="2200" actId="26606"/>
          <ac:spMkLst>
            <pc:docMk/>
            <pc:sldMk cId="3018301052" sldId="278"/>
            <ac:spMk id="16" creationId="{53E5B1A8-3AC9-4BD1-9BBC-78CA94F2D1BA}"/>
          </ac:spMkLst>
        </pc:spChg>
      </pc:sldChg>
      <pc:sldChg chg="addSp modSp new mod setBg">
        <pc:chgData name="Chrysanthi Tiliakou" userId="808244abb98819f5" providerId="LiveId" clId="{47315A0A-00B4-4AF7-A0ED-AA274B1A8FD7}" dt="2021-11-09T12:35:42.014" v="2339" actId="26606"/>
        <pc:sldMkLst>
          <pc:docMk/>
          <pc:sldMk cId="3334148098" sldId="279"/>
        </pc:sldMkLst>
        <pc:spChg chg="mod">
          <ac:chgData name="Chrysanthi Tiliakou" userId="808244abb98819f5" providerId="LiveId" clId="{47315A0A-00B4-4AF7-A0ED-AA274B1A8FD7}" dt="2021-11-09T12:35:42.014" v="2339" actId="26606"/>
          <ac:spMkLst>
            <pc:docMk/>
            <pc:sldMk cId="3334148098" sldId="279"/>
            <ac:spMk id="2" creationId="{86092454-B4EB-40E6-A109-EE405F115CC8}"/>
          </ac:spMkLst>
        </pc:spChg>
        <pc:spChg chg="mod">
          <ac:chgData name="Chrysanthi Tiliakou" userId="808244abb98819f5" providerId="LiveId" clId="{47315A0A-00B4-4AF7-A0ED-AA274B1A8FD7}" dt="2021-11-09T12:35:42.014" v="2339" actId="26606"/>
          <ac:spMkLst>
            <pc:docMk/>
            <pc:sldMk cId="3334148098" sldId="279"/>
            <ac:spMk id="3" creationId="{FA7B762D-8EE4-4CA6-9FCD-60956F0E1E2E}"/>
          </ac:spMkLst>
        </pc:spChg>
        <pc:spChg chg="add">
          <ac:chgData name="Chrysanthi Tiliakou" userId="808244abb98819f5" providerId="LiveId" clId="{47315A0A-00B4-4AF7-A0ED-AA274B1A8FD7}" dt="2021-11-09T12:35:42.014" v="2339" actId="26606"/>
          <ac:spMkLst>
            <pc:docMk/>
            <pc:sldMk cId="3334148098" sldId="279"/>
            <ac:spMk id="8" creationId="{DE7FFD28-545C-4C88-A2E7-152FB234C92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99623F-9ABE-44F4-B022-E98D9634FE5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88E7CCF-F87D-4316-AA30-3E782BAA22FB}">
      <dgm:prSet/>
      <dgm:spPr/>
      <dgm:t>
        <a:bodyPr/>
        <a:lstStyle/>
        <a:p>
          <a:r>
            <a:rPr lang="el-GR" dirty="0"/>
            <a:t>Προώθηση αφηρημένης </a:t>
          </a:r>
          <a:r>
            <a:rPr lang="el-GR" dirty="0">
              <a:latin typeface="Calibri Light" panose="020F0302020204030204"/>
            </a:rPr>
            <a:t>σκέψης</a:t>
          </a:r>
          <a:r>
            <a:rPr lang="el-GR" dirty="0"/>
            <a:t>, λογικής κρίσης, κριτικής σκέψης, εξισορροπημένης </a:t>
          </a:r>
          <a:r>
            <a:rPr lang="el-GR" dirty="0" err="1"/>
            <a:t>συνειδητότητας</a:t>
          </a:r>
          <a:r>
            <a:rPr lang="el-GR" dirty="0"/>
            <a:t>, </a:t>
          </a:r>
          <a:r>
            <a:rPr lang="el-GR" dirty="0" err="1"/>
            <a:t>ενσυναίσθησης</a:t>
          </a:r>
          <a:r>
            <a:rPr lang="el-GR" dirty="0"/>
            <a:t>, ευαισθησίας</a:t>
          </a:r>
          <a:endParaRPr lang="en-US" dirty="0"/>
        </a:p>
      </dgm:t>
    </dgm:pt>
    <dgm:pt modelId="{32B628A0-6A81-417B-87F5-FEBA9E7D06A1}" type="parTrans" cxnId="{D455AD1C-6D97-489D-961A-CEAF0AB04653}">
      <dgm:prSet/>
      <dgm:spPr/>
      <dgm:t>
        <a:bodyPr/>
        <a:lstStyle/>
        <a:p>
          <a:endParaRPr lang="en-US"/>
        </a:p>
      </dgm:t>
    </dgm:pt>
    <dgm:pt modelId="{CAC4264A-9DB5-4435-88DA-775E472F79A9}" type="sibTrans" cxnId="{D455AD1C-6D97-489D-961A-CEAF0AB04653}">
      <dgm:prSet/>
      <dgm:spPr/>
      <dgm:t>
        <a:bodyPr/>
        <a:lstStyle/>
        <a:p>
          <a:endParaRPr lang="en-US"/>
        </a:p>
      </dgm:t>
    </dgm:pt>
    <dgm:pt modelId="{349A025F-D9BA-45FE-AD34-5C5193731B52}">
      <dgm:prSet/>
      <dgm:spPr/>
      <dgm:t>
        <a:bodyPr/>
        <a:lstStyle/>
        <a:p>
          <a:r>
            <a:rPr lang="el-GR" dirty="0"/>
            <a:t>Απομνημόνευση, βιογραφίες για κληρονομιά, αξίες, ηθική</a:t>
          </a:r>
          <a:endParaRPr lang="en-US" dirty="0"/>
        </a:p>
      </dgm:t>
    </dgm:pt>
    <dgm:pt modelId="{1F880561-8E06-42E8-8520-F1503ABAECE1}" type="parTrans" cxnId="{30B78FD7-A81F-4164-B758-162DAB1F94A4}">
      <dgm:prSet/>
      <dgm:spPr/>
      <dgm:t>
        <a:bodyPr/>
        <a:lstStyle/>
        <a:p>
          <a:endParaRPr lang="en-US"/>
        </a:p>
      </dgm:t>
    </dgm:pt>
    <dgm:pt modelId="{A1372AAA-F630-4067-AE6C-534B63EF96FE}" type="sibTrans" cxnId="{30B78FD7-A81F-4164-B758-162DAB1F94A4}">
      <dgm:prSet/>
      <dgm:spPr/>
      <dgm:t>
        <a:bodyPr/>
        <a:lstStyle/>
        <a:p>
          <a:endParaRPr lang="en-US"/>
        </a:p>
      </dgm:t>
    </dgm:pt>
    <dgm:pt modelId="{CC89F9B3-B301-47D4-A270-A6A75A8DD2B6}">
      <dgm:prSet/>
      <dgm:spPr/>
      <dgm:t>
        <a:bodyPr/>
        <a:lstStyle/>
        <a:p>
          <a:r>
            <a:rPr lang="el-GR" dirty="0"/>
            <a:t>Θρησκείες: κανόνες συμπεριφοράς (κοράνι)</a:t>
          </a:r>
          <a:endParaRPr lang="en-US" dirty="0"/>
        </a:p>
      </dgm:t>
    </dgm:pt>
    <dgm:pt modelId="{2B553A85-823D-4258-9ADB-31179FD4D1C1}" type="parTrans" cxnId="{466F7872-853C-4D6C-9026-4745196AD6F1}">
      <dgm:prSet/>
      <dgm:spPr/>
      <dgm:t>
        <a:bodyPr/>
        <a:lstStyle/>
        <a:p>
          <a:endParaRPr lang="en-US"/>
        </a:p>
      </dgm:t>
    </dgm:pt>
    <dgm:pt modelId="{82BC3D2C-03D3-4569-9FED-B224A1AAB13F}" type="sibTrans" cxnId="{466F7872-853C-4D6C-9026-4745196AD6F1}">
      <dgm:prSet/>
      <dgm:spPr/>
      <dgm:t>
        <a:bodyPr/>
        <a:lstStyle/>
        <a:p>
          <a:endParaRPr lang="en-US"/>
        </a:p>
      </dgm:t>
    </dgm:pt>
    <dgm:pt modelId="{6895D069-EFDA-4FB2-8D7A-B173013EA276}">
      <dgm:prSet/>
      <dgm:spPr/>
      <dgm:t>
        <a:bodyPr/>
        <a:lstStyle/>
        <a:p>
          <a:r>
            <a:rPr lang="el-GR" dirty="0"/>
            <a:t>Πολιτιστικές κοινότητες όπου η μητέρα αναμένεται να </a:t>
          </a:r>
          <a:r>
            <a:rPr lang="el-GR" dirty="0">
              <a:latin typeface="Calibri Light" panose="020F0302020204030204"/>
            </a:rPr>
            <a:t>διαβάσει</a:t>
          </a:r>
          <a:r>
            <a:rPr lang="el-GR" dirty="0"/>
            <a:t> στα παιδιά της αλλά όχι πχ εθνικές εφημερίδες</a:t>
          </a:r>
          <a:endParaRPr lang="en-US" dirty="0"/>
        </a:p>
      </dgm:t>
    </dgm:pt>
    <dgm:pt modelId="{3519516A-6CA6-42E8-AFDD-1124ED26F258}" type="parTrans" cxnId="{BAFF5FBF-F404-4EAF-85A9-F0015D03E0B1}">
      <dgm:prSet/>
      <dgm:spPr/>
      <dgm:t>
        <a:bodyPr/>
        <a:lstStyle/>
        <a:p>
          <a:endParaRPr lang="en-US"/>
        </a:p>
      </dgm:t>
    </dgm:pt>
    <dgm:pt modelId="{22A6FF5C-4EA2-414E-BC1D-D94DAAC55660}" type="sibTrans" cxnId="{BAFF5FBF-F404-4EAF-85A9-F0015D03E0B1}">
      <dgm:prSet/>
      <dgm:spPr/>
      <dgm:t>
        <a:bodyPr/>
        <a:lstStyle/>
        <a:p>
          <a:endParaRPr lang="en-US"/>
        </a:p>
      </dgm:t>
    </dgm:pt>
    <dgm:pt modelId="{46C37FE6-99C0-4922-8773-D1C55824D31E}">
      <dgm:prSet/>
      <dgm:spPr/>
      <dgm:t>
        <a:bodyPr/>
        <a:lstStyle/>
        <a:p>
          <a:r>
            <a:rPr lang="el-GR" dirty="0"/>
            <a:t>Έννοια </a:t>
          </a:r>
          <a:r>
            <a:rPr lang="el-GR" dirty="0" err="1"/>
            <a:t>γραμματισμού</a:t>
          </a:r>
          <a:r>
            <a:rPr lang="el-GR" dirty="0"/>
            <a:t> συνεχώς μεταβαλλόμενη</a:t>
          </a:r>
          <a:endParaRPr lang="en-US" dirty="0"/>
        </a:p>
      </dgm:t>
    </dgm:pt>
    <dgm:pt modelId="{EEEF8067-7310-4600-A608-9E91AA84D21B}" type="parTrans" cxnId="{96A7CF20-ECD5-4D86-82B1-54A3450363CF}">
      <dgm:prSet/>
      <dgm:spPr/>
      <dgm:t>
        <a:bodyPr/>
        <a:lstStyle/>
        <a:p>
          <a:endParaRPr lang="en-US"/>
        </a:p>
      </dgm:t>
    </dgm:pt>
    <dgm:pt modelId="{CB041116-60A3-49C6-B7D6-1C20C2DA291E}" type="sibTrans" cxnId="{96A7CF20-ECD5-4D86-82B1-54A3450363CF}">
      <dgm:prSet/>
      <dgm:spPr/>
      <dgm:t>
        <a:bodyPr/>
        <a:lstStyle/>
        <a:p>
          <a:endParaRPr lang="en-US"/>
        </a:p>
      </dgm:t>
    </dgm:pt>
    <dgm:pt modelId="{AC6646AB-57D3-4420-B688-86498117F760}" type="pres">
      <dgm:prSet presAssocID="{7E99623F-9ABE-44F4-B022-E98D9634FE5F}" presName="Name0" presStyleCnt="0">
        <dgm:presLayoutVars>
          <dgm:dir/>
          <dgm:resizeHandles val="exact"/>
        </dgm:presLayoutVars>
      </dgm:prSet>
      <dgm:spPr/>
    </dgm:pt>
    <dgm:pt modelId="{837D4B8D-1CDD-45DC-BCDC-72758ED02DFB}" type="pres">
      <dgm:prSet presAssocID="{688E7CCF-F87D-4316-AA30-3E782BAA22FB}" presName="node" presStyleLbl="node1" presStyleIdx="0" presStyleCnt="5">
        <dgm:presLayoutVars>
          <dgm:bulletEnabled val="1"/>
        </dgm:presLayoutVars>
      </dgm:prSet>
      <dgm:spPr/>
    </dgm:pt>
    <dgm:pt modelId="{22CEEF09-E8B2-43AC-AB7A-63B665D865D7}" type="pres">
      <dgm:prSet presAssocID="{CAC4264A-9DB5-4435-88DA-775E472F79A9}" presName="sibTrans" presStyleLbl="sibTrans1D1" presStyleIdx="0" presStyleCnt="4"/>
      <dgm:spPr/>
    </dgm:pt>
    <dgm:pt modelId="{4ECD5314-3A2F-474B-A1B0-7AE13DFCAF7B}" type="pres">
      <dgm:prSet presAssocID="{CAC4264A-9DB5-4435-88DA-775E472F79A9}" presName="connectorText" presStyleLbl="sibTrans1D1" presStyleIdx="0" presStyleCnt="4"/>
      <dgm:spPr/>
    </dgm:pt>
    <dgm:pt modelId="{45B2B94D-FCEB-4525-9F22-E894BB124CE4}" type="pres">
      <dgm:prSet presAssocID="{349A025F-D9BA-45FE-AD34-5C5193731B52}" presName="node" presStyleLbl="node1" presStyleIdx="1" presStyleCnt="5">
        <dgm:presLayoutVars>
          <dgm:bulletEnabled val="1"/>
        </dgm:presLayoutVars>
      </dgm:prSet>
      <dgm:spPr/>
    </dgm:pt>
    <dgm:pt modelId="{942AB96E-A1D7-469B-87F9-DB39A899AEE9}" type="pres">
      <dgm:prSet presAssocID="{A1372AAA-F630-4067-AE6C-534B63EF96FE}" presName="sibTrans" presStyleLbl="sibTrans1D1" presStyleIdx="1" presStyleCnt="4"/>
      <dgm:spPr/>
    </dgm:pt>
    <dgm:pt modelId="{B214FEA7-4532-47B9-9CA6-E05A5DF402D4}" type="pres">
      <dgm:prSet presAssocID="{A1372AAA-F630-4067-AE6C-534B63EF96FE}" presName="connectorText" presStyleLbl="sibTrans1D1" presStyleIdx="1" presStyleCnt="4"/>
      <dgm:spPr/>
    </dgm:pt>
    <dgm:pt modelId="{5CFE20B1-C524-4EDC-ADAE-3E282555B9BE}" type="pres">
      <dgm:prSet presAssocID="{CC89F9B3-B301-47D4-A270-A6A75A8DD2B6}" presName="node" presStyleLbl="node1" presStyleIdx="2" presStyleCnt="5">
        <dgm:presLayoutVars>
          <dgm:bulletEnabled val="1"/>
        </dgm:presLayoutVars>
      </dgm:prSet>
      <dgm:spPr/>
    </dgm:pt>
    <dgm:pt modelId="{4DC2CB9C-1111-409C-B948-87652793D6E4}" type="pres">
      <dgm:prSet presAssocID="{82BC3D2C-03D3-4569-9FED-B224A1AAB13F}" presName="sibTrans" presStyleLbl="sibTrans1D1" presStyleIdx="2" presStyleCnt="4"/>
      <dgm:spPr/>
    </dgm:pt>
    <dgm:pt modelId="{395DFD7E-5A46-4514-8445-6F0D803EEA5D}" type="pres">
      <dgm:prSet presAssocID="{82BC3D2C-03D3-4569-9FED-B224A1AAB13F}" presName="connectorText" presStyleLbl="sibTrans1D1" presStyleIdx="2" presStyleCnt="4"/>
      <dgm:spPr/>
    </dgm:pt>
    <dgm:pt modelId="{37FB4C30-F706-48EC-99C9-51E3109D0553}" type="pres">
      <dgm:prSet presAssocID="{6895D069-EFDA-4FB2-8D7A-B173013EA276}" presName="node" presStyleLbl="node1" presStyleIdx="3" presStyleCnt="5">
        <dgm:presLayoutVars>
          <dgm:bulletEnabled val="1"/>
        </dgm:presLayoutVars>
      </dgm:prSet>
      <dgm:spPr/>
    </dgm:pt>
    <dgm:pt modelId="{23C18B35-BD3D-4CCD-B74E-1AC80BCC31AA}" type="pres">
      <dgm:prSet presAssocID="{22A6FF5C-4EA2-414E-BC1D-D94DAAC55660}" presName="sibTrans" presStyleLbl="sibTrans1D1" presStyleIdx="3" presStyleCnt="4"/>
      <dgm:spPr/>
    </dgm:pt>
    <dgm:pt modelId="{59EC507D-6C1B-4C50-ADE4-0E819E6B1F91}" type="pres">
      <dgm:prSet presAssocID="{22A6FF5C-4EA2-414E-BC1D-D94DAAC55660}" presName="connectorText" presStyleLbl="sibTrans1D1" presStyleIdx="3" presStyleCnt="4"/>
      <dgm:spPr/>
    </dgm:pt>
    <dgm:pt modelId="{DE6CE99A-58D2-4C7A-9360-D37B56F1DF0C}" type="pres">
      <dgm:prSet presAssocID="{46C37FE6-99C0-4922-8773-D1C55824D31E}" presName="node" presStyleLbl="node1" presStyleIdx="4" presStyleCnt="5">
        <dgm:presLayoutVars>
          <dgm:bulletEnabled val="1"/>
        </dgm:presLayoutVars>
      </dgm:prSet>
      <dgm:spPr/>
    </dgm:pt>
  </dgm:ptLst>
  <dgm:cxnLst>
    <dgm:cxn modelId="{44E6DD0B-A2B5-4557-B54E-2CB4E748CDA0}" type="presOf" srcId="{82BC3D2C-03D3-4569-9FED-B224A1AAB13F}" destId="{4DC2CB9C-1111-409C-B948-87652793D6E4}" srcOrd="0" destOrd="0" presId="urn:microsoft.com/office/officeart/2016/7/layout/RepeatingBendingProcessNew"/>
    <dgm:cxn modelId="{40D5080C-B77D-4930-81EB-81B9D46A2890}" type="presOf" srcId="{688E7CCF-F87D-4316-AA30-3E782BAA22FB}" destId="{837D4B8D-1CDD-45DC-BCDC-72758ED02DFB}" srcOrd="0" destOrd="0" presId="urn:microsoft.com/office/officeart/2016/7/layout/RepeatingBendingProcessNew"/>
    <dgm:cxn modelId="{D455AD1C-6D97-489D-961A-CEAF0AB04653}" srcId="{7E99623F-9ABE-44F4-B022-E98D9634FE5F}" destId="{688E7CCF-F87D-4316-AA30-3E782BAA22FB}" srcOrd="0" destOrd="0" parTransId="{32B628A0-6A81-417B-87F5-FEBA9E7D06A1}" sibTransId="{CAC4264A-9DB5-4435-88DA-775E472F79A9}"/>
    <dgm:cxn modelId="{96A7CF20-ECD5-4D86-82B1-54A3450363CF}" srcId="{7E99623F-9ABE-44F4-B022-E98D9634FE5F}" destId="{46C37FE6-99C0-4922-8773-D1C55824D31E}" srcOrd="4" destOrd="0" parTransId="{EEEF8067-7310-4600-A608-9E91AA84D21B}" sibTransId="{CB041116-60A3-49C6-B7D6-1C20C2DA291E}"/>
    <dgm:cxn modelId="{3604D530-AAE4-4017-989F-B667310336C1}" type="presOf" srcId="{22A6FF5C-4EA2-414E-BC1D-D94DAAC55660}" destId="{59EC507D-6C1B-4C50-ADE4-0E819E6B1F91}" srcOrd="1" destOrd="0" presId="urn:microsoft.com/office/officeart/2016/7/layout/RepeatingBendingProcessNew"/>
    <dgm:cxn modelId="{D5935E39-4B9A-4E75-BB42-E55D1F6A8AF4}" type="presOf" srcId="{CC89F9B3-B301-47D4-A270-A6A75A8DD2B6}" destId="{5CFE20B1-C524-4EDC-ADAE-3E282555B9BE}" srcOrd="0" destOrd="0" presId="urn:microsoft.com/office/officeart/2016/7/layout/RepeatingBendingProcessNew"/>
    <dgm:cxn modelId="{82927563-04C0-4C44-8F84-24A3ABDE0D67}" type="presOf" srcId="{CAC4264A-9DB5-4435-88DA-775E472F79A9}" destId="{22CEEF09-E8B2-43AC-AB7A-63B665D865D7}" srcOrd="0" destOrd="0" presId="urn:microsoft.com/office/officeart/2016/7/layout/RepeatingBendingProcessNew"/>
    <dgm:cxn modelId="{A2BA1045-A94A-4D4C-B3D7-FE860E99E839}" type="presOf" srcId="{46C37FE6-99C0-4922-8773-D1C55824D31E}" destId="{DE6CE99A-58D2-4C7A-9360-D37B56F1DF0C}" srcOrd="0" destOrd="0" presId="urn:microsoft.com/office/officeart/2016/7/layout/RepeatingBendingProcessNew"/>
    <dgm:cxn modelId="{E4955F45-71E9-49A1-9E26-E1E7B17DC961}" type="presOf" srcId="{A1372AAA-F630-4067-AE6C-534B63EF96FE}" destId="{B214FEA7-4532-47B9-9CA6-E05A5DF402D4}" srcOrd="1" destOrd="0" presId="urn:microsoft.com/office/officeart/2016/7/layout/RepeatingBendingProcessNew"/>
    <dgm:cxn modelId="{57408366-4F28-401F-9E19-8CC2D82533BF}" type="presOf" srcId="{7E99623F-9ABE-44F4-B022-E98D9634FE5F}" destId="{AC6646AB-57D3-4420-B688-86498117F760}" srcOrd="0" destOrd="0" presId="urn:microsoft.com/office/officeart/2016/7/layout/RepeatingBendingProcessNew"/>
    <dgm:cxn modelId="{466F7872-853C-4D6C-9026-4745196AD6F1}" srcId="{7E99623F-9ABE-44F4-B022-E98D9634FE5F}" destId="{CC89F9B3-B301-47D4-A270-A6A75A8DD2B6}" srcOrd="2" destOrd="0" parTransId="{2B553A85-823D-4258-9ADB-31179FD4D1C1}" sibTransId="{82BC3D2C-03D3-4569-9FED-B224A1AAB13F}"/>
    <dgm:cxn modelId="{2340B47B-4221-4414-8DDF-EAD16EE782CA}" type="presOf" srcId="{349A025F-D9BA-45FE-AD34-5C5193731B52}" destId="{45B2B94D-FCEB-4525-9F22-E894BB124CE4}" srcOrd="0" destOrd="0" presId="urn:microsoft.com/office/officeart/2016/7/layout/RepeatingBendingProcessNew"/>
    <dgm:cxn modelId="{51B602A6-2C99-4428-B268-8E588A218E91}" type="presOf" srcId="{82BC3D2C-03D3-4569-9FED-B224A1AAB13F}" destId="{395DFD7E-5A46-4514-8445-6F0D803EEA5D}" srcOrd="1" destOrd="0" presId="urn:microsoft.com/office/officeart/2016/7/layout/RepeatingBendingProcessNew"/>
    <dgm:cxn modelId="{C8BC84AE-0B76-42C8-ACD0-31C895B7DC71}" type="presOf" srcId="{6895D069-EFDA-4FB2-8D7A-B173013EA276}" destId="{37FB4C30-F706-48EC-99C9-51E3109D0553}" srcOrd="0" destOrd="0" presId="urn:microsoft.com/office/officeart/2016/7/layout/RepeatingBendingProcessNew"/>
    <dgm:cxn modelId="{BAFF5FBF-F404-4EAF-85A9-F0015D03E0B1}" srcId="{7E99623F-9ABE-44F4-B022-E98D9634FE5F}" destId="{6895D069-EFDA-4FB2-8D7A-B173013EA276}" srcOrd="3" destOrd="0" parTransId="{3519516A-6CA6-42E8-AFDD-1124ED26F258}" sibTransId="{22A6FF5C-4EA2-414E-BC1D-D94DAAC55660}"/>
    <dgm:cxn modelId="{C7F88DBF-E72E-4CE8-A951-BC331D8E1833}" type="presOf" srcId="{22A6FF5C-4EA2-414E-BC1D-D94DAAC55660}" destId="{23C18B35-BD3D-4CCD-B74E-1AC80BCC31AA}" srcOrd="0" destOrd="0" presId="urn:microsoft.com/office/officeart/2016/7/layout/RepeatingBendingProcessNew"/>
    <dgm:cxn modelId="{30B78FD7-A81F-4164-B758-162DAB1F94A4}" srcId="{7E99623F-9ABE-44F4-B022-E98D9634FE5F}" destId="{349A025F-D9BA-45FE-AD34-5C5193731B52}" srcOrd="1" destOrd="0" parTransId="{1F880561-8E06-42E8-8520-F1503ABAECE1}" sibTransId="{A1372AAA-F630-4067-AE6C-534B63EF96FE}"/>
    <dgm:cxn modelId="{53AE4FDA-4C65-477D-B24E-94FD680F0476}" type="presOf" srcId="{CAC4264A-9DB5-4435-88DA-775E472F79A9}" destId="{4ECD5314-3A2F-474B-A1B0-7AE13DFCAF7B}" srcOrd="1" destOrd="0" presId="urn:microsoft.com/office/officeart/2016/7/layout/RepeatingBendingProcessNew"/>
    <dgm:cxn modelId="{C01724E5-8CA5-47FA-BDB4-6B78EFBD4D78}" type="presOf" srcId="{A1372AAA-F630-4067-AE6C-534B63EF96FE}" destId="{942AB96E-A1D7-469B-87F9-DB39A899AEE9}" srcOrd="0" destOrd="0" presId="urn:microsoft.com/office/officeart/2016/7/layout/RepeatingBendingProcessNew"/>
    <dgm:cxn modelId="{F5BA17BD-72E1-49F3-9830-4972BCD6707F}" type="presParOf" srcId="{AC6646AB-57D3-4420-B688-86498117F760}" destId="{837D4B8D-1CDD-45DC-BCDC-72758ED02DFB}" srcOrd="0" destOrd="0" presId="urn:microsoft.com/office/officeart/2016/7/layout/RepeatingBendingProcessNew"/>
    <dgm:cxn modelId="{4CA3CD00-749A-43D6-8230-6D625331BF97}" type="presParOf" srcId="{AC6646AB-57D3-4420-B688-86498117F760}" destId="{22CEEF09-E8B2-43AC-AB7A-63B665D865D7}" srcOrd="1" destOrd="0" presId="urn:microsoft.com/office/officeart/2016/7/layout/RepeatingBendingProcessNew"/>
    <dgm:cxn modelId="{C7A68A99-4A40-4616-8401-CF0D7DF86A4D}" type="presParOf" srcId="{22CEEF09-E8B2-43AC-AB7A-63B665D865D7}" destId="{4ECD5314-3A2F-474B-A1B0-7AE13DFCAF7B}" srcOrd="0" destOrd="0" presId="urn:microsoft.com/office/officeart/2016/7/layout/RepeatingBendingProcessNew"/>
    <dgm:cxn modelId="{79B2DE18-CDB4-4E91-B5D9-CD1CAD1E5733}" type="presParOf" srcId="{AC6646AB-57D3-4420-B688-86498117F760}" destId="{45B2B94D-FCEB-4525-9F22-E894BB124CE4}" srcOrd="2" destOrd="0" presId="urn:microsoft.com/office/officeart/2016/7/layout/RepeatingBendingProcessNew"/>
    <dgm:cxn modelId="{6C52B9B8-432B-4F67-822E-DBBDCB8A9237}" type="presParOf" srcId="{AC6646AB-57D3-4420-B688-86498117F760}" destId="{942AB96E-A1D7-469B-87F9-DB39A899AEE9}" srcOrd="3" destOrd="0" presId="urn:microsoft.com/office/officeart/2016/7/layout/RepeatingBendingProcessNew"/>
    <dgm:cxn modelId="{8DEAE645-C38E-4B5C-9878-72A17479B2AA}" type="presParOf" srcId="{942AB96E-A1D7-469B-87F9-DB39A899AEE9}" destId="{B214FEA7-4532-47B9-9CA6-E05A5DF402D4}" srcOrd="0" destOrd="0" presId="urn:microsoft.com/office/officeart/2016/7/layout/RepeatingBendingProcessNew"/>
    <dgm:cxn modelId="{61940A6A-43FF-48C7-850B-1C97745E0253}" type="presParOf" srcId="{AC6646AB-57D3-4420-B688-86498117F760}" destId="{5CFE20B1-C524-4EDC-ADAE-3E282555B9BE}" srcOrd="4" destOrd="0" presId="urn:microsoft.com/office/officeart/2016/7/layout/RepeatingBendingProcessNew"/>
    <dgm:cxn modelId="{7719F67D-3ACD-497D-885B-DF17C6A0DD69}" type="presParOf" srcId="{AC6646AB-57D3-4420-B688-86498117F760}" destId="{4DC2CB9C-1111-409C-B948-87652793D6E4}" srcOrd="5" destOrd="0" presId="urn:microsoft.com/office/officeart/2016/7/layout/RepeatingBendingProcessNew"/>
    <dgm:cxn modelId="{0C15E7B4-7E4E-4E6A-A91E-DDFE467D1EB2}" type="presParOf" srcId="{4DC2CB9C-1111-409C-B948-87652793D6E4}" destId="{395DFD7E-5A46-4514-8445-6F0D803EEA5D}" srcOrd="0" destOrd="0" presId="urn:microsoft.com/office/officeart/2016/7/layout/RepeatingBendingProcessNew"/>
    <dgm:cxn modelId="{8572A6A6-6A4A-47CC-98FF-5C13FE05EDD8}" type="presParOf" srcId="{AC6646AB-57D3-4420-B688-86498117F760}" destId="{37FB4C30-F706-48EC-99C9-51E3109D0553}" srcOrd="6" destOrd="0" presId="urn:microsoft.com/office/officeart/2016/7/layout/RepeatingBendingProcessNew"/>
    <dgm:cxn modelId="{6925AC5C-71A3-4585-AD9A-2AE0623D1E89}" type="presParOf" srcId="{AC6646AB-57D3-4420-B688-86498117F760}" destId="{23C18B35-BD3D-4CCD-B74E-1AC80BCC31AA}" srcOrd="7" destOrd="0" presId="urn:microsoft.com/office/officeart/2016/7/layout/RepeatingBendingProcessNew"/>
    <dgm:cxn modelId="{73199EC4-F3CA-422D-95D5-34532B31354F}" type="presParOf" srcId="{23C18B35-BD3D-4CCD-B74E-1AC80BCC31AA}" destId="{59EC507D-6C1B-4C50-ADE4-0E819E6B1F91}" srcOrd="0" destOrd="0" presId="urn:microsoft.com/office/officeart/2016/7/layout/RepeatingBendingProcessNew"/>
    <dgm:cxn modelId="{1EDC3500-3AAA-414A-84AD-B5208986CD78}" type="presParOf" srcId="{AC6646AB-57D3-4420-B688-86498117F760}" destId="{DE6CE99A-58D2-4C7A-9360-D37B56F1DF0C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A2FF24E-7A1B-48DD-8137-1D3BAF1DE16B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7DB8694-7D11-4EFE-B2DE-0AC03D9F7318}">
      <dgm:prSet/>
      <dgm:spPr/>
      <dgm:t>
        <a:bodyPr/>
        <a:lstStyle/>
        <a:p>
          <a:r>
            <a:rPr lang="el-GR"/>
            <a:t>Κανόνες συμπεριφοράς στις διαφορετικές περιπτώσεις χρήσεων του γραπτού λόγου που δημιουργούν οι δάσκαλοι</a:t>
          </a:r>
          <a:endParaRPr lang="en-US"/>
        </a:p>
      </dgm:t>
    </dgm:pt>
    <dgm:pt modelId="{62B609F9-5E7E-478E-B008-8BB470E372A0}" type="parTrans" cxnId="{154A8114-9601-48FC-A798-18259FF7BF72}">
      <dgm:prSet/>
      <dgm:spPr/>
      <dgm:t>
        <a:bodyPr/>
        <a:lstStyle/>
        <a:p>
          <a:endParaRPr lang="en-US"/>
        </a:p>
      </dgm:t>
    </dgm:pt>
    <dgm:pt modelId="{B9B5C520-5F8A-4A54-957F-C46BC00670D4}" type="sibTrans" cxnId="{154A8114-9601-48FC-A798-18259FF7BF72}">
      <dgm:prSet/>
      <dgm:spPr/>
      <dgm:t>
        <a:bodyPr/>
        <a:lstStyle/>
        <a:p>
          <a:endParaRPr lang="en-US"/>
        </a:p>
      </dgm:t>
    </dgm:pt>
    <dgm:pt modelId="{BF49115A-C07B-4629-B9A4-797BB55E5868}">
      <dgm:prSet/>
      <dgm:spPr/>
      <dgm:t>
        <a:bodyPr/>
        <a:lstStyle/>
        <a:p>
          <a:r>
            <a:rPr lang="el-GR"/>
            <a:t>Δάσκαλος αρχίζει- μαθητής απαντά- δάσκαλος αξιολογεί.</a:t>
          </a:r>
          <a:endParaRPr lang="en-US"/>
        </a:p>
      </dgm:t>
    </dgm:pt>
    <dgm:pt modelId="{DCDF6E0F-855D-4AFF-A666-715306AACEDB}" type="parTrans" cxnId="{1E5BFBA2-8A65-4C4E-9DD9-475F3F89482B}">
      <dgm:prSet/>
      <dgm:spPr/>
      <dgm:t>
        <a:bodyPr/>
        <a:lstStyle/>
        <a:p>
          <a:endParaRPr lang="en-US"/>
        </a:p>
      </dgm:t>
    </dgm:pt>
    <dgm:pt modelId="{FB68C4D0-94D2-4025-92E7-3C7FADCAFB40}" type="sibTrans" cxnId="{1E5BFBA2-8A65-4C4E-9DD9-475F3F89482B}">
      <dgm:prSet/>
      <dgm:spPr/>
      <dgm:t>
        <a:bodyPr/>
        <a:lstStyle/>
        <a:p>
          <a:endParaRPr lang="en-US"/>
        </a:p>
      </dgm:t>
    </dgm:pt>
    <dgm:pt modelId="{E7D7AC0A-9078-4C82-A4E4-A22E1FFDD747}">
      <dgm:prSet/>
      <dgm:spPr/>
      <dgm:t>
        <a:bodyPr/>
        <a:lstStyle/>
        <a:p>
          <a:r>
            <a:rPr lang="el-GR"/>
            <a:t>Σωστό λάθος, πολιτιστικά ανάρμοστες απαντήσεις</a:t>
          </a:r>
          <a:endParaRPr lang="en-US"/>
        </a:p>
      </dgm:t>
    </dgm:pt>
    <dgm:pt modelId="{262F26D4-FDAD-42C1-A63C-3A9A03B4F5CE}" type="parTrans" cxnId="{587BAD14-7F6B-4F12-925F-FBD303058F79}">
      <dgm:prSet/>
      <dgm:spPr/>
      <dgm:t>
        <a:bodyPr/>
        <a:lstStyle/>
        <a:p>
          <a:endParaRPr lang="en-US"/>
        </a:p>
      </dgm:t>
    </dgm:pt>
    <dgm:pt modelId="{211B9C25-93BF-49FB-AEEB-9E7103A138C3}" type="sibTrans" cxnId="{587BAD14-7F6B-4F12-925F-FBD303058F79}">
      <dgm:prSet/>
      <dgm:spPr/>
      <dgm:t>
        <a:bodyPr/>
        <a:lstStyle/>
        <a:p>
          <a:endParaRPr lang="en-US"/>
        </a:p>
      </dgm:t>
    </dgm:pt>
    <dgm:pt modelId="{593888F4-09DC-4F7B-A7C6-B2BC974B6913}">
      <dgm:prSet/>
      <dgm:spPr/>
      <dgm:t>
        <a:bodyPr/>
        <a:lstStyle/>
        <a:p>
          <a:r>
            <a:rPr lang="el-GR"/>
            <a:t>Σχέσεις εξουσίας στην τάξη</a:t>
          </a:r>
          <a:endParaRPr lang="en-US"/>
        </a:p>
      </dgm:t>
    </dgm:pt>
    <dgm:pt modelId="{61B4FCAC-5546-49AB-9774-4F3937431B8E}" type="parTrans" cxnId="{FC83D6D4-1029-4996-B0E6-B4567D784A51}">
      <dgm:prSet/>
      <dgm:spPr/>
      <dgm:t>
        <a:bodyPr/>
        <a:lstStyle/>
        <a:p>
          <a:endParaRPr lang="en-US"/>
        </a:p>
      </dgm:t>
    </dgm:pt>
    <dgm:pt modelId="{76560465-42DA-4488-90F6-F66143EC43A8}" type="sibTrans" cxnId="{FC83D6D4-1029-4996-B0E6-B4567D784A51}">
      <dgm:prSet/>
      <dgm:spPr/>
      <dgm:t>
        <a:bodyPr/>
        <a:lstStyle/>
        <a:p>
          <a:endParaRPr lang="en-US"/>
        </a:p>
      </dgm:t>
    </dgm:pt>
    <dgm:pt modelId="{7CC59D46-9084-4C1E-B800-D4E9D3164852}">
      <dgm:prSet/>
      <dgm:spPr/>
      <dgm:t>
        <a:bodyPr/>
        <a:lstStyle/>
        <a:p>
          <a:r>
            <a:rPr lang="el-GR"/>
            <a:t>Δάσκαλοι πρέπει να διευρύνουν κοινωνικούς ρόλους μαθητών και δασκάλων ώστε να ικανοποιούνται πλήρως οι ανάγκες μέσω ανάδειξης διαφορετικών χρήσεων αλφαβητισμού</a:t>
          </a:r>
          <a:endParaRPr lang="en-US"/>
        </a:p>
      </dgm:t>
    </dgm:pt>
    <dgm:pt modelId="{65A6EB2B-4B94-4054-B736-CDCACA429978}" type="parTrans" cxnId="{CDBBF654-B294-455A-8953-596E339DEE04}">
      <dgm:prSet/>
      <dgm:spPr/>
      <dgm:t>
        <a:bodyPr/>
        <a:lstStyle/>
        <a:p>
          <a:endParaRPr lang="en-US"/>
        </a:p>
      </dgm:t>
    </dgm:pt>
    <dgm:pt modelId="{001D0D71-5009-49FF-A536-5339509E3862}" type="sibTrans" cxnId="{CDBBF654-B294-455A-8953-596E339DEE04}">
      <dgm:prSet/>
      <dgm:spPr/>
      <dgm:t>
        <a:bodyPr/>
        <a:lstStyle/>
        <a:p>
          <a:endParaRPr lang="en-US"/>
        </a:p>
      </dgm:t>
    </dgm:pt>
    <dgm:pt modelId="{878AF830-7CEA-45D7-BFE4-3BC83F89E4E5}" type="pres">
      <dgm:prSet presAssocID="{2A2FF24E-7A1B-48DD-8137-1D3BAF1DE16B}" presName="Name0" presStyleCnt="0">
        <dgm:presLayoutVars>
          <dgm:dir/>
          <dgm:resizeHandles val="exact"/>
        </dgm:presLayoutVars>
      </dgm:prSet>
      <dgm:spPr/>
    </dgm:pt>
    <dgm:pt modelId="{49412B76-A434-42EC-B0F5-72959F629ECA}" type="pres">
      <dgm:prSet presAssocID="{A7DB8694-7D11-4EFE-B2DE-0AC03D9F7318}" presName="node" presStyleLbl="node1" presStyleIdx="0" presStyleCnt="5">
        <dgm:presLayoutVars>
          <dgm:bulletEnabled val="1"/>
        </dgm:presLayoutVars>
      </dgm:prSet>
      <dgm:spPr/>
    </dgm:pt>
    <dgm:pt modelId="{DFD72BC4-573C-4B48-9525-3C415556120D}" type="pres">
      <dgm:prSet presAssocID="{B9B5C520-5F8A-4A54-957F-C46BC00670D4}" presName="sibTrans" presStyleLbl="sibTrans1D1" presStyleIdx="0" presStyleCnt="4"/>
      <dgm:spPr/>
    </dgm:pt>
    <dgm:pt modelId="{B70D725B-D50F-4EFB-B645-380643A78635}" type="pres">
      <dgm:prSet presAssocID="{B9B5C520-5F8A-4A54-957F-C46BC00670D4}" presName="connectorText" presStyleLbl="sibTrans1D1" presStyleIdx="0" presStyleCnt="4"/>
      <dgm:spPr/>
    </dgm:pt>
    <dgm:pt modelId="{732D0E38-6E0A-4D74-9A07-DE042F602373}" type="pres">
      <dgm:prSet presAssocID="{BF49115A-C07B-4629-B9A4-797BB55E5868}" presName="node" presStyleLbl="node1" presStyleIdx="1" presStyleCnt="5">
        <dgm:presLayoutVars>
          <dgm:bulletEnabled val="1"/>
        </dgm:presLayoutVars>
      </dgm:prSet>
      <dgm:spPr/>
    </dgm:pt>
    <dgm:pt modelId="{FBB71A1B-B36C-4EFA-9836-DDA349577B08}" type="pres">
      <dgm:prSet presAssocID="{FB68C4D0-94D2-4025-92E7-3C7FADCAFB40}" presName="sibTrans" presStyleLbl="sibTrans1D1" presStyleIdx="1" presStyleCnt="4"/>
      <dgm:spPr/>
    </dgm:pt>
    <dgm:pt modelId="{0E5522CF-DC2E-4DE2-AFDE-76ADB8EE6274}" type="pres">
      <dgm:prSet presAssocID="{FB68C4D0-94D2-4025-92E7-3C7FADCAFB40}" presName="connectorText" presStyleLbl="sibTrans1D1" presStyleIdx="1" presStyleCnt="4"/>
      <dgm:spPr/>
    </dgm:pt>
    <dgm:pt modelId="{2DBD8AC6-1816-4619-80ED-FC65E6A312FB}" type="pres">
      <dgm:prSet presAssocID="{E7D7AC0A-9078-4C82-A4E4-A22E1FFDD747}" presName="node" presStyleLbl="node1" presStyleIdx="2" presStyleCnt="5">
        <dgm:presLayoutVars>
          <dgm:bulletEnabled val="1"/>
        </dgm:presLayoutVars>
      </dgm:prSet>
      <dgm:spPr/>
    </dgm:pt>
    <dgm:pt modelId="{224C722E-D39A-4566-B434-F13469A508EB}" type="pres">
      <dgm:prSet presAssocID="{211B9C25-93BF-49FB-AEEB-9E7103A138C3}" presName="sibTrans" presStyleLbl="sibTrans1D1" presStyleIdx="2" presStyleCnt="4"/>
      <dgm:spPr/>
    </dgm:pt>
    <dgm:pt modelId="{A34F4A1E-CC09-43AC-A2E2-66ADA8D10F0B}" type="pres">
      <dgm:prSet presAssocID="{211B9C25-93BF-49FB-AEEB-9E7103A138C3}" presName="connectorText" presStyleLbl="sibTrans1D1" presStyleIdx="2" presStyleCnt="4"/>
      <dgm:spPr/>
    </dgm:pt>
    <dgm:pt modelId="{5ABEAE40-3C86-433B-8F91-900367A86A0F}" type="pres">
      <dgm:prSet presAssocID="{593888F4-09DC-4F7B-A7C6-B2BC974B6913}" presName="node" presStyleLbl="node1" presStyleIdx="3" presStyleCnt="5">
        <dgm:presLayoutVars>
          <dgm:bulletEnabled val="1"/>
        </dgm:presLayoutVars>
      </dgm:prSet>
      <dgm:spPr/>
    </dgm:pt>
    <dgm:pt modelId="{F8AD4829-53AD-4FED-BD6F-6AAB56D79A3B}" type="pres">
      <dgm:prSet presAssocID="{76560465-42DA-4488-90F6-F66143EC43A8}" presName="sibTrans" presStyleLbl="sibTrans1D1" presStyleIdx="3" presStyleCnt="4"/>
      <dgm:spPr/>
    </dgm:pt>
    <dgm:pt modelId="{5DFD5EDD-8E28-4D29-BEBB-BD4C8F2FA51E}" type="pres">
      <dgm:prSet presAssocID="{76560465-42DA-4488-90F6-F66143EC43A8}" presName="connectorText" presStyleLbl="sibTrans1D1" presStyleIdx="3" presStyleCnt="4"/>
      <dgm:spPr/>
    </dgm:pt>
    <dgm:pt modelId="{A70A81CD-C090-40D1-BC14-ABEF2CA9C2B7}" type="pres">
      <dgm:prSet presAssocID="{7CC59D46-9084-4C1E-B800-D4E9D3164852}" presName="node" presStyleLbl="node1" presStyleIdx="4" presStyleCnt="5">
        <dgm:presLayoutVars>
          <dgm:bulletEnabled val="1"/>
        </dgm:presLayoutVars>
      </dgm:prSet>
      <dgm:spPr/>
    </dgm:pt>
  </dgm:ptLst>
  <dgm:cxnLst>
    <dgm:cxn modelId="{C6DEB512-7845-4761-84C3-EBC97D801F6B}" type="presOf" srcId="{211B9C25-93BF-49FB-AEEB-9E7103A138C3}" destId="{224C722E-D39A-4566-B434-F13469A508EB}" srcOrd="0" destOrd="0" presId="urn:microsoft.com/office/officeart/2016/7/layout/RepeatingBendingProcessNew"/>
    <dgm:cxn modelId="{154A8114-9601-48FC-A798-18259FF7BF72}" srcId="{2A2FF24E-7A1B-48DD-8137-1D3BAF1DE16B}" destId="{A7DB8694-7D11-4EFE-B2DE-0AC03D9F7318}" srcOrd="0" destOrd="0" parTransId="{62B609F9-5E7E-478E-B008-8BB470E372A0}" sibTransId="{B9B5C520-5F8A-4A54-957F-C46BC00670D4}"/>
    <dgm:cxn modelId="{587BAD14-7F6B-4F12-925F-FBD303058F79}" srcId="{2A2FF24E-7A1B-48DD-8137-1D3BAF1DE16B}" destId="{E7D7AC0A-9078-4C82-A4E4-A22E1FFDD747}" srcOrd="2" destOrd="0" parTransId="{262F26D4-FDAD-42C1-A63C-3A9A03B4F5CE}" sibTransId="{211B9C25-93BF-49FB-AEEB-9E7103A138C3}"/>
    <dgm:cxn modelId="{7F06312F-58F4-49EA-88D0-5E0195A56F6C}" type="presOf" srcId="{211B9C25-93BF-49FB-AEEB-9E7103A138C3}" destId="{A34F4A1E-CC09-43AC-A2E2-66ADA8D10F0B}" srcOrd="1" destOrd="0" presId="urn:microsoft.com/office/officeart/2016/7/layout/RepeatingBendingProcessNew"/>
    <dgm:cxn modelId="{2A6E4535-1D78-4FE9-A68E-632D58CBD1FF}" type="presOf" srcId="{76560465-42DA-4488-90F6-F66143EC43A8}" destId="{5DFD5EDD-8E28-4D29-BEBB-BD4C8F2FA51E}" srcOrd="1" destOrd="0" presId="urn:microsoft.com/office/officeart/2016/7/layout/RepeatingBendingProcessNew"/>
    <dgm:cxn modelId="{1EAA9037-6BEB-4071-B2F6-A512D2B0004C}" type="presOf" srcId="{BF49115A-C07B-4629-B9A4-797BB55E5868}" destId="{732D0E38-6E0A-4D74-9A07-DE042F602373}" srcOrd="0" destOrd="0" presId="urn:microsoft.com/office/officeart/2016/7/layout/RepeatingBendingProcessNew"/>
    <dgm:cxn modelId="{2CA3DB61-6A40-4E86-B796-185926FE576B}" type="presOf" srcId="{B9B5C520-5F8A-4A54-957F-C46BC00670D4}" destId="{DFD72BC4-573C-4B48-9525-3C415556120D}" srcOrd="0" destOrd="0" presId="urn:microsoft.com/office/officeart/2016/7/layout/RepeatingBendingProcessNew"/>
    <dgm:cxn modelId="{B3070C6A-CF55-4EB7-A7C1-5F80A1103EB6}" type="presOf" srcId="{2A2FF24E-7A1B-48DD-8137-1D3BAF1DE16B}" destId="{878AF830-7CEA-45D7-BFE4-3BC83F89E4E5}" srcOrd="0" destOrd="0" presId="urn:microsoft.com/office/officeart/2016/7/layout/RepeatingBendingProcessNew"/>
    <dgm:cxn modelId="{52C02D53-F02C-4F67-8403-DE4EED809AFB}" type="presOf" srcId="{593888F4-09DC-4F7B-A7C6-B2BC974B6913}" destId="{5ABEAE40-3C86-433B-8F91-900367A86A0F}" srcOrd="0" destOrd="0" presId="urn:microsoft.com/office/officeart/2016/7/layout/RepeatingBendingProcessNew"/>
    <dgm:cxn modelId="{CDBBF654-B294-455A-8953-596E339DEE04}" srcId="{2A2FF24E-7A1B-48DD-8137-1D3BAF1DE16B}" destId="{7CC59D46-9084-4C1E-B800-D4E9D3164852}" srcOrd="4" destOrd="0" parTransId="{65A6EB2B-4B94-4054-B736-CDCACA429978}" sibTransId="{001D0D71-5009-49FF-A536-5339509E3862}"/>
    <dgm:cxn modelId="{D5B8F881-E006-4A45-906A-2A93B7517D26}" type="presOf" srcId="{B9B5C520-5F8A-4A54-957F-C46BC00670D4}" destId="{B70D725B-D50F-4EFB-B645-380643A78635}" srcOrd="1" destOrd="0" presId="urn:microsoft.com/office/officeart/2016/7/layout/RepeatingBendingProcessNew"/>
    <dgm:cxn modelId="{99DDF387-B429-4199-AEC7-3EFFDC688A2C}" type="presOf" srcId="{A7DB8694-7D11-4EFE-B2DE-0AC03D9F7318}" destId="{49412B76-A434-42EC-B0F5-72959F629ECA}" srcOrd="0" destOrd="0" presId="urn:microsoft.com/office/officeart/2016/7/layout/RepeatingBendingProcessNew"/>
    <dgm:cxn modelId="{B1A1A08A-FB80-4CD4-9584-039313BD31C8}" type="presOf" srcId="{E7D7AC0A-9078-4C82-A4E4-A22E1FFDD747}" destId="{2DBD8AC6-1816-4619-80ED-FC65E6A312FB}" srcOrd="0" destOrd="0" presId="urn:microsoft.com/office/officeart/2016/7/layout/RepeatingBendingProcessNew"/>
    <dgm:cxn modelId="{86B2C690-66C5-466B-B933-0CCE316F6560}" type="presOf" srcId="{76560465-42DA-4488-90F6-F66143EC43A8}" destId="{F8AD4829-53AD-4FED-BD6F-6AAB56D79A3B}" srcOrd="0" destOrd="0" presId="urn:microsoft.com/office/officeart/2016/7/layout/RepeatingBendingProcessNew"/>
    <dgm:cxn modelId="{1E5BFBA2-8A65-4C4E-9DD9-475F3F89482B}" srcId="{2A2FF24E-7A1B-48DD-8137-1D3BAF1DE16B}" destId="{BF49115A-C07B-4629-B9A4-797BB55E5868}" srcOrd="1" destOrd="0" parTransId="{DCDF6E0F-855D-4AFF-A666-715306AACEDB}" sibTransId="{FB68C4D0-94D2-4025-92E7-3C7FADCAFB40}"/>
    <dgm:cxn modelId="{55EC0CA7-42E7-4694-ACEF-7144B32CEC24}" type="presOf" srcId="{FB68C4D0-94D2-4025-92E7-3C7FADCAFB40}" destId="{0E5522CF-DC2E-4DE2-AFDE-76ADB8EE6274}" srcOrd="1" destOrd="0" presId="urn:microsoft.com/office/officeart/2016/7/layout/RepeatingBendingProcessNew"/>
    <dgm:cxn modelId="{688C74C9-D233-4980-BEC8-CA8395A79F50}" type="presOf" srcId="{7CC59D46-9084-4C1E-B800-D4E9D3164852}" destId="{A70A81CD-C090-40D1-BC14-ABEF2CA9C2B7}" srcOrd="0" destOrd="0" presId="urn:microsoft.com/office/officeart/2016/7/layout/RepeatingBendingProcessNew"/>
    <dgm:cxn modelId="{FC83D6D4-1029-4996-B0E6-B4567D784A51}" srcId="{2A2FF24E-7A1B-48DD-8137-1D3BAF1DE16B}" destId="{593888F4-09DC-4F7B-A7C6-B2BC974B6913}" srcOrd="3" destOrd="0" parTransId="{61B4FCAC-5546-49AB-9774-4F3937431B8E}" sibTransId="{76560465-42DA-4488-90F6-F66143EC43A8}"/>
    <dgm:cxn modelId="{535BF5E4-68CF-4A64-A532-180DB5519D2F}" type="presOf" srcId="{FB68C4D0-94D2-4025-92E7-3C7FADCAFB40}" destId="{FBB71A1B-B36C-4EFA-9836-DDA349577B08}" srcOrd="0" destOrd="0" presId="urn:microsoft.com/office/officeart/2016/7/layout/RepeatingBendingProcessNew"/>
    <dgm:cxn modelId="{77D850C2-8511-4C65-8976-2281AF339D5E}" type="presParOf" srcId="{878AF830-7CEA-45D7-BFE4-3BC83F89E4E5}" destId="{49412B76-A434-42EC-B0F5-72959F629ECA}" srcOrd="0" destOrd="0" presId="urn:microsoft.com/office/officeart/2016/7/layout/RepeatingBendingProcessNew"/>
    <dgm:cxn modelId="{15832621-E586-48E7-9A4B-6531C0ECA930}" type="presParOf" srcId="{878AF830-7CEA-45D7-BFE4-3BC83F89E4E5}" destId="{DFD72BC4-573C-4B48-9525-3C415556120D}" srcOrd="1" destOrd="0" presId="urn:microsoft.com/office/officeart/2016/7/layout/RepeatingBendingProcessNew"/>
    <dgm:cxn modelId="{71974B2C-12D6-4D77-9868-30BFE4B0D681}" type="presParOf" srcId="{DFD72BC4-573C-4B48-9525-3C415556120D}" destId="{B70D725B-D50F-4EFB-B645-380643A78635}" srcOrd="0" destOrd="0" presId="urn:microsoft.com/office/officeart/2016/7/layout/RepeatingBendingProcessNew"/>
    <dgm:cxn modelId="{57AE3AA0-2F85-4F4B-919F-7E8E5FA6FEF9}" type="presParOf" srcId="{878AF830-7CEA-45D7-BFE4-3BC83F89E4E5}" destId="{732D0E38-6E0A-4D74-9A07-DE042F602373}" srcOrd="2" destOrd="0" presId="urn:microsoft.com/office/officeart/2016/7/layout/RepeatingBendingProcessNew"/>
    <dgm:cxn modelId="{15DB3D95-7455-42B3-A1A2-05EF5AA64CE3}" type="presParOf" srcId="{878AF830-7CEA-45D7-BFE4-3BC83F89E4E5}" destId="{FBB71A1B-B36C-4EFA-9836-DDA349577B08}" srcOrd="3" destOrd="0" presId="urn:microsoft.com/office/officeart/2016/7/layout/RepeatingBendingProcessNew"/>
    <dgm:cxn modelId="{D9AB688C-F4E3-49BE-A359-50585A3708C2}" type="presParOf" srcId="{FBB71A1B-B36C-4EFA-9836-DDA349577B08}" destId="{0E5522CF-DC2E-4DE2-AFDE-76ADB8EE6274}" srcOrd="0" destOrd="0" presId="urn:microsoft.com/office/officeart/2016/7/layout/RepeatingBendingProcessNew"/>
    <dgm:cxn modelId="{F685F024-9CD0-4C82-9B72-CA263E849A6C}" type="presParOf" srcId="{878AF830-7CEA-45D7-BFE4-3BC83F89E4E5}" destId="{2DBD8AC6-1816-4619-80ED-FC65E6A312FB}" srcOrd="4" destOrd="0" presId="urn:microsoft.com/office/officeart/2016/7/layout/RepeatingBendingProcessNew"/>
    <dgm:cxn modelId="{4BF50312-0608-465D-BF44-04901098105C}" type="presParOf" srcId="{878AF830-7CEA-45D7-BFE4-3BC83F89E4E5}" destId="{224C722E-D39A-4566-B434-F13469A508EB}" srcOrd="5" destOrd="0" presId="urn:microsoft.com/office/officeart/2016/7/layout/RepeatingBendingProcessNew"/>
    <dgm:cxn modelId="{76D01F8F-D5A3-4128-8AB8-3A04969633D1}" type="presParOf" srcId="{224C722E-D39A-4566-B434-F13469A508EB}" destId="{A34F4A1E-CC09-43AC-A2E2-66ADA8D10F0B}" srcOrd="0" destOrd="0" presId="urn:microsoft.com/office/officeart/2016/7/layout/RepeatingBendingProcessNew"/>
    <dgm:cxn modelId="{CD9BB3B1-E1F9-471D-9179-23FF6CBF0861}" type="presParOf" srcId="{878AF830-7CEA-45D7-BFE4-3BC83F89E4E5}" destId="{5ABEAE40-3C86-433B-8F91-900367A86A0F}" srcOrd="6" destOrd="0" presId="urn:microsoft.com/office/officeart/2016/7/layout/RepeatingBendingProcessNew"/>
    <dgm:cxn modelId="{B70E6DF6-E9E3-48D7-A937-99BDEC6999BB}" type="presParOf" srcId="{878AF830-7CEA-45D7-BFE4-3BC83F89E4E5}" destId="{F8AD4829-53AD-4FED-BD6F-6AAB56D79A3B}" srcOrd="7" destOrd="0" presId="urn:microsoft.com/office/officeart/2016/7/layout/RepeatingBendingProcessNew"/>
    <dgm:cxn modelId="{F8D97F7D-8163-408B-AC89-C3924F79DE9E}" type="presParOf" srcId="{F8AD4829-53AD-4FED-BD6F-6AAB56D79A3B}" destId="{5DFD5EDD-8E28-4D29-BEBB-BD4C8F2FA51E}" srcOrd="0" destOrd="0" presId="urn:microsoft.com/office/officeart/2016/7/layout/RepeatingBendingProcessNew"/>
    <dgm:cxn modelId="{17BF1AC3-73AA-4556-800D-BB9791A646B9}" type="presParOf" srcId="{878AF830-7CEA-45D7-BFE4-3BC83F89E4E5}" destId="{A70A81CD-C090-40D1-BC14-ABEF2CA9C2B7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04A4C02C-3902-4C33-ABE1-C0B8E358B881}" type="doc">
      <dgm:prSet loTypeId="urn:microsoft.com/office/officeart/2005/8/layout/matrix2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CF697A4-8DED-4C0B-9170-53C515CDEB73}">
      <dgm:prSet/>
      <dgm:spPr/>
      <dgm:t>
        <a:bodyPr/>
        <a:lstStyle/>
        <a:p>
          <a:r>
            <a:rPr lang="el-GR"/>
            <a:t>Αφορούν ή απευθύνονται σε κάποιον</a:t>
          </a:r>
          <a:endParaRPr lang="en-US"/>
        </a:p>
      </dgm:t>
    </dgm:pt>
    <dgm:pt modelId="{CCCA3F7F-E561-44C9-82BE-67D1792C4562}" type="parTrans" cxnId="{499F2221-CB01-46D0-8734-14260D0D0CA5}">
      <dgm:prSet/>
      <dgm:spPr/>
      <dgm:t>
        <a:bodyPr/>
        <a:lstStyle/>
        <a:p>
          <a:endParaRPr lang="en-US"/>
        </a:p>
      </dgm:t>
    </dgm:pt>
    <dgm:pt modelId="{356C5D8C-5AFE-4E96-BEC4-F1E4216F12A1}" type="sibTrans" cxnId="{499F2221-CB01-46D0-8734-14260D0D0CA5}">
      <dgm:prSet/>
      <dgm:spPr/>
      <dgm:t>
        <a:bodyPr/>
        <a:lstStyle/>
        <a:p>
          <a:endParaRPr lang="en-US"/>
        </a:p>
      </dgm:t>
    </dgm:pt>
    <dgm:pt modelId="{FDC0A0BB-DA19-4139-84A9-ACD8DB70C8FA}">
      <dgm:prSet/>
      <dgm:spPr/>
      <dgm:t>
        <a:bodyPr/>
        <a:lstStyle/>
        <a:p>
          <a:r>
            <a:rPr lang="el-GR"/>
            <a:t>Εσωτερικό, πνευματικό διάλογο για τον οποίο δημιουργείται κάποιο νόημα.</a:t>
          </a:r>
          <a:endParaRPr lang="en-US"/>
        </a:p>
      </dgm:t>
    </dgm:pt>
    <dgm:pt modelId="{27B151F8-C49A-41F0-887B-8C88677AA1A2}" type="parTrans" cxnId="{6FCB06A0-0088-474E-885C-06189A5E7DBA}">
      <dgm:prSet/>
      <dgm:spPr/>
      <dgm:t>
        <a:bodyPr/>
        <a:lstStyle/>
        <a:p>
          <a:endParaRPr lang="en-US"/>
        </a:p>
      </dgm:t>
    </dgm:pt>
    <dgm:pt modelId="{B34AC096-19A9-4C92-A2F9-DAE1CF713F10}" type="sibTrans" cxnId="{6FCB06A0-0088-474E-885C-06189A5E7DBA}">
      <dgm:prSet/>
      <dgm:spPr/>
      <dgm:t>
        <a:bodyPr/>
        <a:lstStyle/>
        <a:p>
          <a:endParaRPr lang="en-US"/>
        </a:p>
      </dgm:t>
    </dgm:pt>
    <dgm:pt modelId="{825A4FC5-E000-4711-9494-A2CC2C931C77}">
      <dgm:prSet/>
      <dgm:spPr/>
      <dgm:t>
        <a:bodyPr/>
        <a:lstStyle/>
        <a:p>
          <a:r>
            <a:rPr lang="el-GR"/>
            <a:t>Γνωστές λέξεις συνδυάζονται με εμπειρία που σχετίζεται με τις λέξεις που διαβάζουν</a:t>
          </a:r>
          <a:endParaRPr lang="en-US"/>
        </a:p>
      </dgm:t>
    </dgm:pt>
    <dgm:pt modelId="{F32E27DF-FBBE-438F-939C-DFB26BCEDAF1}" type="parTrans" cxnId="{F2AE9111-4FE6-4B8A-BA73-EE309F24BA53}">
      <dgm:prSet/>
      <dgm:spPr/>
      <dgm:t>
        <a:bodyPr/>
        <a:lstStyle/>
        <a:p>
          <a:endParaRPr lang="en-US"/>
        </a:p>
      </dgm:t>
    </dgm:pt>
    <dgm:pt modelId="{D713D4A4-D8A4-4ADF-86F3-D3846D223971}" type="sibTrans" cxnId="{F2AE9111-4FE6-4B8A-BA73-EE309F24BA53}">
      <dgm:prSet/>
      <dgm:spPr/>
      <dgm:t>
        <a:bodyPr/>
        <a:lstStyle/>
        <a:p>
          <a:endParaRPr lang="en-US"/>
        </a:p>
      </dgm:t>
    </dgm:pt>
    <dgm:pt modelId="{3999CD18-0ECE-44AF-AE9F-E82E6846637A}">
      <dgm:prSet/>
      <dgm:spPr/>
      <dgm:t>
        <a:bodyPr/>
        <a:lstStyle/>
        <a:p>
          <a:r>
            <a:rPr lang="el-GR"/>
            <a:t>Εσωτερική αναγνωστική διαδικασία διαμορφώνεται από τις εξωτερικές κοινωνικές δυνάμεις</a:t>
          </a:r>
          <a:endParaRPr lang="en-US"/>
        </a:p>
      </dgm:t>
    </dgm:pt>
    <dgm:pt modelId="{77E27E68-FF6E-4CBF-85E2-01A3E02499ED}" type="parTrans" cxnId="{45FB3E9F-4530-49E3-9059-25F75EAC25E9}">
      <dgm:prSet/>
      <dgm:spPr/>
      <dgm:t>
        <a:bodyPr/>
        <a:lstStyle/>
        <a:p>
          <a:endParaRPr lang="en-US"/>
        </a:p>
      </dgm:t>
    </dgm:pt>
    <dgm:pt modelId="{4321123B-92D6-40A3-B709-17A1958B1432}" type="sibTrans" cxnId="{45FB3E9F-4530-49E3-9059-25F75EAC25E9}">
      <dgm:prSet/>
      <dgm:spPr/>
      <dgm:t>
        <a:bodyPr/>
        <a:lstStyle/>
        <a:p>
          <a:endParaRPr lang="en-US"/>
        </a:p>
      </dgm:t>
    </dgm:pt>
    <dgm:pt modelId="{4E79E0A4-003B-4518-9E8B-0638F3D42888}" type="pres">
      <dgm:prSet presAssocID="{04A4C02C-3902-4C33-ABE1-C0B8E358B881}" presName="matrix" presStyleCnt="0">
        <dgm:presLayoutVars>
          <dgm:chMax val="1"/>
          <dgm:dir/>
          <dgm:resizeHandles val="exact"/>
        </dgm:presLayoutVars>
      </dgm:prSet>
      <dgm:spPr/>
    </dgm:pt>
    <dgm:pt modelId="{E778E235-4996-49DE-AAED-4823BC32E49A}" type="pres">
      <dgm:prSet presAssocID="{04A4C02C-3902-4C33-ABE1-C0B8E358B881}" presName="axisShape" presStyleLbl="bgShp" presStyleIdx="0" presStyleCnt="1"/>
      <dgm:spPr/>
    </dgm:pt>
    <dgm:pt modelId="{8C617676-7978-4680-A73C-217AB2B58837}" type="pres">
      <dgm:prSet presAssocID="{04A4C02C-3902-4C33-ABE1-C0B8E358B8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5158A71-2AA6-497F-B172-FC3790816BF3}" type="pres">
      <dgm:prSet presAssocID="{04A4C02C-3902-4C33-ABE1-C0B8E358B8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EFFB8D6-A42B-4E2E-AAFB-9A46721FBE4E}" type="pres">
      <dgm:prSet presAssocID="{04A4C02C-3902-4C33-ABE1-C0B8E358B8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5987C582-5828-4461-B633-08F155163163}" type="pres">
      <dgm:prSet presAssocID="{04A4C02C-3902-4C33-ABE1-C0B8E358B8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F2AE9111-4FE6-4B8A-BA73-EE309F24BA53}" srcId="{04A4C02C-3902-4C33-ABE1-C0B8E358B881}" destId="{825A4FC5-E000-4711-9494-A2CC2C931C77}" srcOrd="2" destOrd="0" parTransId="{F32E27DF-FBBE-438F-939C-DFB26BCEDAF1}" sibTransId="{D713D4A4-D8A4-4ADF-86F3-D3846D223971}"/>
    <dgm:cxn modelId="{499F2221-CB01-46D0-8734-14260D0D0CA5}" srcId="{04A4C02C-3902-4C33-ABE1-C0B8E358B881}" destId="{9CF697A4-8DED-4C0B-9170-53C515CDEB73}" srcOrd="0" destOrd="0" parTransId="{CCCA3F7F-E561-44C9-82BE-67D1792C4562}" sibTransId="{356C5D8C-5AFE-4E96-BEC4-F1E4216F12A1}"/>
    <dgm:cxn modelId="{2A4E1B5F-3A79-4C52-AEB3-D54FF65346C7}" type="presOf" srcId="{825A4FC5-E000-4711-9494-A2CC2C931C77}" destId="{1EFFB8D6-A42B-4E2E-AAFB-9A46721FBE4E}" srcOrd="0" destOrd="0" presId="urn:microsoft.com/office/officeart/2005/8/layout/matrix2"/>
    <dgm:cxn modelId="{0831ED6E-5DB3-42E4-A3CC-38C7D93A8AD7}" type="presOf" srcId="{3999CD18-0ECE-44AF-AE9F-E82E6846637A}" destId="{5987C582-5828-4461-B633-08F155163163}" srcOrd="0" destOrd="0" presId="urn:microsoft.com/office/officeart/2005/8/layout/matrix2"/>
    <dgm:cxn modelId="{F6B58156-79E2-40A5-A4EA-B3B120299CF2}" type="presOf" srcId="{9CF697A4-8DED-4C0B-9170-53C515CDEB73}" destId="{8C617676-7978-4680-A73C-217AB2B58837}" srcOrd="0" destOrd="0" presId="urn:microsoft.com/office/officeart/2005/8/layout/matrix2"/>
    <dgm:cxn modelId="{D1E5247A-B2FE-4206-9AFB-7D75645B1FED}" type="presOf" srcId="{FDC0A0BB-DA19-4139-84A9-ACD8DB70C8FA}" destId="{A5158A71-2AA6-497F-B172-FC3790816BF3}" srcOrd="0" destOrd="0" presId="urn:microsoft.com/office/officeart/2005/8/layout/matrix2"/>
    <dgm:cxn modelId="{D39D9796-1322-4E0E-8BA2-D9D4E3BC35C8}" type="presOf" srcId="{04A4C02C-3902-4C33-ABE1-C0B8E358B881}" destId="{4E79E0A4-003B-4518-9E8B-0638F3D42888}" srcOrd="0" destOrd="0" presId="urn:microsoft.com/office/officeart/2005/8/layout/matrix2"/>
    <dgm:cxn modelId="{45FB3E9F-4530-49E3-9059-25F75EAC25E9}" srcId="{04A4C02C-3902-4C33-ABE1-C0B8E358B881}" destId="{3999CD18-0ECE-44AF-AE9F-E82E6846637A}" srcOrd="3" destOrd="0" parTransId="{77E27E68-FF6E-4CBF-85E2-01A3E02499ED}" sibTransId="{4321123B-92D6-40A3-B709-17A1958B1432}"/>
    <dgm:cxn modelId="{6FCB06A0-0088-474E-885C-06189A5E7DBA}" srcId="{04A4C02C-3902-4C33-ABE1-C0B8E358B881}" destId="{FDC0A0BB-DA19-4139-84A9-ACD8DB70C8FA}" srcOrd="1" destOrd="0" parTransId="{27B151F8-C49A-41F0-887B-8C88677AA1A2}" sibTransId="{B34AC096-19A9-4C92-A2F9-DAE1CF713F10}"/>
    <dgm:cxn modelId="{658D3122-DD73-409F-81B0-8ECF8830E089}" type="presParOf" srcId="{4E79E0A4-003B-4518-9E8B-0638F3D42888}" destId="{E778E235-4996-49DE-AAED-4823BC32E49A}" srcOrd="0" destOrd="0" presId="urn:microsoft.com/office/officeart/2005/8/layout/matrix2"/>
    <dgm:cxn modelId="{ED5AF724-5334-4C73-8977-2A9547ADB42A}" type="presParOf" srcId="{4E79E0A4-003B-4518-9E8B-0638F3D42888}" destId="{8C617676-7978-4680-A73C-217AB2B58837}" srcOrd="1" destOrd="0" presId="urn:microsoft.com/office/officeart/2005/8/layout/matrix2"/>
    <dgm:cxn modelId="{8A80CFF7-94E2-493D-B8B8-E490A0C827C1}" type="presParOf" srcId="{4E79E0A4-003B-4518-9E8B-0638F3D42888}" destId="{A5158A71-2AA6-497F-B172-FC3790816BF3}" srcOrd="2" destOrd="0" presId="urn:microsoft.com/office/officeart/2005/8/layout/matrix2"/>
    <dgm:cxn modelId="{583D216B-6E19-4260-B405-477C30374804}" type="presParOf" srcId="{4E79E0A4-003B-4518-9E8B-0638F3D42888}" destId="{1EFFB8D6-A42B-4E2E-AAFB-9A46721FBE4E}" srcOrd="3" destOrd="0" presId="urn:microsoft.com/office/officeart/2005/8/layout/matrix2"/>
    <dgm:cxn modelId="{8E7E2177-BBC6-4FD8-A9E5-3821F20427C4}" type="presParOf" srcId="{4E79E0A4-003B-4518-9E8B-0638F3D42888}" destId="{5987C582-5828-4461-B633-08F155163163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8B1683-9549-419B-BF10-8571F72D6158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BC23809-8423-4AAB-BF4D-B5B74D01261B}">
      <dgm:prSet/>
      <dgm:spPr/>
      <dgm:t>
        <a:bodyPr/>
        <a:lstStyle/>
        <a:p>
          <a:r>
            <a:rPr lang="el-GR"/>
            <a:t>Πρόσκτηση βασικών γνώσεων: ικανότητα αποκωδικοποίησης συμβόλων σελίδας σε ήχους – νόημα από ήχους</a:t>
          </a:r>
          <a:endParaRPr lang="en-US"/>
        </a:p>
      </dgm:t>
    </dgm:pt>
    <dgm:pt modelId="{90DA7A55-26A4-4A94-B89F-3A01F37DF3E5}" type="parTrans" cxnId="{515670FB-2130-4C2B-A6AF-B75A8A38D688}">
      <dgm:prSet/>
      <dgm:spPr/>
      <dgm:t>
        <a:bodyPr/>
        <a:lstStyle/>
        <a:p>
          <a:endParaRPr lang="en-US"/>
        </a:p>
      </dgm:t>
    </dgm:pt>
    <dgm:pt modelId="{77705E03-2AE1-45A8-A0B9-AD5CE9EED6D9}" type="sibTrans" cxnId="{515670FB-2130-4C2B-A6AF-B75A8A38D688}">
      <dgm:prSet/>
      <dgm:spPr/>
      <dgm:t>
        <a:bodyPr/>
        <a:lstStyle/>
        <a:p>
          <a:endParaRPr lang="en-US"/>
        </a:p>
      </dgm:t>
    </dgm:pt>
    <dgm:pt modelId="{05EB7996-3B6D-4BA6-965F-87007A3BC505}">
      <dgm:prSet/>
      <dgm:spPr/>
      <dgm:t>
        <a:bodyPr/>
        <a:lstStyle/>
        <a:p>
          <a:r>
            <a:rPr lang="el-GR"/>
            <a:t>Ανάγνωση – να λέει τις λέξεις</a:t>
          </a:r>
          <a:endParaRPr lang="en-US"/>
        </a:p>
      </dgm:t>
    </dgm:pt>
    <dgm:pt modelId="{AA8F8D0E-987A-4D17-865D-2147B941D64B}" type="parTrans" cxnId="{4A175F1A-9511-4EE6-9183-4D8D2ED85C2B}">
      <dgm:prSet/>
      <dgm:spPr/>
      <dgm:t>
        <a:bodyPr/>
        <a:lstStyle/>
        <a:p>
          <a:endParaRPr lang="en-US"/>
        </a:p>
      </dgm:t>
    </dgm:pt>
    <dgm:pt modelId="{0B01AC30-19FC-4BD7-96FA-DAE4D4C3479B}" type="sibTrans" cxnId="{4A175F1A-9511-4EE6-9183-4D8D2ED85C2B}">
      <dgm:prSet/>
      <dgm:spPr/>
      <dgm:t>
        <a:bodyPr/>
        <a:lstStyle/>
        <a:p>
          <a:endParaRPr lang="en-US"/>
        </a:p>
      </dgm:t>
    </dgm:pt>
    <dgm:pt modelId="{DFE8FC7D-542B-4D18-A957-D00A831E4C5E}">
      <dgm:prSet/>
      <dgm:spPr/>
      <dgm:t>
        <a:bodyPr/>
        <a:lstStyle/>
        <a:p>
          <a:r>
            <a:rPr lang="el-GR"/>
            <a:t>Γραφή – να ορθογραφεί και να γράφει ορθές γραμματικά προτάσεις </a:t>
          </a:r>
          <a:endParaRPr lang="en-US"/>
        </a:p>
      </dgm:t>
    </dgm:pt>
    <dgm:pt modelId="{EE4500A8-4A9D-40B6-AB93-646EE644ED7D}" type="parTrans" cxnId="{21CD6370-EA14-4173-BCA0-E48AF74FA594}">
      <dgm:prSet/>
      <dgm:spPr/>
      <dgm:t>
        <a:bodyPr/>
        <a:lstStyle/>
        <a:p>
          <a:endParaRPr lang="en-US"/>
        </a:p>
      </dgm:t>
    </dgm:pt>
    <dgm:pt modelId="{DE0C0F83-8E9F-46C2-81C7-ED32E2103FD8}" type="sibTrans" cxnId="{21CD6370-EA14-4173-BCA0-E48AF74FA594}">
      <dgm:prSet/>
      <dgm:spPr/>
      <dgm:t>
        <a:bodyPr/>
        <a:lstStyle/>
        <a:p>
          <a:endParaRPr lang="en-US"/>
        </a:p>
      </dgm:t>
    </dgm:pt>
    <dgm:pt modelId="{2F5CFEA6-CC3E-49C3-B67F-F1E2C38E2F0B}">
      <dgm:prSet/>
      <dgm:spPr/>
      <dgm:t>
        <a:bodyPr/>
        <a:lstStyle/>
        <a:p>
          <a:r>
            <a:rPr lang="el-GR" b="1"/>
            <a:t>ΤΕΧΝΙΚΗ ΔΕΞΙΟΤΗΤΑ: </a:t>
          </a:r>
          <a:r>
            <a:rPr lang="el-GR"/>
            <a:t>ουδέτερη ως προς τους στόχους της, κοινή για όλες τις γλώσσες</a:t>
          </a:r>
          <a:endParaRPr lang="en-US"/>
        </a:p>
      </dgm:t>
    </dgm:pt>
    <dgm:pt modelId="{AF529F46-F254-4EF4-A07F-CA5D918C9C2C}" type="parTrans" cxnId="{F687EDEE-41A2-4384-AD0F-D98B0DBD36C9}">
      <dgm:prSet/>
      <dgm:spPr/>
      <dgm:t>
        <a:bodyPr/>
        <a:lstStyle/>
        <a:p>
          <a:endParaRPr lang="en-US"/>
        </a:p>
      </dgm:t>
    </dgm:pt>
    <dgm:pt modelId="{7470B9BD-C28F-43C9-994E-75D797D1A091}" type="sibTrans" cxnId="{F687EDEE-41A2-4384-AD0F-D98B0DBD36C9}">
      <dgm:prSet/>
      <dgm:spPr/>
      <dgm:t>
        <a:bodyPr/>
        <a:lstStyle/>
        <a:p>
          <a:endParaRPr lang="en-US"/>
        </a:p>
      </dgm:t>
    </dgm:pt>
    <dgm:pt modelId="{28AF5FFA-F06D-4C53-9262-4C3FF0E57106}">
      <dgm:prSet/>
      <dgm:spPr/>
      <dgm:t>
        <a:bodyPr/>
        <a:lstStyle/>
        <a:p>
          <a:r>
            <a:rPr lang="el-GR"/>
            <a:t>Λεξιλόγιο – γραμματική – σύνταξη</a:t>
          </a:r>
          <a:endParaRPr lang="en-US"/>
        </a:p>
      </dgm:t>
    </dgm:pt>
    <dgm:pt modelId="{B8E975EE-6457-4992-BF06-FADAA6D77384}" type="parTrans" cxnId="{9477D99D-97DF-4A9B-B93D-0D0DC0F475FB}">
      <dgm:prSet/>
      <dgm:spPr/>
      <dgm:t>
        <a:bodyPr/>
        <a:lstStyle/>
        <a:p>
          <a:endParaRPr lang="en-US"/>
        </a:p>
      </dgm:t>
    </dgm:pt>
    <dgm:pt modelId="{D4911F28-4F5F-45E8-8A8A-BA87788CCD17}" type="sibTrans" cxnId="{9477D99D-97DF-4A9B-B93D-0D0DC0F475FB}">
      <dgm:prSet/>
      <dgm:spPr/>
      <dgm:t>
        <a:bodyPr/>
        <a:lstStyle/>
        <a:p>
          <a:endParaRPr lang="en-US"/>
        </a:p>
      </dgm:t>
    </dgm:pt>
    <dgm:pt modelId="{5FB27B3D-35D2-4D6B-B34E-33809CE55FB8}">
      <dgm:prSet/>
      <dgm:spPr/>
      <dgm:t>
        <a:bodyPr/>
        <a:lstStyle/>
        <a:p>
          <a:r>
            <a:rPr lang="el-GR"/>
            <a:t>Επίκεντρο: διδασκαλία φθόγγων, γραμμάτων, φωνητικής , </a:t>
          </a:r>
          <a:r>
            <a:rPr lang="el-GR" b="1"/>
            <a:t>πρότυπης γλώσσας</a:t>
          </a:r>
          <a:endParaRPr lang="en-US"/>
        </a:p>
      </dgm:t>
    </dgm:pt>
    <dgm:pt modelId="{E123C436-2D23-43D5-9D7B-50621CB7EA96}" type="parTrans" cxnId="{DE1DB571-0703-4608-8CED-DD634578A8D6}">
      <dgm:prSet/>
      <dgm:spPr/>
      <dgm:t>
        <a:bodyPr/>
        <a:lstStyle/>
        <a:p>
          <a:endParaRPr lang="en-US"/>
        </a:p>
      </dgm:t>
    </dgm:pt>
    <dgm:pt modelId="{BCF66C08-0DFB-420F-A0F0-C5AAADEECF19}" type="sibTrans" cxnId="{DE1DB571-0703-4608-8CED-DD634578A8D6}">
      <dgm:prSet/>
      <dgm:spPr/>
      <dgm:t>
        <a:bodyPr/>
        <a:lstStyle/>
        <a:p>
          <a:endParaRPr lang="en-US"/>
        </a:p>
      </dgm:t>
    </dgm:pt>
    <dgm:pt modelId="{16120765-47CE-4A87-AB1B-8738D4E87857}" type="pres">
      <dgm:prSet presAssocID="{D98B1683-9549-419B-BF10-8571F72D6158}" presName="vert0" presStyleCnt="0">
        <dgm:presLayoutVars>
          <dgm:dir/>
          <dgm:animOne val="branch"/>
          <dgm:animLvl val="lvl"/>
        </dgm:presLayoutVars>
      </dgm:prSet>
      <dgm:spPr/>
    </dgm:pt>
    <dgm:pt modelId="{AD52AD06-E218-4425-A5A4-04A811433C04}" type="pres">
      <dgm:prSet presAssocID="{3BC23809-8423-4AAB-BF4D-B5B74D01261B}" presName="thickLine" presStyleLbl="alignNode1" presStyleIdx="0" presStyleCnt="6"/>
      <dgm:spPr/>
    </dgm:pt>
    <dgm:pt modelId="{A816590D-87A3-4201-84E2-A57E3E2092F1}" type="pres">
      <dgm:prSet presAssocID="{3BC23809-8423-4AAB-BF4D-B5B74D01261B}" presName="horz1" presStyleCnt="0"/>
      <dgm:spPr/>
    </dgm:pt>
    <dgm:pt modelId="{121AB663-02F1-4D28-86FE-230021417A1C}" type="pres">
      <dgm:prSet presAssocID="{3BC23809-8423-4AAB-BF4D-B5B74D01261B}" presName="tx1" presStyleLbl="revTx" presStyleIdx="0" presStyleCnt="6"/>
      <dgm:spPr/>
    </dgm:pt>
    <dgm:pt modelId="{E4AC86DE-E8A2-47F5-A971-489786448857}" type="pres">
      <dgm:prSet presAssocID="{3BC23809-8423-4AAB-BF4D-B5B74D01261B}" presName="vert1" presStyleCnt="0"/>
      <dgm:spPr/>
    </dgm:pt>
    <dgm:pt modelId="{5E0D1043-48AF-4F26-9827-323F01AC1280}" type="pres">
      <dgm:prSet presAssocID="{05EB7996-3B6D-4BA6-965F-87007A3BC505}" presName="thickLine" presStyleLbl="alignNode1" presStyleIdx="1" presStyleCnt="6"/>
      <dgm:spPr/>
    </dgm:pt>
    <dgm:pt modelId="{919EA282-3B28-43EC-A61B-23834434CA98}" type="pres">
      <dgm:prSet presAssocID="{05EB7996-3B6D-4BA6-965F-87007A3BC505}" presName="horz1" presStyleCnt="0"/>
      <dgm:spPr/>
    </dgm:pt>
    <dgm:pt modelId="{328046CF-C7FB-47E6-950F-4CF45C2E8A87}" type="pres">
      <dgm:prSet presAssocID="{05EB7996-3B6D-4BA6-965F-87007A3BC505}" presName="tx1" presStyleLbl="revTx" presStyleIdx="1" presStyleCnt="6"/>
      <dgm:spPr/>
    </dgm:pt>
    <dgm:pt modelId="{BF558821-4824-4462-96A6-369FD34429AD}" type="pres">
      <dgm:prSet presAssocID="{05EB7996-3B6D-4BA6-965F-87007A3BC505}" presName="vert1" presStyleCnt="0"/>
      <dgm:spPr/>
    </dgm:pt>
    <dgm:pt modelId="{416BC223-9175-4A23-B116-A7938FB9AFA0}" type="pres">
      <dgm:prSet presAssocID="{DFE8FC7D-542B-4D18-A957-D00A831E4C5E}" presName="thickLine" presStyleLbl="alignNode1" presStyleIdx="2" presStyleCnt="6"/>
      <dgm:spPr/>
    </dgm:pt>
    <dgm:pt modelId="{3E510F19-E37D-40D1-A785-5BCF281CE558}" type="pres">
      <dgm:prSet presAssocID="{DFE8FC7D-542B-4D18-A957-D00A831E4C5E}" presName="horz1" presStyleCnt="0"/>
      <dgm:spPr/>
    </dgm:pt>
    <dgm:pt modelId="{9FA16101-5429-4BC7-B5CE-90520D7B63ED}" type="pres">
      <dgm:prSet presAssocID="{DFE8FC7D-542B-4D18-A957-D00A831E4C5E}" presName="tx1" presStyleLbl="revTx" presStyleIdx="2" presStyleCnt="6"/>
      <dgm:spPr/>
    </dgm:pt>
    <dgm:pt modelId="{07F42234-D69D-4C51-B911-7E6C4BD8DBA4}" type="pres">
      <dgm:prSet presAssocID="{DFE8FC7D-542B-4D18-A957-D00A831E4C5E}" presName="vert1" presStyleCnt="0"/>
      <dgm:spPr/>
    </dgm:pt>
    <dgm:pt modelId="{31A8B497-9B65-4DE0-84E6-E49F28C6E6FE}" type="pres">
      <dgm:prSet presAssocID="{2F5CFEA6-CC3E-49C3-B67F-F1E2C38E2F0B}" presName="thickLine" presStyleLbl="alignNode1" presStyleIdx="3" presStyleCnt="6"/>
      <dgm:spPr/>
    </dgm:pt>
    <dgm:pt modelId="{1123A477-EF11-4183-B58D-364A95268E9B}" type="pres">
      <dgm:prSet presAssocID="{2F5CFEA6-CC3E-49C3-B67F-F1E2C38E2F0B}" presName="horz1" presStyleCnt="0"/>
      <dgm:spPr/>
    </dgm:pt>
    <dgm:pt modelId="{80CE4C28-5AFD-41F5-BDBB-C79A3A16E83F}" type="pres">
      <dgm:prSet presAssocID="{2F5CFEA6-CC3E-49C3-B67F-F1E2C38E2F0B}" presName="tx1" presStyleLbl="revTx" presStyleIdx="3" presStyleCnt="6"/>
      <dgm:spPr/>
    </dgm:pt>
    <dgm:pt modelId="{109055C2-1A62-4FCD-A8CB-4B6D939AC42A}" type="pres">
      <dgm:prSet presAssocID="{2F5CFEA6-CC3E-49C3-B67F-F1E2C38E2F0B}" presName="vert1" presStyleCnt="0"/>
      <dgm:spPr/>
    </dgm:pt>
    <dgm:pt modelId="{E64D4968-F3C8-48BC-8B7F-6B57DA28DD43}" type="pres">
      <dgm:prSet presAssocID="{28AF5FFA-F06D-4C53-9262-4C3FF0E57106}" presName="thickLine" presStyleLbl="alignNode1" presStyleIdx="4" presStyleCnt="6"/>
      <dgm:spPr/>
    </dgm:pt>
    <dgm:pt modelId="{741F764B-1FB2-44D2-BAFC-36CF6736E1FF}" type="pres">
      <dgm:prSet presAssocID="{28AF5FFA-F06D-4C53-9262-4C3FF0E57106}" presName="horz1" presStyleCnt="0"/>
      <dgm:spPr/>
    </dgm:pt>
    <dgm:pt modelId="{F02FC649-FA2E-459F-9506-BB0ECE6DC08C}" type="pres">
      <dgm:prSet presAssocID="{28AF5FFA-F06D-4C53-9262-4C3FF0E57106}" presName="tx1" presStyleLbl="revTx" presStyleIdx="4" presStyleCnt="6"/>
      <dgm:spPr/>
    </dgm:pt>
    <dgm:pt modelId="{4A158D83-2BE2-4BAF-A287-636F3B01D725}" type="pres">
      <dgm:prSet presAssocID="{28AF5FFA-F06D-4C53-9262-4C3FF0E57106}" presName="vert1" presStyleCnt="0"/>
      <dgm:spPr/>
    </dgm:pt>
    <dgm:pt modelId="{5BD71D70-4C9F-4E21-9148-35651EE9CFD1}" type="pres">
      <dgm:prSet presAssocID="{5FB27B3D-35D2-4D6B-B34E-33809CE55FB8}" presName="thickLine" presStyleLbl="alignNode1" presStyleIdx="5" presStyleCnt="6"/>
      <dgm:spPr/>
    </dgm:pt>
    <dgm:pt modelId="{7E50AFBE-8A19-441D-96C3-A709FC492D27}" type="pres">
      <dgm:prSet presAssocID="{5FB27B3D-35D2-4D6B-B34E-33809CE55FB8}" presName="horz1" presStyleCnt="0"/>
      <dgm:spPr/>
    </dgm:pt>
    <dgm:pt modelId="{D02AA0C5-DF18-4637-89F4-8C80BCCB174D}" type="pres">
      <dgm:prSet presAssocID="{5FB27B3D-35D2-4D6B-B34E-33809CE55FB8}" presName="tx1" presStyleLbl="revTx" presStyleIdx="5" presStyleCnt="6"/>
      <dgm:spPr/>
    </dgm:pt>
    <dgm:pt modelId="{99CF355F-9E9F-4E9F-9D31-6FFA2206109F}" type="pres">
      <dgm:prSet presAssocID="{5FB27B3D-35D2-4D6B-B34E-33809CE55FB8}" presName="vert1" presStyleCnt="0"/>
      <dgm:spPr/>
    </dgm:pt>
  </dgm:ptLst>
  <dgm:cxnLst>
    <dgm:cxn modelId="{B682C712-36E2-42DD-81EB-4B4BCB01A744}" type="presOf" srcId="{3BC23809-8423-4AAB-BF4D-B5B74D01261B}" destId="{121AB663-02F1-4D28-86FE-230021417A1C}" srcOrd="0" destOrd="0" presId="urn:microsoft.com/office/officeart/2008/layout/LinedList"/>
    <dgm:cxn modelId="{4A175F1A-9511-4EE6-9183-4D8D2ED85C2B}" srcId="{D98B1683-9549-419B-BF10-8571F72D6158}" destId="{05EB7996-3B6D-4BA6-965F-87007A3BC505}" srcOrd="1" destOrd="0" parTransId="{AA8F8D0E-987A-4D17-865D-2147B941D64B}" sibTransId="{0B01AC30-19FC-4BD7-96FA-DAE4D4C3479B}"/>
    <dgm:cxn modelId="{4A001E33-3FDD-4024-812F-BE55323955F5}" type="presOf" srcId="{DFE8FC7D-542B-4D18-A957-D00A831E4C5E}" destId="{9FA16101-5429-4BC7-B5CE-90520D7B63ED}" srcOrd="0" destOrd="0" presId="urn:microsoft.com/office/officeart/2008/layout/LinedList"/>
    <dgm:cxn modelId="{3EDF944B-1A6D-4F59-93F2-25F38EE31447}" type="presOf" srcId="{28AF5FFA-F06D-4C53-9262-4C3FF0E57106}" destId="{F02FC649-FA2E-459F-9506-BB0ECE6DC08C}" srcOrd="0" destOrd="0" presId="urn:microsoft.com/office/officeart/2008/layout/LinedList"/>
    <dgm:cxn modelId="{21CD6370-EA14-4173-BCA0-E48AF74FA594}" srcId="{D98B1683-9549-419B-BF10-8571F72D6158}" destId="{DFE8FC7D-542B-4D18-A957-D00A831E4C5E}" srcOrd="2" destOrd="0" parTransId="{EE4500A8-4A9D-40B6-AB93-646EE644ED7D}" sibTransId="{DE0C0F83-8E9F-46C2-81C7-ED32E2103FD8}"/>
    <dgm:cxn modelId="{DE1DB571-0703-4608-8CED-DD634578A8D6}" srcId="{D98B1683-9549-419B-BF10-8571F72D6158}" destId="{5FB27B3D-35D2-4D6B-B34E-33809CE55FB8}" srcOrd="5" destOrd="0" parTransId="{E123C436-2D23-43D5-9D7B-50621CB7EA96}" sibTransId="{BCF66C08-0DFB-420F-A0F0-C5AAADEECF19}"/>
    <dgm:cxn modelId="{E27EF256-CFBA-4E05-B6AB-DBE1681E7485}" type="presOf" srcId="{2F5CFEA6-CC3E-49C3-B67F-F1E2C38E2F0B}" destId="{80CE4C28-5AFD-41F5-BDBB-C79A3A16E83F}" srcOrd="0" destOrd="0" presId="urn:microsoft.com/office/officeart/2008/layout/LinedList"/>
    <dgm:cxn modelId="{B789459C-786B-4B07-BFA4-465615DB0599}" type="presOf" srcId="{05EB7996-3B6D-4BA6-965F-87007A3BC505}" destId="{328046CF-C7FB-47E6-950F-4CF45C2E8A87}" srcOrd="0" destOrd="0" presId="urn:microsoft.com/office/officeart/2008/layout/LinedList"/>
    <dgm:cxn modelId="{9477D99D-97DF-4A9B-B93D-0D0DC0F475FB}" srcId="{D98B1683-9549-419B-BF10-8571F72D6158}" destId="{28AF5FFA-F06D-4C53-9262-4C3FF0E57106}" srcOrd="4" destOrd="0" parTransId="{B8E975EE-6457-4992-BF06-FADAA6D77384}" sibTransId="{D4911F28-4F5F-45E8-8A8A-BA87788CCD17}"/>
    <dgm:cxn modelId="{A9A7D1CB-13C8-47BF-8001-52274EBD0188}" type="presOf" srcId="{5FB27B3D-35D2-4D6B-B34E-33809CE55FB8}" destId="{D02AA0C5-DF18-4637-89F4-8C80BCCB174D}" srcOrd="0" destOrd="0" presId="urn:microsoft.com/office/officeart/2008/layout/LinedList"/>
    <dgm:cxn modelId="{9126C2D5-AD9B-4D08-A32C-B34B491B4F2D}" type="presOf" srcId="{D98B1683-9549-419B-BF10-8571F72D6158}" destId="{16120765-47CE-4A87-AB1B-8738D4E87857}" srcOrd="0" destOrd="0" presId="urn:microsoft.com/office/officeart/2008/layout/LinedList"/>
    <dgm:cxn modelId="{F687EDEE-41A2-4384-AD0F-D98B0DBD36C9}" srcId="{D98B1683-9549-419B-BF10-8571F72D6158}" destId="{2F5CFEA6-CC3E-49C3-B67F-F1E2C38E2F0B}" srcOrd="3" destOrd="0" parTransId="{AF529F46-F254-4EF4-A07F-CA5D918C9C2C}" sibTransId="{7470B9BD-C28F-43C9-994E-75D797D1A091}"/>
    <dgm:cxn modelId="{515670FB-2130-4C2B-A6AF-B75A8A38D688}" srcId="{D98B1683-9549-419B-BF10-8571F72D6158}" destId="{3BC23809-8423-4AAB-BF4D-B5B74D01261B}" srcOrd="0" destOrd="0" parTransId="{90DA7A55-26A4-4A94-B89F-3A01F37DF3E5}" sibTransId="{77705E03-2AE1-45A8-A0B9-AD5CE9EED6D9}"/>
    <dgm:cxn modelId="{44900FA8-F5D2-4420-8420-ED02E18C57A8}" type="presParOf" srcId="{16120765-47CE-4A87-AB1B-8738D4E87857}" destId="{AD52AD06-E218-4425-A5A4-04A811433C04}" srcOrd="0" destOrd="0" presId="urn:microsoft.com/office/officeart/2008/layout/LinedList"/>
    <dgm:cxn modelId="{08D81C6A-E492-4DE4-959A-9766A9654CBD}" type="presParOf" srcId="{16120765-47CE-4A87-AB1B-8738D4E87857}" destId="{A816590D-87A3-4201-84E2-A57E3E2092F1}" srcOrd="1" destOrd="0" presId="urn:microsoft.com/office/officeart/2008/layout/LinedList"/>
    <dgm:cxn modelId="{7B37F17E-1089-46EE-8BF8-BA98AEA568A0}" type="presParOf" srcId="{A816590D-87A3-4201-84E2-A57E3E2092F1}" destId="{121AB663-02F1-4D28-86FE-230021417A1C}" srcOrd="0" destOrd="0" presId="urn:microsoft.com/office/officeart/2008/layout/LinedList"/>
    <dgm:cxn modelId="{8A834452-A6DD-4AEA-A722-6B01C523C15D}" type="presParOf" srcId="{A816590D-87A3-4201-84E2-A57E3E2092F1}" destId="{E4AC86DE-E8A2-47F5-A971-489786448857}" srcOrd="1" destOrd="0" presId="urn:microsoft.com/office/officeart/2008/layout/LinedList"/>
    <dgm:cxn modelId="{F376EFBD-143C-4D5A-8803-D87B86681891}" type="presParOf" srcId="{16120765-47CE-4A87-AB1B-8738D4E87857}" destId="{5E0D1043-48AF-4F26-9827-323F01AC1280}" srcOrd="2" destOrd="0" presId="urn:microsoft.com/office/officeart/2008/layout/LinedList"/>
    <dgm:cxn modelId="{E57D557C-BB33-48E4-A0C3-702E00109E6B}" type="presParOf" srcId="{16120765-47CE-4A87-AB1B-8738D4E87857}" destId="{919EA282-3B28-43EC-A61B-23834434CA98}" srcOrd="3" destOrd="0" presId="urn:microsoft.com/office/officeart/2008/layout/LinedList"/>
    <dgm:cxn modelId="{61919F46-B5C5-493A-9917-224933A3B87D}" type="presParOf" srcId="{919EA282-3B28-43EC-A61B-23834434CA98}" destId="{328046CF-C7FB-47E6-950F-4CF45C2E8A87}" srcOrd="0" destOrd="0" presId="urn:microsoft.com/office/officeart/2008/layout/LinedList"/>
    <dgm:cxn modelId="{73789328-7258-4ED3-94D6-C9F8B3B3983D}" type="presParOf" srcId="{919EA282-3B28-43EC-A61B-23834434CA98}" destId="{BF558821-4824-4462-96A6-369FD34429AD}" srcOrd="1" destOrd="0" presId="urn:microsoft.com/office/officeart/2008/layout/LinedList"/>
    <dgm:cxn modelId="{FDD61D37-DBDD-4C1B-AA30-E66669BF4B8E}" type="presParOf" srcId="{16120765-47CE-4A87-AB1B-8738D4E87857}" destId="{416BC223-9175-4A23-B116-A7938FB9AFA0}" srcOrd="4" destOrd="0" presId="urn:microsoft.com/office/officeart/2008/layout/LinedList"/>
    <dgm:cxn modelId="{67203E85-4558-4CD0-AE79-0A3F66D70755}" type="presParOf" srcId="{16120765-47CE-4A87-AB1B-8738D4E87857}" destId="{3E510F19-E37D-40D1-A785-5BCF281CE558}" srcOrd="5" destOrd="0" presId="urn:microsoft.com/office/officeart/2008/layout/LinedList"/>
    <dgm:cxn modelId="{E2610FA1-499D-43E6-96FE-2696BE4A1829}" type="presParOf" srcId="{3E510F19-E37D-40D1-A785-5BCF281CE558}" destId="{9FA16101-5429-4BC7-B5CE-90520D7B63ED}" srcOrd="0" destOrd="0" presId="urn:microsoft.com/office/officeart/2008/layout/LinedList"/>
    <dgm:cxn modelId="{5A8474C1-B438-4813-9EB9-10A0683AA2AA}" type="presParOf" srcId="{3E510F19-E37D-40D1-A785-5BCF281CE558}" destId="{07F42234-D69D-4C51-B911-7E6C4BD8DBA4}" srcOrd="1" destOrd="0" presId="urn:microsoft.com/office/officeart/2008/layout/LinedList"/>
    <dgm:cxn modelId="{E3D3F64F-32AF-4661-A585-EA520E42120A}" type="presParOf" srcId="{16120765-47CE-4A87-AB1B-8738D4E87857}" destId="{31A8B497-9B65-4DE0-84E6-E49F28C6E6FE}" srcOrd="6" destOrd="0" presId="urn:microsoft.com/office/officeart/2008/layout/LinedList"/>
    <dgm:cxn modelId="{6C7E6010-387E-4A85-9B19-1D4EC0C94A22}" type="presParOf" srcId="{16120765-47CE-4A87-AB1B-8738D4E87857}" destId="{1123A477-EF11-4183-B58D-364A95268E9B}" srcOrd="7" destOrd="0" presId="urn:microsoft.com/office/officeart/2008/layout/LinedList"/>
    <dgm:cxn modelId="{8890DE4C-E70A-4DC5-96D5-3C57306320A3}" type="presParOf" srcId="{1123A477-EF11-4183-B58D-364A95268E9B}" destId="{80CE4C28-5AFD-41F5-BDBB-C79A3A16E83F}" srcOrd="0" destOrd="0" presId="urn:microsoft.com/office/officeart/2008/layout/LinedList"/>
    <dgm:cxn modelId="{32EE93E4-365D-44B3-80F0-E89C1CCB9482}" type="presParOf" srcId="{1123A477-EF11-4183-B58D-364A95268E9B}" destId="{109055C2-1A62-4FCD-A8CB-4B6D939AC42A}" srcOrd="1" destOrd="0" presId="urn:microsoft.com/office/officeart/2008/layout/LinedList"/>
    <dgm:cxn modelId="{E435CD52-89F4-48E0-BBE1-3D3E72629DC4}" type="presParOf" srcId="{16120765-47CE-4A87-AB1B-8738D4E87857}" destId="{E64D4968-F3C8-48BC-8B7F-6B57DA28DD43}" srcOrd="8" destOrd="0" presId="urn:microsoft.com/office/officeart/2008/layout/LinedList"/>
    <dgm:cxn modelId="{0AD5A428-D940-4A2E-ABFB-400605F92155}" type="presParOf" srcId="{16120765-47CE-4A87-AB1B-8738D4E87857}" destId="{741F764B-1FB2-44D2-BAFC-36CF6736E1FF}" srcOrd="9" destOrd="0" presId="urn:microsoft.com/office/officeart/2008/layout/LinedList"/>
    <dgm:cxn modelId="{B9C99284-9762-4045-A4FB-B737B4056D72}" type="presParOf" srcId="{741F764B-1FB2-44D2-BAFC-36CF6736E1FF}" destId="{F02FC649-FA2E-459F-9506-BB0ECE6DC08C}" srcOrd="0" destOrd="0" presId="urn:microsoft.com/office/officeart/2008/layout/LinedList"/>
    <dgm:cxn modelId="{A1446601-B0FE-4B01-951A-F84C2D817C1C}" type="presParOf" srcId="{741F764B-1FB2-44D2-BAFC-36CF6736E1FF}" destId="{4A158D83-2BE2-4BAF-A287-636F3B01D725}" srcOrd="1" destOrd="0" presId="urn:microsoft.com/office/officeart/2008/layout/LinedList"/>
    <dgm:cxn modelId="{3A15E0C5-F88D-4AC9-9B71-974BCA97A32F}" type="presParOf" srcId="{16120765-47CE-4A87-AB1B-8738D4E87857}" destId="{5BD71D70-4C9F-4E21-9148-35651EE9CFD1}" srcOrd="10" destOrd="0" presId="urn:microsoft.com/office/officeart/2008/layout/LinedList"/>
    <dgm:cxn modelId="{8F6BD1B2-FA04-47D4-92BF-C27BD77F79A1}" type="presParOf" srcId="{16120765-47CE-4A87-AB1B-8738D4E87857}" destId="{7E50AFBE-8A19-441D-96C3-A709FC492D27}" srcOrd="11" destOrd="0" presId="urn:microsoft.com/office/officeart/2008/layout/LinedList"/>
    <dgm:cxn modelId="{1129332E-A18D-4952-AE20-42E8D956665B}" type="presParOf" srcId="{7E50AFBE-8A19-441D-96C3-A709FC492D27}" destId="{D02AA0C5-DF18-4637-89F4-8C80BCCB174D}" srcOrd="0" destOrd="0" presId="urn:microsoft.com/office/officeart/2008/layout/LinedList"/>
    <dgm:cxn modelId="{2BD86CBD-FAAF-4790-AFBC-D058D931C5F6}" type="presParOf" srcId="{7E50AFBE-8A19-441D-96C3-A709FC492D27}" destId="{99CF355F-9E9F-4E9F-9D31-6FFA2206109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2CD1B6-338B-4A0F-B2FE-83E2F2D0BDD2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62FB21B-B374-40C7-9344-E1C200A2E7F0}">
      <dgm:prSet/>
      <dgm:spPr/>
      <dgm:t>
        <a:bodyPr/>
        <a:lstStyle/>
        <a:p>
          <a:r>
            <a:rPr lang="el-GR"/>
            <a:t>Δε σημαίνει ανάγνωση ποιοτικών εφημερίδων και βιβλίων</a:t>
          </a:r>
          <a:endParaRPr lang="en-US"/>
        </a:p>
      </dgm:t>
    </dgm:pt>
    <dgm:pt modelId="{B86AF855-3F43-4778-8268-B034A6633B55}" type="parTrans" cxnId="{C74BBF15-458F-4267-99F3-112B4C61634A}">
      <dgm:prSet/>
      <dgm:spPr/>
      <dgm:t>
        <a:bodyPr/>
        <a:lstStyle/>
        <a:p>
          <a:endParaRPr lang="en-US"/>
        </a:p>
      </dgm:t>
    </dgm:pt>
    <dgm:pt modelId="{D9A72425-0847-47C2-9878-616110F4937A}" type="sibTrans" cxnId="{C74BBF15-458F-4267-99F3-112B4C61634A}">
      <dgm:prSet/>
      <dgm:spPr/>
      <dgm:t>
        <a:bodyPr/>
        <a:lstStyle/>
        <a:p>
          <a:endParaRPr lang="en-US"/>
        </a:p>
      </dgm:t>
    </dgm:pt>
    <dgm:pt modelId="{E529A87F-271E-42E1-8956-6D2342DF17CB}">
      <dgm:prSet/>
      <dgm:spPr/>
      <dgm:t>
        <a:bodyPr/>
        <a:lstStyle/>
        <a:p>
          <a:r>
            <a:rPr lang="el-GR"/>
            <a:t>Αφορά χαμηλότερα επίπεδα ικανότητας</a:t>
          </a:r>
          <a:endParaRPr lang="en-US"/>
        </a:p>
      </dgm:t>
    </dgm:pt>
    <dgm:pt modelId="{D47FAD33-9125-4942-9BC3-999C69A2C397}" type="parTrans" cxnId="{5C8CDD9D-9DAE-4D38-BC80-BB8230B69A2F}">
      <dgm:prSet/>
      <dgm:spPr/>
      <dgm:t>
        <a:bodyPr/>
        <a:lstStyle/>
        <a:p>
          <a:endParaRPr lang="en-US"/>
        </a:p>
      </dgm:t>
    </dgm:pt>
    <dgm:pt modelId="{AB366DCC-A781-488D-9687-C27BCE831E77}" type="sibTrans" cxnId="{5C8CDD9D-9DAE-4D38-BC80-BB8230B69A2F}">
      <dgm:prSet/>
      <dgm:spPr/>
      <dgm:t>
        <a:bodyPr/>
        <a:lstStyle/>
        <a:p>
          <a:endParaRPr lang="en-US"/>
        </a:p>
      </dgm:t>
    </dgm:pt>
    <dgm:pt modelId="{D49C0CD4-0248-41AF-AB9D-645465DA4B2C}">
      <dgm:prSet/>
      <dgm:spPr/>
      <dgm:t>
        <a:bodyPr/>
        <a:lstStyle/>
        <a:p>
          <a:r>
            <a:rPr lang="el-GR"/>
            <a:t>Λειτουργικά εγγράμματοι συχνά μπορούν να διαβάσουν, αλλά όχι να κάνουν αυτό που διαβάζουν</a:t>
          </a:r>
          <a:endParaRPr lang="en-US"/>
        </a:p>
      </dgm:t>
    </dgm:pt>
    <dgm:pt modelId="{11DDEED0-3062-47BA-8822-22384E96BD53}" type="parTrans" cxnId="{D77E5D31-8EEC-4FB9-9061-0F653C60C2A4}">
      <dgm:prSet/>
      <dgm:spPr/>
      <dgm:t>
        <a:bodyPr/>
        <a:lstStyle/>
        <a:p>
          <a:endParaRPr lang="en-US"/>
        </a:p>
      </dgm:t>
    </dgm:pt>
    <dgm:pt modelId="{BD3DB694-5A9F-4BC4-88C3-7ABD948F88BB}" type="sibTrans" cxnId="{D77E5D31-8EEC-4FB9-9061-0F653C60C2A4}">
      <dgm:prSet/>
      <dgm:spPr/>
      <dgm:t>
        <a:bodyPr/>
        <a:lstStyle/>
        <a:p>
          <a:endParaRPr lang="en-US"/>
        </a:p>
      </dgm:t>
    </dgm:pt>
    <dgm:pt modelId="{266A1CAC-0E00-43FE-AC5D-18DC0131AFD9}">
      <dgm:prSet/>
      <dgm:spPr/>
      <dgm:t>
        <a:bodyPr/>
        <a:lstStyle/>
        <a:p>
          <a:r>
            <a:rPr lang="el-GR"/>
            <a:t>Πιθανόν να μην είναι αρκετός για τις τεχνολογικά προηγμένες κοινωνίες</a:t>
          </a:r>
          <a:endParaRPr lang="en-US"/>
        </a:p>
      </dgm:t>
    </dgm:pt>
    <dgm:pt modelId="{AF23756D-F4C0-4E89-BCD3-C15FBB83B52A}" type="parTrans" cxnId="{497DC8A5-AC62-4363-9683-0B373711E781}">
      <dgm:prSet/>
      <dgm:spPr/>
      <dgm:t>
        <a:bodyPr/>
        <a:lstStyle/>
        <a:p>
          <a:endParaRPr lang="en-US"/>
        </a:p>
      </dgm:t>
    </dgm:pt>
    <dgm:pt modelId="{385413E2-E3D0-4EDA-BDF2-4AB6B9D4C353}" type="sibTrans" cxnId="{497DC8A5-AC62-4363-9683-0B373711E781}">
      <dgm:prSet/>
      <dgm:spPr/>
      <dgm:t>
        <a:bodyPr/>
        <a:lstStyle/>
        <a:p>
          <a:endParaRPr lang="en-US"/>
        </a:p>
      </dgm:t>
    </dgm:pt>
    <dgm:pt modelId="{364977A1-5CB5-4F78-A529-4D4A7D69E6C9}" type="pres">
      <dgm:prSet presAssocID="{9E2CD1B6-338B-4A0F-B2FE-83E2F2D0BDD2}" presName="matrix" presStyleCnt="0">
        <dgm:presLayoutVars>
          <dgm:chMax val="1"/>
          <dgm:dir/>
          <dgm:resizeHandles val="exact"/>
        </dgm:presLayoutVars>
      </dgm:prSet>
      <dgm:spPr/>
    </dgm:pt>
    <dgm:pt modelId="{05E1DD04-E7BA-4BD7-BE1E-EC54CF60CC0D}" type="pres">
      <dgm:prSet presAssocID="{9E2CD1B6-338B-4A0F-B2FE-83E2F2D0BDD2}" presName="diamond" presStyleLbl="bgShp" presStyleIdx="0" presStyleCnt="1"/>
      <dgm:spPr/>
    </dgm:pt>
    <dgm:pt modelId="{8AE99AEA-63D4-4774-B2BD-13B8409DEDCB}" type="pres">
      <dgm:prSet presAssocID="{9E2CD1B6-338B-4A0F-B2FE-83E2F2D0BDD2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CED4068-A6F8-45BF-AA5D-A1DF6F10D397}" type="pres">
      <dgm:prSet presAssocID="{9E2CD1B6-338B-4A0F-B2FE-83E2F2D0BDD2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B8008F17-0825-4BF1-86A8-C0EBB6556167}" type="pres">
      <dgm:prSet presAssocID="{9E2CD1B6-338B-4A0F-B2FE-83E2F2D0BDD2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C82627A-0FA7-4064-A321-88D4EEF08B1D}" type="pres">
      <dgm:prSet presAssocID="{9E2CD1B6-338B-4A0F-B2FE-83E2F2D0BDD2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C74BBF15-458F-4267-99F3-112B4C61634A}" srcId="{9E2CD1B6-338B-4A0F-B2FE-83E2F2D0BDD2}" destId="{962FB21B-B374-40C7-9344-E1C200A2E7F0}" srcOrd="0" destOrd="0" parTransId="{B86AF855-3F43-4778-8268-B034A6633B55}" sibTransId="{D9A72425-0847-47C2-9878-616110F4937A}"/>
    <dgm:cxn modelId="{D77E5D31-8EEC-4FB9-9061-0F653C60C2A4}" srcId="{9E2CD1B6-338B-4A0F-B2FE-83E2F2D0BDD2}" destId="{D49C0CD4-0248-41AF-AB9D-645465DA4B2C}" srcOrd="2" destOrd="0" parTransId="{11DDEED0-3062-47BA-8822-22384E96BD53}" sibTransId="{BD3DB694-5A9F-4BC4-88C3-7ABD948F88BB}"/>
    <dgm:cxn modelId="{480D5F6D-C93D-4FF3-95E0-C8FFDC1A3EF1}" type="presOf" srcId="{9E2CD1B6-338B-4A0F-B2FE-83E2F2D0BDD2}" destId="{364977A1-5CB5-4F78-A529-4D4A7D69E6C9}" srcOrd="0" destOrd="0" presId="urn:microsoft.com/office/officeart/2005/8/layout/matrix3"/>
    <dgm:cxn modelId="{1F9BE579-6FCF-446C-9FEE-BA24F5C46FE8}" type="presOf" srcId="{266A1CAC-0E00-43FE-AC5D-18DC0131AFD9}" destId="{3C82627A-0FA7-4064-A321-88D4EEF08B1D}" srcOrd="0" destOrd="0" presId="urn:microsoft.com/office/officeart/2005/8/layout/matrix3"/>
    <dgm:cxn modelId="{5C8CDD9D-9DAE-4D38-BC80-BB8230B69A2F}" srcId="{9E2CD1B6-338B-4A0F-B2FE-83E2F2D0BDD2}" destId="{E529A87F-271E-42E1-8956-6D2342DF17CB}" srcOrd="1" destOrd="0" parTransId="{D47FAD33-9125-4942-9BC3-999C69A2C397}" sibTransId="{AB366DCC-A781-488D-9687-C27BCE831E77}"/>
    <dgm:cxn modelId="{497DC8A5-AC62-4363-9683-0B373711E781}" srcId="{9E2CD1B6-338B-4A0F-B2FE-83E2F2D0BDD2}" destId="{266A1CAC-0E00-43FE-AC5D-18DC0131AFD9}" srcOrd="3" destOrd="0" parTransId="{AF23756D-F4C0-4E89-BCD3-C15FBB83B52A}" sibTransId="{385413E2-E3D0-4EDA-BDF2-4AB6B9D4C353}"/>
    <dgm:cxn modelId="{837E4AAE-0514-403B-856D-E21A96E217C1}" type="presOf" srcId="{E529A87F-271E-42E1-8956-6D2342DF17CB}" destId="{8CED4068-A6F8-45BF-AA5D-A1DF6F10D397}" srcOrd="0" destOrd="0" presId="urn:microsoft.com/office/officeart/2005/8/layout/matrix3"/>
    <dgm:cxn modelId="{39C16CAF-4231-4C03-9674-0F6D2EB35A83}" type="presOf" srcId="{D49C0CD4-0248-41AF-AB9D-645465DA4B2C}" destId="{B8008F17-0825-4BF1-86A8-C0EBB6556167}" srcOrd="0" destOrd="0" presId="urn:microsoft.com/office/officeart/2005/8/layout/matrix3"/>
    <dgm:cxn modelId="{8E1C66CE-9529-40DD-AC0F-4FFEE133DDA7}" type="presOf" srcId="{962FB21B-B374-40C7-9344-E1C200A2E7F0}" destId="{8AE99AEA-63D4-4774-B2BD-13B8409DEDCB}" srcOrd="0" destOrd="0" presId="urn:microsoft.com/office/officeart/2005/8/layout/matrix3"/>
    <dgm:cxn modelId="{C23E86E2-9FB1-4FD9-AFB6-9101D8E447D6}" type="presParOf" srcId="{364977A1-5CB5-4F78-A529-4D4A7D69E6C9}" destId="{05E1DD04-E7BA-4BD7-BE1E-EC54CF60CC0D}" srcOrd="0" destOrd="0" presId="urn:microsoft.com/office/officeart/2005/8/layout/matrix3"/>
    <dgm:cxn modelId="{221520B1-C5CE-418C-8CBA-F66FC5089BD0}" type="presParOf" srcId="{364977A1-5CB5-4F78-A529-4D4A7D69E6C9}" destId="{8AE99AEA-63D4-4774-B2BD-13B8409DEDCB}" srcOrd="1" destOrd="0" presId="urn:microsoft.com/office/officeart/2005/8/layout/matrix3"/>
    <dgm:cxn modelId="{5381B5BD-3152-4677-91BE-C30007C58DB4}" type="presParOf" srcId="{364977A1-5CB5-4F78-A529-4D4A7D69E6C9}" destId="{8CED4068-A6F8-45BF-AA5D-A1DF6F10D397}" srcOrd="2" destOrd="0" presId="urn:microsoft.com/office/officeart/2005/8/layout/matrix3"/>
    <dgm:cxn modelId="{6FB6F82A-9F31-41AE-BB97-FC7840DDAFF0}" type="presParOf" srcId="{364977A1-5CB5-4F78-A529-4D4A7D69E6C9}" destId="{B8008F17-0825-4BF1-86A8-C0EBB6556167}" srcOrd="3" destOrd="0" presId="urn:microsoft.com/office/officeart/2005/8/layout/matrix3"/>
    <dgm:cxn modelId="{0CFD6DEB-7D3A-4CF6-9914-0AAABB177064}" type="presParOf" srcId="{364977A1-5CB5-4F78-A529-4D4A7D69E6C9}" destId="{3C82627A-0FA7-4064-A321-88D4EEF08B1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07D764-E24C-437F-88E6-33D0351CB4F2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55D4EB2-3AE2-4C65-960A-4F13F2B2FA6E}">
      <dgm:prSet/>
      <dgm:spPr/>
      <dgm:t>
        <a:bodyPr/>
        <a:lstStyle/>
        <a:p>
          <a:r>
            <a:rPr lang="el-GR"/>
            <a:t>Διαμετρικά αντίθετη με την ιδέα απλής αποκωδικοποίησης</a:t>
          </a:r>
          <a:endParaRPr lang="en-US"/>
        </a:p>
      </dgm:t>
    </dgm:pt>
    <dgm:pt modelId="{404E4A4D-9C69-4CD2-9DCC-258E9FD84D9B}" type="parTrans" cxnId="{2394F27D-644B-40A0-93EB-EA30EC49AAED}">
      <dgm:prSet/>
      <dgm:spPr/>
      <dgm:t>
        <a:bodyPr/>
        <a:lstStyle/>
        <a:p>
          <a:endParaRPr lang="en-US"/>
        </a:p>
      </dgm:t>
    </dgm:pt>
    <dgm:pt modelId="{5F9AC501-CAC6-45A8-8790-DC9007DF2A5B}" type="sibTrans" cxnId="{2394F27D-644B-40A0-93EB-EA30EC49AAED}">
      <dgm:prSet/>
      <dgm:spPr/>
      <dgm:t>
        <a:bodyPr/>
        <a:lstStyle/>
        <a:p>
          <a:endParaRPr lang="en-US"/>
        </a:p>
      </dgm:t>
    </dgm:pt>
    <dgm:pt modelId="{DCDD530A-DF3B-47C3-B1B5-69454AE893DC}">
      <dgm:prSet/>
      <dgm:spPr/>
      <dgm:t>
        <a:bodyPr/>
        <a:lstStyle/>
        <a:p>
          <a:r>
            <a:rPr lang="el-GR"/>
            <a:t>Έμφαση στην εκμάθηση ανάγνωσης και γραφής για ένα σκοπό: επικοινωνία, προσωπική ευχαρίστηση</a:t>
          </a:r>
          <a:endParaRPr lang="en-US"/>
        </a:p>
      </dgm:t>
    </dgm:pt>
    <dgm:pt modelId="{CB2572AF-5F0F-4B62-9D46-DCE176303228}" type="parTrans" cxnId="{5404A46F-23FA-4CD9-B1C5-B190869694A4}">
      <dgm:prSet/>
      <dgm:spPr/>
      <dgm:t>
        <a:bodyPr/>
        <a:lstStyle/>
        <a:p>
          <a:endParaRPr lang="en-US"/>
        </a:p>
      </dgm:t>
    </dgm:pt>
    <dgm:pt modelId="{04166690-A972-4F07-9E02-4D31E0174312}" type="sibTrans" cxnId="{5404A46F-23FA-4CD9-B1C5-B190869694A4}">
      <dgm:prSet/>
      <dgm:spPr/>
      <dgm:t>
        <a:bodyPr/>
        <a:lstStyle/>
        <a:p>
          <a:endParaRPr lang="en-US"/>
        </a:p>
      </dgm:t>
    </dgm:pt>
    <dgm:pt modelId="{E3D5BB43-7706-4E6A-93AE-E099642622D3}">
      <dgm:prSet/>
      <dgm:spPr/>
      <dgm:t>
        <a:bodyPr/>
        <a:lstStyle/>
        <a:p>
          <a:r>
            <a:rPr lang="el-GR"/>
            <a:t>Ολιστική- συνδυαστική εκμάθηση ανάγνωσης, γραφής, ορθογραφίας, ικανότητας στον προφορικό λόγο.</a:t>
          </a:r>
          <a:endParaRPr lang="en-US"/>
        </a:p>
      </dgm:t>
    </dgm:pt>
    <dgm:pt modelId="{4EA1C87C-8F21-45CE-8F5F-4504D9CDD404}" type="parTrans" cxnId="{0282B3AF-5A00-4A60-A607-ABC7AB32C27C}">
      <dgm:prSet/>
      <dgm:spPr/>
      <dgm:t>
        <a:bodyPr/>
        <a:lstStyle/>
        <a:p>
          <a:endParaRPr lang="en-US"/>
        </a:p>
      </dgm:t>
    </dgm:pt>
    <dgm:pt modelId="{39825200-99AF-4D5F-ADB8-B300979F1E19}" type="sibTrans" cxnId="{0282B3AF-5A00-4A60-A607-ABC7AB32C27C}">
      <dgm:prSet/>
      <dgm:spPr/>
      <dgm:t>
        <a:bodyPr/>
        <a:lstStyle/>
        <a:p>
          <a:endParaRPr lang="en-US"/>
        </a:p>
      </dgm:t>
    </dgm:pt>
    <dgm:pt modelId="{2AD2CCF2-E662-472D-A8B8-AC2A2EE0FC72}">
      <dgm:prSet/>
      <dgm:spPr/>
      <dgm:t>
        <a:bodyPr/>
        <a:lstStyle/>
        <a:p>
          <a:r>
            <a:rPr lang="el-GR"/>
            <a:t>Νόημα για το παιδί</a:t>
          </a:r>
          <a:endParaRPr lang="en-US"/>
        </a:p>
      </dgm:t>
    </dgm:pt>
    <dgm:pt modelId="{5B6C6C4E-2F2D-4B30-94F7-2E612543E006}" type="parTrans" cxnId="{A229B2CE-33F2-4591-80DE-5F7813E3A072}">
      <dgm:prSet/>
      <dgm:spPr/>
      <dgm:t>
        <a:bodyPr/>
        <a:lstStyle/>
        <a:p>
          <a:endParaRPr lang="en-US"/>
        </a:p>
      </dgm:t>
    </dgm:pt>
    <dgm:pt modelId="{6579751C-E045-4363-B754-C7114DD5B6C5}" type="sibTrans" cxnId="{A229B2CE-33F2-4591-80DE-5F7813E3A072}">
      <dgm:prSet/>
      <dgm:spPr/>
      <dgm:t>
        <a:bodyPr/>
        <a:lstStyle/>
        <a:p>
          <a:endParaRPr lang="en-US"/>
        </a:p>
      </dgm:t>
    </dgm:pt>
    <dgm:pt modelId="{28D4CAD3-E706-4D2F-9721-CC0EC156F77B}">
      <dgm:prSet/>
      <dgm:spPr/>
      <dgm:t>
        <a:bodyPr/>
        <a:lstStyle/>
        <a:p>
          <a:r>
            <a:rPr lang="el-GR"/>
            <a:t>Βάρος στη χρήση γλώσσας για επικοινωνία, λειτουργία όχι μορφή</a:t>
          </a:r>
          <a:endParaRPr lang="en-US"/>
        </a:p>
      </dgm:t>
    </dgm:pt>
    <dgm:pt modelId="{3D43CD22-2DC8-4634-B0BB-4A5E0CC7E0F6}" type="parTrans" cxnId="{0E98EDC3-6ED0-408C-85F8-EAE4821AC44C}">
      <dgm:prSet/>
      <dgm:spPr/>
      <dgm:t>
        <a:bodyPr/>
        <a:lstStyle/>
        <a:p>
          <a:endParaRPr lang="en-US"/>
        </a:p>
      </dgm:t>
    </dgm:pt>
    <dgm:pt modelId="{94E9FE66-BD3F-491B-9A64-08A410CFE938}" type="sibTrans" cxnId="{0E98EDC3-6ED0-408C-85F8-EAE4821AC44C}">
      <dgm:prSet/>
      <dgm:spPr/>
      <dgm:t>
        <a:bodyPr/>
        <a:lstStyle/>
        <a:p>
          <a:endParaRPr lang="en-US"/>
        </a:p>
      </dgm:t>
    </dgm:pt>
    <dgm:pt modelId="{928EB995-12B1-4D1B-B6E3-3CC8C316B490}" type="pres">
      <dgm:prSet presAssocID="{CB07D764-E24C-437F-88E6-33D0351CB4F2}" presName="Name0" presStyleCnt="0">
        <dgm:presLayoutVars>
          <dgm:dir/>
          <dgm:resizeHandles val="exact"/>
        </dgm:presLayoutVars>
      </dgm:prSet>
      <dgm:spPr/>
    </dgm:pt>
    <dgm:pt modelId="{D51141FD-522E-475A-A1F9-86ECD26E13A3}" type="pres">
      <dgm:prSet presAssocID="{C55D4EB2-3AE2-4C65-960A-4F13F2B2FA6E}" presName="node" presStyleLbl="node1" presStyleIdx="0" presStyleCnt="5">
        <dgm:presLayoutVars>
          <dgm:bulletEnabled val="1"/>
        </dgm:presLayoutVars>
      </dgm:prSet>
      <dgm:spPr/>
    </dgm:pt>
    <dgm:pt modelId="{6C6E9AB5-DCAE-43E6-88C6-45E823B3FC4F}" type="pres">
      <dgm:prSet presAssocID="{5F9AC501-CAC6-45A8-8790-DC9007DF2A5B}" presName="sibTrans" presStyleLbl="sibTrans1D1" presStyleIdx="0" presStyleCnt="4"/>
      <dgm:spPr/>
    </dgm:pt>
    <dgm:pt modelId="{7BB1C565-F9A6-4FC8-83AF-0A224988005F}" type="pres">
      <dgm:prSet presAssocID="{5F9AC501-CAC6-45A8-8790-DC9007DF2A5B}" presName="connectorText" presStyleLbl="sibTrans1D1" presStyleIdx="0" presStyleCnt="4"/>
      <dgm:spPr/>
    </dgm:pt>
    <dgm:pt modelId="{336D5362-B9CE-4DA1-B6E7-0042F1E8565F}" type="pres">
      <dgm:prSet presAssocID="{DCDD530A-DF3B-47C3-B1B5-69454AE893DC}" presName="node" presStyleLbl="node1" presStyleIdx="1" presStyleCnt="5">
        <dgm:presLayoutVars>
          <dgm:bulletEnabled val="1"/>
        </dgm:presLayoutVars>
      </dgm:prSet>
      <dgm:spPr/>
    </dgm:pt>
    <dgm:pt modelId="{0577EB1A-BED7-49AA-81ED-A53250275B85}" type="pres">
      <dgm:prSet presAssocID="{04166690-A972-4F07-9E02-4D31E0174312}" presName="sibTrans" presStyleLbl="sibTrans1D1" presStyleIdx="1" presStyleCnt="4"/>
      <dgm:spPr/>
    </dgm:pt>
    <dgm:pt modelId="{9433CEAE-7032-468B-8ADA-C55A9AF23D89}" type="pres">
      <dgm:prSet presAssocID="{04166690-A972-4F07-9E02-4D31E0174312}" presName="connectorText" presStyleLbl="sibTrans1D1" presStyleIdx="1" presStyleCnt="4"/>
      <dgm:spPr/>
    </dgm:pt>
    <dgm:pt modelId="{0B8D2FAA-7A94-4699-B2D2-328C9AF1A5F2}" type="pres">
      <dgm:prSet presAssocID="{E3D5BB43-7706-4E6A-93AE-E099642622D3}" presName="node" presStyleLbl="node1" presStyleIdx="2" presStyleCnt="5">
        <dgm:presLayoutVars>
          <dgm:bulletEnabled val="1"/>
        </dgm:presLayoutVars>
      </dgm:prSet>
      <dgm:spPr/>
    </dgm:pt>
    <dgm:pt modelId="{6CC3CE9F-2CF8-4A5D-A7CF-33FCF92468E0}" type="pres">
      <dgm:prSet presAssocID="{39825200-99AF-4D5F-ADB8-B300979F1E19}" presName="sibTrans" presStyleLbl="sibTrans1D1" presStyleIdx="2" presStyleCnt="4"/>
      <dgm:spPr/>
    </dgm:pt>
    <dgm:pt modelId="{15D5E237-873F-4DA5-BC0D-4583A0358E69}" type="pres">
      <dgm:prSet presAssocID="{39825200-99AF-4D5F-ADB8-B300979F1E19}" presName="connectorText" presStyleLbl="sibTrans1D1" presStyleIdx="2" presStyleCnt="4"/>
      <dgm:spPr/>
    </dgm:pt>
    <dgm:pt modelId="{0ABCEFF5-58FD-4C2D-9E9B-5F17D14D3320}" type="pres">
      <dgm:prSet presAssocID="{2AD2CCF2-E662-472D-A8B8-AC2A2EE0FC72}" presName="node" presStyleLbl="node1" presStyleIdx="3" presStyleCnt="5">
        <dgm:presLayoutVars>
          <dgm:bulletEnabled val="1"/>
        </dgm:presLayoutVars>
      </dgm:prSet>
      <dgm:spPr/>
    </dgm:pt>
    <dgm:pt modelId="{D51D991E-84FC-4D9D-A185-9B7D44AABF9E}" type="pres">
      <dgm:prSet presAssocID="{6579751C-E045-4363-B754-C7114DD5B6C5}" presName="sibTrans" presStyleLbl="sibTrans1D1" presStyleIdx="3" presStyleCnt="4"/>
      <dgm:spPr/>
    </dgm:pt>
    <dgm:pt modelId="{E4FDEBDC-8898-46DC-B680-D4E0B22EE5AB}" type="pres">
      <dgm:prSet presAssocID="{6579751C-E045-4363-B754-C7114DD5B6C5}" presName="connectorText" presStyleLbl="sibTrans1D1" presStyleIdx="3" presStyleCnt="4"/>
      <dgm:spPr/>
    </dgm:pt>
    <dgm:pt modelId="{46BC4DA4-301D-43E9-85AF-7886BF0950ED}" type="pres">
      <dgm:prSet presAssocID="{28D4CAD3-E706-4D2F-9721-CC0EC156F77B}" presName="node" presStyleLbl="node1" presStyleIdx="4" presStyleCnt="5">
        <dgm:presLayoutVars>
          <dgm:bulletEnabled val="1"/>
        </dgm:presLayoutVars>
      </dgm:prSet>
      <dgm:spPr/>
    </dgm:pt>
  </dgm:ptLst>
  <dgm:cxnLst>
    <dgm:cxn modelId="{92E10205-A9CC-44C8-A796-C98F98235A52}" type="presOf" srcId="{6579751C-E045-4363-B754-C7114DD5B6C5}" destId="{E4FDEBDC-8898-46DC-B680-D4E0B22EE5AB}" srcOrd="1" destOrd="0" presId="urn:microsoft.com/office/officeart/2016/7/layout/RepeatingBendingProcessNew"/>
    <dgm:cxn modelId="{4949706A-CF14-4FAD-B362-DCC1C5E4B0BD}" type="presOf" srcId="{CB07D764-E24C-437F-88E6-33D0351CB4F2}" destId="{928EB995-12B1-4D1B-B6E3-3CC8C316B490}" srcOrd="0" destOrd="0" presId="urn:microsoft.com/office/officeart/2016/7/layout/RepeatingBendingProcessNew"/>
    <dgm:cxn modelId="{50A16A6F-68F8-4061-A4B5-6C4D26C1E2A8}" type="presOf" srcId="{39825200-99AF-4D5F-ADB8-B300979F1E19}" destId="{6CC3CE9F-2CF8-4A5D-A7CF-33FCF92468E0}" srcOrd="0" destOrd="0" presId="urn:microsoft.com/office/officeart/2016/7/layout/RepeatingBendingProcessNew"/>
    <dgm:cxn modelId="{5404A46F-23FA-4CD9-B1C5-B190869694A4}" srcId="{CB07D764-E24C-437F-88E6-33D0351CB4F2}" destId="{DCDD530A-DF3B-47C3-B1B5-69454AE893DC}" srcOrd="1" destOrd="0" parTransId="{CB2572AF-5F0F-4B62-9D46-DCE176303228}" sibTransId="{04166690-A972-4F07-9E02-4D31E0174312}"/>
    <dgm:cxn modelId="{95ED6875-5FAA-4EAF-B36C-93747F25F22A}" type="presOf" srcId="{5F9AC501-CAC6-45A8-8790-DC9007DF2A5B}" destId="{6C6E9AB5-DCAE-43E6-88C6-45E823B3FC4F}" srcOrd="0" destOrd="0" presId="urn:microsoft.com/office/officeart/2016/7/layout/RepeatingBendingProcessNew"/>
    <dgm:cxn modelId="{2394F27D-644B-40A0-93EB-EA30EC49AAED}" srcId="{CB07D764-E24C-437F-88E6-33D0351CB4F2}" destId="{C55D4EB2-3AE2-4C65-960A-4F13F2B2FA6E}" srcOrd="0" destOrd="0" parTransId="{404E4A4D-9C69-4CD2-9DCC-258E9FD84D9B}" sibTransId="{5F9AC501-CAC6-45A8-8790-DC9007DF2A5B}"/>
    <dgm:cxn modelId="{8E1EDB94-699A-4FDC-B30A-31DC3F5F4444}" type="presOf" srcId="{2AD2CCF2-E662-472D-A8B8-AC2A2EE0FC72}" destId="{0ABCEFF5-58FD-4C2D-9E9B-5F17D14D3320}" srcOrd="0" destOrd="0" presId="urn:microsoft.com/office/officeart/2016/7/layout/RepeatingBendingProcessNew"/>
    <dgm:cxn modelId="{1B3B52A4-90AA-4C9A-95A7-787A35B65D02}" type="presOf" srcId="{39825200-99AF-4D5F-ADB8-B300979F1E19}" destId="{15D5E237-873F-4DA5-BC0D-4583A0358E69}" srcOrd="1" destOrd="0" presId="urn:microsoft.com/office/officeart/2016/7/layout/RepeatingBendingProcessNew"/>
    <dgm:cxn modelId="{848EDFAC-60F0-486D-BF46-042F66C006C1}" type="presOf" srcId="{04166690-A972-4F07-9E02-4D31E0174312}" destId="{0577EB1A-BED7-49AA-81ED-A53250275B85}" srcOrd="0" destOrd="0" presId="urn:microsoft.com/office/officeart/2016/7/layout/RepeatingBendingProcessNew"/>
    <dgm:cxn modelId="{0282B3AF-5A00-4A60-A607-ABC7AB32C27C}" srcId="{CB07D764-E24C-437F-88E6-33D0351CB4F2}" destId="{E3D5BB43-7706-4E6A-93AE-E099642622D3}" srcOrd="2" destOrd="0" parTransId="{4EA1C87C-8F21-45CE-8F5F-4504D9CDD404}" sibTransId="{39825200-99AF-4D5F-ADB8-B300979F1E19}"/>
    <dgm:cxn modelId="{A1EF0EBE-8CED-417C-8617-3131C78B626A}" type="presOf" srcId="{C55D4EB2-3AE2-4C65-960A-4F13F2B2FA6E}" destId="{D51141FD-522E-475A-A1F9-86ECD26E13A3}" srcOrd="0" destOrd="0" presId="urn:microsoft.com/office/officeart/2016/7/layout/RepeatingBendingProcessNew"/>
    <dgm:cxn modelId="{B5A18EBE-E2A2-494A-A30B-E17FC3512300}" type="presOf" srcId="{28D4CAD3-E706-4D2F-9721-CC0EC156F77B}" destId="{46BC4DA4-301D-43E9-85AF-7886BF0950ED}" srcOrd="0" destOrd="0" presId="urn:microsoft.com/office/officeart/2016/7/layout/RepeatingBendingProcessNew"/>
    <dgm:cxn modelId="{FE20EDC0-3DC0-4065-9384-4732FE9A2B9A}" type="presOf" srcId="{04166690-A972-4F07-9E02-4D31E0174312}" destId="{9433CEAE-7032-468B-8ADA-C55A9AF23D89}" srcOrd="1" destOrd="0" presId="urn:microsoft.com/office/officeart/2016/7/layout/RepeatingBendingProcessNew"/>
    <dgm:cxn modelId="{B8F169C3-CD1D-4309-9A1E-A7524D5D2113}" type="presOf" srcId="{E3D5BB43-7706-4E6A-93AE-E099642622D3}" destId="{0B8D2FAA-7A94-4699-B2D2-328C9AF1A5F2}" srcOrd="0" destOrd="0" presId="urn:microsoft.com/office/officeart/2016/7/layout/RepeatingBendingProcessNew"/>
    <dgm:cxn modelId="{0E98EDC3-6ED0-408C-85F8-EAE4821AC44C}" srcId="{CB07D764-E24C-437F-88E6-33D0351CB4F2}" destId="{28D4CAD3-E706-4D2F-9721-CC0EC156F77B}" srcOrd="4" destOrd="0" parTransId="{3D43CD22-2DC8-4634-B0BB-4A5E0CC7E0F6}" sibTransId="{94E9FE66-BD3F-491B-9A64-08A410CFE938}"/>
    <dgm:cxn modelId="{A229B2CE-33F2-4591-80DE-5F7813E3A072}" srcId="{CB07D764-E24C-437F-88E6-33D0351CB4F2}" destId="{2AD2CCF2-E662-472D-A8B8-AC2A2EE0FC72}" srcOrd="3" destOrd="0" parTransId="{5B6C6C4E-2F2D-4B30-94F7-2E612543E006}" sibTransId="{6579751C-E045-4363-B754-C7114DD5B6C5}"/>
    <dgm:cxn modelId="{D5124CD6-668A-4993-A5F8-43CE7996B138}" type="presOf" srcId="{DCDD530A-DF3B-47C3-B1B5-69454AE893DC}" destId="{336D5362-B9CE-4DA1-B6E7-0042F1E8565F}" srcOrd="0" destOrd="0" presId="urn:microsoft.com/office/officeart/2016/7/layout/RepeatingBendingProcessNew"/>
    <dgm:cxn modelId="{B4F875DC-89E1-4513-9918-92C251418C61}" type="presOf" srcId="{5F9AC501-CAC6-45A8-8790-DC9007DF2A5B}" destId="{7BB1C565-F9A6-4FC8-83AF-0A224988005F}" srcOrd="1" destOrd="0" presId="urn:microsoft.com/office/officeart/2016/7/layout/RepeatingBendingProcessNew"/>
    <dgm:cxn modelId="{11E56DF0-3E77-4B5A-871E-D7A6CFE2913B}" type="presOf" srcId="{6579751C-E045-4363-B754-C7114DD5B6C5}" destId="{D51D991E-84FC-4D9D-A185-9B7D44AABF9E}" srcOrd="0" destOrd="0" presId="urn:microsoft.com/office/officeart/2016/7/layout/RepeatingBendingProcessNew"/>
    <dgm:cxn modelId="{B5083849-2FBA-4C35-9310-0EA502AE6EF8}" type="presParOf" srcId="{928EB995-12B1-4D1B-B6E3-3CC8C316B490}" destId="{D51141FD-522E-475A-A1F9-86ECD26E13A3}" srcOrd="0" destOrd="0" presId="urn:microsoft.com/office/officeart/2016/7/layout/RepeatingBendingProcessNew"/>
    <dgm:cxn modelId="{2CAD9E2D-CDA1-48D2-A826-20864C19686C}" type="presParOf" srcId="{928EB995-12B1-4D1B-B6E3-3CC8C316B490}" destId="{6C6E9AB5-DCAE-43E6-88C6-45E823B3FC4F}" srcOrd="1" destOrd="0" presId="urn:microsoft.com/office/officeart/2016/7/layout/RepeatingBendingProcessNew"/>
    <dgm:cxn modelId="{D1A683F0-3179-490D-90CC-EA00652346E6}" type="presParOf" srcId="{6C6E9AB5-DCAE-43E6-88C6-45E823B3FC4F}" destId="{7BB1C565-F9A6-4FC8-83AF-0A224988005F}" srcOrd="0" destOrd="0" presId="urn:microsoft.com/office/officeart/2016/7/layout/RepeatingBendingProcessNew"/>
    <dgm:cxn modelId="{87E5915A-EC1E-499C-AC08-5E5A5DF1A778}" type="presParOf" srcId="{928EB995-12B1-4D1B-B6E3-3CC8C316B490}" destId="{336D5362-B9CE-4DA1-B6E7-0042F1E8565F}" srcOrd="2" destOrd="0" presId="urn:microsoft.com/office/officeart/2016/7/layout/RepeatingBendingProcessNew"/>
    <dgm:cxn modelId="{4BBD39BA-C974-4B2F-8955-35A8CE98F941}" type="presParOf" srcId="{928EB995-12B1-4D1B-B6E3-3CC8C316B490}" destId="{0577EB1A-BED7-49AA-81ED-A53250275B85}" srcOrd="3" destOrd="0" presId="urn:microsoft.com/office/officeart/2016/7/layout/RepeatingBendingProcessNew"/>
    <dgm:cxn modelId="{3E8D28F9-A884-4FBA-A7F1-E5E71F22A1CD}" type="presParOf" srcId="{0577EB1A-BED7-49AA-81ED-A53250275B85}" destId="{9433CEAE-7032-468B-8ADA-C55A9AF23D89}" srcOrd="0" destOrd="0" presId="urn:microsoft.com/office/officeart/2016/7/layout/RepeatingBendingProcessNew"/>
    <dgm:cxn modelId="{9C11C27F-B2F2-4B9A-B4D5-2443628C1CB6}" type="presParOf" srcId="{928EB995-12B1-4D1B-B6E3-3CC8C316B490}" destId="{0B8D2FAA-7A94-4699-B2D2-328C9AF1A5F2}" srcOrd="4" destOrd="0" presId="urn:microsoft.com/office/officeart/2016/7/layout/RepeatingBendingProcessNew"/>
    <dgm:cxn modelId="{F4991A69-0E01-4EE6-AA4A-1E3F3F498515}" type="presParOf" srcId="{928EB995-12B1-4D1B-B6E3-3CC8C316B490}" destId="{6CC3CE9F-2CF8-4A5D-A7CF-33FCF92468E0}" srcOrd="5" destOrd="0" presId="urn:microsoft.com/office/officeart/2016/7/layout/RepeatingBendingProcessNew"/>
    <dgm:cxn modelId="{0B13CCA7-6137-4CF6-99B8-7759079E446E}" type="presParOf" srcId="{6CC3CE9F-2CF8-4A5D-A7CF-33FCF92468E0}" destId="{15D5E237-873F-4DA5-BC0D-4583A0358E69}" srcOrd="0" destOrd="0" presId="urn:microsoft.com/office/officeart/2016/7/layout/RepeatingBendingProcessNew"/>
    <dgm:cxn modelId="{63B8F505-D5B4-44CC-ADC2-DA20766699A9}" type="presParOf" srcId="{928EB995-12B1-4D1B-B6E3-3CC8C316B490}" destId="{0ABCEFF5-58FD-4C2D-9E9B-5F17D14D3320}" srcOrd="6" destOrd="0" presId="urn:microsoft.com/office/officeart/2016/7/layout/RepeatingBendingProcessNew"/>
    <dgm:cxn modelId="{007F15D2-97F6-495B-A2B4-F3C53260E48F}" type="presParOf" srcId="{928EB995-12B1-4D1B-B6E3-3CC8C316B490}" destId="{D51D991E-84FC-4D9D-A185-9B7D44AABF9E}" srcOrd="7" destOrd="0" presId="urn:microsoft.com/office/officeart/2016/7/layout/RepeatingBendingProcessNew"/>
    <dgm:cxn modelId="{4F7BF8FA-9F98-432C-B48B-DC6107BD352A}" type="presParOf" srcId="{D51D991E-84FC-4D9D-A185-9B7D44AABF9E}" destId="{E4FDEBDC-8898-46DC-B680-D4E0B22EE5AB}" srcOrd="0" destOrd="0" presId="urn:microsoft.com/office/officeart/2016/7/layout/RepeatingBendingProcessNew"/>
    <dgm:cxn modelId="{0006622F-038E-4959-8FF1-B96A241F7346}" type="presParOf" srcId="{928EB995-12B1-4D1B-B6E3-3CC8C316B490}" destId="{46BC4DA4-301D-43E9-85AF-7886BF0950ED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B02AC4-C04D-49E6-885C-A62615754762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6ED0030-2EBC-4930-9A41-6302BA703CD1}">
      <dgm:prSet/>
      <dgm:spPr/>
      <dgm:t>
        <a:bodyPr/>
        <a:lstStyle/>
        <a:p>
          <a:r>
            <a:rPr lang="el-GR"/>
            <a:t>Ορισμένη περίσταση, για συγκεκριμένο λόγο</a:t>
          </a:r>
          <a:endParaRPr lang="en-US"/>
        </a:p>
      </dgm:t>
    </dgm:pt>
    <dgm:pt modelId="{E701A5DD-E76F-4D9C-8FFC-E8B94BE3CA93}" type="parTrans" cxnId="{2294FD8C-12EF-495E-BF15-3C9F9BDC6DDC}">
      <dgm:prSet/>
      <dgm:spPr/>
      <dgm:t>
        <a:bodyPr/>
        <a:lstStyle/>
        <a:p>
          <a:endParaRPr lang="en-US"/>
        </a:p>
      </dgm:t>
    </dgm:pt>
    <dgm:pt modelId="{F3605822-7C7C-4B13-8292-A58EDB22D1E2}" type="sibTrans" cxnId="{2294FD8C-12EF-495E-BF15-3C9F9BDC6DDC}">
      <dgm:prSet/>
      <dgm:spPr/>
      <dgm:t>
        <a:bodyPr/>
        <a:lstStyle/>
        <a:p>
          <a:endParaRPr lang="en-US"/>
        </a:p>
      </dgm:t>
    </dgm:pt>
    <dgm:pt modelId="{60780EFD-D6E4-427D-B443-3D3BAD19FE07}">
      <dgm:prSet/>
      <dgm:spPr/>
      <dgm:t>
        <a:bodyPr/>
        <a:lstStyle/>
        <a:p>
          <a:r>
            <a:rPr lang="el-GR"/>
            <a:t>Πρώτα στοχασμός γύρω από τις ιδέες του ατόμου και εξωτερίκευση νοημάτων</a:t>
          </a:r>
          <a:endParaRPr lang="en-US"/>
        </a:p>
      </dgm:t>
    </dgm:pt>
    <dgm:pt modelId="{63D318B2-74FD-453F-B501-14B27AD7C109}" type="parTrans" cxnId="{86165D61-C649-45C2-BBC5-91FBCE8D7120}">
      <dgm:prSet/>
      <dgm:spPr/>
      <dgm:t>
        <a:bodyPr/>
        <a:lstStyle/>
        <a:p>
          <a:endParaRPr lang="en-US"/>
        </a:p>
      </dgm:t>
    </dgm:pt>
    <dgm:pt modelId="{354501D9-318C-462B-AB1F-69309DE157F1}" type="sibTrans" cxnId="{86165D61-C649-45C2-BBC5-91FBCE8D7120}">
      <dgm:prSet/>
      <dgm:spPr/>
      <dgm:t>
        <a:bodyPr/>
        <a:lstStyle/>
        <a:p>
          <a:endParaRPr lang="en-US"/>
        </a:p>
      </dgm:t>
    </dgm:pt>
    <dgm:pt modelId="{70997487-E401-42C4-8811-9116CBB82D3E}">
      <dgm:prSet/>
      <dgm:spPr/>
      <dgm:t>
        <a:bodyPr/>
        <a:lstStyle/>
        <a:p>
          <a:r>
            <a:rPr lang="el-GR"/>
            <a:t>Μαζί με άλλους, σταδιακή δόμηση και αναδόμηση κειμένου</a:t>
          </a:r>
          <a:endParaRPr lang="en-US"/>
        </a:p>
      </dgm:t>
    </dgm:pt>
    <dgm:pt modelId="{5986C313-33CD-4B73-A11F-7011CC98AF70}" type="parTrans" cxnId="{938EF9DF-4BAE-48C8-A9CE-22F75248A778}">
      <dgm:prSet/>
      <dgm:spPr/>
      <dgm:t>
        <a:bodyPr/>
        <a:lstStyle/>
        <a:p>
          <a:endParaRPr lang="en-US"/>
        </a:p>
      </dgm:t>
    </dgm:pt>
    <dgm:pt modelId="{9712EE8D-22EE-4B3D-BFD3-FF15B3EA9F93}" type="sibTrans" cxnId="{938EF9DF-4BAE-48C8-A9CE-22F75248A778}">
      <dgm:prSet/>
      <dgm:spPr/>
      <dgm:t>
        <a:bodyPr/>
        <a:lstStyle/>
        <a:p>
          <a:endParaRPr lang="en-US"/>
        </a:p>
      </dgm:t>
    </dgm:pt>
    <dgm:pt modelId="{9DEAA407-6C2A-4173-89A5-BC1D953F64D7}">
      <dgm:prSet/>
      <dgm:spPr/>
      <dgm:t>
        <a:bodyPr/>
        <a:lstStyle/>
        <a:p>
          <a:r>
            <a:rPr lang="el-GR"/>
            <a:t>Συνεχής επισήμανση γραμματικών και ορθογραφικών λαθών ψυχοφθόρα.</a:t>
          </a:r>
          <a:endParaRPr lang="en-US"/>
        </a:p>
      </dgm:t>
    </dgm:pt>
    <dgm:pt modelId="{26529AD9-665E-4152-BE10-023AC9971E33}" type="parTrans" cxnId="{1789B485-9653-4B3B-B1B6-CD299F8D3DB9}">
      <dgm:prSet/>
      <dgm:spPr/>
      <dgm:t>
        <a:bodyPr/>
        <a:lstStyle/>
        <a:p>
          <a:endParaRPr lang="en-US"/>
        </a:p>
      </dgm:t>
    </dgm:pt>
    <dgm:pt modelId="{99DDF4F9-6794-45F0-8E1E-37BF227B8F10}" type="sibTrans" cxnId="{1789B485-9653-4B3B-B1B6-CD299F8D3DB9}">
      <dgm:prSet/>
      <dgm:spPr/>
      <dgm:t>
        <a:bodyPr/>
        <a:lstStyle/>
        <a:p>
          <a:endParaRPr lang="en-US"/>
        </a:p>
      </dgm:t>
    </dgm:pt>
    <dgm:pt modelId="{51A11CB6-F586-4CDE-A12A-E5198AD66D38}">
      <dgm:prSet/>
      <dgm:spPr/>
      <dgm:t>
        <a:bodyPr/>
        <a:lstStyle/>
        <a:p>
          <a:r>
            <a:rPr lang="el-GR"/>
            <a:t>Λάθη συνήθως στη μορφή όχι στο μήνυμα ενώ η μετάδοση νοήματος προκαλεί την καλή εκμάθηση της γραφής</a:t>
          </a:r>
          <a:endParaRPr lang="en-US"/>
        </a:p>
      </dgm:t>
    </dgm:pt>
    <dgm:pt modelId="{17F8C31A-6334-4AAC-9D1C-12CF6122038D}" type="parTrans" cxnId="{CE279C28-1B6B-43C2-80EC-73237B732639}">
      <dgm:prSet/>
      <dgm:spPr/>
      <dgm:t>
        <a:bodyPr/>
        <a:lstStyle/>
        <a:p>
          <a:endParaRPr lang="en-US"/>
        </a:p>
      </dgm:t>
    </dgm:pt>
    <dgm:pt modelId="{6AE1BA13-F749-4845-A75B-07BF6446307C}" type="sibTrans" cxnId="{CE279C28-1B6B-43C2-80EC-73237B732639}">
      <dgm:prSet/>
      <dgm:spPr/>
      <dgm:t>
        <a:bodyPr/>
        <a:lstStyle/>
        <a:p>
          <a:endParaRPr lang="en-US"/>
        </a:p>
      </dgm:t>
    </dgm:pt>
    <dgm:pt modelId="{26864B13-E534-4CF7-8BE4-CD1716EF68B5}">
      <dgm:prSet/>
      <dgm:spPr/>
      <dgm:t>
        <a:bodyPr/>
        <a:lstStyle/>
        <a:p>
          <a:r>
            <a:rPr lang="el-GR"/>
            <a:t>Εκμάθηση ανάγνωσης </a:t>
          </a:r>
          <a:r>
            <a:rPr lang="el-GR" b="1"/>
            <a:t>= </a:t>
          </a:r>
          <a:r>
            <a:rPr lang="el-GR"/>
            <a:t>Εκμάθηση γραφής</a:t>
          </a:r>
          <a:endParaRPr lang="en-US"/>
        </a:p>
      </dgm:t>
    </dgm:pt>
    <dgm:pt modelId="{72FEC4D0-DA74-4822-BD32-C3484A2BB254}" type="parTrans" cxnId="{5C5F1EA1-E35B-4E2E-857A-F0B36A807295}">
      <dgm:prSet/>
      <dgm:spPr/>
      <dgm:t>
        <a:bodyPr/>
        <a:lstStyle/>
        <a:p>
          <a:endParaRPr lang="en-US"/>
        </a:p>
      </dgm:t>
    </dgm:pt>
    <dgm:pt modelId="{BD585E7B-E681-4A8D-8927-8311B959A116}" type="sibTrans" cxnId="{5C5F1EA1-E35B-4E2E-857A-F0B36A807295}">
      <dgm:prSet/>
      <dgm:spPr/>
      <dgm:t>
        <a:bodyPr/>
        <a:lstStyle/>
        <a:p>
          <a:endParaRPr lang="en-US"/>
        </a:p>
      </dgm:t>
    </dgm:pt>
    <dgm:pt modelId="{619FCC98-BDAC-4B8D-9F68-F5E71466FDDC}" type="pres">
      <dgm:prSet presAssocID="{E8B02AC4-C04D-49E6-885C-A62615754762}" presName="Name0" presStyleCnt="0">
        <dgm:presLayoutVars>
          <dgm:dir/>
          <dgm:resizeHandles val="exact"/>
        </dgm:presLayoutVars>
      </dgm:prSet>
      <dgm:spPr/>
    </dgm:pt>
    <dgm:pt modelId="{C4EB732C-8DBF-49F1-9820-7BBC43096DC1}" type="pres">
      <dgm:prSet presAssocID="{C6ED0030-2EBC-4930-9A41-6302BA703CD1}" presName="node" presStyleLbl="node1" presStyleIdx="0" presStyleCnt="6">
        <dgm:presLayoutVars>
          <dgm:bulletEnabled val="1"/>
        </dgm:presLayoutVars>
      </dgm:prSet>
      <dgm:spPr/>
    </dgm:pt>
    <dgm:pt modelId="{8990FA83-61D2-4B77-BA6B-8542BB0551DF}" type="pres">
      <dgm:prSet presAssocID="{F3605822-7C7C-4B13-8292-A58EDB22D1E2}" presName="sibTrans" presStyleLbl="sibTrans1D1" presStyleIdx="0" presStyleCnt="5"/>
      <dgm:spPr/>
    </dgm:pt>
    <dgm:pt modelId="{6415C594-FACF-4E51-B8EF-63418285DE0F}" type="pres">
      <dgm:prSet presAssocID="{F3605822-7C7C-4B13-8292-A58EDB22D1E2}" presName="connectorText" presStyleLbl="sibTrans1D1" presStyleIdx="0" presStyleCnt="5"/>
      <dgm:spPr/>
    </dgm:pt>
    <dgm:pt modelId="{5C466DC5-666C-4AC2-9517-A473C8729A8D}" type="pres">
      <dgm:prSet presAssocID="{60780EFD-D6E4-427D-B443-3D3BAD19FE07}" presName="node" presStyleLbl="node1" presStyleIdx="1" presStyleCnt="6">
        <dgm:presLayoutVars>
          <dgm:bulletEnabled val="1"/>
        </dgm:presLayoutVars>
      </dgm:prSet>
      <dgm:spPr/>
    </dgm:pt>
    <dgm:pt modelId="{61E4533F-EE5D-402A-ABA6-8EB0F2197255}" type="pres">
      <dgm:prSet presAssocID="{354501D9-318C-462B-AB1F-69309DE157F1}" presName="sibTrans" presStyleLbl="sibTrans1D1" presStyleIdx="1" presStyleCnt="5"/>
      <dgm:spPr/>
    </dgm:pt>
    <dgm:pt modelId="{F01516E1-6A22-43E4-856C-85DA2573CBC7}" type="pres">
      <dgm:prSet presAssocID="{354501D9-318C-462B-AB1F-69309DE157F1}" presName="connectorText" presStyleLbl="sibTrans1D1" presStyleIdx="1" presStyleCnt="5"/>
      <dgm:spPr/>
    </dgm:pt>
    <dgm:pt modelId="{949852B4-3BD8-4474-A4D4-AEBE9A6B3CBB}" type="pres">
      <dgm:prSet presAssocID="{70997487-E401-42C4-8811-9116CBB82D3E}" presName="node" presStyleLbl="node1" presStyleIdx="2" presStyleCnt="6">
        <dgm:presLayoutVars>
          <dgm:bulletEnabled val="1"/>
        </dgm:presLayoutVars>
      </dgm:prSet>
      <dgm:spPr/>
    </dgm:pt>
    <dgm:pt modelId="{E5913045-88E3-4EFF-A3B5-FED663E12F0D}" type="pres">
      <dgm:prSet presAssocID="{9712EE8D-22EE-4B3D-BFD3-FF15B3EA9F93}" presName="sibTrans" presStyleLbl="sibTrans1D1" presStyleIdx="2" presStyleCnt="5"/>
      <dgm:spPr/>
    </dgm:pt>
    <dgm:pt modelId="{A685BC15-FA04-488F-8931-6F75AFA1A762}" type="pres">
      <dgm:prSet presAssocID="{9712EE8D-22EE-4B3D-BFD3-FF15B3EA9F93}" presName="connectorText" presStyleLbl="sibTrans1D1" presStyleIdx="2" presStyleCnt="5"/>
      <dgm:spPr/>
    </dgm:pt>
    <dgm:pt modelId="{8BD67E90-885F-457F-907A-050B79CE919C}" type="pres">
      <dgm:prSet presAssocID="{9DEAA407-6C2A-4173-89A5-BC1D953F64D7}" presName="node" presStyleLbl="node1" presStyleIdx="3" presStyleCnt="6">
        <dgm:presLayoutVars>
          <dgm:bulletEnabled val="1"/>
        </dgm:presLayoutVars>
      </dgm:prSet>
      <dgm:spPr/>
    </dgm:pt>
    <dgm:pt modelId="{38533B77-D9E3-49BF-9767-E8BA95282B3C}" type="pres">
      <dgm:prSet presAssocID="{99DDF4F9-6794-45F0-8E1E-37BF227B8F10}" presName="sibTrans" presStyleLbl="sibTrans1D1" presStyleIdx="3" presStyleCnt="5"/>
      <dgm:spPr/>
    </dgm:pt>
    <dgm:pt modelId="{BDF617FD-09F9-49B8-BB51-5485AF90A698}" type="pres">
      <dgm:prSet presAssocID="{99DDF4F9-6794-45F0-8E1E-37BF227B8F10}" presName="connectorText" presStyleLbl="sibTrans1D1" presStyleIdx="3" presStyleCnt="5"/>
      <dgm:spPr/>
    </dgm:pt>
    <dgm:pt modelId="{2665EDF4-C214-472C-8A98-1E8806109883}" type="pres">
      <dgm:prSet presAssocID="{51A11CB6-F586-4CDE-A12A-E5198AD66D38}" presName="node" presStyleLbl="node1" presStyleIdx="4" presStyleCnt="6">
        <dgm:presLayoutVars>
          <dgm:bulletEnabled val="1"/>
        </dgm:presLayoutVars>
      </dgm:prSet>
      <dgm:spPr/>
    </dgm:pt>
    <dgm:pt modelId="{F05510B2-AAAB-4AC2-ADCD-1D6266E89B00}" type="pres">
      <dgm:prSet presAssocID="{6AE1BA13-F749-4845-A75B-07BF6446307C}" presName="sibTrans" presStyleLbl="sibTrans1D1" presStyleIdx="4" presStyleCnt="5"/>
      <dgm:spPr/>
    </dgm:pt>
    <dgm:pt modelId="{CD48CC2E-7F34-47DC-96DB-8F4E474E42DE}" type="pres">
      <dgm:prSet presAssocID="{6AE1BA13-F749-4845-A75B-07BF6446307C}" presName="connectorText" presStyleLbl="sibTrans1D1" presStyleIdx="4" presStyleCnt="5"/>
      <dgm:spPr/>
    </dgm:pt>
    <dgm:pt modelId="{D684C06D-F13D-497D-96AE-F9FA04AD04EF}" type="pres">
      <dgm:prSet presAssocID="{26864B13-E534-4CF7-8BE4-CD1716EF68B5}" presName="node" presStyleLbl="node1" presStyleIdx="5" presStyleCnt="6">
        <dgm:presLayoutVars>
          <dgm:bulletEnabled val="1"/>
        </dgm:presLayoutVars>
      </dgm:prSet>
      <dgm:spPr/>
    </dgm:pt>
  </dgm:ptLst>
  <dgm:cxnLst>
    <dgm:cxn modelId="{A86D2804-9A67-4B42-AFF6-C5B9ABBD5D6A}" type="presOf" srcId="{9712EE8D-22EE-4B3D-BFD3-FF15B3EA9F93}" destId="{A685BC15-FA04-488F-8931-6F75AFA1A762}" srcOrd="1" destOrd="0" presId="urn:microsoft.com/office/officeart/2016/7/layout/RepeatingBendingProcessNew"/>
    <dgm:cxn modelId="{28517F0F-D403-4094-AD62-62160B25C5DE}" type="presOf" srcId="{C6ED0030-2EBC-4930-9A41-6302BA703CD1}" destId="{C4EB732C-8DBF-49F1-9820-7BBC43096DC1}" srcOrd="0" destOrd="0" presId="urn:microsoft.com/office/officeart/2016/7/layout/RepeatingBendingProcessNew"/>
    <dgm:cxn modelId="{10DA0C23-6225-4BC5-A727-77531B55C126}" type="presOf" srcId="{E8B02AC4-C04D-49E6-885C-A62615754762}" destId="{619FCC98-BDAC-4B8D-9F68-F5E71466FDDC}" srcOrd="0" destOrd="0" presId="urn:microsoft.com/office/officeart/2016/7/layout/RepeatingBendingProcessNew"/>
    <dgm:cxn modelId="{ABF55D28-BC1E-4339-961A-53A2A00091C0}" type="presOf" srcId="{6AE1BA13-F749-4845-A75B-07BF6446307C}" destId="{CD48CC2E-7F34-47DC-96DB-8F4E474E42DE}" srcOrd="1" destOrd="0" presId="urn:microsoft.com/office/officeart/2016/7/layout/RepeatingBendingProcessNew"/>
    <dgm:cxn modelId="{CE279C28-1B6B-43C2-80EC-73237B732639}" srcId="{E8B02AC4-C04D-49E6-885C-A62615754762}" destId="{51A11CB6-F586-4CDE-A12A-E5198AD66D38}" srcOrd="4" destOrd="0" parTransId="{17F8C31A-6334-4AAC-9D1C-12CF6122038D}" sibTransId="{6AE1BA13-F749-4845-A75B-07BF6446307C}"/>
    <dgm:cxn modelId="{1A93312C-9979-4136-9413-10B1BCDFCBB5}" type="presOf" srcId="{6AE1BA13-F749-4845-A75B-07BF6446307C}" destId="{F05510B2-AAAB-4AC2-ADCD-1D6266E89B00}" srcOrd="0" destOrd="0" presId="urn:microsoft.com/office/officeart/2016/7/layout/RepeatingBendingProcessNew"/>
    <dgm:cxn modelId="{82FB2638-D863-4179-9274-19CD37C30EC5}" type="presOf" srcId="{354501D9-318C-462B-AB1F-69309DE157F1}" destId="{F01516E1-6A22-43E4-856C-85DA2573CBC7}" srcOrd="1" destOrd="0" presId="urn:microsoft.com/office/officeart/2016/7/layout/RepeatingBendingProcessNew"/>
    <dgm:cxn modelId="{B246E23D-9A00-4513-95E1-5C75BD6B0053}" type="presOf" srcId="{9DEAA407-6C2A-4173-89A5-BC1D953F64D7}" destId="{8BD67E90-885F-457F-907A-050B79CE919C}" srcOrd="0" destOrd="0" presId="urn:microsoft.com/office/officeart/2016/7/layout/RepeatingBendingProcessNew"/>
    <dgm:cxn modelId="{86165D61-C649-45C2-BBC5-91FBCE8D7120}" srcId="{E8B02AC4-C04D-49E6-885C-A62615754762}" destId="{60780EFD-D6E4-427D-B443-3D3BAD19FE07}" srcOrd="1" destOrd="0" parTransId="{63D318B2-74FD-453F-B501-14B27AD7C109}" sibTransId="{354501D9-318C-462B-AB1F-69309DE157F1}"/>
    <dgm:cxn modelId="{9199D048-0DB8-465E-8CD4-D22048D9C35D}" type="presOf" srcId="{F3605822-7C7C-4B13-8292-A58EDB22D1E2}" destId="{6415C594-FACF-4E51-B8EF-63418285DE0F}" srcOrd="1" destOrd="0" presId="urn:microsoft.com/office/officeart/2016/7/layout/RepeatingBendingProcessNew"/>
    <dgm:cxn modelId="{FEFB7B49-8DD4-49B7-BE39-43A09EEDA5D9}" type="presOf" srcId="{9712EE8D-22EE-4B3D-BFD3-FF15B3EA9F93}" destId="{E5913045-88E3-4EFF-A3B5-FED663E12F0D}" srcOrd="0" destOrd="0" presId="urn:microsoft.com/office/officeart/2016/7/layout/RepeatingBendingProcessNew"/>
    <dgm:cxn modelId="{8DB5FD4E-FC00-45B4-8A0D-CBFF7660BB43}" type="presOf" srcId="{60780EFD-D6E4-427D-B443-3D3BAD19FE07}" destId="{5C466DC5-666C-4AC2-9517-A473C8729A8D}" srcOrd="0" destOrd="0" presId="urn:microsoft.com/office/officeart/2016/7/layout/RepeatingBendingProcessNew"/>
    <dgm:cxn modelId="{912BBF50-807F-4DB6-AE39-9C33E1D3CC28}" type="presOf" srcId="{70997487-E401-42C4-8811-9116CBB82D3E}" destId="{949852B4-3BD8-4474-A4D4-AEBE9A6B3CBB}" srcOrd="0" destOrd="0" presId="urn:microsoft.com/office/officeart/2016/7/layout/RepeatingBendingProcessNew"/>
    <dgm:cxn modelId="{59223284-03C5-4CF0-B2F7-B1B993F9B6A7}" type="presOf" srcId="{F3605822-7C7C-4B13-8292-A58EDB22D1E2}" destId="{8990FA83-61D2-4B77-BA6B-8542BB0551DF}" srcOrd="0" destOrd="0" presId="urn:microsoft.com/office/officeart/2016/7/layout/RepeatingBendingProcessNew"/>
    <dgm:cxn modelId="{1789B485-9653-4B3B-B1B6-CD299F8D3DB9}" srcId="{E8B02AC4-C04D-49E6-885C-A62615754762}" destId="{9DEAA407-6C2A-4173-89A5-BC1D953F64D7}" srcOrd="3" destOrd="0" parTransId="{26529AD9-665E-4152-BE10-023AC9971E33}" sibTransId="{99DDF4F9-6794-45F0-8E1E-37BF227B8F10}"/>
    <dgm:cxn modelId="{2294FD8C-12EF-495E-BF15-3C9F9BDC6DDC}" srcId="{E8B02AC4-C04D-49E6-885C-A62615754762}" destId="{C6ED0030-2EBC-4930-9A41-6302BA703CD1}" srcOrd="0" destOrd="0" parTransId="{E701A5DD-E76F-4D9C-8FFC-E8B94BE3CA93}" sibTransId="{F3605822-7C7C-4B13-8292-A58EDB22D1E2}"/>
    <dgm:cxn modelId="{5C5F1EA1-E35B-4E2E-857A-F0B36A807295}" srcId="{E8B02AC4-C04D-49E6-885C-A62615754762}" destId="{26864B13-E534-4CF7-8BE4-CD1716EF68B5}" srcOrd="5" destOrd="0" parTransId="{72FEC4D0-DA74-4822-BD32-C3484A2BB254}" sibTransId="{BD585E7B-E681-4A8D-8927-8311B959A116}"/>
    <dgm:cxn modelId="{55AE6AAA-D3C9-409C-A287-5098973DE4A2}" type="presOf" srcId="{51A11CB6-F586-4CDE-A12A-E5198AD66D38}" destId="{2665EDF4-C214-472C-8A98-1E8806109883}" srcOrd="0" destOrd="0" presId="urn:microsoft.com/office/officeart/2016/7/layout/RepeatingBendingProcessNew"/>
    <dgm:cxn modelId="{C6D95CB8-9647-4ABA-8E79-38D578E1C9F2}" type="presOf" srcId="{99DDF4F9-6794-45F0-8E1E-37BF227B8F10}" destId="{BDF617FD-09F9-49B8-BB51-5485AF90A698}" srcOrd="1" destOrd="0" presId="urn:microsoft.com/office/officeart/2016/7/layout/RepeatingBendingProcessNew"/>
    <dgm:cxn modelId="{AD61D2C5-9C07-404A-A86D-672407F88364}" type="presOf" srcId="{354501D9-318C-462B-AB1F-69309DE157F1}" destId="{61E4533F-EE5D-402A-ABA6-8EB0F2197255}" srcOrd="0" destOrd="0" presId="urn:microsoft.com/office/officeart/2016/7/layout/RepeatingBendingProcessNew"/>
    <dgm:cxn modelId="{A083E4DA-AB41-4480-85C3-379D50978AE7}" type="presOf" srcId="{26864B13-E534-4CF7-8BE4-CD1716EF68B5}" destId="{D684C06D-F13D-497D-96AE-F9FA04AD04EF}" srcOrd="0" destOrd="0" presId="urn:microsoft.com/office/officeart/2016/7/layout/RepeatingBendingProcessNew"/>
    <dgm:cxn modelId="{938EF9DF-4BAE-48C8-A9CE-22F75248A778}" srcId="{E8B02AC4-C04D-49E6-885C-A62615754762}" destId="{70997487-E401-42C4-8811-9116CBB82D3E}" srcOrd="2" destOrd="0" parTransId="{5986C313-33CD-4B73-A11F-7011CC98AF70}" sibTransId="{9712EE8D-22EE-4B3D-BFD3-FF15B3EA9F93}"/>
    <dgm:cxn modelId="{8D3873F8-F879-46DB-B2F1-03D4DB2D6BB4}" type="presOf" srcId="{99DDF4F9-6794-45F0-8E1E-37BF227B8F10}" destId="{38533B77-D9E3-49BF-9767-E8BA95282B3C}" srcOrd="0" destOrd="0" presId="urn:microsoft.com/office/officeart/2016/7/layout/RepeatingBendingProcessNew"/>
    <dgm:cxn modelId="{D40B1BA2-3E44-431C-B6D3-A7EE3063F72A}" type="presParOf" srcId="{619FCC98-BDAC-4B8D-9F68-F5E71466FDDC}" destId="{C4EB732C-8DBF-49F1-9820-7BBC43096DC1}" srcOrd="0" destOrd="0" presId="urn:microsoft.com/office/officeart/2016/7/layout/RepeatingBendingProcessNew"/>
    <dgm:cxn modelId="{7B8E1AF1-B9F1-4898-A247-8B607FD69AC8}" type="presParOf" srcId="{619FCC98-BDAC-4B8D-9F68-F5E71466FDDC}" destId="{8990FA83-61D2-4B77-BA6B-8542BB0551DF}" srcOrd="1" destOrd="0" presId="urn:microsoft.com/office/officeart/2016/7/layout/RepeatingBendingProcessNew"/>
    <dgm:cxn modelId="{15F56BA7-4874-40D9-A0E5-DC58A75E286A}" type="presParOf" srcId="{8990FA83-61D2-4B77-BA6B-8542BB0551DF}" destId="{6415C594-FACF-4E51-B8EF-63418285DE0F}" srcOrd="0" destOrd="0" presId="urn:microsoft.com/office/officeart/2016/7/layout/RepeatingBendingProcessNew"/>
    <dgm:cxn modelId="{CC814E06-2B66-4607-A2E6-C785EA7B863C}" type="presParOf" srcId="{619FCC98-BDAC-4B8D-9F68-F5E71466FDDC}" destId="{5C466DC5-666C-4AC2-9517-A473C8729A8D}" srcOrd="2" destOrd="0" presId="urn:microsoft.com/office/officeart/2016/7/layout/RepeatingBendingProcessNew"/>
    <dgm:cxn modelId="{3673FF7E-9F55-47B5-8CB9-5EE2866B1B3A}" type="presParOf" srcId="{619FCC98-BDAC-4B8D-9F68-F5E71466FDDC}" destId="{61E4533F-EE5D-402A-ABA6-8EB0F2197255}" srcOrd="3" destOrd="0" presId="urn:microsoft.com/office/officeart/2016/7/layout/RepeatingBendingProcessNew"/>
    <dgm:cxn modelId="{8A12FC70-B169-41A8-ADA9-94AD6085A037}" type="presParOf" srcId="{61E4533F-EE5D-402A-ABA6-8EB0F2197255}" destId="{F01516E1-6A22-43E4-856C-85DA2573CBC7}" srcOrd="0" destOrd="0" presId="urn:microsoft.com/office/officeart/2016/7/layout/RepeatingBendingProcessNew"/>
    <dgm:cxn modelId="{CDA24082-2DCD-49F1-A8F5-B9F95445BD0E}" type="presParOf" srcId="{619FCC98-BDAC-4B8D-9F68-F5E71466FDDC}" destId="{949852B4-3BD8-4474-A4D4-AEBE9A6B3CBB}" srcOrd="4" destOrd="0" presId="urn:microsoft.com/office/officeart/2016/7/layout/RepeatingBendingProcessNew"/>
    <dgm:cxn modelId="{36BF5744-5CF9-473E-8188-892CC9C3AAF7}" type="presParOf" srcId="{619FCC98-BDAC-4B8D-9F68-F5E71466FDDC}" destId="{E5913045-88E3-4EFF-A3B5-FED663E12F0D}" srcOrd="5" destOrd="0" presId="urn:microsoft.com/office/officeart/2016/7/layout/RepeatingBendingProcessNew"/>
    <dgm:cxn modelId="{6B2687C2-BCE3-41CF-B96D-663978762A2F}" type="presParOf" srcId="{E5913045-88E3-4EFF-A3B5-FED663E12F0D}" destId="{A685BC15-FA04-488F-8931-6F75AFA1A762}" srcOrd="0" destOrd="0" presId="urn:microsoft.com/office/officeart/2016/7/layout/RepeatingBendingProcessNew"/>
    <dgm:cxn modelId="{4507BC3B-6F24-4E4F-B97B-24BAC0980CF6}" type="presParOf" srcId="{619FCC98-BDAC-4B8D-9F68-F5E71466FDDC}" destId="{8BD67E90-885F-457F-907A-050B79CE919C}" srcOrd="6" destOrd="0" presId="urn:microsoft.com/office/officeart/2016/7/layout/RepeatingBendingProcessNew"/>
    <dgm:cxn modelId="{F312E0B1-BD0A-4381-B475-2BCFDFF6F0B2}" type="presParOf" srcId="{619FCC98-BDAC-4B8D-9F68-F5E71466FDDC}" destId="{38533B77-D9E3-49BF-9767-E8BA95282B3C}" srcOrd="7" destOrd="0" presId="urn:microsoft.com/office/officeart/2016/7/layout/RepeatingBendingProcessNew"/>
    <dgm:cxn modelId="{986A79E5-27BE-4FD2-9972-5768B4662C58}" type="presParOf" srcId="{38533B77-D9E3-49BF-9767-E8BA95282B3C}" destId="{BDF617FD-09F9-49B8-BB51-5485AF90A698}" srcOrd="0" destOrd="0" presId="urn:microsoft.com/office/officeart/2016/7/layout/RepeatingBendingProcessNew"/>
    <dgm:cxn modelId="{E714B1F7-2BF3-4A98-BA5D-41D03FDA08E2}" type="presParOf" srcId="{619FCC98-BDAC-4B8D-9F68-F5E71466FDDC}" destId="{2665EDF4-C214-472C-8A98-1E8806109883}" srcOrd="8" destOrd="0" presId="urn:microsoft.com/office/officeart/2016/7/layout/RepeatingBendingProcessNew"/>
    <dgm:cxn modelId="{7F45AD00-2602-4E0D-AE5A-B7CD5CBE353E}" type="presParOf" srcId="{619FCC98-BDAC-4B8D-9F68-F5E71466FDDC}" destId="{F05510B2-AAAB-4AC2-ADCD-1D6266E89B00}" srcOrd="9" destOrd="0" presId="urn:microsoft.com/office/officeart/2016/7/layout/RepeatingBendingProcessNew"/>
    <dgm:cxn modelId="{B3009B34-7250-403C-A061-BCE7D839CE3B}" type="presParOf" srcId="{F05510B2-AAAB-4AC2-ADCD-1D6266E89B00}" destId="{CD48CC2E-7F34-47DC-96DB-8F4E474E42DE}" srcOrd="0" destOrd="0" presId="urn:microsoft.com/office/officeart/2016/7/layout/RepeatingBendingProcessNew"/>
    <dgm:cxn modelId="{730392A1-12CD-44D4-8DB7-37B4564907CC}" type="presParOf" srcId="{619FCC98-BDAC-4B8D-9F68-F5E71466FDDC}" destId="{D684C06D-F13D-497D-96AE-F9FA04AD04EF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07C7C80-1CE5-486E-8A59-AA64CABD7B9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6085727-36B1-4B40-9DF0-D6D1D62B8FB4}">
      <dgm:prSet/>
      <dgm:spPr/>
      <dgm:t>
        <a:bodyPr/>
        <a:lstStyle/>
        <a:p>
          <a:r>
            <a:rPr lang="el-GR"/>
            <a:t>Ανάγνωση και γραφή: ευχάριστες, ενδιαφέρουσες εμπειρίες</a:t>
          </a:r>
          <a:endParaRPr lang="en-US"/>
        </a:p>
      </dgm:t>
    </dgm:pt>
    <dgm:pt modelId="{E34691AA-A08A-42A2-B0F8-535B296C6A07}" type="parTrans" cxnId="{DB5D095D-EE6B-49B3-A7A0-6DAD489CBFFD}">
      <dgm:prSet/>
      <dgm:spPr/>
      <dgm:t>
        <a:bodyPr/>
        <a:lstStyle/>
        <a:p>
          <a:endParaRPr lang="en-US"/>
        </a:p>
      </dgm:t>
    </dgm:pt>
    <dgm:pt modelId="{A57935D5-FB25-4A33-A8A3-D49D6F6851A6}" type="sibTrans" cxnId="{DB5D095D-EE6B-49B3-A7A0-6DAD489CBFFD}">
      <dgm:prSet/>
      <dgm:spPr/>
      <dgm:t>
        <a:bodyPr/>
        <a:lstStyle/>
        <a:p>
          <a:endParaRPr lang="en-US"/>
        </a:p>
      </dgm:t>
    </dgm:pt>
    <dgm:pt modelId="{CD36FE60-ABDE-4D36-B501-9362DCAA5493}">
      <dgm:prSet/>
      <dgm:spPr/>
      <dgm:t>
        <a:bodyPr/>
        <a:lstStyle/>
        <a:p>
          <a:r>
            <a:rPr lang="el-GR"/>
            <a:t>Πραγματικά και φυσικά γεγονότα όχι ψεύτικες ιστορίες από πλασματικές ακολουθίες για γραμματικούς κανόνες</a:t>
          </a:r>
          <a:endParaRPr lang="en-US"/>
        </a:p>
      </dgm:t>
    </dgm:pt>
    <dgm:pt modelId="{DBB83CE7-A0DC-4657-9E30-E365978C7D25}" type="parTrans" cxnId="{43CD29F9-3C2D-4E2E-9D15-DAF050B100DF}">
      <dgm:prSet/>
      <dgm:spPr/>
      <dgm:t>
        <a:bodyPr/>
        <a:lstStyle/>
        <a:p>
          <a:endParaRPr lang="en-US"/>
        </a:p>
      </dgm:t>
    </dgm:pt>
    <dgm:pt modelId="{1B873A17-6CB9-4E29-89AB-48819020E8A1}" type="sibTrans" cxnId="{43CD29F9-3C2D-4E2E-9D15-DAF050B100DF}">
      <dgm:prSet/>
      <dgm:spPr/>
      <dgm:t>
        <a:bodyPr/>
        <a:lstStyle/>
        <a:p>
          <a:endParaRPr lang="en-US"/>
        </a:p>
      </dgm:t>
    </dgm:pt>
    <dgm:pt modelId="{B71AB9E0-2AF0-431F-903C-A19947DB6BDB}">
      <dgm:prSet/>
      <dgm:spPr/>
      <dgm:t>
        <a:bodyPr/>
        <a:lstStyle/>
        <a:p>
          <a:r>
            <a:rPr lang="el-GR"/>
            <a:t>Μέρος εμπειρίας παιδιού. </a:t>
          </a:r>
          <a:endParaRPr lang="en-US"/>
        </a:p>
      </dgm:t>
    </dgm:pt>
    <dgm:pt modelId="{FA68F5CB-9158-4C32-BF14-CA07B407347C}" type="parTrans" cxnId="{1C5FE28F-3DEB-434D-A61D-28B91AA0FDB8}">
      <dgm:prSet/>
      <dgm:spPr/>
      <dgm:t>
        <a:bodyPr/>
        <a:lstStyle/>
        <a:p>
          <a:endParaRPr lang="en-US"/>
        </a:p>
      </dgm:t>
    </dgm:pt>
    <dgm:pt modelId="{1B65B44C-8709-4F6A-AFB8-760D93548EF4}" type="sibTrans" cxnId="{1C5FE28F-3DEB-434D-A61D-28B91AA0FDB8}">
      <dgm:prSet/>
      <dgm:spPr/>
      <dgm:t>
        <a:bodyPr/>
        <a:lstStyle/>
        <a:p>
          <a:endParaRPr lang="en-US"/>
        </a:p>
      </dgm:t>
    </dgm:pt>
    <dgm:pt modelId="{9D91B515-D44C-4FFE-9115-527308835EA2}">
      <dgm:prSet/>
      <dgm:spPr/>
      <dgm:t>
        <a:bodyPr/>
        <a:lstStyle/>
        <a:p>
          <a:r>
            <a:rPr lang="el-GR"/>
            <a:t>Γραφή διασκέδαση όταν </a:t>
          </a:r>
          <a:r>
            <a:rPr lang="el-GR" b="1"/>
            <a:t>επικοινωνία</a:t>
          </a:r>
          <a:endParaRPr lang="en-US"/>
        </a:p>
      </dgm:t>
    </dgm:pt>
    <dgm:pt modelId="{84564437-FEE7-4274-A2A7-398983BABECD}" type="parTrans" cxnId="{DE92AC3F-17D4-494A-ABCB-52CF5BA352C1}">
      <dgm:prSet/>
      <dgm:spPr/>
      <dgm:t>
        <a:bodyPr/>
        <a:lstStyle/>
        <a:p>
          <a:endParaRPr lang="en-US"/>
        </a:p>
      </dgm:t>
    </dgm:pt>
    <dgm:pt modelId="{E4F4EC01-7490-468B-98DA-31393817E3A0}" type="sibTrans" cxnId="{DE92AC3F-17D4-494A-ABCB-52CF5BA352C1}">
      <dgm:prSet/>
      <dgm:spPr/>
      <dgm:t>
        <a:bodyPr/>
        <a:lstStyle/>
        <a:p>
          <a:endParaRPr lang="en-US"/>
        </a:p>
      </dgm:t>
    </dgm:pt>
    <dgm:pt modelId="{662B98EC-994E-42E0-8D7D-92C2C4C4B82E}">
      <dgm:prSet/>
      <dgm:spPr/>
      <dgm:t>
        <a:bodyPr/>
        <a:lstStyle/>
        <a:p>
          <a:r>
            <a:rPr lang="el-GR"/>
            <a:t>Κέντρισμα δημιουργικής φαντασίας</a:t>
          </a:r>
          <a:endParaRPr lang="en-US"/>
        </a:p>
      </dgm:t>
    </dgm:pt>
    <dgm:pt modelId="{C1A3623B-B4E2-4241-AAEE-52BA25237B7A}" type="parTrans" cxnId="{7C6D0032-2389-46A3-BF95-15D83083421D}">
      <dgm:prSet/>
      <dgm:spPr/>
      <dgm:t>
        <a:bodyPr/>
        <a:lstStyle/>
        <a:p>
          <a:endParaRPr lang="en-US"/>
        </a:p>
      </dgm:t>
    </dgm:pt>
    <dgm:pt modelId="{7C12A807-D5C7-4040-ACD9-B309C55F0FC7}" type="sibTrans" cxnId="{7C6D0032-2389-46A3-BF95-15D83083421D}">
      <dgm:prSet/>
      <dgm:spPr/>
      <dgm:t>
        <a:bodyPr/>
        <a:lstStyle/>
        <a:p>
          <a:endParaRPr lang="en-US"/>
        </a:p>
      </dgm:t>
    </dgm:pt>
    <dgm:pt modelId="{B0BD4AF3-B217-455A-955F-B23C4C2057C8}">
      <dgm:prSet/>
      <dgm:spPr/>
      <dgm:t>
        <a:bodyPr/>
        <a:lstStyle/>
        <a:p>
          <a:r>
            <a:rPr lang="el-GR"/>
            <a:t>Γραμματισμός κατά την ολιστική προσέγγιση ανάπτυξη ικανότητας για αισθητική αποτίμηση και διαπροσωπική ευαισθησία</a:t>
          </a:r>
          <a:endParaRPr lang="en-US"/>
        </a:p>
      </dgm:t>
    </dgm:pt>
    <dgm:pt modelId="{397BA46B-E7FB-4A78-93D2-C3516273B1E4}" type="parTrans" cxnId="{84D4756E-4180-418A-A1BB-517C0531D41E}">
      <dgm:prSet/>
      <dgm:spPr/>
      <dgm:t>
        <a:bodyPr/>
        <a:lstStyle/>
        <a:p>
          <a:endParaRPr lang="en-US"/>
        </a:p>
      </dgm:t>
    </dgm:pt>
    <dgm:pt modelId="{202A87D2-49FE-422E-8B6B-4FE6F6B928BF}" type="sibTrans" cxnId="{84D4756E-4180-418A-A1BB-517C0531D41E}">
      <dgm:prSet/>
      <dgm:spPr/>
      <dgm:t>
        <a:bodyPr/>
        <a:lstStyle/>
        <a:p>
          <a:endParaRPr lang="en-US"/>
        </a:p>
      </dgm:t>
    </dgm:pt>
    <dgm:pt modelId="{D42A8A84-DFCE-4076-9DC1-0D80D1B64A67}" type="pres">
      <dgm:prSet presAssocID="{807C7C80-1CE5-486E-8A59-AA64CABD7B99}" presName="linear" presStyleCnt="0">
        <dgm:presLayoutVars>
          <dgm:animLvl val="lvl"/>
          <dgm:resizeHandles val="exact"/>
        </dgm:presLayoutVars>
      </dgm:prSet>
      <dgm:spPr/>
    </dgm:pt>
    <dgm:pt modelId="{78485234-B3A0-4518-AABA-7CF6FB7A5CCA}" type="pres">
      <dgm:prSet presAssocID="{A6085727-36B1-4B40-9DF0-D6D1D62B8FB4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AD411EED-75CB-4D41-B72F-003D40AD53CA}" type="pres">
      <dgm:prSet presAssocID="{A57935D5-FB25-4A33-A8A3-D49D6F6851A6}" presName="spacer" presStyleCnt="0"/>
      <dgm:spPr/>
    </dgm:pt>
    <dgm:pt modelId="{FFF3B6A7-CD9C-4C17-9C66-2B0E67080DB1}" type="pres">
      <dgm:prSet presAssocID="{CD36FE60-ABDE-4D36-B501-9362DCAA549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3609814C-6BF1-45EA-B2AA-2937D17E86ED}" type="pres">
      <dgm:prSet presAssocID="{1B873A17-6CB9-4E29-89AB-48819020E8A1}" presName="spacer" presStyleCnt="0"/>
      <dgm:spPr/>
    </dgm:pt>
    <dgm:pt modelId="{8A3E21A6-1D36-4EBD-A795-24844AF0E7EC}" type="pres">
      <dgm:prSet presAssocID="{B71AB9E0-2AF0-431F-903C-A19947DB6BD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79A3EFB8-DD98-4976-BE78-38677956FB47}" type="pres">
      <dgm:prSet presAssocID="{1B65B44C-8709-4F6A-AFB8-760D93548EF4}" presName="spacer" presStyleCnt="0"/>
      <dgm:spPr/>
    </dgm:pt>
    <dgm:pt modelId="{C64FAFD5-68E7-4667-A39B-A8577FA9282D}" type="pres">
      <dgm:prSet presAssocID="{9D91B515-D44C-4FFE-9115-527308835EA2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2A854CC-FAD8-4406-81EB-EC86AAAB5E85}" type="pres">
      <dgm:prSet presAssocID="{E4F4EC01-7490-468B-98DA-31393817E3A0}" presName="spacer" presStyleCnt="0"/>
      <dgm:spPr/>
    </dgm:pt>
    <dgm:pt modelId="{87D5E743-EC91-4DD2-97C8-F29FF984C0B5}" type="pres">
      <dgm:prSet presAssocID="{662B98EC-994E-42E0-8D7D-92C2C4C4B82E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3C378DD4-31CC-4EEB-A433-8B69A92C9847}" type="pres">
      <dgm:prSet presAssocID="{7C12A807-D5C7-4040-ACD9-B309C55F0FC7}" presName="spacer" presStyleCnt="0"/>
      <dgm:spPr/>
    </dgm:pt>
    <dgm:pt modelId="{E73CEB75-B7BF-41A3-A334-E3C006ECD5E1}" type="pres">
      <dgm:prSet presAssocID="{B0BD4AF3-B217-455A-955F-B23C4C2057C8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45133604-3EF9-4C4C-946C-6FD506254A82}" type="presOf" srcId="{807C7C80-1CE5-486E-8A59-AA64CABD7B99}" destId="{D42A8A84-DFCE-4076-9DC1-0D80D1B64A67}" srcOrd="0" destOrd="0" presId="urn:microsoft.com/office/officeart/2005/8/layout/vList2"/>
    <dgm:cxn modelId="{02305519-20FA-421D-9777-68BF7B116ECE}" type="presOf" srcId="{CD36FE60-ABDE-4D36-B501-9362DCAA5493}" destId="{FFF3B6A7-CD9C-4C17-9C66-2B0E67080DB1}" srcOrd="0" destOrd="0" presId="urn:microsoft.com/office/officeart/2005/8/layout/vList2"/>
    <dgm:cxn modelId="{FE544727-CAD8-4AD7-AECE-663C76DBA232}" type="presOf" srcId="{B71AB9E0-2AF0-431F-903C-A19947DB6BDB}" destId="{8A3E21A6-1D36-4EBD-A795-24844AF0E7EC}" srcOrd="0" destOrd="0" presId="urn:microsoft.com/office/officeart/2005/8/layout/vList2"/>
    <dgm:cxn modelId="{7C6D0032-2389-46A3-BF95-15D83083421D}" srcId="{807C7C80-1CE5-486E-8A59-AA64CABD7B99}" destId="{662B98EC-994E-42E0-8D7D-92C2C4C4B82E}" srcOrd="4" destOrd="0" parTransId="{C1A3623B-B4E2-4241-AAEE-52BA25237B7A}" sibTransId="{7C12A807-D5C7-4040-ACD9-B309C55F0FC7}"/>
    <dgm:cxn modelId="{118A8036-6869-4F8B-8EC4-F86691E012F9}" type="presOf" srcId="{B0BD4AF3-B217-455A-955F-B23C4C2057C8}" destId="{E73CEB75-B7BF-41A3-A334-E3C006ECD5E1}" srcOrd="0" destOrd="0" presId="urn:microsoft.com/office/officeart/2005/8/layout/vList2"/>
    <dgm:cxn modelId="{DE92AC3F-17D4-494A-ABCB-52CF5BA352C1}" srcId="{807C7C80-1CE5-486E-8A59-AA64CABD7B99}" destId="{9D91B515-D44C-4FFE-9115-527308835EA2}" srcOrd="3" destOrd="0" parTransId="{84564437-FEE7-4274-A2A7-398983BABECD}" sibTransId="{E4F4EC01-7490-468B-98DA-31393817E3A0}"/>
    <dgm:cxn modelId="{DB5D095D-EE6B-49B3-A7A0-6DAD489CBFFD}" srcId="{807C7C80-1CE5-486E-8A59-AA64CABD7B99}" destId="{A6085727-36B1-4B40-9DF0-D6D1D62B8FB4}" srcOrd="0" destOrd="0" parTransId="{E34691AA-A08A-42A2-B0F8-535B296C6A07}" sibTransId="{A57935D5-FB25-4A33-A8A3-D49D6F6851A6}"/>
    <dgm:cxn modelId="{84D4756E-4180-418A-A1BB-517C0531D41E}" srcId="{807C7C80-1CE5-486E-8A59-AA64CABD7B99}" destId="{B0BD4AF3-B217-455A-955F-B23C4C2057C8}" srcOrd="5" destOrd="0" parTransId="{397BA46B-E7FB-4A78-93D2-C3516273B1E4}" sibTransId="{202A87D2-49FE-422E-8B6B-4FE6F6B928BF}"/>
    <dgm:cxn modelId="{AB6BA059-EEC3-4414-BD33-EB54D8A28E55}" type="presOf" srcId="{A6085727-36B1-4B40-9DF0-D6D1D62B8FB4}" destId="{78485234-B3A0-4518-AABA-7CF6FB7A5CCA}" srcOrd="0" destOrd="0" presId="urn:microsoft.com/office/officeart/2005/8/layout/vList2"/>
    <dgm:cxn modelId="{1C5FE28F-3DEB-434D-A61D-28B91AA0FDB8}" srcId="{807C7C80-1CE5-486E-8A59-AA64CABD7B99}" destId="{B71AB9E0-2AF0-431F-903C-A19947DB6BDB}" srcOrd="2" destOrd="0" parTransId="{FA68F5CB-9158-4C32-BF14-CA07B407347C}" sibTransId="{1B65B44C-8709-4F6A-AFB8-760D93548EF4}"/>
    <dgm:cxn modelId="{74A00AE5-A2D1-4CA1-9B9B-C66B26D54025}" type="presOf" srcId="{9D91B515-D44C-4FFE-9115-527308835EA2}" destId="{C64FAFD5-68E7-4667-A39B-A8577FA9282D}" srcOrd="0" destOrd="0" presId="urn:microsoft.com/office/officeart/2005/8/layout/vList2"/>
    <dgm:cxn modelId="{004BD8EE-CA71-413D-A3C3-5FCB4934F573}" type="presOf" srcId="{662B98EC-994E-42E0-8D7D-92C2C4C4B82E}" destId="{87D5E743-EC91-4DD2-97C8-F29FF984C0B5}" srcOrd="0" destOrd="0" presId="urn:microsoft.com/office/officeart/2005/8/layout/vList2"/>
    <dgm:cxn modelId="{43CD29F9-3C2D-4E2E-9D15-DAF050B100DF}" srcId="{807C7C80-1CE5-486E-8A59-AA64CABD7B99}" destId="{CD36FE60-ABDE-4D36-B501-9362DCAA5493}" srcOrd="1" destOrd="0" parTransId="{DBB83CE7-A0DC-4657-9E30-E365978C7D25}" sibTransId="{1B873A17-6CB9-4E29-89AB-48819020E8A1}"/>
    <dgm:cxn modelId="{00C7894D-617F-4220-9BBA-43F820DB1ED1}" type="presParOf" srcId="{D42A8A84-DFCE-4076-9DC1-0D80D1B64A67}" destId="{78485234-B3A0-4518-AABA-7CF6FB7A5CCA}" srcOrd="0" destOrd="0" presId="urn:microsoft.com/office/officeart/2005/8/layout/vList2"/>
    <dgm:cxn modelId="{3572B2B8-6C21-49FF-B93B-02AC3DB62054}" type="presParOf" srcId="{D42A8A84-DFCE-4076-9DC1-0D80D1B64A67}" destId="{AD411EED-75CB-4D41-B72F-003D40AD53CA}" srcOrd="1" destOrd="0" presId="urn:microsoft.com/office/officeart/2005/8/layout/vList2"/>
    <dgm:cxn modelId="{4F83BEA5-E945-46F8-9C40-442877FE2D3C}" type="presParOf" srcId="{D42A8A84-DFCE-4076-9DC1-0D80D1B64A67}" destId="{FFF3B6A7-CD9C-4C17-9C66-2B0E67080DB1}" srcOrd="2" destOrd="0" presId="urn:microsoft.com/office/officeart/2005/8/layout/vList2"/>
    <dgm:cxn modelId="{EB29F9BB-5F2D-4633-8A55-19897F5447D4}" type="presParOf" srcId="{D42A8A84-DFCE-4076-9DC1-0D80D1B64A67}" destId="{3609814C-6BF1-45EA-B2AA-2937D17E86ED}" srcOrd="3" destOrd="0" presId="urn:microsoft.com/office/officeart/2005/8/layout/vList2"/>
    <dgm:cxn modelId="{279438C4-1A8F-443A-9B7A-99EA7C5B54EC}" type="presParOf" srcId="{D42A8A84-DFCE-4076-9DC1-0D80D1B64A67}" destId="{8A3E21A6-1D36-4EBD-A795-24844AF0E7EC}" srcOrd="4" destOrd="0" presId="urn:microsoft.com/office/officeart/2005/8/layout/vList2"/>
    <dgm:cxn modelId="{C50E2E99-28E9-4DB1-8D46-BB74A0F32917}" type="presParOf" srcId="{D42A8A84-DFCE-4076-9DC1-0D80D1B64A67}" destId="{79A3EFB8-DD98-4976-BE78-38677956FB47}" srcOrd="5" destOrd="0" presId="urn:microsoft.com/office/officeart/2005/8/layout/vList2"/>
    <dgm:cxn modelId="{3AC4400B-D032-4B8F-8680-27AD08FFC991}" type="presParOf" srcId="{D42A8A84-DFCE-4076-9DC1-0D80D1B64A67}" destId="{C64FAFD5-68E7-4667-A39B-A8577FA9282D}" srcOrd="6" destOrd="0" presId="urn:microsoft.com/office/officeart/2005/8/layout/vList2"/>
    <dgm:cxn modelId="{735205A5-56D9-449D-B29D-B80703423A19}" type="presParOf" srcId="{D42A8A84-DFCE-4076-9DC1-0D80D1B64A67}" destId="{52A854CC-FAD8-4406-81EB-EC86AAAB5E85}" srcOrd="7" destOrd="0" presId="urn:microsoft.com/office/officeart/2005/8/layout/vList2"/>
    <dgm:cxn modelId="{8E4FE4DE-6F79-469E-8A78-210274303823}" type="presParOf" srcId="{D42A8A84-DFCE-4076-9DC1-0D80D1B64A67}" destId="{87D5E743-EC91-4DD2-97C8-F29FF984C0B5}" srcOrd="8" destOrd="0" presId="urn:microsoft.com/office/officeart/2005/8/layout/vList2"/>
    <dgm:cxn modelId="{D8B42FFE-CEE5-48ED-9BF3-E41369A55A64}" type="presParOf" srcId="{D42A8A84-DFCE-4076-9DC1-0D80D1B64A67}" destId="{3C378DD4-31CC-4EEB-A433-8B69A92C9847}" srcOrd="9" destOrd="0" presId="urn:microsoft.com/office/officeart/2005/8/layout/vList2"/>
    <dgm:cxn modelId="{4AD6BF57-3FB5-4215-A054-AB797310A155}" type="presParOf" srcId="{D42A8A84-DFCE-4076-9DC1-0D80D1B64A67}" destId="{E73CEB75-B7BF-41A3-A334-E3C006ECD5E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CEA8D78-B992-4CC9-B15F-BD6A44D5587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E3E51E2-7FAC-4447-B4DF-F0D61C8203A7}">
      <dgm:prSet/>
      <dgm:spPr/>
      <dgm:t>
        <a:bodyPr/>
        <a:lstStyle/>
        <a:p>
          <a:r>
            <a:rPr lang="el-GR"/>
            <a:t>Ψυχαγωγικά και ενημερωτικά με σκοπό όχι απλά βελτίωσης των αναγνωστικών δεξιοτήτων των παιδιών</a:t>
          </a:r>
          <a:endParaRPr lang="en-US"/>
        </a:p>
      </dgm:t>
    </dgm:pt>
    <dgm:pt modelId="{6A09C4F0-D15B-4B9B-9916-040E276E570A}" type="parTrans" cxnId="{85B659F8-431E-4328-B64C-D4EE2D24B5D1}">
      <dgm:prSet/>
      <dgm:spPr/>
      <dgm:t>
        <a:bodyPr/>
        <a:lstStyle/>
        <a:p>
          <a:endParaRPr lang="en-US"/>
        </a:p>
      </dgm:t>
    </dgm:pt>
    <dgm:pt modelId="{B758F3D6-A99F-44EB-84E2-DEC955220DB8}" type="sibTrans" cxnId="{85B659F8-431E-4328-B64C-D4EE2D24B5D1}">
      <dgm:prSet/>
      <dgm:spPr/>
      <dgm:t>
        <a:bodyPr/>
        <a:lstStyle/>
        <a:p>
          <a:endParaRPr lang="en-US"/>
        </a:p>
      </dgm:t>
    </dgm:pt>
    <dgm:pt modelId="{1A6CB4BA-A561-47A5-ADFD-DE1358EE5670}">
      <dgm:prSet/>
      <dgm:spPr/>
      <dgm:t>
        <a:bodyPr/>
        <a:lstStyle/>
        <a:p>
          <a:r>
            <a:rPr lang="el-GR"/>
            <a:t>Η πραγματικότητα να απεικονίζεται αλλά να εμφανίζονται και οι εναλλακτικές. </a:t>
          </a:r>
          <a:endParaRPr lang="en-US"/>
        </a:p>
      </dgm:t>
    </dgm:pt>
    <dgm:pt modelId="{401CA8E5-FD92-4536-BEA8-B998277E8B42}" type="parTrans" cxnId="{D2CD0C3F-5376-4B38-8FE3-14C0CFA12427}">
      <dgm:prSet/>
      <dgm:spPr/>
      <dgm:t>
        <a:bodyPr/>
        <a:lstStyle/>
        <a:p>
          <a:endParaRPr lang="en-US"/>
        </a:p>
      </dgm:t>
    </dgm:pt>
    <dgm:pt modelId="{03A0D667-96FA-40E1-A418-9978BF6262F1}" type="sibTrans" cxnId="{D2CD0C3F-5376-4B38-8FE3-14C0CFA12427}">
      <dgm:prSet/>
      <dgm:spPr/>
      <dgm:t>
        <a:bodyPr/>
        <a:lstStyle/>
        <a:p>
          <a:endParaRPr lang="en-US"/>
        </a:p>
      </dgm:t>
    </dgm:pt>
    <dgm:pt modelId="{EBBD00A8-7BEF-4543-84FB-A21B6E688214}">
      <dgm:prSet/>
      <dgm:spPr/>
      <dgm:t>
        <a:bodyPr/>
        <a:lstStyle/>
        <a:p>
          <a:r>
            <a:rPr lang="el-GR"/>
            <a:t>Η ανάγνωση να αντανακλά και να αμφισβητεί τη σύγχρονη πραγματικότητα παρουσιάζοντας διαφορετικούς τρόπους και αξίες ζωής</a:t>
          </a:r>
          <a:endParaRPr lang="en-US"/>
        </a:p>
      </dgm:t>
    </dgm:pt>
    <dgm:pt modelId="{40DD4D06-2DA7-431D-A9B0-ECEC928FE74B}" type="parTrans" cxnId="{3CF1AAAA-0CC3-44FE-9A18-3B2F7070E6A4}">
      <dgm:prSet/>
      <dgm:spPr/>
      <dgm:t>
        <a:bodyPr/>
        <a:lstStyle/>
        <a:p>
          <a:endParaRPr lang="en-US"/>
        </a:p>
      </dgm:t>
    </dgm:pt>
    <dgm:pt modelId="{DFD28312-F090-447E-BBCF-4300BB0D12EA}" type="sibTrans" cxnId="{3CF1AAAA-0CC3-44FE-9A18-3B2F7070E6A4}">
      <dgm:prSet/>
      <dgm:spPr/>
      <dgm:t>
        <a:bodyPr/>
        <a:lstStyle/>
        <a:p>
          <a:endParaRPr lang="en-US"/>
        </a:p>
      </dgm:t>
    </dgm:pt>
    <dgm:pt modelId="{8D2EB76D-D3D6-466B-BC05-DDC0CD2A4D92}">
      <dgm:prSet/>
      <dgm:spPr/>
      <dgm:t>
        <a:bodyPr/>
        <a:lstStyle/>
        <a:p>
          <a:r>
            <a:rPr lang="el-GR"/>
            <a:t>Αναλογία μουσικών</a:t>
          </a:r>
          <a:endParaRPr lang="en-US"/>
        </a:p>
      </dgm:t>
    </dgm:pt>
    <dgm:pt modelId="{3810FEC2-D5BF-436C-AA31-7C2D073EACF8}" type="parTrans" cxnId="{C9E02844-8BF0-4E48-AF38-25508EFAB532}">
      <dgm:prSet/>
      <dgm:spPr/>
      <dgm:t>
        <a:bodyPr/>
        <a:lstStyle/>
        <a:p>
          <a:endParaRPr lang="en-US"/>
        </a:p>
      </dgm:t>
    </dgm:pt>
    <dgm:pt modelId="{DBD012D2-4549-4C50-B9B0-2CB9060F6BF5}" type="sibTrans" cxnId="{C9E02844-8BF0-4E48-AF38-25508EFAB532}">
      <dgm:prSet/>
      <dgm:spPr/>
      <dgm:t>
        <a:bodyPr/>
        <a:lstStyle/>
        <a:p>
          <a:endParaRPr lang="en-US"/>
        </a:p>
      </dgm:t>
    </dgm:pt>
    <dgm:pt modelId="{581232D5-DE73-482E-9B31-E667108B27BF}" type="pres">
      <dgm:prSet presAssocID="{7CEA8D78-B992-4CC9-B15F-BD6A44D55878}" presName="linear" presStyleCnt="0">
        <dgm:presLayoutVars>
          <dgm:animLvl val="lvl"/>
          <dgm:resizeHandles val="exact"/>
        </dgm:presLayoutVars>
      </dgm:prSet>
      <dgm:spPr/>
    </dgm:pt>
    <dgm:pt modelId="{9117D38E-25A3-4BAE-B52B-6CD58FE02733}" type="pres">
      <dgm:prSet presAssocID="{EE3E51E2-7FAC-4447-B4DF-F0D61C8203A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882D0B9-182C-46AE-A31A-30FD99261ED6}" type="pres">
      <dgm:prSet presAssocID="{B758F3D6-A99F-44EB-84E2-DEC955220DB8}" presName="spacer" presStyleCnt="0"/>
      <dgm:spPr/>
    </dgm:pt>
    <dgm:pt modelId="{A231C2DE-C7C5-4884-BF01-47E7FB61D66B}" type="pres">
      <dgm:prSet presAssocID="{1A6CB4BA-A561-47A5-ADFD-DE1358EE567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84A0BBD-587F-4585-BD94-4B6E1AF1B248}" type="pres">
      <dgm:prSet presAssocID="{03A0D667-96FA-40E1-A418-9978BF6262F1}" presName="spacer" presStyleCnt="0"/>
      <dgm:spPr/>
    </dgm:pt>
    <dgm:pt modelId="{9CB78AB6-AAAE-46D7-8780-E55A4E2FD144}" type="pres">
      <dgm:prSet presAssocID="{EBBD00A8-7BEF-4543-84FB-A21B6E68821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B55CDF3-C820-492C-A438-FA9066C41EE5}" type="pres">
      <dgm:prSet presAssocID="{DFD28312-F090-447E-BBCF-4300BB0D12EA}" presName="spacer" presStyleCnt="0"/>
      <dgm:spPr/>
    </dgm:pt>
    <dgm:pt modelId="{AE744C61-C1EC-4001-80E0-7271FB237214}" type="pres">
      <dgm:prSet presAssocID="{8D2EB76D-D3D6-466B-BC05-DDC0CD2A4D92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2CD0C3F-5376-4B38-8FE3-14C0CFA12427}" srcId="{7CEA8D78-B992-4CC9-B15F-BD6A44D55878}" destId="{1A6CB4BA-A561-47A5-ADFD-DE1358EE5670}" srcOrd="1" destOrd="0" parTransId="{401CA8E5-FD92-4536-BEA8-B998277E8B42}" sibTransId="{03A0D667-96FA-40E1-A418-9978BF6262F1}"/>
    <dgm:cxn modelId="{C9E02844-8BF0-4E48-AF38-25508EFAB532}" srcId="{7CEA8D78-B992-4CC9-B15F-BD6A44D55878}" destId="{8D2EB76D-D3D6-466B-BC05-DDC0CD2A4D92}" srcOrd="3" destOrd="0" parTransId="{3810FEC2-D5BF-436C-AA31-7C2D073EACF8}" sibTransId="{DBD012D2-4549-4C50-B9B0-2CB9060F6BF5}"/>
    <dgm:cxn modelId="{63EDE96B-D57B-4F4D-9794-C235AF5F1632}" type="presOf" srcId="{8D2EB76D-D3D6-466B-BC05-DDC0CD2A4D92}" destId="{AE744C61-C1EC-4001-80E0-7271FB237214}" srcOrd="0" destOrd="0" presId="urn:microsoft.com/office/officeart/2005/8/layout/vList2"/>
    <dgm:cxn modelId="{3CF1AAAA-0CC3-44FE-9A18-3B2F7070E6A4}" srcId="{7CEA8D78-B992-4CC9-B15F-BD6A44D55878}" destId="{EBBD00A8-7BEF-4543-84FB-A21B6E688214}" srcOrd="2" destOrd="0" parTransId="{40DD4D06-2DA7-431D-A9B0-ECEC928FE74B}" sibTransId="{DFD28312-F090-447E-BBCF-4300BB0D12EA}"/>
    <dgm:cxn modelId="{1C4FEFB2-9A75-4695-8C46-7C6DB5F36330}" type="presOf" srcId="{1A6CB4BA-A561-47A5-ADFD-DE1358EE5670}" destId="{A231C2DE-C7C5-4884-BF01-47E7FB61D66B}" srcOrd="0" destOrd="0" presId="urn:microsoft.com/office/officeart/2005/8/layout/vList2"/>
    <dgm:cxn modelId="{A8396BC6-8631-4A96-8BF0-11CF0B9B8FA2}" type="presOf" srcId="{EBBD00A8-7BEF-4543-84FB-A21B6E688214}" destId="{9CB78AB6-AAAE-46D7-8780-E55A4E2FD144}" srcOrd="0" destOrd="0" presId="urn:microsoft.com/office/officeart/2005/8/layout/vList2"/>
    <dgm:cxn modelId="{0F3678D2-4133-4EED-B34A-166E12837201}" type="presOf" srcId="{7CEA8D78-B992-4CC9-B15F-BD6A44D55878}" destId="{581232D5-DE73-482E-9B31-E667108B27BF}" srcOrd="0" destOrd="0" presId="urn:microsoft.com/office/officeart/2005/8/layout/vList2"/>
    <dgm:cxn modelId="{77D19AF2-BAE0-4743-825B-B89BC97BCA94}" type="presOf" srcId="{EE3E51E2-7FAC-4447-B4DF-F0D61C8203A7}" destId="{9117D38E-25A3-4BAE-B52B-6CD58FE02733}" srcOrd="0" destOrd="0" presId="urn:microsoft.com/office/officeart/2005/8/layout/vList2"/>
    <dgm:cxn modelId="{85B659F8-431E-4328-B64C-D4EE2D24B5D1}" srcId="{7CEA8D78-B992-4CC9-B15F-BD6A44D55878}" destId="{EE3E51E2-7FAC-4447-B4DF-F0D61C8203A7}" srcOrd="0" destOrd="0" parTransId="{6A09C4F0-D15B-4B9B-9916-040E276E570A}" sibTransId="{B758F3D6-A99F-44EB-84E2-DEC955220DB8}"/>
    <dgm:cxn modelId="{7C50D0A5-FF1A-4D61-9F17-F0B5B7042E71}" type="presParOf" srcId="{581232D5-DE73-482E-9B31-E667108B27BF}" destId="{9117D38E-25A3-4BAE-B52B-6CD58FE02733}" srcOrd="0" destOrd="0" presId="urn:microsoft.com/office/officeart/2005/8/layout/vList2"/>
    <dgm:cxn modelId="{DC75BC3D-104B-4240-AE14-6DE20C70C41C}" type="presParOf" srcId="{581232D5-DE73-482E-9B31-E667108B27BF}" destId="{3882D0B9-182C-46AE-A31A-30FD99261ED6}" srcOrd="1" destOrd="0" presId="urn:microsoft.com/office/officeart/2005/8/layout/vList2"/>
    <dgm:cxn modelId="{7415EBE2-8ACD-4291-908B-77116F9CD862}" type="presParOf" srcId="{581232D5-DE73-482E-9B31-E667108B27BF}" destId="{A231C2DE-C7C5-4884-BF01-47E7FB61D66B}" srcOrd="2" destOrd="0" presId="urn:microsoft.com/office/officeart/2005/8/layout/vList2"/>
    <dgm:cxn modelId="{A385397D-940F-4489-9CA8-787F061C29AB}" type="presParOf" srcId="{581232D5-DE73-482E-9B31-E667108B27BF}" destId="{C84A0BBD-587F-4585-BD94-4B6E1AF1B248}" srcOrd="3" destOrd="0" presId="urn:microsoft.com/office/officeart/2005/8/layout/vList2"/>
    <dgm:cxn modelId="{B616FB6A-6FA1-4028-80EC-21FD8712037B}" type="presParOf" srcId="{581232D5-DE73-482E-9B31-E667108B27BF}" destId="{9CB78AB6-AAAE-46D7-8780-E55A4E2FD144}" srcOrd="4" destOrd="0" presId="urn:microsoft.com/office/officeart/2005/8/layout/vList2"/>
    <dgm:cxn modelId="{70DC6344-335C-4BF5-BCCB-FCE1DBBE9D12}" type="presParOf" srcId="{581232D5-DE73-482E-9B31-E667108B27BF}" destId="{1B55CDF3-C820-492C-A438-FA9066C41EE5}" srcOrd="5" destOrd="0" presId="urn:microsoft.com/office/officeart/2005/8/layout/vList2"/>
    <dgm:cxn modelId="{7A79E580-7F0C-4A4E-8171-7AEF7C45B2C8}" type="presParOf" srcId="{581232D5-DE73-482E-9B31-E667108B27BF}" destId="{AE744C61-C1EC-4001-80E0-7271FB23721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A7EFB4B-4F3B-40C8-B227-BAD2BD6CBF0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999ABB7-A425-4DB9-862B-607C13A5CA29}">
      <dgm:prSet/>
      <dgm:spPr/>
      <dgm:t>
        <a:bodyPr/>
        <a:lstStyle/>
        <a:p>
          <a:r>
            <a:rPr lang="el-GR"/>
            <a:t>Μπορεί να αντιμετωπίζει το παιδί ως σχετικά μη κριτικό, μονοπολιτισμικό, αφομοιωμένο ον.</a:t>
          </a:r>
          <a:endParaRPr lang="en-US"/>
        </a:p>
      </dgm:t>
    </dgm:pt>
    <dgm:pt modelId="{AF3FF7EC-8BE0-4039-857E-61DD5B598B97}" type="parTrans" cxnId="{276672F8-3BAE-4D74-8668-1B0C01DC5EDB}">
      <dgm:prSet/>
      <dgm:spPr/>
      <dgm:t>
        <a:bodyPr/>
        <a:lstStyle/>
        <a:p>
          <a:endParaRPr lang="en-US"/>
        </a:p>
      </dgm:t>
    </dgm:pt>
    <dgm:pt modelId="{1693D2AC-E50E-44A1-884A-04D21F8854C1}" type="sibTrans" cxnId="{276672F8-3BAE-4D74-8668-1B0C01DC5EDB}">
      <dgm:prSet/>
      <dgm:spPr/>
      <dgm:t>
        <a:bodyPr/>
        <a:lstStyle/>
        <a:p>
          <a:endParaRPr lang="en-US"/>
        </a:p>
      </dgm:t>
    </dgm:pt>
    <dgm:pt modelId="{E119E6CB-69E4-4459-978E-94090BD134C3}">
      <dgm:prSet/>
      <dgm:spPr/>
      <dgm:t>
        <a:bodyPr/>
        <a:lstStyle/>
        <a:p>
          <a:r>
            <a:rPr lang="el-GR"/>
            <a:t>Νόημα κειμένου μπορεί να αποκωδικοποιηθεί επειδή είναι καθορισμένο και αυτόνομο.</a:t>
          </a:r>
          <a:endParaRPr lang="en-US"/>
        </a:p>
      </dgm:t>
    </dgm:pt>
    <dgm:pt modelId="{122547BF-47C0-4800-9819-61FF4DF899FF}" type="parTrans" cxnId="{04AC38A6-E3E2-4577-A488-3C4B7CC2B9DC}">
      <dgm:prSet/>
      <dgm:spPr/>
      <dgm:t>
        <a:bodyPr/>
        <a:lstStyle/>
        <a:p>
          <a:endParaRPr lang="en-US"/>
        </a:p>
      </dgm:t>
    </dgm:pt>
    <dgm:pt modelId="{657753C9-319A-4415-B5C4-6B38AFDB5C2A}" type="sibTrans" cxnId="{04AC38A6-E3E2-4577-A488-3C4B7CC2B9DC}">
      <dgm:prSet/>
      <dgm:spPr/>
      <dgm:t>
        <a:bodyPr/>
        <a:lstStyle/>
        <a:p>
          <a:endParaRPr lang="en-US"/>
        </a:p>
      </dgm:t>
    </dgm:pt>
    <dgm:pt modelId="{B6C2D572-21E2-40B0-BF09-D8D58FA26FC7}">
      <dgm:prSet/>
      <dgm:spPr/>
      <dgm:t>
        <a:bodyPr/>
        <a:lstStyle/>
        <a:p>
          <a:r>
            <a:rPr lang="el-GR"/>
            <a:t>Για παιδιά γλωσσικών μειονοτήτων που ζουν σε στιγματισμένο περιβάλλον κάτι τέτοιο δεν τα ενδυναμώνει.</a:t>
          </a:r>
          <a:endParaRPr lang="en-US"/>
        </a:p>
      </dgm:t>
    </dgm:pt>
    <dgm:pt modelId="{22CA0CF7-9C2C-4238-AE82-5F73DED8012A}" type="parTrans" cxnId="{65867003-7C88-4F83-9F4F-0C933F1F2040}">
      <dgm:prSet/>
      <dgm:spPr/>
      <dgm:t>
        <a:bodyPr/>
        <a:lstStyle/>
        <a:p>
          <a:endParaRPr lang="en-US"/>
        </a:p>
      </dgm:t>
    </dgm:pt>
    <dgm:pt modelId="{D29E51DF-37E1-4E63-A0B0-BD24B8B5E962}" type="sibTrans" cxnId="{65867003-7C88-4F83-9F4F-0C933F1F2040}">
      <dgm:prSet/>
      <dgm:spPr/>
      <dgm:t>
        <a:bodyPr/>
        <a:lstStyle/>
        <a:p>
          <a:endParaRPr lang="en-US"/>
        </a:p>
      </dgm:t>
    </dgm:pt>
    <dgm:pt modelId="{107C7686-881A-426E-B3CA-EC758C6EA3CA}" type="pres">
      <dgm:prSet presAssocID="{2A7EFB4B-4F3B-40C8-B227-BAD2BD6CBF0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FF6333-8CD3-4960-8689-6A315FF9947C}" type="pres">
      <dgm:prSet presAssocID="{5999ABB7-A425-4DB9-862B-607C13A5CA29}" presName="hierRoot1" presStyleCnt="0"/>
      <dgm:spPr/>
    </dgm:pt>
    <dgm:pt modelId="{E3A58DCF-CB74-4977-9D2A-DF7359E6AE53}" type="pres">
      <dgm:prSet presAssocID="{5999ABB7-A425-4DB9-862B-607C13A5CA29}" presName="composite" presStyleCnt="0"/>
      <dgm:spPr/>
    </dgm:pt>
    <dgm:pt modelId="{0FC68574-4D82-4E0B-8DDF-91BD5840983C}" type="pres">
      <dgm:prSet presAssocID="{5999ABB7-A425-4DB9-862B-607C13A5CA29}" presName="background" presStyleLbl="node0" presStyleIdx="0" presStyleCnt="3"/>
      <dgm:spPr/>
    </dgm:pt>
    <dgm:pt modelId="{5C14EFA2-D698-4827-9A11-9272C81F4A30}" type="pres">
      <dgm:prSet presAssocID="{5999ABB7-A425-4DB9-862B-607C13A5CA29}" presName="text" presStyleLbl="fgAcc0" presStyleIdx="0" presStyleCnt="3">
        <dgm:presLayoutVars>
          <dgm:chPref val="3"/>
        </dgm:presLayoutVars>
      </dgm:prSet>
      <dgm:spPr/>
    </dgm:pt>
    <dgm:pt modelId="{CE10E915-B0EF-4540-934D-667258228D9A}" type="pres">
      <dgm:prSet presAssocID="{5999ABB7-A425-4DB9-862B-607C13A5CA29}" presName="hierChild2" presStyleCnt="0"/>
      <dgm:spPr/>
    </dgm:pt>
    <dgm:pt modelId="{77C47CCE-A115-4A4C-8839-D1B38495D5E9}" type="pres">
      <dgm:prSet presAssocID="{E119E6CB-69E4-4459-978E-94090BD134C3}" presName="hierRoot1" presStyleCnt="0"/>
      <dgm:spPr/>
    </dgm:pt>
    <dgm:pt modelId="{C0B029D9-DE5E-4D32-9153-D2DE1A700BE0}" type="pres">
      <dgm:prSet presAssocID="{E119E6CB-69E4-4459-978E-94090BD134C3}" presName="composite" presStyleCnt="0"/>
      <dgm:spPr/>
    </dgm:pt>
    <dgm:pt modelId="{A09E6BEF-E17B-414B-8A3C-FBEF027E63F6}" type="pres">
      <dgm:prSet presAssocID="{E119E6CB-69E4-4459-978E-94090BD134C3}" presName="background" presStyleLbl="node0" presStyleIdx="1" presStyleCnt="3"/>
      <dgm:spPr/>
    </dgm:pt>
    <dgm:pt modelId="{03033F6A-5A2C-4932-8F61-12C80FDD2016}" type="pres">
      <dgm:prSet presAssocID="{E119E6CB-69E4-4459-978E-94090BD134C3}" presName="text" presStyleLbl="fgAcc0" presStyleIdx="1" presStyleCnt="3">
        <dgm:presLayoutVars>
          <dgm:chPref val="3"/>
        </dgm:presLayoutVars>
      </dgm:prSet>
      <dgm:spPr/>
    </dgm:pt>
    <dgm:pt modelId="{9C0C71AF-207D-4A3A-ACD8-C3752D09B64F}" type="pres">
      <dgm:prSet presAssocID="{E119E6CB-69E4-4459-978E-94090BD134C3}" presName="hierChild2" presStyleCnt="0"/>
      <dgm:spPr/>
    </dgm:pt>
    <dgm:pt modelId="{83ED9C7A-57C4-4C7A-956C-EE5999B22C98}" type="pres">
      <dgm:prSet presAssocID="{B6C2D572-21E2-40B0-BF09-D8D58FA26FC7}" presName="hierRoot1" presStyleCnt="0"/>
      <dgm:spPr/>
    </dgm:pt>
    <dgm:pt modelId="{DA51C01C-B7F9-4352-8785-C9A3C444F3A6}" type="pres">
      <dgm:prSet presAssocID="{B6C2D572-21E2-40B0-BF09-D8D58FA26FC7}" presName="composite" presStyleCnt="0"/>
      <dgm:spPr/>
    </dgm:pt>
    <dgm:pt modelId="{2AAD3B69-D0F4-4982-AB24-C8AB5F5467E5}" type="pres">
      <dgm:prSet presAssocID="{B6C2D572-21E2-40B0-BF09-D8D58FA26FC7}" presName="background" presStyleLbl="node0" presStyleIdx="2" presStyleCnt="3"/>
      <dgm:spPr/>
    </dgm:pt>
    <dgm:pt modelId="{218FD176-ADD8-4A66-9ACE-3091AB8412E7}" type="pres">
      <dgm:prSet presAssocID="{B6C2D572-21E2-40B0-BF09-D8D58FA26FC7}" presName="text" presStyleLbl="fgAcc0" presStyleIdx="2" presStyleCnt="3">
        <dgm:presLayoutVars>
          <dgm:chPref val="3"/>
        </dgm:presLayoutVars>
      </dgm:prSet>
      <dgm:spPr/>
    </dgm:pt>
    <dgm:pt modelId="{C7107A18-6A7F-4A71-A3E4-46313A985FE1}" type="pres">
      <dgm:prSet presAssocID="{B6C2D572-21E2-40B0-BF09-D8D58FA26FC7}" presName="hierChild2" presStyleCnt="0"/>
      <dgm:spPr/>
    </dgm:pt>
  </dgm:ptLst>
  <dgm:cxnLst>
    <dgm:cxn modelId="{65867003-7C88-4F83-9F4F-0C933F1F2040}" srcId="{2A7EFB4B-4F3B-40C8-B227-BAD2BD6CBF01}" destId="{B6C2D572-21E2-40B0-BF09-D8D58FA26FC7}" srcOrd="2" destOrd="0" parTransId="{22CA0CF7-9C2C-4238-AE82-5F73DED8012A}" sibTransId="{D29E51DF-37E1-4E63-A0B0-BD24B8B5E962}"/>
    <dgm:cxn modelId="{ED7C1520-27F8-4C8C-A974-377854CE4DA8}" type="presOf" srcId="{2A7EFB4B-4F3B-40C8-B227-BAD2BD6CBF01}" destId="{107C7686-881A-426E-B3CA-EC758C6EA3CA}" srcOrd="0" destOrd="0" presId="urn:microsoft.com/office/officeart/2005/8/layout/hierarchy1"/>
    <dgm:cxn modelId="{04AC38A6-E3E2-4577-A488-3C4B7CC2B9DC}" srcId="{2A7EFB4B-4F3B-40C8-B227-BAD2BD6CBF01}" destId="{E119E6CB-69E4-4459-978E-94090BD134C3}" srcOrd="1" destOrd="0" parTransId="{122547BF-47C0-4800-9819-61FF4DF899FF}" sibTransId="{657753C9-319A-4415-B5C4-6B38AFDB5C2A}"/>
    <dgm:cxn modelId="{FC1AB9B3-EE51-48BE-8769-8983B633A601}" type="presOf" srcId="{5999ABB7-A425-4DB9-862B-607C13A5CA29}" destId="{5C14EFA2-D698-4827-9A11-9272C81F4A30}" srcOrd="0" destOrd="0" presId="urn:microsoft.com/office/officeart/2005/8/layout/hierarchy1"/>
    <dgm:cxn modelId="{8992B8E0-1576-465E-AA4E-1254C62E0528}" type="presOf" srcId="{B6C2D572-21E2-40B0-BF09-D8D58FA26FC7}" destId="{218FD176-ADD8-4A66-9ACE-3091AB8412E7}" srcOrd="0" destOrd="0" presId="urn:microsoft.com/office/officeart/2005/8/layout/hierarchy1"/>
    <dgm:cxn modelId="{DA957EE5-C1DA-4507-90FA-8FCF5BFCE626}" type="presOf" srcId="{E119E6CB-69E4-4459-978E-94090BD134C3}" destId="{03033F6A-5A2C-4932-8F61-12C80FDD2016}" srcOrd="0" destOrd="0" presId="urn:microsoft.com/office/officeart/2005/8/layout/hierarchy1"/>
    <dgm:cxn modelId="{276672F8-3BAE-4D74-8668-1B0C01DC5EDB}" srcId="{2A7EFB4B-4F3B-40C8-B227-BAD2BD6CBF01}" destId="{5999ABB7-A425-4DB9-862B-607C13A5CA29}" srcOrd="0" destOrd="0" parTransId="{AF3FF7EC-8BE0-4039-857E-61DD5B598B97}" sibTransId="{1693D2AC-E50E-44A1-884A-04D21F8854C1}"/>
    <dgm:cxn modelId="{A4C60884-7056-4A5D-92EF-15B46AB5BEC0}" type="presParOf" srcId="{107C7686-881A-426E-B3CA-EC758C6EA3CA}" destId="{81FF6333-8CD3-4960-8689-6A315FF9947C}" srcOrd="0" destOrd="0" presId="urn:microsoft.com/office/officeart/2005/8/layout/hierarchy1"/>
    <dgm:cxn modelId="{D2C842EF-8E11-4017-8B21-026EFBD1504C}" type="presParOf" srcId="{81FF6333-8CD3-4960-8689-6A315FF9947C}" destId="{E3A58DCF-CB74-4977-9D2A-DF7359E6AE53}" srcOrd="0" destOrd="0" presId="urn:microsoft.com/office/officeart/2005/8/layout/hierarchy1"/>
    <dgm:cxn modelId="{CC0644F0-5091-40EF-B279-4723513BB05D}" type="presParOf" srcId="{E3A58DCF-CB74-4977-9D2A-DF7359E6AE53}" destId="{0FC68574-4D82-4E0B-8DDF-91BD5840983C}" srcOrd="0" destOrd="0" presId="urn:microsoft.com/office/officeart/2005/8/layout/hierarchy1"/>
    <dgm:cxn modelId="{54CD826D-03B4-47F0-90E1-02BE1D4A59E3}" type="presParOf" srcId="{E3A58DCF-CB74-4977-9D2A-DF7359E6AE53}" destId="{5C14EFA2-D698-4827-9A11-9272C81F4A30}" srcOrd="1" destOrd="0" presId="urn:microsoft.com/office/officeart/2005/8/layout/hierarchy1"/>
    <dgm:cxn modelId="{868AD856-5C99-4D00-83DD-4202E854B844}" type="presParOf" srcId="{81FF6333-8CD3-4960-8689-6A315FF9947C}" destId="{CE10E915-B0EF-4540-934D-667258228D9A}" srcOrd="1" destOrd="0" presId="urn:microsoft.com/office/officeart/2005/8/layout/hierarchy1"/>
    <dgm:cxn modelId="{81DECE2C-3B6C-4C93-A5D6-0609D062C2BF}" type="presParOf" srcId="{107C7686-881A-426E-B3CA-EC758C6EA3CA}" destId="{77C47CCE-A115-4A4C-8839-D1B38495D5E9}" srcOrd="1" destOrd="0" presId="urn:microsoft.com/office/officeart/2005/8/layout/hierarchy1"/>
    <dgm:cxn modelId="{D0BD2A62-8741-4BC1-A6FC-3B7EAAE39657}" type="presParOf" srcId="{77C47CCE-A115-4A4C-8839-D1B38495D5E9}" destId="{C0B029D9-DE5E-4D32-9153-D2DE1A700BE0}" srcOrd="0" destOrd="0" presId="urn:microsoft.com/office/officeart/2005/8/layout/hierarchy1"/>
    <dgm:cxn modelId="{085EF00D-72D7-4CD7-A487-847A10DE1567}" type="presParOf" srcId="{C0B029D9-DE5E-4D32-9153-D2DE1A700BE0}" destId="{A09E6BEF-E17B-414B-8A3C-FBEF027E63F6}" srcOrd="0" destOrd="0" presId="urn:microsoft.com/office/officeart/2005/8/layout/hierarchy1"/>
    <dgm:cxn modelId="{373DA0E0-B736-4B9A-BBE5-8C5032967817}" type="presParOf" srcId="{C0B029D9-DE5E-4D32-9153-D2DE1A700BE0}" destId="{03033F6A-5A2C-4932-8F61-12C80FDD2016}" srcOrd="1" destOrd="0" presId="urn:microsoft.com/office/officeart/2005/8/layout/hierarchy1"/>
    <dgm:cxn modelId="{63CCA22B-8587-460F-AFFB-E041BE50BEFD}" type="presParOf" srcId="{77C47CCE-A115-4A4C-8839-D1B38495D5E9}" destId="{9C0C71AF-207D-4A3A-ACD8-C3752D09B64F}" srcOrd="1" destOrd="0" presId="urn:microsoft.com/office/officeart/2005/8/layout/hierarchy1"/>
    <dgm:cxn modelId="{57BCB9C2-9EE9-4087-810D-096BCCA34EBB}" type="presParOf" srcId="{107C7686-881A-426E-B3CA-EC758C6EA3CA}" destId="{83ED9C7A-57C4-4C7A-956C-EE5999B22C98}" srcOrd="2" destOrd="0" presId="urn:microsoft.com/office/officeart/2005/8/layout/hierarchy1"/>
    <dgm:cxn modelId="{C2B9FF42-C1FC-495B-AD96-78674E9E501E}" type="presParOf" srcId="{83ED9C7A-57C4-4C7A-956C-EE5999B22C98}" destId="{DA51C01C-B7F9-4352-8785-C9A3C444F3A6}" srcOrd="0" destOrd="0" presId="urn:microsoft.com/office/officeart/2005/8/layout/hierarchy1"/>
    <dgm:cxn modelId="{132DAC0D-665D-4D2C-966C-3FD3A84EEBF1}" type="presParOf" srcId="{DA51C01C-B7F9-4352-8785-C9A3C444F3A6}" destId="{2AAD3B69-D0F4-4982-AB24-C8AB5F5467E5}" srcOrd="0" destOrd="0" presId="urn:microsoft.com/office/officeart/2005/8/layout/hierarchy1"/>
    <dgm:cxn modelId="{1F7DC955-1297-41ED-8123-AD6500EBE90B}" type="presParOf" srcId="{DA51C01C-B7F9-4352-8785-C9A3C444F3A6}" destId="{218FD176-ADD8-4A66-9ACE-3091AB8412E7}" srcOrd="1" destOrd="0" presId="urn:microsoft.com/office/officeart/2005/8/layout/hierarchy1"/>
    <dgm:cxn modelId="{E83442F8-32C6-41AC-96BB-1EF3330D7453}" type="presParOf" srcId="{83ED9C7A-57C4-4C7A-956C-EE5999B22C98}" destId="{C7107A18-6A7F-4A71-A3E4-46313A985FE1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C76307F-511B-431B-8051-34BA11505361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059D34D-FE0F-4978-9263-8553F8803296}">
      <dgm:prSet/>
      <dgm:spPr/>
      <dgm:t>
        <a:bodyPr/>
        <a:lstStyle/>
        <a:p>
          <a:r>
            <a:rPr lang="el-GR" dirty="0"/>
            <a:t>Διαφορετικοί μαθητές + διαφορετικό υπόβαθρο= διαφορετικό νόημα από το κείμενο</a:t>
          </a:r>
          <a:endParaRPr lang="en-US" dirty="0"/>
        </a:p>
      </dgm:t>
    </dgm:pt>
    <dgm:pt modelId="{299230E8-28CE-4858-A6DF-449B5FB6364E}" type="parTrans" cxnId="{D26185D8-98F5-499C-9356-C4B123E60953}">
      <dgm:prSet/>
      <dgm:spPr/>
      <dgm:t>
        <a:bodyPr/>
        <a:lstStyle/>
        <a:p>
          <a:endParaRPr lang="en-US"/>
        </a:p>
      </dgm:t>
    </dgm:pt>
    <dgm:pt modelId="{36D303A9-9FA7-4897-B924-572FF175FC26}" type="sibTrans" cxnId="{D26185D8-98F5-499C-9356-C4B123E60953}">
      <dgm:prSet/>
      <dgm:spPr/>
      <dgm:t>
        <a:bodyPr/>
        <a:lstStyle/>
        <a:p>
          <a:endParaRPr lang="en-US"/>
        </a:p>
      </dgm:t>
    </dgm:pt>
    <dgm:pt modelId="{42383E58-6C25-46CB-9C7F-76F22DA40188}">
      <dgm:prSet/>
      <dgm:spPr/>
      <dgm:t>
        <a:bodyPr/>
        <a:lstStyle/>
        <a:p>
          <a:r>
            <a:rPr lang="el-GR" dirty="0"/>
            <a:t>Φαύλος κύκλος: πρόσβαση σε συγκεκριμένη γνώση απαγορευμένη λόγω αναλφαβητισμού – δυσκολία εκμάθησης γιατί οι συγγραφείς υλικού για ενηλίκους θεωρούν δεδομένες ορισμένες γνώσεις για τους ενήλικες</a:t>
          </a:r>
          <a:endParaRPr lang="en-US" dirty="0"/>
        </a:p>
      </dgm:t>
    </dgm:pt>
    <dgm:pt modelId="{15B7AF36-41A2-444D-9348-9C976A08DA59}" type="parTrans" cxnId="{A0EAFC5B-C243-40C0-A2CA-B7231F127844}">
      <dgm:prSet/>
      <dgm:spPr/>
      <dgm:t>
        <a:bodyPr/>
        <a:lstStyle/>
        <a:p>
          <a:endParaRPr lang="en-US"/>
        </a:p>
      </dgm:t>
    </dgm:pt>
    <dgm:pt modelId="{ED467253-BEF9-4403-AC9F-13EB8916C522}" type="sibTrans" cxnId="{A0EAFC5B-C243-40C0-A2CA-B7231F127844}">
      <dgm:prSet/>
      <dgm:spPr/>
      <dgm:t>
        <a:bodyPr/>
        <a:lstStyle/>
        <a:p>
          <a:endParaRPr lang="en-US"/>
        </a:p>
      </dgm:t>
    </dgm:pt>
    <dgm:pt modelId="{6AD03E38-6D19-4F4E-8E55-B551650BEC9F}">
      <dgm:prSet/>
      <dgm:spPr/>
      <dgm:t>
        <a:bodyPr/>
        <a:lstStyle/>
        <a:p>
          <a:r>
            <a:rPr lang="el-GR" dirty="0"/>
            <a:t>Η προσπάθεια κατανόησης κειμένων διαφορετικής κουλτούρας με διαφορετικά πολιτιστικά υπονοούμενα καθιστά δύσκολη την κατανόηση από μειονοτικές γλωσσικές ομάδες.</a:t>
          </a:r>
          <a:endParaRPr lang="en-US" dirty="0"/>
        </a:p>
      </dgm:t>
    </dgm:pt>
    <dgm:pt modelId="{0405C67A-EC9C-4717-9C47-C7A053CEADCF}" type="parTrans" cxnId="{334E0181-5E77-4468-9059-382553C5B7D2}">
      <dgm:prSet/>
      <dgm:spPr/>
      <dgm:t>
        <a:bodyPr/>
        <a:lstStyle/>
        <a:p>
          <a:endParaRPr lang="en-US"/>
        </a:p>
      </dgm:t>
    </dgm:pt>
    <dgm:pt modelId="{5FFEFC4D-9139-49DD-B0C8-F13386B8A57A}" type="sibTrans" cxnId="{334E0181-5E77-4468-9059-382553C5B7D2}">
      <dgm:prSet/>
      <dgm:spPr/>
      <dgm:t>
        <a:bodyPr/>
        <a:lstStyle/>
        <a:p>
          <a:endParaRPr lang="en-US"/>
        </a:p>
      </dgm:t>
    </dgm:pt>
    <dgm:pt modelId="{F90833F3-97E3-4A65-80B0-4CCC001D8D1A}" type="pres">
      <dgm:prSet presAssocID="{9C76307F-511B-431B-8051-34BA11505361}" presName="vert0" presStyleCnt="0">
        <dgm:presLayoutVars>
          <dgm:dir/>
          <dgm:animOne val="branch"/>
          <dgm:animLvl val="lvl"/>
        </dgm:presLayoutVars>
      </dgm:prSet>
      <dgm:spPr/>
    </dgm:pt>
    <dgm:pt modelId="{A1400C3D-4165-4114-BAC5-7AC6DE2F21B7}" type="pres">
      <dgm:prSet presAssocID="{1059D34D-FE0F-4978-9263-8553F8803296}" presName="thickLine" presStyleLbl="alignNode1" presStyleIdx="0" presStyleCnt="3"/>
      <dgm:spPr/>
    </dgm:pt>
    <dgm:pt modelId="{06C19AAA-6B96-47B3-9BDF-C6070A2D3A55}" type="pres">
      <dgm:prSet presAssocID="{1059D34D-FE0F-4978-9263-8553F8803296}" presName="horz1" presStyleCnt="0"/>
      <dgm:spPr/>
    </dgm:pt>
    <dgm:pt modelId="{0A9B5899-316A-4314-9C98-7AACD175FD8A}" type="pres">
      <dgm:prSet presAssocID="{1059D34D-FE0F-4978-9263-8553F8803296}" presName="tx1" presStyleLbl="revTx" presStyleIdx="0" presStyleCnt="3"/>
      <dgm:spPr/>
    </dgm:pt>
    <dgm:pt modelId="{083B680B-FDE2-468E-8B41-51A10BDDCE59}" type="pres">
      <dgm:prSet presAssocID="{1059D34D-FE0F-4978-9263-8553F8803296}" presName="vert1" presStyleCnt="0"/>
      <dgm:spPr/>
    </dgm:pt>
    <dgm:pt modelId="{1814DC1D-4873-4096-9AD9-A695A30C498B}" type="pres">
      <dgm:prSet presAssocID="{42383E58-6C25-46CB-9C7F-76F22DA40188}" presName="thickLine" presStyleLbl="alignNode1" presStyleIdx="1" presStyleCnt="3"/>
      <dgm:spPr/>
    </dgm:pt>
    <dgm:pt modelId="{788A36BB-A86A-45E3-AB3B-5D2A2F609705}" type="pres">
      <dgm:prSet presAssocID="{42383E58-6C25-46CB-9C7F-76F22DA40188}" presName="horz1" presStyleCnt="0"/>
      <dgm:spPr/>
    </dgm:pt>
    <dgm:pt modelId="{69D3EE4C-2278-403C-9474-F43C1745B24A}" type="pres">
      <dgm:prSet presAssocID="{42383E58-6C25-46CB-9C7F-76F22DA40188}" presName="tx1" presStyleLbl="revTx" presStyleIdx="1" presStyleCnt="3"/>
      <dgm:spPr/>
    </dgm:pt>
    <dgm:pt modelId="{D3B1C9E2-88F4-408D-93DC-B6CE0A5F2C38}" type="pres">
      <dgm:prSet presAssocID="{42383E58-6C25-46CB-9C7F-76F22DA40188}" presName="vert1" presStyleCnt="0"/>
      <dgm:spPr/>
    </dgm:pt>
    <dgm:pt modelId="{555D68FC-FEF6-4E5B-AA34-16406B261104}" type="pres">
      <dgm:prSet presAssocID="{6AD03E38-6D19-4F4E-8E55-B551650BEC9F}" presName="thickLine" presStyleLbl="alignNode1" presStyleIdx="2" presStyleCnt="3"/>
      <dgm:spPr/>
    </dgm:pt>
    <dgm:pt modelId="{786BA220-8244-4599-A1AA-4190FDF9AA77}" type="pres">
      <dgm:prSet presAssocID="{6AD03E38-6D19-4F4E-8E55-B551650BEC9F}" presName="horz1" presStyleCnt="0"/>
      <dgm:spPr/>
    </dgm:pt>
    <dgm:pt modelId="{2071FC32-2A1A-4534-A052-161663940B79}" type="pres">
      <dgm:prSet presAssocID="{6AD03E38-6D19-4F4E-8E55-B551650BEC9F}" presName="tx1" presStyleLbl="revTx" presStyleIdx="2" presStyleCnt="3"/>
      <dgm:spPr/>
    </dgm:pt>
    <dgm:pt modelId="{56BB09AE-B91C-4A79-B7A0-6901880427B0}" type="pres">
      <dgm:prSet presAssocID="{6AD03E38-6D19-4F4E-8E55-B551650BEC9F}" presName="vert1" presStyleCnt="0"/>
      <dgm:spPr/>
    </dgm:pt>
  </dgm:ptLst>
  <dgm:cxnLst>
    <dgm:cxn modelId="{A0EAFC5B-C243-40C0-A2CA-B7231F127844}" srcId="{9C76307F-511B-431B-8051-34BA11505361}" destId="{42383E58-6C25-46CB-9C7F-76F22DA40188}" srcOrd="1" destOrd="0" parTransId="{15B7AF36-41A2-444D-9348-9C976A08DA59}" sibTransId="{ED467253-BEF9-4403-AC9F-13EB8916C522}"/>
    <dgm:cxn modelId="{77093C7D-FA90-4827-AC2D-200D9C099547}" type="presOf" srcId="{9C76307F-511B-431B-8051-34BA11505361}" destId="{F90833F3-97E3-4A65-80B0-4CCC001D8D1A}" srcOrd="0" destOrd="0" presId="urn:microsoft.com/office/officeart/2008/layout/LinedList"/>
    <dgm:cxn modelId="{334E0181-5E77-4468-9059-382553C5B7D2}" srcId="{9C76307F-511B-431B-8051-34BA11505361}" destId="{6AD03E38-6D19-4F4E-8E55-B551650BEC9F}" srcOrd="2" destOrd="0" parTransId="{0405C67A-EC9C-4717-9C47-C7A053CEADCF}" sibTransId="{5FFEFC4D-9139-49DD-B0C8-F13386B8A57A}"/>
    <dgm:cxn modelId="{D1FD4691-0931-4FCE-A7AE-B985AF8F2717}" type="presOf" srcId="{42383E58-6C25-46CB-9C7F-76F22DA40188}" destId="{69D3EE4C-2278-403C-9474-F43C1745B24A}" srcOrd="0" destOrd="0" presId="urn:microsoft.com/office/officeart/2008/layout/LinedList"/>
    <dgm:cxn modelId="{9D824693-8220-47AC-B2B6-F5234DEA63BA}" type="presOf" srcId="{1059D34D-FE0F-4978-9263-8553F8803296}" destId="{0A9B5899-316A-4314-9C98-7AACD175FD8A}" srcOrd="0" destOrd="0" presId="urn:microsoft.com/office/officeart/2008/layout/LinedList"/>
    <dgm:cxn modelId="{D26185D8-98F5-499C-9356-C4B123E60953}" srcId="{9C76307F-511B-431B-8051-34BA11505361}" destId="{1059D34D-FE0F-4978-9263-8553F8803296}" srcOrd="0" destOrd="0" parTransId="{299230E8-28CE-4858-A6DF-449B5FB6364E}" sibTransId="{36D303A9-9FA7-4897-B924-572FF175FC26}"/>
    <dgm:cxn modelId="{804655E0-F922-4FAB-B813-B0C4A6BA918E}" type="presOf" srcId="{6AD03E38-6D19-4F4E-8E55-B551650BEC9F}" destId="{2071FC32-2A1A-4534-A052-161663940B79}" srcOrd="0" destOrd="0" presId="urn:microsoft.com/office/officeart/2008/layout/LinedList"/>
    <dgm:cxn modelId="{0B0B2C6A-8982-4183-B6BF-0335090E4D4B}" type="presParOf" srcId="{F90833F3-97E3-4A65-80B0-4CCC001D8D1A}" destId="{A1400C3D-4165-4114-BAC5-7AC6DE2F21B7}" srcOrd="0" destOrd="0" presId="urn:microsoft.com/office/officeart/2008/layout/LinedList"/>
    <dgm:cxn modelId="{DB74D490-A5E0-4BF6-996D-5BDC19BD889F}" type="presParOf" srcId="{F90833F3-97E3-4A65-80B0-4CCC001D8D1A}" destId="{06C19AAA-6B96-47B3-9BDF-C6070A2D3A55}" srcOrd="1" destOrd="0" presId="urn:microsoft.com/office/officeart/2008/layout/LinedList"/>
    <dgm:cxn modelId="{F786DC10-62AE-4003-A564-D83B59D9C5CC}" type="presParOf" srcId="{06C19AAA-6B96-47B3-9BDF-C6070A2D3A55}" destId="{0A9B5899-316A-4314-9C98-7AACD175FD8A}" srcOrd="0" destOrd="0" presId="urn:microsoft.com/office/officeart/2008/layout/LinedList"/>
    <dgm:cxn modelId="{6B61D321-ACEE-49CC-B772-E379FC903F14}" type="presParOf" srcId="{06C19AAA-6B96-47B3-9BDF-C6070A2D3A55}" destId="{083B680B-FDE2-468E-8B41-51A10BDDCE59}" srcOrd="1" destOrd="0" presId="urn:microsoft.com/office/officeart/2008/layout/LinedList"/>
    <dgm:cxn modelId="{7E326149-B02D-4DE7-B2DF-56D9D01D8AA9}" type="presParOf" srcId="{F90833F3-97E3-4A65-80B0-4CCC001D8D1A}" destId="{1814DC1D-4873-4096-9AD9-A695A30C498B}" srcOrd="2" destOrd="0" presId="urn:microsoft.com/office/officeart/2008/layout/LinedList"/>
    <dgm:cxn modelId="{C6645BA5-4995-4E53-B4CC-92B67FC0E6D6}" type="presParOf" srcId="{F90833F3-97E3-4A65-80B0-4CCC001D8D1A}" destId="{788A36BB-A86A-45E3-AB3B-5D2A2F609705}" srcOrd="3" destOrd="0" presId="urn:microsoft.com/office/officeart/2008/layout/LinedList"/>
    <dgm:cxn modelId="{EB21F2AE-14DC-476D-91B1-A832FF19F5C7}" type="presParOf" srcId="{788A36BB-A86A-45E3-AB3B-5D2A2F609705}" destId="{69D3EE4C-2278-403C-9474-F43C1745B24A}" srcOrd="0" destOrd="0" presId="urn:microsoft.com/office/officeart/2008/layout/LinedList"/>
    <dgm:cxn modelId="{FB4D4D82-88F0-4683-9683-E4C8BE062140}" type="presParOf" srcId="{788A36BB-A86A-45E3-AB3B-5D2A2F609705}" destId="{D3B1C9E2-88F4-408D-93DC-B6CE0A5F2C38}" srcOrd="1" destOrd="0" presId="urn:microsoft.com/office/officeart/2008/layout/LinedList"/>
    <dgm:cxn modelId="{D7234BDA-6467-4221-90A7-3986B6C8B4A5}" type="presParOf" srcId="{F90833F3-97E3-4A65-80B0-4CCC001D8D1A}" destId="{555D68FC-FEF6-4E5B-AA34-16406B261104}" srcOrd="4" destOrd="0" presId="urn:microsoft.com/office/officeart/2008/layout/LinedList"/>
    <dgm:cxn modelId="{C5811448-F5F1-464C-B9B4-889ABE8228D1}" type="presParOf" srcId="{F90833F3-97E3-4A65-80B0-4CCC001D8D1A}" destId="{786BA220-8244-4599-A1AA-4190FDF9AA77}" srcOrd="5" destOrd="0" presId="urn:microsoft.com/office/officeart/2008/layout/LinedList"/>
    <dgm:cxn modelId="{1737B286-16C4-4A55-B76B-23C797112B67}" type="presParOf" srcId="{786BA220-8244-4599-A1AA-4190FDF9AA77}" destId="{2071FC32-2A1A-4534-A052-161663940B79}" srcOrd="0" destOrd="0" presId="urn:microsoft.com/office/officeart/2008/layout/LinedList"/>
    <dgm:cxn modelId="{2653044A-66E9-48D8-97AA-15F728586EA1}" type="presParOf" srcId="{786BA220-8244-4599-A1AA-4190FDF9AA77}" destId="{56BB09AE-B91C-4A79-B7A0-6901880427B0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CEEF09-E8B2-43AC-AB7A-63B665D865D7}">
      <dsp:nvSpPr>
        <dsp:cNvPr id="0" name=""/>
        <dsp:cNvSpPr/>
      </dsp:nvSpPr>
      <dsp:spPr>
        <a:xfrm>
          <a:off x="3481828" y="867828"/>
          <a:ext cx="66888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888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98785" y="910051"/>
        <a:ext cx="34974" cy="6994"/>
      </dsp:txXfrm>
    </dsp:sp>
    <dsp:sp modelId="{837D4B8D-1CDD-45DC-BCDC-72758ED02DFB}">
      <dsp:nvSpPr>
        <dsp:cNvPr id="0" name=""/>
        <dsp:cNvSpPr/>
      </dsp:nvSpPr>
      <dsp:spPr>
        <a:xfrm>
          <a:off x="442374" y="1172"/>
          <a:ext cx="3041253" cy="182475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024" tIns="156427" rIns="149024" bIns="15642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Προώθηση αφηρημένης </a:t>
          </a:r>
          <a:r>
            <a:rPr lang="el-GR" sz="1700" kern="1200" dirty="0">
              <a:latin typeface="Calibri Light" panose="020F0302020204030204"/>
            </a:rPr>
            <a:t>σκέψης</a:t>
          </a:r>
          <a:r>
            <a:rPr lang="el-GR" sz="1700" kern="1200" dirty="0"/>
            <a:t>, λογικής κρίσης, κριτικής σκέψης, εξισορροπημένης </a:t>
          </a:r>
          <a:r>
            <a:rPr lang="el-GR" sz="1700" kern="1200" dirty="0" err="1"/>
            <a:t>συνειδητότητας</a:t>
          </a:r>
          <a:r>
            <a:rPr lang="el-GR" sz="1700" kern="1200" dirty="0"/>
            <a:t>, </a:t>
          </a:r>
          <a:r>
            <a:rPr lang="el-GR" sz="1700" kern="1200" dirty="0" err="1"/>
            <a:t>ενσυναίσθησης</a:t>
          </a:r>
          <a:r>
            <a:rPr lang="el-GR" sz="1700" kern="1200" dirty="0"/>
            <a:t>, ευαισθησίας</a:t>
          </a:r>
          <a:endParaRPr lang="en-US" sz="1700" kern="1200" dirty="0"/>
        </a:p>
      </dsp:txBody>
      <dsp:txXfrm>
        <a:off x="442374" y="1172"/>
        <a:ext cx="3041253" cy="1824752"/>
      </dsp:txXfrm>
    </dsp:sp>
    <dsp:sp modelId="{942AB96E-A1D7-469B-87F9-DB39A899AEE9}">
      <dsp:nvSpPr>
        <dsp:cNvPr id="0" name=""/>
        <dsp:cNvSpPr/>
      </dsp:nvSpPr>
      <dsp:spPr>
        <a:xfrm>
          <a:off x="7222570" y="867828"/>
          <a:ext cx="66888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888" y="45720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539527" y="910051"/>
        <a:ext cx="34974" cy="6994"/>
      </dsp:txXfrm>
    </dsp:sp>
    <dsp:sp modelId="{45B2B94D-FCEB-4525-9F22-E894BB124CE4}">
      <dsp:nvSpPr>
        <dsp:cNvPr id="0" name=""/>
        <dsp:cNvSpPr/>
      </dsp:nvSpPr>
      <dsp:spPr>
        <a:xfrm>
          <a:off x="4183116" y="1172"/>
          <a:ext cx="3041253" cy="182475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024" tIns="156427" rIns="149024" bIns="15642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Απομνημόνευση, βιογραφίες για κληρονομιά, αξίες, ηθική</a:t>
          </a:r>
          <a:endParaRPr lang="en-US" sz="1700" kern="1200" dirty="0"/>
        </a:p>
      </dsp:txBody>
      <dsp:txXfrm>
        <a:off x="4183116" y="1172"/>
        <a:ext cx="3041253" cy="1824752"/>
      </dsp:txXfrm>
    </dsp:sp>
    <dsp:sp modelId="{4DC2CB9C-1111-409C-B948-87652793D6E4}">
      <dsp:nvSpPr>
        <dsp:cNvPr id="0" name=""/>
        <dsp:cNvSpPr/>
      </dsp:nvSpPr>
      <dsp:spPr>
        <a:xfrm>
          <a:off x="1963001" y="1824124"/>
          <a:ext cx="7481484" cy="668888"/>
        </a:xfrm>
        <a:custGeom>
          <a:avLst/>
          <a:gdLst/>
          <a:ahLst/>
          <a:cxnLst/>
          <a:rect l="0" t="0" r="0" b="0"/>
          <a:pathLst>
            <a:path>
              <a:moveTo>
                <a:pt x="7481484" y="0"/>
              </a:moveTo>
              <a:lnTo>
                <a:pt x="7481484" y="351544"/>
              </a:lnTo>
              <a:lnTo>
                <a:pt x="0" y="351544"/>
              </a:lnTo>
              <a:lnTo>
                <a:pt x="0" y="668888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515890" y="2155071"/>
        <a:ext cx="375705" cy="6994"/>
      </dsp:txXfrm>
    </dsp:sp>
    <dsp:sp modelId="{5CFE20B1-C524-4EDC-ADAE-3E282555B9BE}">
      <dsp:nvSpPr>
        <dsp:cNvPr id="0" name=""/>
        <dsp:cNvSpPr/>
      </dsp:nvSpPr>
      <dsp:spPr>
        <a:xfrm>
          <a:off x="7923858" y="1172"/>
          <a:ext cx="3041253" cy="182475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024" tIns="156427" rIns="149024" bIns="15642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Θρησκείες: κανόνες συμπεριφοράς (κοράνι)</a:t>
          </a:r>
          <a:endParaRPr lang="en-US" sz="1700" kern="1200" dirty="0"/>
        </a:p>
      </dsp:txBody>
      <dsp:txXfrm>
        <a:off x="7923858" y="1172"/>
        <a:ext cx="3041253" cy="1824752"/>
      </dsp:txXfrm>
    </dsp:sp>
    <dsp:sp modelId="{23C18B35-BD3D-4CCD-B74E-1AC80BCC31AA}">
      <dsp:nvSpPr>
        <dsp:cNvPr id="0" name=""/>
        <dsp:cNvSpPr/>
      </dsp:nvSpPr>
      <dsp:spPr>
        <a:xfrm>
          <a:off x="3481828" y="3392069"/>
          <a:ext cx="66888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888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98785" y="3434291"/>
        <a:ext cx="34974" cy="6994"/>
      </dsp:txXfrm>
    </dsp:sp>
    <dsp:sp modelId="{37FB4C30-F706-48EC-99C9-51E3109D0553}">
      <dsp:nvSpPr>
        <dsp:cNvPr id="0" name=""/>
        <dsp:cNvSpPr/>
      </dsp:nvSpPr>
      <dsp:spPr>
        <a:xfrm>
          <a:off x="442374" y="2525413"/>
          <a:ext cx="3041253" cy="1824752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024" tIns="156427" rIns="149024" bIns="15642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Πολιτιστικές κοινότητες όπου η μητέρα αναμένεται να </a:t>
          </a:r>
          <a:r>
            <a:rPr lang="el-GR" sz="1700" kern="1200" dirty="0">
              <a:latin typeface="Calibri Light" panose="020F0302020204030204"/>
            </a:rPr>
            <a:t>διαβάσει</a:t>
          </a:r>
          <a:r>
            <a:rPr lang="el-GR" sz="1700" kern="1200" dirty="0"/>
            <a:t> στα παιδιά της αλλά όχι πχ εθνικές εφημερίδες</a:t>
          </a:r>
          <a:endParaRPr lang="en-US" sz="1700" kern="1200" dirty="0"/>
        </a:p>
      </dsp:txBody>
      <dsp:txXfrm>
        <a:off x="442374" y="2525413"/>
        <a:ext cx="3041253" cy="1824752"/>
      </dsp:txXfrm>
    </dsp:sp>
    <dsp:sp modelId="{DE6CE99A-58D2-4C7A-9360-D37B56F1DF0C}">
      <dsp:nvSpPr>
        <dsp:cNvPr id="0" name=""/>
        <dsp:cNvSpPr/>
      </dsp:nvSpPr>
      <dsp:spPr>
        <a:xfrm>
          <a:off x="4183116" y="2525413"/>
          <a:ext cx="3041253" cy="1824752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024" tIns="156427" rIns="149024" bIns="156427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Έννοια </a:t>
          </a:r>
          <a:r>
            <a:rPr lang="el-GR" sz="1700" kern="1200" dirty="0" err="1"/>
            <a:t>γραμματισμού</a:t>
          </a:r>
          <a:r>
            <a:rPr lang="el-GR" sz="1700" kern="1200" dirty="0"/>
            <a:t> συνεχώς μεταβαλλόμενη</a:t>
          </a:r>
          <a:endParaRPr lang="en-US" sz="1700" kern="1200" dirty="0"/>
        </a:p>
      </dsp:txBody>
      <dsp:txXfrm>
        <a:off x="4183116" y="2525413"/>
        <a:ext cx="3041253" cy="18247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72BC4-573C-4B48-9525-3C415556120D}">
      <dsp:nvSpPr>
        <dsp:cNvPr id="0" name=""/>
        <dsp:cNvSpPr/>
      </dsp:nvSpPr>
      <dsp:spPr>
        <a:xfrm>
          <a:off x="3040792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912848"/>
        <a:ext cx="34897" cy="6979"/>
      </dsp:txXfrm>
    </dsp:sp>
    <dsp:sp modelId="{49412B76-A434-42EC-B0F5-72959F629ECA}">
      <dsp:nvSpPr>
        <dsp:cNvPr id="0" name=""/>
        <dsp:cNvSpPr/>
      </dsp:nvSpPr>
      <dsp:spPr>
        <a:xfrm>
          <a:off x="8061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Κανόνες συμπεριφοράς στις διαφορετικές περιπτώσεις χρήσεων του γραπτού λόγου που δημιουργούν οι δάσκαλοι</a:t>
          </a:r>
          <a:endParaRPr lang="en-US" sz="1500" kern="1200"/>
        </a:p>
      </dsp:txBody>
      <dsp:txXfrm>
        <a:off x="8061" y="5979"/>
        <a:ext cx="3034531" cy="1820718"/>
      </dsp:txXfrm>
    </dsp:sp>
    <dsp:sp modelId="{FBB71A1B-B36C-4EFA-9836-DDA349577B08}">
      <dsp:nvSpPr>
        <dsp:cNvPr id="0" name=""/>
        <dsp:cNvSpPr/>
      </dsp:nvSpPr>
      <dsp:spPr>
        <a:xfrm>
          <a:off x="6773265" y="870618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89488" y="912848"/>
        <a:ext cx="34897" cy="6979"/>
      </dsp:txXfrm>
    </dsp:sp>
    <dsp:sp modelId="{732D0E38-6E0A-4D74-9A07-DE042F602373}">
      <dsp:nvSpPr>
        <dsp:cNvPr id="0" name=""/>
        <dsp:cNvSpPr/>
      </dsp:nvSpPr>
      <dsp:spPr>
        <a:xfrm>
          <a:off x="3740534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Δάσκαλος αρχίζει- μαθητής απαντά- δάσκαλος αξιολογεί.</a:t>
          </a:r>
          <a:endParaRPr lang="en-US" sz="1500" kern="1200"/>
        </a:p>
      </dsp:txBody>
      <dsp:txXfrm>
        <a:off x="3740534" y="5979"/>
        <a:ext cx="3034531" cy="1820718"/>
      </dsp:txXfrm>
    </dsp:sp>
    <dsp:sp modelId="{224C722E-D39A-4566-B434-F13469A508EB}">
      <dsp:nvSpPr>
        <dsp:cNvPr id="0" name=""/>
        <dsp:cNvSpPr/>
      </dsp:nvSpPr>
      <dsp:spPr>
        <a:xfrm>
          <a:off x="1525326" y="1824897"/>
          <a:ext cx="7464946" cy="667342"/>
        </a:xfrm>
        <a:custGeom>
          <a:avLst/>
          <a:gdLst/>
          <a:ahLst/>
          <a:cxnLst/>
          <a:rect l="0" t="0" r="0" b="0"/>
          <a:pathLst>
            <a:path>
              <a:moveTo>
                <a:pt x="7464946" y="0"/>
              </a:moveTo>
              <a:lnTo>
                <a:pt x="7464946" y="350771"/>
              </a:lnTo>
              <a:lnTo>
                <a:pt x="0" y="350771"/>
              </a:lnTo>
              <a:lnTo>
                <a:pt x="0" y="667342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070362" y="2155079"/>
        <a:ext cx="374875" cy="6979"/>
      </dsp:txXfrm>
    </dsp:sp>
    <dsp:sp modelId="{2DBD8AC6-1816-4619-80ED-FC65E6A312FB}">
      <dsp:nvSpPr>
        <dsp:cNvPr id="0" name=""/>
        <dsp:cNvSpPr/>
      </dsp:nvSpPr>
      <dsp:spPr>
        <a:xfrm>
          <a:off x="7473007" y="5979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Σωστό λάθος, πολιτιστικά ανάρμοστες απαντήσεις</a:t>
          </a:r>
          <a:endParaRPr lang="en-US" sz="1500" kern="1200"/>
        </a:p>
      </dsp:txBody>
      <dsp:txXfrm>
        <a:off x="7473007" y="5979"/>
        <a:ext cx="3034531" cy="1820718"/>
      </dsp:txXfrm>
    </dsp:sp>
    <dsp:sp modelId="{F8AD4829-53AD-4FED-BD6F-6AAB56D79A3B}">
      <dsp:nvSpPr>
        <dsp:cNvPr id="0" name=""/>
        <dsp:cNvSpPr/>
      </dsp:nvSpPr>
      <dsp:spPr>
        <a:xfrm>
          <a:off x="3040792" y="3389279"/>
          <a:ext cx="66734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7342" y="45720"/>
              </a:lnTo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57014" y="3431509"/>
        <a:ext cx="34897" cy="6979"/>
      </dsp:txXfrm>
    </dsp:sp>
    <dsp:sp modelId="{5ABEAE40-3C86-433B-8F91-900367A86A0F}">
      <dsp:nvSpPr>
        <dsp:cNvPr id="0" name=""/>
        <dsp:cNvSpPr/>
      </dsp:nvSpPr>
      <dsp:spPr>
        <a:xfrm>
          <a:off x="8061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Σχέσεις εξουσίας στην τάξη</a:t>
          </a:r>
          <a:endParaRPr lang="en-US" sz="1500" kern="1200"/>
        </a:p>
      </dsp:txBody>
      <dsp:txXfrm>
        <a:off x="8061" y="2524640"/>
        <a:ext cx="3034531" cy="1820718"/>
      </dsp:txXfrm>
    </dsp:sp>
    <dsp:sp modelId="{A70A81CD-C090-40D1-BC14-ABEF2CA9C2B7}">
      <dsp:nvSpPr>
        <dsp:cNvPr id="0" name=""/>
        <dsp:cNvSpPr/>
      </dsp:nvSpPr>
      <dsp:spPr>
        <a:xfrm>
          <a:off x="3740534" y="2524640"/>
          <a:ext cx="3034531" cy="182071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695" tIns="156081" rIns="148695" bIns="156081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500" kern="1200"/>
            <a:t>Δάσκαλοι πρέπει να διευρύνουν κοινωνικούς ρόλους μαθητών και δασκάλων ώστε να ικανοποιούνται πλήρως οι ανάγκες μέσω ανάδειξης διαφορετικών χρήσεων αλφαβητισμού</a:t>
          </a:r>
          <a:endParaRPr lang="en-US" sz="1500" kern="1200"/>
        </a:p>
      </dsp:txBody>
      <dsp:txXfrm>
        <a:off x="3740534" y="2524640"/>
        <a:ext cx="3034531" cy="182071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78E235-4996-49DE-AAED-4823BC32E49A}">
      <dsp:nvSpPr>
        <dsp:cNvPr id="0" name=""/>
        <dsp:cNvSpPr/>
      </dsp:nvSpPr>
      <dsp:spPr>
        <a:xfrm>
          <a:off x="0" y="411891"/>
          <a:ext cx="4828172" cy="4828172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617676-7978-4680-A73C-217AB2B58837}">
      <dsp:nvSpPr>
        <dsp:cNvPr id="0" name=""/>
        <dsp:cNvSpPr/>
      </dsp:nvSpPr>
      <dsp:spPr>
        <a:xfrm>
          <a:off x="313831" y="725722"/>
          <a:ext cx="1931268" cy="193126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Αφορούν ή απευθύνονται σε κάποιον</a:t>
          </a:r>
          <a:endParaRPr lang="en-US" sz="1600" kern="1200"/>
        </a:p>
      </dsp:txBody>
      <dsp:txXfrm>
        <a:off x="408108" y="819999"/>
        <a:ext cx="1742714" cy="1742714"/>
      </dsp:txXfrm>
    </dsp:sp>
    <dsp:sp modelId="{A5158A71-2AA6-497F-B172-FC3790816BF3}">
      <dsp:nvSpPr>
        <dsp:cNvPr id="0" name=""/>
        <dsp:cNvSpPr/>
      </dsp:nvSpPr>
      <dsp:spPr>
        <a:xfrm>
          <a:off x="2583072" y="725722"/>
          <a:ext cx="1931268" cy="1931268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Εσωτερικό, πνευματικό διάλογο για τον οποίο δημιουργείται κάποιο νόημα.</a:t>
          </a:r>
          <a:endParaRPr lang="en-US" sz="1600" kern="1200"/>
        </a:p>
      </dsp:txBody>
      <dsp:txXfrm>
        <a:off x="2677349" y="819999"/>
        <a:ext cx="1742714" cy="1742714"/>
      </dsp:txXfrm>
    </dsp:sp>
    <dsp:sp modelId="{1EFFB8D6-A42B-4E2E-AAFB-9A46721FBE4E}">
      <dsp:nvSpPr>
        <dsp:cNvPr id="0" name=""/>
        <dsp:cNvSpPr/>
      </dsp:nvSpPr>
      <dsp:spPr>
        <a:xfrm>
          <a:off x="313831" y="2994963"/>
          <a:ext cx="1931268" cy="1931268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Γνωστές λέξεις συνδυάζονται με εμπειρία που σχετίζεται με τις λέξεις που διαβάζουν</a:t>
          </a:r>
          <a:endParaRPr lang="en-US" sz="1600" kern="1200"/>
        </a:p>
      </dsp:txBody>
      <dsp:txXfrm>
        <a:off x="408108" y="3089240"/>
        <a:ext cx="1742714" cy="1742714"/>
      </dsp:txXfrm>
    </dsp:sp>
    <dsp:sp modelId="{5987C582-5828-4461-B633-08F155163163}">
      <dsp:nvSpPr>
        <dsp:cNvPr id="0" name=""/>
        <dsp:cNvSpPr/>
      </dsp:nvSpPr>
      <dsp:spPr>
        <a:xfrm>
          <a:off x="2583072" y="2994963"/>
          <a:ext cx="1931268" cy="193126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600" kern="1200"/>
            <a:t>Εσωτερική αναγνωστική διαδικασία διαμορφώνεται από τις εξωτερικές κοινωνικές δυνάμεις</a:t>
          </a:r>
          <a:endParaRPr lang="en-US" sz="1600" kern="1200"/>
        </a:p>
      </dsp:txBody>
      <dsp:txXfrm>
        <a:off x="2677349" y="3089240"/>
        <a:ext cx="1742714" cy="17427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52AD06-E218-4425-A5A4-04A811433C04}">
      <dsp:nvSpPr>
        <dsp:cNvPr id="0" name=""/>
        <dsp:cNvSpPr/>
      </dsp:nvSpPr>
      <dsp:spPr>
        <a:xfrm>
          <a:off x="0" y="2700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AB663-02F1-4D28-86FE-230021417A1C}">
      <dsp:nvSpPr>
        <dsp:cNvPr id="0" name=""/>
        <dsp:cNvSpPr/>
      </dsp:nvSpPr>
      <dsp:spPr>
        <a:xfrm>
          <a:off x="0" y="2700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Πρόσκτηση βασικών γνώσεων: ικανότητα αποκωδικοποίησης συμβόλων σελίδας σε ήχους – νόημα από ήχους</a:t>
          </a:r>
          <a:endParaRPr lang="en-US" sz="1900" kern="1200"/>
        </a:p>
      </dsp:txBody>
      <dsp:txXfrm>
        <a:off x="0" y="2700"/>
        <a:ext cx="6291714" cy="920888"/>
      </dsp:txXfrm>
    </dsp:sp>
    <dsp:sp modelId="{5E0D1043-48AF-4F26-9827-323F01AC1280}">
      <dsp:nvSpPr>
        <dsp:cNvPr id="0" name=""/>
        <dsp:cNvSpPr/>
      </dsp:nvSpPr>
      <dsp:spPr>
        <a:xfrm>
          <a:off x="0" y="923589"/>
          <a:ext cx="6291714" cy="0"/>
        </a:xfrm>
        <a:prstGeom prst="line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accent2">
              <a:hueOff val="-291073"/>
              <a:satOff val="-16786"/>
              <a:lumOff val="172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8046CF-C7FB-47E6-950F-4CF45C2E8A87}">
      <dsp:nvSpPr>
        <dsp:cNvPr id="0" name=""/>
        <dsp:cNvSpPr/>
      </dsp:nvSpPr>
      <dsp:spPr>
        <a:xfrm>
          <a:off x="0" y="923589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Ανάγνωση – να λέει τις λέξεις</a:t>
          </a:r>
          <a:endParaRPr lang="en-US" sz="1900" kern="1200"/>
        </a:p>
      </dsp:txBody>
      <dsp:txXfrm>
        <a:off x="0" y="923589"/>
        <a:ext cx="6291714" cy="920888"/>
      </dsp:txXfrm>
    </dsp:sp>
    <dsp:sp modelId="{416BC223-9175-4A23-B116-A7938FB9AFA0}">
      <dsp:nvSpPr>
        <dsp:cNvPr id="0" name=""/>
        <dsp:cNvSpPr/>
      </dsp:nvSpPr>
      <dsp:spPr>
        <a:xfrm>
          <a:off x="0" y="1844478"/>
          <a:ext cx="6291714" cy="0"/>
        </a:xfrm>
        <a:prstGeom prst="line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accent2">
              <a:hueOff val="-582145"/>
              <a:satOff val="-33571"/>
              <a:lumOff val="345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A16101-5429-4BC7-B5CE-90520D7B63ED}">
      <dsp:nvSpPr>
        <dsp:cNvPr id="0" name=""/>
        <dsp:cNvSpPr/>
      </dsp:nvSpPr>
      <dsp:spPr>
        <a:xfrm>
          <a:off x="0" y="1844478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Γραφή – να ορθογραφεί και να γράφει ορθές γραμματικά προτάσεις </a:t>
          </a:r>
          <a:endParaRPr lang="en-US" sz="1900" kern="1200"/>
        </a:p>
      </dsp:txBody>
      <dsp:txXfrm>
        <a:off x="0" y="1844478"/>
        <a:ext cx="6291714" cy="920888"/>
      </dsp:txXfrm>
    </dsp:sp>
    <dsp:sp modelId="{31A8B497-9B65-4DE0-84E6-E49F28C6E6FE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accent2">
              <a:hueOff val="-873218"/>
              <a:satOff val="-50357"/>
              <a:lumOff val="5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CE4C28-5AFD-41F5-BDBB-C79A3A16E83F}">
      <dsp:nvSpPr>
        <dsp:cNvPr id="0" name=""/>
        <dsp:cNvSpPr/>
      </dsp:nvSpPr>
      <dsp:spPr>
        <a:xfrm>
          <a:off x="0" y="2765367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b="1" kern="1200"/>
            <a:t>ΤΕΧΝΙΚΗ ΔΕΞΙΟΤΗΤΑ: </a:t>
          </a:r>
          <a:r>
            <a:rPr lang="el-GR" sz="1900" kern="1200"/>
            <a:t>ουδέτερη ως προς τους στόχους της, κοινή για όλες τις γλώσσες</a:t>
          </a:r>
          <a:endParaRPr lang="en-US" sz="1900" kern="1200"/>
        </a:p>
      </dsp:txBody>
      <dsp:txXfrm>
        <a:off x="0" y="2765367"/>
        <a:ext cx="6291714" cy="920888"/>
      </dsp:txXfrm>
    </dsp:sp>
    <dsp:sp modelId="{E64D4968-F3C8-48BC-8B7F-6B57DA28DD43}">
      <dsp:nvSpPr>
        <dsp:cNvPr id="0" name=""/>
        <dsp:cNvSpPr/>
      </dsp:nvSpPr>
      <dsp:spPr>
        <a:xfrm>
          <a:off x="0" y="3686256"/>
          <a:ext cx="6291714" cy="0"/>
        </a:xfrm>
        <a:prstGeom prst="line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accent2">
              <a:hueOff val="-1164290"/>
              <a:satOff val="-67142"/>
              <a:lumOff val="690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2FC649-FA2E-459F-9506-BB0ECE6DC08C}">
      <dsp:nvSpPr>
        <dsp:cNvPr id="0" name=""/>
        <dsp:cNvSpPr/>
      </dsp:nvSpPr>
      <dsp:spPr>
        <a:xfrm>
          <a:off x="0" y="3686256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Λεξιλόγιο – γραμματική – σύνταξη</a:t>
          </a:r>
          <a:endParaRPr lang="en-US" sz="1900" kern="1200"/>
        </a:p>
      </dsp:txBody>
      <dsp:txXfrm>
        <a:off x="0" y="3686256"/>
        <a:ext cx="6291714" cy="920888"/>
      </dsp:txXfrm>
    </dsp:sp>
    <dsp:sp modelId="{5BD71D70-4C9F-4E21-9148-35651EE9CFD1}">
      <dsp:nvSpPr>
        <dsp:cNvPr id="0" name=""/>
        <dsp:cNvSpPr/>
      </dsp:nvSpPr>
      <dsp:spPr>
        <a:xfrm>
          <a:off x="0" y="4607145"/>
          <a:ext cx="6291714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2AA0C5-DF18-4637-89F4-8C80BCCB174D}">
      <dsp:nvSpPr>
        <dsp:cNvPr id="0" name=""/>
        <dsp:cNvSpPr/>
      </dsp:nvSpPr>
      <dsp:spPr>
        <a:xfrm>
          <a:off x="0" y="4607145"/>
          <a:ext cx="6291714" cy="9208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Επίκεντρο: διδασκαλία φθόγγων, γραμμάτων, φωνητικής , </a:t>
          </a:r>
          <a:r>
            <a:rPr lang="el-GR" sz="1900" b="1" kern="1200"/>
            <a:t>πρότυπης γλώσσας</a:t>
          </a:r>
          <a:endParaRPr lang="en-US" sz="1900" kern="1200"/>
        </a:p>
      </dsp:txBody>
      <dsp:txXfrm>
        <a:off x="0" y="4607145"/>
        <a:ext cx="6291714" cy="92088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1DD04-E7BA-4BD7-BE1E-EC54CF60CC0D}">
      <dsp:nvSpPr>
        <dsp:cNvPr id="0" name=""/>
        <dsp:cNvSpPr/>
      </dsp:nvSpPr>
      <dsp:spPr>
        <a:xfrm>
          <a:off x="3082131" y="0"/>
          <a:ext cx="4351338" cy="4351338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E99AEA-63D4-4774-B2BD-13B8409DEDCB}">
      <dsp:nvSpPr>
        <dsp:cNvPr id="0" name=""/>
        <dsp:cNvSpPr/>
      </dsp:nvSpPr>
      <dsp:spPr>
        <a:xfrm>
          <a:off x="3495508" y="413377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Δε σημαίνει ανάγνωση ποιοτικών εφημερίδων και βιβλίων</a:t>
          </a:r>
          <a:endParaRPr lang="en-US" sz="1400" kern="1200"/>
        </a:p>
      </dsp:txBody>
      <dsp:txXfrm>
        <a:off x="3578350" y="496219"/>
        <a:ext cx="1531337" cy="1531337"/>
      </dsp:txXfrm>
    </dsp:sp>
    <dsp:sp modelId="{8CED4068-A6F8-45BF-AA5D-A1DF6F10D397}">
      <dsp:nvSpPr>
        <dsp:cNvPr id="0" name=""/>
        <dsp:cNvSpPr/>
      </dsp:nvSpPr>
      <dsp:spPr>
        <a:xfrm>
          <a:off x="5323070" y="413377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Αφορά χαμηλότερα επίπεδα ικανότητας</a:t>
          </a:r>
          <a:endParaRPr lang="en-US" sz="1400" kern="1200"/>
        </a:p>
      </dsp:txBody>
      <dsp:txXfrm>
        <a:off x="5405912" y="496219"/>
        <a:ext cx="1531337" cy="1531337"/>
      </dsp:txXfrm>
    </dsp:sp>
    <dsp:sp modelId="{B8008F17-0825-4BF1-86A8-C0EBB6556167}">
      <dsp:nvSpPr>
        <dsp:cNvPr id="0" name=""/>
        <dsp:cNvSpPr/>
      </dsp:nvSpPr>
      <dsp:spPr>
        <a:xfrm>
          <a:off x="3495508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Λειτουργικά εγγράμματοι συχνά μπορούν να διαβάσουν, αλλά όχι να κάνουν αυτό που διαβάζουν</a:t>
          </a:r>
          <a:endParaRPr lang="en-US" sz="1400" kern="1200"/>
        </a:p>
      </dsp:txBody>
      <dsp:txXfrm>
        <a:off x="3578350" y="2323781"/>
        <a:ext cx="1531337" cy="1531337"/>
      </dsp:txXfrm>
    </dsp:sp>
    <dsp:sp modelId="{3C82627A-0FA7-4064-A321-88D4EEF08B1D}">
      <dsp:nvSpPr>
        <dsp:cNvPr id="0" name=""/>
        <dsp:cNvSpPr/>
      </dsp:nvSpPr>
      <dsp:spPr>
        <a:xfrm>
          <a:off x="5323070" y="2240939"/>
          <a:ext cx="1697021" cy="169702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400" kern="1200"/>
            <a:t>Πιθανόν να μην είναι αρκετός για τις τεχνολογικά προηγμένες κοινωνίες</a:t>
          </a:r>
          <a:endParaRPr lang="en-US" sz="1400" kern="1200"/>
        </a:p>
      </dsp:txBody>
      <dsp:txXfrm>
        <a:off x="5405912" y="2323781"/>
        <a:ext cx="1531337" cy="15313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6E9AB5-DCAE-43E6-88C6-45E823B3FC4F}">
      <dsp:nvSpPr>
        <dsp:cNvPr id="0" name=""/>
        <dsp:cNvSpPr/>
      </dsp:nvSpPr>
      <dsp:spPr>
        <a:xfrm>
          <a:off x="2614981" y="709129"/>
          <a:ext cx="5469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6965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024" y="751961"/>
        <a:ext cx="28878" cy="5775"/>
      </dsp:txXfrm>
    </dsp:sp>
    <dsp:sp modelId="{D51141FD-522E-475A-A1F9-86ECD26E13A3}">
      <dsp:nvSpPr>
        <dsp:cNvPr id="0" name=""/>
        <dsp:cNvSpPr/>
      </dsp:nvSpPr>
      <dsp:spPr>
        <a:xfrm>
          <a:off x="105624" y="1502"/>
          <a:ext cx="2511156" cy="150669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Διαμετρικά αντίθετη με την ιδέα απλής αποκωδικοποίησης</a:t>
          </a:r>
          <a:endParaRPr lang="en-US" sz="1700" kern="1200"/>
        </a:p>
      </dsp:txBody>
      <dsp:txXfrm>
        <a:off x="105624" y="1502"/>
        <a:ext cx="2511156" cy="1506693"/>
      </dsp:txXfrm>
    </dsp:sp>
    <dsp:sp modelId="{0577EB1A-BED7-49AA-81ED-A53250275B85}">
      <dsp:nvSpPr>
        <dsp:cNvPr id="0" name=""/>
        <dsp:cNvSpPr/>
      </dsp:nvSpPr>
      <dsp:spPr>
        <a:xfrm>
          <a:off x="1361202" y="1506396"/>
          <a:ext cx="3088722" cy="546965"/>
        </a:xfrm>
        <a:custGeom>
          <a:avLst/>
          <a:gdLst/>
          <a:ahLst/>
          <a:cxnLst/>
          <a:rect l="0" t="0" r="0" b="0"/>
          <a:pathLst>
            <a:path>
              <a:moveTo>
                <a:pt x="3088722" y="0"/>
              </a:moveTo>
              <a:lnTo>
                <a:pt x="3088722" y="290582"/>
              </a:lnTo>
              <a:lnTo>
                <a:pt x="0" y="290582"/>
              </a:lnTo>
              <a:lnTo>
                <a:pt x="0" y="546965"/>
              </a:lnTo>
            </a:path>
          </a:pathLst>
        </a:custGeom>
        <a:noFill/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7007" y="1776991"/>
        <a:ext cx="157112" cy="5775"/>
      </dsp:txXfrm>
    </dsp:sp>
    <dsp:sp modelId="{336D5362-B9CE-4DA1-B6E7-0042F1E8565F}">
      <dsp:nvSpPr>
        <dsp:cNvPr id="0" name=""/>
        <dsp:cNvSpPr/>
      </dsp:nvSpPr>
      <dsp:spPr>
        <a:xfrm>
          <a:off x="3194346" y="1502"/>
          <a:ext cx="2511156" cy="150669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Έμφαση στην εκμάθηση ανάγνωσης και γραφής για ένα σκοπό: επικοινωνία, προσωπική ευχαρίστηση</a:t>
          </a:r>
          <a:endParaRPr lang="en-US" sz="1700" kern="1200"/>
        </a:p>
      </dsp:txBody>
      <dsp:txXfrm>
        <a:off x="3194346" y="1502"/>
        <a:ext cx="2511156" cy="1506693"/>
      </dsp:txXfrm>
    </dsp:sp>
    <dsp:sp modelId="{6CC3CE9F-2CF8-4A5D-A7CF-33FCF92468E0}">
      <dsp:nvSpPr>
        <dsp:cNvPr id="0" name=""/>
        <dsp:cNvSpPr/>
      </dsp:nvSpPr>
      <dsp:spPr>
        <a:xfrm>
          <a:off x="2614981" y="2793389"/>
          <a:ext cx="5469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46965" y="45720"/>
              </a:lnTo>
            </a:path>
          </a:pathLst>
        </a:custGeom>
        <a:noFill/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74024" y="2836221"/>
        <a:ext cx="28878" cy="5775"/>
      </dsp:txXfrm>
    </dsp:sp>
    <dsp:sp modelId="{0B8D2FAA-7A94-4699-B2D2-328C9AF1A5F2}">
      <dsp:nvSpPr>
        <dsp:cNvPr id="0" name=""/>
        <dsp:cNvSpPr/>
      </dsp:nvSpPr>
      <dsp:spPr>
        <a:xfrm>
          <a:off x="105624" y="2085762"/>
          <a:ext cx="2511156" cy="150669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Ολιστική- συνδυαστική εκμάθηση ανάγνωσης, γραφής, ορθογραφίας, ικανότητας στον προφορικό λόγο.</a:t>
          </a:r>
          <a:endParaRPr lang="en-US" sz="1700" kern="1200"/>
        </a:p>
      </dsp:txBody>
      <dsp:txXfrm>
        <a:off x="105624" y="2085762"/>
        <a:ext cx="2511156" cy="1506693"/>
      </dsp:txXfrm>
    </dsp:sp>
    <dsp:sp modelId="{D51D991E-84FC-4D9D-A185-9B7D44AABF9E}">
      <dsp:nvSpPr>
        <dsp:cNvPr id="0" name=""/>
        <dsp:cNvSpPr/>
      </dsp:nvSpPr>
      <dsp:spPr>
        <a:xfrm>
          <a:off x="1361202" y="3590656"/>
          <a:ext cx="3088722" cy="546965"/>
        </a:xfrm>
        <a:custGeom>
          <a:avLst/>
          <a:gdLst/>
          <a:ahLst/>
          <a:cxnLst/>
          <a:rect l="0" t="0" r="0" b="0"/>
          <a:pathLst>
            <a:path>
              <a:moveTo>
                <a:pt x="3088722" y="0"/>
              </a:moveTo>
              <a:lnTo>
                <a:pt x="3088722" y="290582"/>
              </a:lnTo>
              <a:lnTo>
                <a:pt x="0" y="290582"/>
              </a:lnTo>
              <a:lnTo>
                <a:pt x="0" y="546965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827007" y="3861251"/>
        <a:ext cx="157112" cy="5775"/>
      </dsp:txXfrm>
    </dsp:sp>
    <dsp:sp modelId="{0ABCEFF5-58FD-4C2D-9E9B-5F17D14D3320}">
      <dsp:nvSpPr>
        <dsp:cNvPr id="0" name=""/>
        <dsp:cNvSpPr/>
      </dsp:nvSpPr>
      <dsp:spPr>
        <a:xfrm>
          <a:off x="3194346" y="2085762"/>
          <a:ext cx="2511156" cy="150669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Νόημα για το παιδί</a:t>
          </a:r>
          <a:endParaRPr lang="en-US" sz="1700" kern="1200"/>
        </a:p>
      </dsp:txBody>
      <dsp:txXfrm>
        <a:off x="3194346" y="2085762"/>
        <a:ext cx="2511156" cy="1506693"/>
      </dsp:txXfrm>
    </dsp:sp>
    <dsp:sp modelId="{46BC4DA4-301D-43E9-85AF-7886BF0950ED}">
      <dsp:nvSpPr>
        <dsp:cNvPr id="0" name=""/>
        <dsp:cNvSpPr/>
      </dsp:nvSpPr>
      <dsp:spPr>
        <a:xfrm>
          <a:off x="105624" y="4170022"/>
          <a:ext cx="2511156" cy="150669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3049" tIns="129161" rIns="123049" bIns="129161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Βάρος στη χρήση γλώσσας για επικοινωνία, λειτουργία όχι μορφή</a:t>
          </a:r>
          <a:endParaRPr lang="en-US" sz="1700" kern="1200"/>
        </a:p>
      </dsp:txBody>
      <dsp:txXfrm>
        <a:off x="105624" y="4170022"/>
        <a:ext cx="2511156" cy="15066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90FA83-61D2-4B77-BA6B-8542BB0551DF}">
      <dsp:nvSpPr>
        <dsp:cNvPr id="0" name=""/>
        <dsp:cNvSpPr/>
      </dsp:nvSpPr>
      <dsp:spPr>
        <a:xfrm>
          <a:off x="3425469" y="828215"/>
          <a:ext cx="6371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7173" y="45720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27361" y="870597"/>
        <a:ext cx="33388" cy="6677"/>
      </dsp:txXfrm>
    </dsp:sp>
    <dsp:sp modelId="{C4EB732C-8DBF-49F1-9820-7BBC43096DC1}">
      <dsp:nvSpPr>
        <dsp:cNvPr id="0" name=""/>
        <dsp:cNvSpPr/>
      </dsp:nvSpPr>
      <dsp:spPr>
        <a:xfrm>
          <a:off x="523905" y="2926"/>
          <a:ext cx="2903363" cy="174201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67" tIns="149335" rIns="142267" bIns="14933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Ορισμένη περίσταση, για συγκεκριμένο λόγο</a:t>
          </a:r>
          <a:endParaRPr lang="en-US" sz="1900" kern="1200"/>
        </a:p>
      </dsp:txBody>
      <dsp:txXfrm>
        <a:off x="523905" y="2926"/>
        <a:ext cx="2903363" cy="1742018"/>
      </dsp:txXfrm>
    </dsp:sp>
    <dsp:sp modelId="{61E4533F-EE5D-402A-ABA6-8EB0F2197255}">
      <dsp:nvSpPr>
        <dsp:cNvPr id="0" name=""/>
        <dsp:cNvSpPr/>
      </dsp:nvSpPr>
      <dsp:spPr>
        <a:xfrm>
          <a:off x="6996606" y="828215"/>
          <a:ext cx="6371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7173" y="45720"/>
              </a:lnTo>
            </a:path>
          </a:pathLst>
        </a:custGeom>
        <a:noFill/>
        <a:ln w="6350" cap="flat" cmpd="sng" algn="ctr">
          <a:solidFill>
            <a:schemeClr val="accent2">
              <a:hueOff val="-363841"/>
              <a:satOff val="-20982"/>
              <a:lumOff val="2157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98499" y="870597"/>
        <a:ext cx="33388" cy="6677"/>
      </dsp:txXfrm>
    </dsp:sp>
    <dsp:sp modelId="{5C466DC5-666C-4AC2-9517-A473C8729A8D}">
      <dsp:nvSpPr>
        <dsp:cNvPr id="0" name=""/>
        <dsp:cNvSpPr/>
      </dsp:nvSpPr>
      <dsp:spPr>
        <a:xfrm>
          <a:off x="4095043" y="2926"/>
          <a:ext cx="2903363" cy="1742018"/>
        </a:xfrm>
        <a:prstGeom prst="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67" tIns="149335" rIns="142267" bIns="14933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Πρώτα στοχασμός γύρω από τις ιδέες του ατόμου και εξωτερίκευση νοημάτων</a:t>
          </a:r>
          <a:endParaRPr lang="en-US" sz="1900" kern="1200"/>
        </a:p>
      </dsp:txBody>
      <dsp:txXfrm>
        <a:off x="4095043" y="2926"/>
        <a:ext cx="2903363" cy="1742018"/>
      </dsp:txXfrm>
    </dsp:sp>
    <dsp:sp modelId="{E5913045-88E3-4EFF-A3B5-FED663E12F0D}">
      <dsp:nvSpPr>
        <dsp:cNvPr id="0" name=""/>
        <dsp:cNvSpPr/>
      </dsp:nvSpPr>
      <dsp:spPr>
        <a:xfrm>
          <a:off x="1975587" y="1743145"/>
          <a:ext cx="7142275" cy="637173"/>
        </a:xfrm>
        <a:custGeom>
          <a:avLst/>
          <a:gdLst/>
          <a:ahLst/>
          <a:cxnLst/>
          <a:rect l="0" t="0" r="0" b="0"/>
          <a:pathLst>
            <a:path>
              <a:moveTo>
                <a:pt x="7142275" y="0"/>
              </a:moveTo>
              <a:lnTo>
                <a:pt x="7142275" y="335686"/>
              </a:lnTo>
              <a:lnTo>
                <a:pt x="0" y="335686"/>
              </a:lnTo>
              <a:lnTo>
                <a:pt x="0" y="637173"/>
              </a:lnTo>
            </a:path>
          </a:pathLst>
        </a:custGeom>
        <a:noFill/>
        <a:ln w="635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367389" y="2058393"/>
        <a:ext cx="358671" cy="6677"/>
      </dsp:txXfrm>
    </dsp:sp>
    <dsp:sp modelId="{949852B4-3BD8-4474-A4D4-AEBE9A6B3CBB}">
      <dsp:nvSpPr>
        <dsp:cNvPr id="0" name=""/>
        <dsp:cNvSpPr/>
      </dsp:nvSpPr>
      <dsp:spPr>
        <a:xfrm>
          <a:off x="7666180" y="2926"/>
          <a:ext cx="2903363" cy="1742018"/>
        </a:xfrm>
        <a:prstGeom prst="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67" tIns="149335" rIns="142267" bIns="14933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Μαζί με άλλους, σταδιακή δόμηση και αναδόμηση κειμένου</a:t>
          </a:r>
          <a:endParaRPr lang="en-US" sz="1900" kern="1200"/>
        </a:p>
      </dsp:txBody>
      <dsp:txXfrm>
        <a:off x="7666180" y="2926"/>
        <a:ext cx="2903363" cy="1742018"/>
      </dsp:txXfrm>
    </dsp:sp>
    <dsp:sp modelId="{38533B77-D9E3-49BF-9767-E8BA95282B3C}">
      <dsp:nvSpPr>
        <dsp:cNvPr id="0" name=""/>
        <dsp:cNvSpPr/>
      </dsp:nvSpPr>
      <dsp:spPr>
        <a:xfrm>
          <a:off x="3425469" y="3238008"/>
          <a:ext cx="6371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7173" y="45720"/>
              </a:lnTo>
            </a:path>
          </a:pathLst>
        </a:custGeom>
        <a:noFill/>
        <a:ln w="6350" cap="flat" cmpd="sng" algn="ctr">
          <a:solidFill>
            <a:schemeClr val="accent2">
              <a:hueOff val="-1091522"/>
              <a:satOff val="-62946"/>
              <a:lumOff val="647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727361" y="3280389"/>
        <a:ext cx="33388" cy="6677"/>
      </dsp:txXfrm>
    </dsp:sp>
    <dsp:sp modelId="{8BD67E90-885F-457F-907A-050B79CE919C}">
      <dsp:nvSpPr>
        <dsp:cNvPr id="0" name=""/>
        <dsp:cNvSpPr/>
      </dsp:nvSpPr>
      <dsp:spPr>
        <a:xfrm>
          <a:off x="523905" y="2412718"/>
          <a:ext cx="2903363" cy="1742018"/>
        </a:xfrm>
        <a:prstGeom prst="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67" tIns="149335" rIns="142267" bIns="14933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Συνεχής επισήμανση γραμματικών και ορθογραφικών λαθών ψυχοφθόρα.</a:t>
          </a:r>
          <a:endParaRPr lang="en-US" sz="1900" kern="1200"/>
        </a:p>
      </dsp:txBody>
      <dsp:txXfrm>
        <a:off x="523905" y="2412718"/>
        <a:ext cx="2903363" cy="1742018"/>
      </dsp:txXfrm>
    </dsp:sp>
    <dsp:sp modelId="{F05510B2-AAAB-4AC2-ADCD-1D6266E89B00}">
      <dsp:nvSpPr>
        <dsp:cNvPr id="0" name=""/>
        <dsp:cNvSpPr/>
      </dsp:nvSpPr>
      <dsp:spPr>
        <a:xfrm>
          <a:off x="6996606" y="3238008"/>
          <a:ext cx="63717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7173" y="45720"/>
              </a:lnTo>
            </a:path>
          </a:pathLst>
        </a:custGeom>
        <a:noFill/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298499" y="3280389"/>
        <a:ext cx="33388" cy="6677"/>
      </dsp:txXfrm>
    </dsp:sp>
    <dsp:sp modelId="{2665EDF4-C214-472C-8A98-1E8806109883}">
      <dsp:nvSpPr>
        <dsp:cNvPr id="0" name=""/>
        <dsp:cNvSpPr/>
      </dsp:nvSpPr>
      <dsp:spPr>
        <a:xfrm>
          <a:off x="4095043" y="2412718"/>
          <a:ext cx="2903363" cy="1742018"/>
        </a:xfrm>
        <a:prstGeom prst="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67" tIns="149335" rIns="142267" bIns="14933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Λάθη συνήθως στη μορφή όχι στο μήνυμα ενώ η μετάδοση νοήματος προκαλεί την καλή εκμάθηση της γραφής</a:t>
          </a:r>
          <a:endParaRPr lang="en-US" sz="1900" kern="1200"/>
        </a:p>
      </dsp:txBody>
      <dsp:txXfrm>
        <a:off x="4095043" y="2412718"/>
        <a:ext cx="2903363" cy="1742018"/>
      </dsp:txXfrm>
    </dsp:sp>
    <dsp:sp modelId="{D684C06D-F13D-497D-96AE-F9FA04AD04EF}">
      <dsp:nvSpPr>
        <dsp:cNvPr id="0" name=""/>
        <dsp:cNvSpPr/>
      </dsp:nvSpPr>
      <dsp:spPr>
        <a:xfrm>
          <a:off x="7666180" y="2412718"/>
          <a:ext cx="2903363" cy="1742018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67" tIns="149335" rIns="142267" bIns="14933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900" kern="1200"/>
            <a:t>Εκμάθηση ανάγνωσης </a:t>
          </a:r>
          <a:r>
            <a:rPr lang="el-GR" sz="1900" b="1" kern="1200"/>
            <a:t>= </a:t>
          </a:r>
          <a:r>
            <a:rPr lang="el-GR" sz="1900" kern="1200"/>
            <a:t>Εκμάθηση γραφής</a:t>
          </a:r>
          <a:endParaRPr lang="en-US" sz="1900" kern="1200"/>
        </a:p>
      </dsp:txBody>
      <dsp:txXfrm>
        <a:off x="7666180" y="2412718"/>
        <a:ext cx="2903363" cy="174201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85234-B3A0-4518-AABA-7CF6FB7A5CCA}">
      <dsp:nvSpPr>
        <dsp:cNvPr id="0" name=""/>
        <dsp:cNvSpPr/>
      </dsp:nvSpPr>
      <dsp:spPr>
        <a:xfrm>
          <a:off x="0" y="27286"/>
          <a:ext cx="105156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Ανάγνωση και γραφή: ευχάριστες, ενδιαφέρουσες εμπειρίες</a:t>
          </a:r>
          <a:endParaRPr lang="en-US" sz="1700" kern="1200"/>
        </a:p>
      </dsp:txBody>
      <dsp:txXfrm>
        <a:off x="32967" y="60253"/>
        <a:ext cx="10449666" cy="609393"/>
      </dsp:txXfrm>
    </dsp:sp>
    <dsp:sp modelId="{FFF3B6A7-CD9C-4C17-9C66-2B0E67080DB1}">
      <dsp:nvSpPr>
        <dsp:cNvPr id="0" name=""/>
        <dsp:cNvSpPr/>
      </dsp:nvSpPr>
      <dsp:spPr>
        <a:xfrm>
          <a:off x="0" y="751573"/>
          <a:ext cx="105156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Πραγματικά και φυσικά γεγονότα όχι ψεύτικες ιστορίες από πλασματικές ακολουθίες για γραμματικούς κανόνες</a:t>
          </a:r>
          <a:endParaRPr lang="en-US" sz="1700" kern="1200"/>
        </a:p>
      </dsp:txBody>
      <dsp:txXfrm>
        <a:off x="32967" y="784540"/>
        <a:ext cx="10449666" cy="609393"/>
      </dsp:txXfrm>
    </dsp:sp>
    <dsp:sp modelId="{8A3E21A6-1D36-4EBD-A795-24844AF0E7EC}">
      <dsp:nvSpPr>
        <dsp:cNvPr id="0" name=""/>
        <dsp:cNvSpPr/>
      </dsp:nvSpPr>
      <dsp:spPr>
        <a:xfrm>
          <a:off x="0" y="1475861"/>
          <a:ext cx="105156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Μέρος εμπειρίας παιδιού. </a:t>
          </a:r>
          <a:endParaRPr lang="en-US" sz="1700" kern="1200"/>
        </a:p>
      </dsp:txBody>
      <dsp:txXfrm>
        <a:off x="32967" y="1508828"/>
        <a:ext cx="10449666" cy="609393"/>
      </dsp:txXfrm>
    </dsp:sp>
    <dsp:sp modelId="{C64FAFD5-68E7-4667-A39B-A8577FA9282D}">
      <dsp:nvSpPr>
        <dsp:cNvPr id="0" name=""/>
        <dsp:cNvSpPr/>
      </dsp:nvSpPr>
      <dsp:spPr>
        <a:xfrm>
          <a:off x="0" y="2200149"/>
          <a:ext cx="105156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Γραφή διασκέδαση όταν </a:t>
          </a:r>
          <a:r>
            <a:rPr lang="el-GR" sz="1700" b="1" kern="1200"/>
            <a:t>επικοινωνία</a:t>
          </a:r>
          <a:endParaRPr lang="en-US" sz="1700" kern="1200"/>
        </a:p>
      </dsp:txBody>
      <dsp:txXfrm>
        <a:off x="32967" y="2233116"/>
        <a:ext cx="10449666" cy="609393"/>
      </dsp:txXfrm>
    </dsp:sp>
    <dsp:sp modelId="{87D5E743-EC91-4DD2-97C8-F29FF984C0B5}">
      <dsp:nvSpPr>
        <dsp:cNvPr id="0" name=""/>
        <dsp:cNvSpPr/>
      </dsp:nvSpPr>
      <dsp:spPr>
        <a:xfrm>
          <a:off x="0" y="2924436"/>
          <a:ext cx="105156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Κέντρισμα δημιουργικής φαντασίας</a:t>
          </a:r>
          <a:endParaRPr lang="en-US" sz="1700" kern="1200"/>
        </a:p>
      </dsp:txBody>
      <dsp:txXfrm>
        <a:off x="32967" y="2957403"/>
        <a:ext cx="10449666" cy="609393"/>
      </dsp:txXfrm>
    </dsp:sp>
    <dsp:sp modelId="{E73CEB75-B7BF-41A3-A334-E3C006ECD5E1}">
      <dsp:nvSpPr>
        <dsp:cNvPr id="0" name=""/>
        <dsp:cNvSpPr/>
      </dsp:nvSpPr>
      <dsp:spPr>
        <a:xfrm>
          <a:off x="0" y="3648724"/>
          <a:ext cx="10515600" cy="6753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/>
            <a:t>Γραμματισμός κατά την ολιστική προσέγγιση ανάπτυξη ικανότητας για αισθητική αποτίμηση και διαπροσωπική ευαισθησία</a:t>
          </a:r>
          <a:endParaRPr lang="en-US" sz="1700" kern="1200"/>
        </a:p>
      </dsp:txBody>
      <dsp:txXfrm>
        <a:off x="32967" y="3681691"/>
        <a:ext cx="10449666" cy="6093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17D38E-25A3-4BAE-B52B-6CD58FE02733}">
      <dsp:nvSpPr>
        <dsp:cNvPr id="0" name=""/>
        <dsp:cNvSpPr/>
      </dsp:nvSpPr>
      <dsp:spPr>
        <a:xfrm>
          <a:off x="0" y="9144"/>
          <a:ext cx="6263640" cy="131975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Ψυχαγωγικά και ενημερωτικά με σκοπό όχι απλά βελτίωσης των αναγνωστικών δεξιοτήτων των παιδιών</a:t>
          </a:r>
          <a:endParaRPr lang="en-US" sz="2400" kern="1200"/>
        </a:p>
      </dsp:txBody>
      <dsp:txXfrm>
        <a:off x="64425" y="73569"/>
        <a:ext cx="6134790" cy="1190909"/>
      </dsp:txXfrm>
    </dsp:sp>
    <dsp:sp modelId="{A231C2DE-C7C5-4884-BF01-47E7FB61D66B}">
      <dsp:nvSpPr>
        <dsp:cNvPr id="0" name=""/>
        <dsp:cNvSpPr/>
      </dsp:nvSpPr>
      <dsp:spPr>
        <a:xfrm>
          <a:off x="0" y="1398024"/>
          <a:ext cx="6263640" cy="1319759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Η πραγματικότητα να απεικονίζεται αλλά να εμφανίζονται και οι εναλλακτικές. </a:t>
          </a:r>
          <a:endParaRPr lang="en-US" sz="2400" kern="1200"/>
        </a:p>
      </dsp:txBody>
      <dsp:txXfrm>
        <a:off x="64425" y="1462449"/>
        <a:ext cx="6134790" cy="1190909"/>
      </dsp:txXfrm>
    </dsp:sp>
    <dsp:sp modelId="{9CB78AB6-AAAE-46D7-8780-E55A4E2FD144}">
      <dsp:nvSpPr>
        <dsp:cNvPr id="0" name=""/>
        <dsp:cNvSpPr/>
      </dsp:nvSpPr>
      <dsp:spPr>
        <a:xfrm>
          <a:off x="0" y="2786904"/>
          <a:ext cx="6263640" cy="1319759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Η ανάγνωση να αντανακλά και να αμφισβητεί τη σύγχρονη πραγματικότητα παρουσιάζοντας διαφορετικούς τρόπους και αξίες ζωής</a:t>
          </a:r>
          <a:endParaRPr lang="en-US" sz="2400" kern="1200"/>
        </a:p>
      </dsp:txBody>
      <dsp:txXfrm>
        <a:off x="64425" y="2851329"/>
        <a:ext cx="6134790" cy="1190909"/>
      </dsp:txXfrm>
    </dsp:sp>
    <dsp:sp modelId="{AE744C61-C1EC-4001-80E0-7271FB237214}">
      <dsp:nvSpPr>
        <dsp:cNvPr id="0" name=""/>
        <dsp:cNvSpPr/>
      </dsp:nvSpPr>
      <dsp:spPr>
        <a:xfrm>
          <a:off x="0" y="4175784"/>
          <a:ext cx="6263640" cy="1319759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/>
            <a:t>Αναλογία μουσικών</a:t>
          </a:r>
          <a:endParaRPr lang="en-US" sz="2400" kern="1200"/>
        </a:p>
      </dsp:txBody>
      <dsp:txXfrm>
        <a:off x="64425" y="4240209"/>
        <a:ext cx="6134790" cy="11909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C68574-4D82-4E0B-8DDF-91BD5840983C}">
      <dsp:nvSpPr>
        <dsp:cNvPr id="0" name=""/>
        <dsp:cNvSpPr/>
      </dsp:nvSpPr>
      <dsp:spPr>
        <a:xfrm>
          <a:off x="0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14EFA2-D698-4827-9A11-9272C81F4A30}">
      <dsp:nvSpPr>
        <dsp:cNvPr id="0" name=""/>
        <dsp:cNvSpPr/>
      </dsp:nvSpPr>
      <dsp:spPr>
        <a:xfrm>
          <a:off x="341494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Μπορεί να αντιμετωπίζει το παιδί ως σχετικά μη κριτικό, μονοπολιτισμικό, αφομοιωμένο ον.</a:t>
          </a:r>
          <a:endParaRPr lang="en-US" sz="2200" kern="1200"/>
        </a:p>
      </dsp:txBody>
      <dsp:txXfrm>
        <a:off x="398656" y="1088253"/>
        <a:ext cx="2959127" cy="1837317"/>
      </dsp:txXfrm>
    </dsp:sp>
    <dsp:sp modelId="{A09E6BEF-E17B-414B-8A3C-FBEF027E63F6}">
      <dsp:nvSpPr>
        <dsp:cNvPr id="0" name=""/>
        <dsp:cNvSpPr/>
      </dsp:nvSpPr>
      <dsp:spPr>
        <a:xfrm>
          <a:off x="3756441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033F6A-5A2C-4932-8F61-12C80FDD2016}">
      <dsp:nvSpPr>
        <dsp:cNvPr id="0" name=""/>
        <dsp:cNvSpPr/>
      </dsp:nvSpPr>
      <dsp:spPr>
        <a:xfrm>
          <a:off x="4097935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Νόημα κειμένου μπορεί να αποκωδικοποιηθεί επειδή είναι καθορισμένο και αυτόνομο.</a:t>
          </a:r>
          <a:endParaRPr lang="en-US" sz="2200" kern="1200"/>
        </a:p>
      </dsp:txBody>
      <dsp:txXfrm>
        <a:off x="4155097" y="1088253"/>
        <a:ext cx="2959127" cy="1837317"/>
      </dsp:txXfrm>
    </dsp:sp>
    <dsp:sp modelId="{2AAD3B69-D0F4-4982-AB24-C8AB5F5467E5}">
      <dsp:nvSpPr>
        <dsp:cNvPr id="0" name=""/>
        <dsp:cNvSpPr/>
      </dsp:nvSpPr>
      <dsp:spPr>
        <a:xfrm>
          <a:off x="7512882" y="706671"/>
          <a:ext cx="3073451" cy="1951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8FD176-ADD8-4A66-9ACE-3091AB8412E7}">
      <dsp:nvSpPr>
        <dsp:cNvPr id="0" name=""/>
        <dsp:cNvSpPr/>
      </dsp:nvSpPr>
      <dsp:spPr>
        <a:xfrm>
          <a:off x="7854377" y="1031091"/>
          <a:ext cx="3073451" cy="19516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200" kern="1200"/>
            <a:t>Για παιδιά γλωσσικών μειονοτήτων που ζουν σε στιγματισμένο περιβάλλον κάτι τέτοιο δεν τα ενδυναμώνει.</a:t>
          </a:r>
          <a:endParaRPr lang="en-US" sz="2200" kern="1200"/>
        </a:p>
      </dsp:txBody>
      <dsp:txXfrm>
        <a:off x="7911539" y="1088253"/>
        <a:ext cx="2959127" cy="183731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400C3D-4165-4114-BAC5-7AC6DE2F21B7}">
      <dsp:nvSpPr>
        <dsp:cNvPr id="0" name=""/>
        <dsp:cNvSpPr/>
      </dsp:nvSpPr>
      <dsp:spPr>
        <a:xfrm>
          <a:off x="0" y="212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9B5899-316A-4314-9C98-7AACD175FD8A}">
      <dsp:nvSpPr>
        <dsp:cNvPr id="0" name=""/>
        <dsp:cNvSpPr/>
      </dsp:nvSpPr>
      <dsp:spPr>
        <a:xfrm>
          <a:off x="0" y="212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Διαφορετικοί μαθητές + διαφορετικό υπόβαθρο= διαφορετικό νόημα από το κείμενο</a:t>
          </a:r>
          <a:endParaRPr lang="en-US" sz="2700" kern="1200" dirty="0"/>
        </a:p>
      </dsp:txBody>
      <dsp:txXfrm>
        <a:off x="0" y="2124"/>
        <a:ext cx="10515600" cy="1449029"/>
      </dsp:txXfrm>
    </dsp:sp>
    <dsp:sp modelId="{1814DC1D-4873-4096-9AD9-A695A30C498B}">
      <dsp:nvSpPr>
        <dsp:cNvPr id="0" name=""/>
        <dsp:cNvSpPr/>
      </dsp:nvSpPr>
      <dsp:spPr>
        <a:xfrm>
          <a:off x="0" y="145115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D3EE4C-2278-403C-9474-F43C1745B24A}">
      <dsp:nvSpPr>
        <dsp:cNvPr id="0" name=""/>
        <dsp:cNvSpPr/>
      </dsp:nvSpPr>
      <dsp:spPr>
        <a:xfrm>
          <a:off x="0" y="1451154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Φαύλος κύκλος: πρόσβαση σε συγκεκριμένη γνώση απαγορευμένη λόγω αναλφαβητισμού – δυσκολία εκμάθησης γιατί οι συγγραφείς υλικού για ενηλίκους θεωρούν δεδομένες ορισμένες γνώσεις για τους ενήλικες</a:t>
          </a:r>
          <a:endParaRPr lang="en-US" sz="2700" kern="1200" dirty="0"/>
        </a:p>
      </dsp:txBody>
      <dsp:txXfrm>
        <a:off x="0" y="1451154"/>
        <a:ext cx="10515600" cy="1449029"/>
      </dsp:txXfrm>
    </dsp:sp>
    <dsp:sp modelId="{555D68FC-FEF6-4E5B-AA34-16406B261104}">
      <dsp:nvSpPr>
        <dsp:cNvPr id="0" name=""/>
        <dsp:cNvSpPr/>
      </dsp:nvSpPr>
      <dsp:spPr>
        <a:xfrm>
          <a:off x="0" y="290018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71FC32-2A1A-4534-A052-161663940B79}">
      <dsp:nvSpPr>
        <dsp:cNvPr id="0" name=""/>
        <dsp:cNvSpPr/>
      </dsp:nvSpPr>
      <dsp:spPr>
        <a:xfrm>
          <a:off x="0" y="2900183"/>
          <a:ext cx="10515600" cy="1449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700" kern="1200" dirty="0"/>
            <a:t>Η προσπάθεια κατανόησης κειμένων διαφορετικής κουλτούρας με διαφορετικά πολιτιστικά υπονοούμενα καθιστά δύσκολη την κατανόηση από μειονοτικές γλωσσικές ομάδες.</a:t>
          </a:r>
          <a:endParaRPr lang="en-US" sz="2700" kern="1200" dirty="0"/>
        </a:p>
      </dsp:txBody>
      <dsp:txXfrm>
        <a:off x="0" y="2900183"/>
        <a:ext cx="10515600" cy="14490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EA3ED-0D08-4F70-B6C3-3815A93CB4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9856B-FD33-4DA8-B23C-3FFF43C8B6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2332C-BA3D-46FD-8CA6-D61AA9C72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1B1B7-E215-470D-B86D-CD8C72052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52D08-85DB-4C17-BE59-575B34E5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4113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63229-7AF3-46CA-B5B6-82B4C4B3F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354203-56A5-4CBC-BD47-40869E498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46356-2973-46D8-BD94-684D5B6E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CAE89-FF5C-46C9-AB6A-18687BC0C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51F14-C035-4F7D-9844-CE29528B2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294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8ABDA7-0C1D-4022-852D-81DDE1378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9A6760-001C-41D7-9B8A-1B9124B91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B2742-13A6-498D-B34B-81D0F014C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0C497-F535-4153-9D0B-BAFCA43D3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8C930-10C1-42AD-9EC7-4EFD38587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4086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A4536-6A01-4ECF-93EE-468337A9B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6780E-A55D-4A25-8F52-6928982BF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2F9FB-E097-4266-A4A8-BB7291627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18B90-110C-4D13-BCEF-518EC970A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A78261-121D-4BF4-831C-CAC1D15BE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7716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FAB8C-8E38-487C-AF1F-6D0A8C91D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E25F99-68E6-4F7D-9883-188D2C4617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5C5CE-BB91-4ECD-A146-743BEBA3A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9458C-2085-408B-8970-CF6EFF20A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F4E8B-915D-49A0-B584-65B5C3869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97211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2EF22-C5D0-4700-B144-58B21090B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10428-F8C9-418C-A70D-41B6D9CF35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82C3DC-A6C8-4117-892E-D797D35DDD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9E6D3D-C5EE-465C-84AF-FEB1860E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BEE73D-D965-406C-B3A6-63445B3A1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FDA19C-C5C7-437C-B5B8-1BA52A422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0333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99F06-3444-4258-8D6A-CDE58F977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274A9C-E9BA-4EC4-976E-5CA3CA45F1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275DD3-F54A-43B8-B5A9-D363F1AF65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76DB60-7F87-4909-A96B-9BEC78A82D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CE1EF3-BB8C-423E-AD40-BC529C9179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104966-5F80-4832-BD94-92A0BEEAC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EAA481-B1AD-4E12-B7F1-D87034EAC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D8AB55-BF8A-4572-8AEB-2CBE71286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162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E75B6-6447-4D64-997C-37F4E5C6F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87135D-21E6-440E-B069-5A5C1645C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4132A4-BF73-481C-837A-2F7A698C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A9A5E7-ABBE-402D-BB90-8D504BEE8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626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D9012A-4F49-413C-9043-214616DF7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9013D0-C34B-423F-8551-C11EDE03B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1F07E0-4575-49EF-8AA1-34905E9ED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40579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F7322-BA73-4F03-AEA4-7A5A87A70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755152-AE61-4AF3-B641-BC5F7406D8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D38DCE-DB9D-46BD-93AD-495D0DE5D2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A3461-AA11-4E77-B34B-B58583F1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AAD86C-AFEF-42CC-8BE5-E1CAA691A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480308-55AB-44B4-A52A-4FA25C2BD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6648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F53A8-595D-438A-B77A-AA2D20EF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E587BF8-D786-454F-8B06-3E4CF40F79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AB6BF-A70D-40A2-A226-197387ACA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C23B0D-036E-42DF-B8FA-2EE5152F9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440BA-5F7E-4844-94E4-49530587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980F41-775F-44B3-8219-CE8929C53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6439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A84D26-0AE9-47E1-8FC3-69E0D9C70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442FA1-4131-4839-BAE3-8655A36D8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8F3930-E91F-4EA2-893A-EE53D09E3B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FCD42-34D2-40B4-83D1-780C19136D5E}" type="datetimeFigureOut">
              <a:rPr lang="el-GR" smtClean="0"/>
              <a:t>9/11/2021</a:t>
            </a:fld>
            <a:endParaRPr lang="el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A4F22-901E-436B-8CEE-1400E179B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CA439-A6E7-4446-BCB0-C9F5FEE424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7301E-427D-46E3-BF04-4C855108E20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7980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155C20-3F0E-4576-8A0B-C345B62312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A5DCE3A-54FF-4299-B066-3D43009388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730" y="1598246"/>
            <a:ext cx="4554659" cy="5034817"/>
          </a:xfrm>
        </p:spPr>
        <p:txBody>
          <a:bodyPr anchor="t">
            <a:normAutofit/>
          </a:bodyPr>
          <a:lstStyle/>
          <a:p>
            <a:pPr algn="l"/>
            <a:r>
              <a:rPr lang="el-GR" sz="5600">
                <a:solidFill>
                  <a:srgbClr val="FFFFFF"/>
                </a:solidFill>
              </a:rPr>
              <a:t>Προσεγγίσεις του Γραμματισμού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0AF09A-6BB6-4B55-A8B8-AC369EC6C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2994" y="1590840"/>
            <a:ext cx="5010506" cy="5007531"/>
          </a:xfrm>
        </p:spPr>
        <p:txBody>
          <a:bodyPr>
            <a:normAutofit/>
          </a:bodyPr>
          <a:lstStyle/>
          <a:p>
            <a:pPr algn="l"/>
            <a:r>
              <a:rPr lang="el-GR" sz="4400">
                <a:solidFill>
                  <a:srgbClr val="FFFFFF"/>
                </a:solidFill>
              </a:rPr>
              <a:t>Λειτουργική – Ολιστική – Προσέγγιση εννοιολογικών κατασκευών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Graphic 21">
            <a:extLst>
              <a:ext uri="{FF2B5EF4-FFF2-40B4-BE49-F238E27FC236}">
                <a16:creationId xmlns:a16="http://schemas.microsoft.com/office/drawing/2014/main" id="{0BAEB82B-9A6B-4982-B56B-7529C6EA9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23128" y="1731109"/>
            <a:ext cx="139039" cy="136646"/>
          </a:xfrm>
          <a:custGeom>
            <a:avLst/>
            <a:gdLst>
              <a:gd name="connsiteX0" fmla="*/ 129602 w 139039"/>
              <a:gd name="connsiteY0" fmla="*/ 59048 h 136646"/>
              <a:gd name="connsiteX1" fmla="*/ 78957 w 139039"/>
              <a:gd name="connsiteY1" fmla="*/ 59048 h 136646"/>
              <a:gd name="connsiteX2" fmla="*/ 78957 w 139039"/>
              <a:gd name="connsiteY2" fmla="*/ 9275 h 136646"/>
              <a:gd name="connsiteX3" fmla="*/ 69520 w 139039"/>
              <a:gd name="connsiteY3" fmla="*/ 0 h 136646"/>
              <a:gd name="connsiteX4" fmla="*/ 60082 w 139039"/>
              <a:gd name="connsiteY4" fmla="*/ 9275 h 136646"/>
              <a:gd name="connsiteX5" fmla="*/ 60082 w 139039"/>
              <a:gd name="connsiteY5" fmla="*/ 59048 h 136646"/>
              <a:gd name="connsiteX6" fmla="*/ 9437 w 139039"/>
              <a:gd name="connsiteY6" fmla="*/ 59048 h 136646"/>
              <a:gd name="connsiteX7" fmla="*/ 0 w 139039"/>
              <a:gd name="connsiteY7" fmla="*/ 68323 h 136646"/>
              <a:gd name="connsiteX8" fmla="*/ 9437 w 139039"/>
              <a:gd name="connsiteY8" fmla="*/ 77598 h 136646"/>
              <a:gd name="connsiteX9" fmla="*/ 60082 w 139039"/>
              <a:gd name="connsiteY9" fmla="*/ 77598 h 136646"/>
              <a:gd name="connsiteX10" fmla="*/ 60082 w 139039"/>
              <a:gd name="connsiteY10" fmla="*/ 127371 h 136646"/>
              <a:gd name="connsiteX11" fmla="*/ 69520 w 139039"/>
              <a:gd name="connsiteY11" fmla="*/ 136646 h 136646"/>
              <a:gd name="connsiteX12" fmla="*/ 78957 w 139039"/>
              <a:gd name="connsiteY12" fmla="*/ 127371 h 136646"/>
              <a:gd name="connsiteX13" fmla="*/ 78957 w 139039"/>
              <a:gd name="connsiteY13" fmla="*/ 77598 h 136646"/>
              <a:gd name="connsiteX14" fmla="*/ 129602 w 139039"/>
              <a:gd name="connsiteY14" fmla="*/ 77598 h 136646"/>
              <a:gd name="connsiteX15" fmla="*/ 139039 w 139039"/>
              <a:gd name="connsiteY15" fmla="*/ 68323 h 136646"/>
              <a:gd name="connsiteX16" fmla="*/ 129602 w 139039"/>
              <a:gd name="connsiteY16" fmla="*/ 59048 h 136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6646">
                <a:moveTo>
                  <a:pt x="129602" y="59048"/>
                </a:moveTo>
                <a:lnTo>
                  <a:pt x="78957" y="59048"/>
                </a:lnTo>
                <a:lnTo>
                  <a:pt x="78957" y="9275"/>
                </a:lnTo>
                <a:cubicBezTo>
                  <a:pt x="78957" y="4152"/>
                  <a:pt x="74731" y="0"/>
                  <a:pt x="69520" y="0"/>
                </a:cubicBezTo>
                <a:cubicBezTo>
                  <a:pt x="64308" y="0"/>
                  <a:pt x="60082" y="4152"/>
                  <a:pt x="60082" y="9275"/>
                </a:cubicBezTo>
                <a:lnTo>
                  <a:pt x="60082" y="59048"/>
                </a:lnTo>
                <a:lnTo>
                  <a:pt x="9437" y="59048"/>
                </a:lnTo>
                <a:cubicBezTo>
                  <a:pt x="4225" y="59048"/>
                  <a:pt x="0" y="63201"/>
                  <a:pt x="0" y="68323"/>
                </a:cubicBezTo>
                <a:cubicBezTo>
                  <a:pt x="0" y="73445"/>
                  <a:pt x="4225" y="77598"/>
                  <a:pt x="9437" y="77598"/>
                </a:cubicBezTo>
                <a:lnTo>
                  <a:pt x="60082" y="77598"/>
                </a:lnTo>
                <a:lnTo>
                  <a:pt x="60082" y="127371"/>
                </a:lnTo>
                <a:cubicBezTo>
                  <a:pt x="60082" y="132493"/>
                  <a:pt x="64308" y="136646"/>
                  <a:pt x="69520" y="136646"/>
                </a:cubicBezTo>
                <a:cubicBezTo>
                  <a:pt x="74731" y="136646"/>
                  <a:pt x="78957" y="132493"/>
                  <a:pt x="78957" y="127371"/>
                </a:cubicBezTo>
                <a:lnTo>
                  <a:pt x="78957" y="77598"/>
                </a:lnTo>
                <a:lnTo>
                  <a:pt x="129602" y="77598"/>
                </a:lnTo>
                <a:cubicBezTo>
                  <a:pt x="134814" y="77598"/>
                  <a:pt x="139039" y="73445"/>
                  <a:pt x="139039" y="68323"/>
                </a:cubicBezTo>
                <a:cubicBezTo>
                  <a:pt x="139039" y="63201"/>
                  <a:pt x="134814" y="59048"/>
                  <a:pt x="129602" y="59048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Graphic 17">
            <a:extLst>
              <a:ext uri="{FF2B5EF4-FFF2-40B4-BE49-F238E27FC236}">
                <a16:creationId xmlns:a16="http://schemas.microsoft.com/office/drawing/2014/main" id="{FC71CE45-EECF-4555-AD4B-1B3D0D5D1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81908" y="1956458"/>
            <a:ext cx="91138" cy="89570"/>
          </a:xfrm>
          <a:custGeom>
            <a:avLst/>
            <a:gdLst>
              <a:gd name="connsiteX0" fmla="*/ 91138 w 91138"/>
              <a:gd name="connsiteY0" fmla="*/ 44785 h 89570"/>
              <a:gd name="connsiteX1" fmla="*/ 45569 w 91138"/>
              <a:gd name="connsiteY1" fmla="*/ 89570 h 89570"/>
              <a:gd name="connsiteX2" fmla="*/ 0 w 91138"/>
              <a:gd name="connsiteY2" fmla="*/ 44785 h 89570"/>
              <a:gd name="connsiteX3" fmla="*/ 45569 w 91138"/>
              <a:gd name="connsiteY3" fmla="*/ 0 h 89570"/>
              <a:gd name="connsiteX4" fmla="*/ 91138 w 91138"/>
              <a:gd name="connsiteY4" fmla="*/ 44785 h 895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89570">
                <a:moveTo>
                  <a:pt x="91138" y="44785"/>
                </a:moveTo>
                <a:cubicBezTo>
                  <a:pt x="91138" y="69519"/>
                  <a:pt x="70736" y="89570"/>
                  <a:pt x="45569" y="89570"/>
                </a:cubicBezTo>
                <a:cubicBezTo>
                  <a:pt x="20402" y="89570"/>
                  <a:pt x="0" y="69519"/>
                  <a:pt x="0" y="44785"/>
                </a:cubicBezTo>
                <a:cubicBezTo>
                  <a:pt x="0" y="20051"/>
                  <a:pt x="20402" y="0"/>
                  <a:pt x="45569" y="0"/>
                </a:cubicBezTo>
                <a:cubicBezTo>
                  <a:pt x="70736" y="0"/>
                  <a:pt x="91138" y="20051"/>
                  <a:pt x="91138" y="44785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6" name="Graphic 22">
            <a:extLst>
              <a:ext uri="{FF2B5EF4-FFF2-40B4-BE49-F238E27FC236}">
                <a16:creationId xmlns:a16="http://schemas.microsoft.com/office/drawing/2014/main" id="{53AA89D1-0C70-46BB-8E35-5722A4B18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7588" y="2177021"/>
            <a:ext cx="127714" cy="125516"/>
          </a:xfrm>
          <a:custGeom>
            <a:avLst/>
            <a:gdLst>
              <a:gd name="connsiteX0" fmla="*/ 63857 w 127714"/>
              <a:gd name="connsiteY0" fmla="*/ 18549 h 125516"/>
              <a:gd name="connsiteX1" fmla="*/ 108840 w 127714"/>
              <a:gd name="connsiteY1" fmla="*/ 62758 h 125516"/>
              <a:gd name="connsiteX2" fmla="*/ 63857 w 127714"/>
              <a:gd name="connsiteY2" fmla="*/ 106967 h 125516"/>
              <a:gd name="connsiteX3" fmla="*/ 18874 w 127714"/>
              <a:gd name="connsiteY3" fmla="*/ 62758 h 125516"/>
              <a:gd name="connsiteX4" fmla="*/ 63857 w 127714"/>
              <a:gd name="connsiteY4" fmla="*/ 18549 h 125516"/>
              <a:gd name="connsiteX5" fmla="*/ 63857 w 127714"/>
              <a:gd name="connsiteY5" fmla="*/ 0 h 125516"/>
              <a:gd name="connsiteX6" fmla="*/ 0 w 127714"/>
              <a:gd name="connsiteY6" fmla="*/ 62758 h 125516"/>
              <a:gd name="connsiteX7" fmla="*/ 63857 w 127714"/>
              <a:gd name="connsiteY7" fmla="*/ 125516 h 125516"/>
              <a:gd name="connsiteX8" fmla="*/ 127714 w 127714"/>
              <a:gd name="connsiteY8" fmla="*/ 62758 h 125516"/>
              <a:gd name="connsiteX9" fmla="*/ 63857 w 127714"/>
              <a:gd name="connsiteY9" fmla="*/ 0 h 125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5516">
                <a:moveTo>
                  <a:pt x="63857" y="18549"/>
                </a:moveTo>
                <a:cubicBezTo>
                  <a:pt x="88700" y="18549"/>
                  <a:pt x="108840" y="38342"/>
                  <a:pt x="108840" y="62758"/>
                </a:cubicBezTo>
                <a:cubicBezTo>
                  <a:pt x="108840" y="87174"/>
                  <a:pt x="88700" y="106967"/>
                  <a:pt x="63857" y="106967"/>
                </a:cubicBezTo>
                <a:cubicBezTo>
                  <a:pt x="39014" y="106967"/>
                  <a:pt x="18874" y="87174"/>
                  <a:pt x="18874" y="62758"/>
                </a:cubicBezTo>
                <a:cubicBezTo>
                  <a:pt x="18898" y="38352"/>
                  <a:pt x="39024" y="18573"/>
                  <a:pt x="63857" y="18549"/>
                </a:cubicBezTo>
                <a:moveTo>
                  <a:pt x="63857" y="0"/>
                </a:moveTo>
                <a:cubicBezTo>
                  <a:pt x="28590" y="0"/>
                  <a:pt x="0" y="28098"/>
                  <a:pt x="0" y="62758"/>
                </a:cubicBezTo>
                <a:cubicBezTo>
                  <a:pt x="0" y="97418"/>
                  <a:pt x="28590" y="125516"/>
                  <a:pt x="63857" y="125516"/>
                </a:cubicBezTo>
                <a:cubicBezTo>
                  <a:pt x="99124" y="125516"/>
                  <a:pt x="127714" y="97418"/>
                  <a:pt x="127714" y="62758"/>
                </a:cubicBezTo>
                <a:cubicBezTo>
                  <a:pt x="127714" y="28098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9414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4C7F6-8545-443C-88C7-0A6C7C5838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Ανάγκη για κατανόηση νοήματος </a:t>
            </a:r>
            <a:endParaRPr lang="el-GR" dirty="0"/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8387F701-8E67-4A94-87E6-0F60B050B13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5419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9F2312-04EC-4EB2-934A-503EDEE2A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l-GR" sz="6000">
                <a:solidFill>
                  <a:schemeClr val="bg1"/>
                </a:solidFill>
              </a:rPr>
              <a:t>Ανάγνωση αληθινών βιβλίων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E3251F2-A919-40C1-903C-5A3A7FF605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466504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9695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BE4FF7-C315-4C11-A5B7-544EDCF6D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l-GR" sz="4000">
                <a:solidFill>
                  <a:srgbClr val="FFFFFF"/>
                </a:solidFill>
              </a:rPr>
              <a:t>Γνωρίσματα ολιστικής που συμπίπτουν με τη λειτουργική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4432640-C51B-4ACE-A8F9-50C260451A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6017234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69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0ACB5C-850F-45CF-A864-27A4891A7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4824" y="735106"/>
            <a:ext cx="10053763" cy="292847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Προσέγγιση εννοιολογικών κατασκευών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747F04-63D0-4202-8E82-D232B1827F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50682" y="4870824"/>
            <a:ext cx="10005951" cy="1458258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24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81429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2195A9-9A6A-434A-9B93-09B5ADAC3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Ανάγνωση- γραφή: κατασκευή και ανακατασκευή νοημάτων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5FDC4-B875-49C6-9025-92B57828B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l-GR" sz="2200" dirty="0"/>
              <a:t>Νόημα που αποδίδουν εξαρτάται από την κουλτούρα τους, προσωπικές εμπειρίες, τρόπου που συλλαμβάνουν οι ίδιοι τα θέματα, τόνο κειμένου, συγκεκριμένο κοινωνικό πλαίσιο στο οποίο γίνεται η ανάγνωση</a:t>
            </a:r>
          </a:p>
          <a:p>
            <a:r>
              <a:rPr lang="el-GR" sz="2200" dirty="0"/>
              <a:t>Δική τους ερμηνεία: προηγούμενη επίκτητη γνώση – μπορεί να μη δομήσουν κανένα νόημα</a:t>
            </a:r>
          </a:p>
          <a:p>
            <a:r>
              <a:rPr lang="el-GR" sz="2200" dirty="0"/>
              <a:t>Τι είδους κείμενο; Θρύλος; - πραγματικό γεγονός;- διαφήμιση;- συγγραφέας και πεποιθήσεις του;</a:t>
            </a:r>
          </a:p>
          <a:p>
            <a:r>
              <a:rPr lang="el-GR" sz="2200" dirty="0"/>
              <a:t>Οικογενειακό υπόβαθρο, οικονομική ζωή, πολιτική τοποθέτηση αναγνώστη;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7489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1D786-3370-49DC-89B4-F87BF0BDF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Δόμηση νοήματος δύσκολη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A7BA74F-9994-4972-B352-A9C72960CF2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6982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650109-8C46-4BF7-AD84-01ADC2B2B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Ρόλος δασκάλου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106E5-C136-47AC-8286-7807656A0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l-GR" dirty="0"/>
              <a:t>Να μεσολαβήσει στη δόμηση νοήματος, να βοηθήσει τους μαθητές.</a:t>
            </a:r>
          </a:p>
          <a:p>
            <a:r>
              <a:rPr lang="en-US" dirty="0"/>
              <a:t>Vygotsky</a:t>
            </a:r>
            <a:r>
              <a:rPr lang="el-GR" dirty="0"/>
              <a:t> συνέβαλε καθοριστικά  προτείνοντας τρόπους παρέμβασης – ρύθμισης αποτελεσματικής εκμάθησης, διευρύνοντας το τρέχον στάδιο κατανόησης του παιδιού.</a:t>
            </a:r>
          </a:p>
          <a:p>
            <a:r>
              <a:rPr lang="el-GR" dirty="0"/>
              <a:t>Εντοπισμός ζώνης ανάπτυξης</a:t>
            </a:r>
          </a:p>
          <a:p>
            <a:r>
              <a:rPr lang="el-GR" dirty="0"/>
              <a:t>Πρέπει ο δάσκαλος να συνειδητοποιήσει που ο </a:t>
            </a:r>
            <a:r>
              <a:rPr lang="el-GR" dirty="0" err="1"/>
              <a:t>γραμματισμός</a:t>
            </a:r>
            <a:r>
              <a:rPr lang="el-GR" dirty="0"/>
              <a:t> εντάσσεται σ ένα κοινωνικό πλαίσιο και κατευθύνεται από πολιτισμικά καθοριζόμενους τρόπους σκέψης.</a:t>
            </a:r>
          </a:p>
        </p:txBody>
      </p:sp>
    </p:spTree>
    <p:extLst>
      <p:ext uri="{BB962C8B-B14F-4D97-AF65-F5344CB8AC3E}">
        <p14:creationId xmlns:p14="http://schemas.microsoft.com/office/powerpoint/2010/main" val="25187188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9EFE7-3215-4ECB-8C6C-E1C2DA728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Κριτήρια ενηλίκων για κατάλληλους τρόπους απάντησης, ανάγνωσης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6CF7C7-BC0F-4EDC-B2AE-A564D13734B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706780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Slide background fill">
            <a:extLst>
              <a:ext uri="{FF2B5EF4-FFF2-40B4-BE49-F238E27FC236}">
                <a16:creationId xmlns:a16="http://schemas.microsoft.com/office/drawing/2014/main" id="{8DF67618-B87B-4195-8E24-3B126F79F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Color 2">
            <a:extLst>
              <a:ext uri="{FF2B5EF4-FFF2-40B4-BE49-F238E27FC236}">
                <a16:creationId xmlns:a16="http://schemas.microsoft.com/office/drawing/2014/main" id="{64960379-9FF9-400A-A8A8-F5AB633FD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C491629-AE25-486B-9B22-2CE4EE8F7E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218159" cy="6858000"/>
            <a:chOff x="651279" y="598259"/>
            <a:chExt cx="10889442" cy="5680742"/>
          </a:xfrm>
        </p:grpSpPr>
        <p:sp>
          <p:nvSpPr>
            <p:cNvPr id="14" name="Color">
              <a:extLst>
                <a:ext uri="{FF2B5EF4-FFF2-40B4-BE49-F238E27FC236}">
                  <a16:creationId xmlns:a16="http://schemas.microsoft.com/office/drawing/2014/main" id="{590EB173-7DC2-4BE8-BC08-19BC09DBD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0731E2C9-2CF0-48B4-9CEA-35B2199AF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1EBF265-0C55-4D52-8B76-CC01B6BF6B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385" y="841248"/>
            <a:ext cx="5129600" cy="5340097"/>
          </a:xfrm>
        </p:spPr>
        <p:txBody>
          <a:bodyPr anchor="ctr">
            <a:normAutofit/>
          </a:bodyPr>
          <a:lstStyle/>
          <a:p>
            <a:r>
              <a:rPr lang="el-GR" sz="4800">
                <a:solidFill>
                  <a:schemeClr val="bg1"/>
                </a:solidFill>
              </a:rPr>
              <a:t>Ανάγνωση – γραφή συντελούνται σε ορισμένο συγκείμενο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E7504DC-DECE-4AA8-96E9-5E5862354B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303057"/>
              </p:ext>
            </p:extLst>
          </p:nvPr>
        </p:nvGraphicFramePr>
        <p:xfrm>
          <a:off x="6525628" y="529388"/>
          <a:ext cx="4828172" cy="5651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52945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41070C-3690-4067-8A26-86B444021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l-GR" sz="4000">
                <a:solidFill>
                  <a:srgbClr val="FFFFFF"/>
                </a:solidFill>
              </a:rPr>
              <a:t>Γραφή είναι μετάδοση νοήματος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02F6D-35FB-4035-B1EA-F056AE5F5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el-GR" sz="2000" dirty="0"/>
              <a:t>Όχι απλή τεχνική διαδικασία καταγραφής λέξεων</a:t>
            </a:r>
          </a:p>
          <a:p>
            <a:r>
              <a:rPr lang="el-GR" sz="2000" dirty="0"/>
              <a:t>Διαπροσωπικό σκοπό</a:t>
            </a:r>
          </a:p>
          <a:p>
            <a:r>
              <a:rPr lang="el-GR" sz="2000" dirty="0"/>
              <a:t>Να διαβαστούν από ένα κοινό, να πληροφορήσουν, να πείσουν, να επηρεάσουν, να ευχαριστήσουν τους αναγνώστες</a:t>
            </a:r>
          </a:p>
          <a:p>
            <a:r>
              <a:rPr lang="el-GR" sz="2000" dirty="0"/>
              <a:t>Αποτελεσματικότητα κειμένου </a:t>
            </a:r>
            <a:r>
              <a:rPr lang="el-GR" sz="2000" dirty="0">
                <a:sym typeface="Wingdings" panose="05000000000000000000" pitchFamily="2" charset="2"/>
              </a:rPr>
              <a:t> αν ο συγγραφέας γνωρίζει τις συμβάσεις που οι αναγνώστες περιμένουν να τηρούνται.</a:t>
            </a:r>
          </a:p>
          <a:p>
            <a:r>
              <a:rPr lang="el-GR" sz="2000" dirty="0">
                <a:sym typeface="Wingdings" panose="05000000000000000000" pitchFamily="2" charset="2"/>
              </a:rPr>
              <a:t>=&gt; </a:t>
            </a:r>
            <a:r>
              <a:rPr lang="el-GR" sz="2000" dirty="0" err="1">
                <a:sym typeface="Wingdings" panose="05000000000000000000" pitchFamily="2" charset="2"/>
              </a:rPr>
              <a:t>Γραμματισμός</a:t>
            </a:r>
            <a:r>
              <a:rPr lang="el-GR" sz="2000" dirty="0">
                <a:sym typeface="Wingdings" panose="05000000000000000000" pitchFamily="2" charset="2"/>
              </a:rPr>
              <a:t> κοινωνικό, όχι ιδιωτικό, προσωπικό γεγονός</a:t>
            </a:r>
          </a:p>
          <a:p>
            <a:r>
              <a:rPr lang="el-GR" sz="2000" dirty="0">
                <a:sym typeface="Wingdings" panose="05000000000000000000" pitchFamily="2" charset="2"/>
              </a:rPr>
              <a:t>Σχετίζεται με ανάπτυξη σκέψης σε ορισμένο πολιτισμό. </a:t>
            </a:r>
          </a:p>
          <a:p>
            <a:r>
              <a:rPr lang="el-GR" sz="2000" dirty="0">
                <a:sym typeface="Wingdings" panose="05000000000000000000" pitchFamily="2" charset="2"/>
              </a:rPr>
              <a:t>Τρόπος σκέψης που χρησιμοποιεί γλώσσα σκόπιμα ως εργαλείο για την ίδια της την ανάπτυξη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01830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7E773EB-1EC1-4E49-9DE2-E6F4604972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0391"/>
            <a:ext cx="12192000" cy="19430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ED8C3A-7826-4729-A3D1-5D485C5D9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1378" y="320675"/>
            <a:ext cx="11407487" cy="1325563"/>
          </a:xfrm>
        </p:spPr>
        <p:txBody>
          <a:bodyPr>
            <a:normAutofit/>
          </a:bodyPr>
          <a:lstStyle/>
          <a:p>
            <a:r>
              <a:rPr lang="el-GR" sz="4600">
                <a:solidFill>
                  <a:schemeClr val="bg1"/>
                </a:solidFill>
              </a:rPr>
              <a:t>Πολιτισμοί  - χρήσεις/ σκοποί γραμματισμού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923F6DD-F2B7-4FA7-8BB0-585A4AED45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228083"/>
              </p:ext>
            </p:extLst>
          </p:nvPr>
        </p:nvGraphicFramePr>
        <p:xfrm>
          <a:off x="391379" y="1976293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20934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E7FFD28-545C-4C88-A2E7-152FB234C9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191135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092454-B4EB-40E6-A109-EE405F115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l-GR" sz="4600">
                <a:solidFill>
                  <a:srgbClr val="FFFFFF"/>
                </a:solidFill>
              </a:rPr>
              <a:t>Βιβλιογραφία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B762D-8EE4-4CA6-9FCD-60956F0E1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8400"/>
            <a:ext cx="10515600" cy="3738562"/>
          </a:xfrm>
        </p:spPr>
        <p:txBody>
          <a:bodyPr>
            <a:normAutofit/>
          </a:bodyPr>
          <a:lstStyle/>
          <a:p>
            <a:r>
              <a:rPr lang="en-US" sz="2600" dirty="0"/>
              <a:t>Baker, Colin (2001). </a:t>
            </a:r>
            <a:r>
              <a:rPr lang="en-US" sz="2600" i="1" dirty="0"/>
              <a:t>E</a:t>
            </a:r>
            <a:r>
              <a:rPr lang="el-GR" sz="2600" i="1" dirty="0" err="1"/>
              <a:t>ισαγωγή</a:t>
            </a:r>
            <a:r>
              <a:rPr lang="el-GR" sz="2600" i="1" dirty="0"/>
              <a:t> στη Διγλωσσία και στη Δίγλωσση Εκπαίδευση </a:t>
            </a:r>
            <a:r>
              <a:rPr lang="el-GR" sz="2600" dirty="0" err="1"/>
              <a:t>σελ</a:t>
            </a:r>
            <a:r>
              <a:rPr lang="el-GR" sz="2600" dirty="0"/>
              <a:t>: 442-450</a:t>
            </a:r>
            <a:r>
              <a:rPr lang="el-GR" sz="2600" i="1" dirty="0"/>
              <a:t>. </a:t>
            </a:r>
            <a:r>
              <a:rPr lang="el-GR" sz="2600" dirty="0"/>
              <a:t>Εκδόσεις </a:t>
            </a:r>
            <a:r>
              <a:rPr lang="en-US" sz="2600" dirty="0"/>
              <a:t>Gutenberg</a:t>
            </a:r>
            <a:endParaRPr lang="el-GR" sz="2600" dirty="0"/>
          </a:p>
        </p:txBody>
      </p:sp>
    </p:spTree>
    <p:extLst>
      <p:ext uri="{BB962C8B-B14F-4D97-AF65-F5344CB8AC3E}">
        <p14:creationId xmlns:p14="http://schemas.microsoft.com/office/powerpoint/2010/main" val="33341480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504B99-CAD3-476D-B049-CE5C76F2E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Λειτουργική προσέγγιση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106673-6035-491A-B692-8F7B4FA55B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423490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6626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2FEB64-6EEA-4759-B4A4-BD2C1E66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07393" y="847600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4C62A2-9AFC-4BAB-8506-818168252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278" y="1233241"/>
            <a:ext cx="3240506" cy="4064628"/>
          </a:xfrm>
        </p:spPr>
        <p:txBody>
          <a:bodyPr>
            <a:normAutofit/>
          </a:bodyPr>
          <a:lstStyle/>
          <a:p>
            <a:r>
              <a:rPr lang="el-GR">
                <a:solidFill>
                  <a:srgbClr val="FFFFFF"/>
                </a:solidFill>
              </a:rPr>
              <a:t>Λάθη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185C0A-CC3A-4657-ADB4-625F0B1BAC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l-GR" dirty="0"/>
              <a:t>Βαθμολογίες στα τεστ</a:t>
            </a:r>
          </a:p>
          <a:p>
            <a:r>
              <a:rPr lang="el-GR" dirty="0"/>
              <a:t>Αξιολόγηση </a:t>
            </a:r>
            <a:r>
              <a:rPr lang="el-GR" dirty="0" err="1"/>
              <a:t>αποπλαισιωμένων</a:t>
            </a:r>
            <a:r>
              <a:rPr lang="el-GR" dirty="0"/>
              <a:t> γλωσσικών δεξιοτήτων = επιφανειακή κατανόηση μαθητή</a:t>
            </a:r>
          </a:p>
          <a:p>
            <a:r>
              <a:rPr lang="el-GR" dirty="0"/>
              <a:t>Οι μετρήσεις αυτές προωθούν τη διδασκαλία βάση του τεστ και πιθανόν απομακρύνουν την δυνατότητα ανάπτυξης «υψηλότερων» γλωσσικών δεξιοτήτων.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0505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1131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C41762-26D2-4EF8-A502-DDE46DFA7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l-GR" sz="2800"/>
              <a:t>Ανάγκη για λειτουργικές – «χρήσιμες» μορφές </a:t>
            </a:r>
            <a:r>
              <a:rPr lang="el-GR" sz="2800" err="1"/>
              <a:t>γραμματισμού</a:t>
            </a:r>
            <a:endParaRPr lang="el-GR" sz="280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52B8E-32D2-4FE4-98C8-1C664F22CF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el-GR" dirty="0"/>
              <a:t>Αποτελεσματική συμπεριφορά επιδιώκεται υποδηλώνει συμβολή μαθητή – ενήλικου με εποικοδομητικό, μη κριτικό τρόπο στην ομαλή λειτουργία της τοπικής κοινότητας</a:t>
            </a:r>
          </a:p>
          <a:p>
            <a:r>
              <a:rPr lang="el-GR" dirty="0"/>
              <a:t>Αναγνωρίζει καθεστηκυία τάξη – αποδέχεται τη θέση του στην κοινωνία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13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A0EF5-23AE-4BF4-8224-CA3BB1FD7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Δυναμική της λειτουργικής προσέγγισης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E5CC462-1313-4C4E-A279-08BD3673D93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2639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9EF30C2-29AC-4A0D-BC0A-A679CF113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401F5F-AAF5-49EB-A051-351289D5E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93520" y="2744662"/>
            <a:ext cx="6589707" cy="238760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Ολιστική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π</a:t>
            </a:r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ροσέγγιση</a:t>
            </a:r>
            <a:endParaRPr lang="en-US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DB58B5-8C20-45A3-BD0F-BDD1FEB5E6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93520" y="5224337"/>
            <a:ext cx="658970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endParaRPr lang="en-US" sz="2400" kern="120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D3811F5-514E-49A4-B382-673ED228A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067AD921-1CEE-4C1B-9AA3-C66D908DD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C41C7E-82F9-43C1-A62A-A18EBAC6B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el-GR" sz="3400">
                <a:solidFill>
                  <a:srgbClr val="FFFFFF"/>
                </a:solidFill>
              </a:rPr>
              <a:t>Χαρακτηριστικά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3AE220E-EB8F-423A-A746-386694198E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07076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4683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8F59A4-4431-460D-8E49-6E65C189A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8A919B9C-5C01-47E4-B2F2-45F589208A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85A82CE-D835-4542-BE8D-62A8F5A943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63D7EF0-3AC8-4029-B55D-EBDD733D39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4">
                <a:lumMod val="75000"/>
                <a:alpha val="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B7C096-5338-4774-8234-7592C202E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4" cy="1325563"/>
          </a:xfrm>
        </p:spPr>
        <p:txBody>
          <a:bodyPr>
            <a:normAutofit/>
          </a:bodyPr>
          <a:lstStyle/>
          <a:p>
            <a:r>
              <a:rPr lang="el-GR" sz="4000"/>
              <a:t>Γραφή για πραγματικούς σκοπούς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DA99A13-89DB-4790-9CB2-2790073660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056027"/>
              </p:ext>
            </p:extLst>
          </p:nvPr>
        </p:nvGraphicFramePr>
        <p:xfrm>
          <a:off x="547688" y="2133600"/>
          <a:ext cx="11093450" cy="4157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8460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895</Words>
  <Application>Microsoft Office PowerPoint</Application>
  <PresentationFormat>Widescreen</PresentationFormat>
  <Paragraphs>93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Προσεγγίσεις του Γραμματισμού</vt:lpstr>
      <vt:lpstr>Πολιτισμοί  - χρήσεις/ σκοποί γραμματισμού</vt:lpstr>
      <vt:lpstr>Λειτουργική προσέγγιση</vt:lpstr>
      <vt:lpstr>Λάθη</vt:lpstr>
      <vt:lpstr>Ανάγκη για λειτουργικές – «χρήσιμες» μορφές γραμματισμού</vt:lpstr>
      <vt:lpstr>Δυναμική της λειτουργικής προσέγγισης</vt:lpstr>
      <vt:lpstr>Ολιστική προσέγγιση</vt:lpstr>
      <vt:lpstr>Χαρακτηριστικά</vt:lpstr>
      <vt:lpstr>Γραφή για πραγματικούς σκοπούς</vt:lpstr>
      <vt:lpstr>Ανάγκη για κατανόηση νοήματος </vt:lpstr>
      <vt:lpstr>Ανάγνωση αληθινών βιβλίων</vt:lpstr>
      <vt:lpstr>Γνωρίσματα ολιστικής που συμπίπτουν με τη λειτουργική</vt:lpstr>
      <vt:lpstr>Προσέγγιση εννοιολογικών κατασκευών</vt:lpstr>
      <vt:lpstr>Ανάγνωση- γραφή: κατασκευή και ανακατασκευή νοημάτων</vt:lpstr>
      <vt:lpstr>Δόμηση νοήματος δύσκολη</vt:lpstr>
      <vt:lpstr>Ρόλος δασκάλου</vt:lpstr>
      <vt:lpstr>Κριτήρια ενηλίκων για κατάλληλους τρόπους απάντησης, ανάγνωσης</vt:lpstr>
      <vt:lpstr>Ανάγνωση – γραφή συντελούνται σε ορισμένο συγκείμενο</vt:lpstr>
      <vt:lpstr>Γραφή είναι μετάδοση νοήματος</vt:lpstr>
      <vt:lpstr>Βιβλιογραφία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Προσεγγίσεις του Γραμματισμού</dc:title>
  <dc:creator>Chrysanthi Tiliakou</dc:creator>
  <cp:lastModifiedBy>Chrysanthi Tiliakou</cp:lastModifiedBy>
  <cp:revision>7</cp:revision>
  <dcterms:created xsi:type="dcterms:W3CDTF">2021-11-09T09:51:30Z</dcterms:created>
  <dcterms:modified xsi:type="dcterms:W3CDTF">2021-11-09T13:51:27Z</dcterms:modified>
</cp:coreProperties>
</file>