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0F0BC-6B6C-4B7B-9F1C-E54CA7446B38}" v="655" dt="2021-10-26T14:13:29.229"/>
    <p1510:client id="{5DE41507-88B1-48FA-ACDC-01802818B691}" v="317" dt="2021-10-26T10:36:27.670"/>
    <p1510:client id="{D39ABBAB-5A51-47E4-877C-1CA3D52EB15F}" v="2147" dt="2021-10-26T11:46:05.087"/>
    <p1510:client id="{E6DC7DF0-FC1C-4780-B40C-B54E59CED6DF}" v="92" dt="2021-12-28T15:03:31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3ECAE-02CA-4441-8703-B0F7FC8C23F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24B09E0-E5F1-44DA-93DA-82933803BD53}">
      <dgm:prSet/>
      <dgm:spPr/>
      <dgm:t>
        <a:bodyPr/>
        <a:lstStyle/>
        <a:p>
          <a:r>
            <a:rPr lang="en-US"/>
            <a:t>Περιοδολόγηση της ιστορίας με βάση τη γραφή</a:t>
          </a:r>
        </a:p>
      </dgm:t>
    </dgm:pt>
    <dgm:pt modelId="{4B836D5D-BF7A-430F-B8E5-33A2D5D33FF3}" type="parTrans" cxnId="{9F00AE18-9474-47C4-BE90-2C4F84D9CA39}">
      <dgm:prSet/>
      <dgm:spPr/>
      <dgm:t>
        <a:bodyPr/>
        <a:lstStyle/>
        <a:p>
          <a:endParaRPr lang="en-US"/>
        </a:p>
      </dgm:t>
    </dgm:pt>
    <dgm:pt modelId="{C32C7773-2BEC-4111-86A9-F581292DDF16}" type="sibTrans" cxnId="{9F00AE18-9474-47C4-BE90-2C4F84D9CA39}">
      <dgm:prSet/>
      <dgm:spPr/>
      <dgm:t>
        <a:bodyPr/>
        <a:lstStyle/>
        <a:p>
          <a:endParaRPr lang="en-US"/>
        </a:p>
      </dgm:t>
    </dgm:pt>
    <dgm:pt modelId="{DDFF2341-544A-4DF2-B70E-8A9FE990C91A}">
      <dgm:prSet/>
      <dgm:spPr/>
      <dgm:t>
        <a:bodyPr/>
        <a:lstStyle/>
        <a:p>
          <a:r>
            <a:rPr lang="en-US"/>
            <a:t>Great Divide ανάμεσα στον τρόπο σκέψης</a:t>
          </a:r>
        </a:p>
      </dgm:t>
    </dgm:pt>
    <dgm:pt modelId="{088BA6A5-B363-4D89-A09A-1FA1AF62BFD9}" type="parTrans" cxnId="{5BADE86C-2612-485E-9F67-E6B6FE020C49}">
      <dgm:prSet/>
      <dgm:spPr/>
      <dgm:t>
        <a:bodyPr/>
        <a:lstStyle/>
        <a:p>
          <a:endParaRPr lang="en-US"/>
        </a:p>
      </dgm:t>
    </dgm:pt>
    <dgm:pt modelId="{85D7344F-2989-4015-8B0A-0977D2FD2D73}" type="sibTrans" cxnId="{5BADE86C-2612-485E-9F67-E6B6FE020C49}">
      <dgm:prSet/>
      <dgm:spPr/>
      <dgm:t>
        <a:bodyPr/>
        <a:lstStyle/>
        <a:p>
          <a:endParaRPr lang="en-US"/>
        </a:p>
      </dgm:t>
    </dgm:pt>
    <dgm:pt modelId="{272FDB39-3379-4F95-AFE4-10C55B909435}">
      <dgm:prSet/>
      <dgm:spPr/>
      <dgm:t>
        <a:bodyPr/>
        <a:lstStyle/>
        <a:p>
          <a:r>
            <a:rPr lang="en-US"/>
            <a:t>Τέλη του 19ου αι. Αλλά και μετά το Δεύτερο Παγκόσμιο οι σχετικές θεωρίες στο χώρο της κοινωνικής ανθρωπολογίας ανάγονται σε διαφορές ως προς το γραμματισμό</a:t>
          </a:r>
        </a:p>
      </dgm:t>
    </dgm:pt>
    <dgm:pt modelId="{34F4C4D6-048F-463B-8E6E-7A44E1AA721D}" type="parTrans" cxnId="{2CD55FC7-D0CE-40CE-8706-24699F59EC0E}">
      <dgm:prSet/>
      <dgm:spPr/>
      <dgm:t>
        <a:bodyPr/>
        <a:lstStyle/>
        <a:p>
          <a:endParaRPr lang="en-US"/>
        </a:p>
      </dgm:t>
    </dgm:pt>
    <dgm:pt modelId="{C07C6E8D-3F46-45F3-AF5D-9C076A757E90}" type="sibTrans" cxnId="{2CD55FC7-D0CE-40CE-8706-24699F59EC0E}">
      <dgm:prSet/>
      <dgm:spPr/>
      <dgm:t>
        <a:bodyPr/>
        <a:lstStyle/>
        <a:p>
          <a:endParaRPr lang="en-US"/>
        </a:p>
      </dgm:t>
    </dgm:pt>
    <dgm:pt modelId="{E3B12731-2CA3-48DC-8C6F-29BB6AEAEC6C}">
      <dgm:prSet/>
      <dgm:spPr/>
      <dgm:t>
        <a:bodyPr/>
        <a:lstStyle/>
        <a:p>
          <a:r>
            <a:rPr lang="en-US"/>
            <a:t>Σχετικές παραλλαγές παράγουν αντιθέσεις όπως: ακουστικός/ οπτικός, υποκειμενικός/ αντικειμενικός, χρονικός/ χωρικός, συλλογικός/ ατομικός κλπ</a:t>
          </a:r>
        </a:p>
      </dgm:t>
    </dgm:pt>
    <dgm:pt modelId="{A4AA59B4-B17C-4972-9F7A-FCBCF8ED7F86}" type="parTrans" cxnId="{A931F84D-1908-4064-8475-D452253AFC50}">
      <dgm:prSet/>
      <dgm:spPr/>
      <dgm:t>
        <a:bodyPr/>
        <a:lstStyle/>
        <a:p>
          <a:endParaRPr lang="en-US"/>
        </a:p>
      </dgm:t>
    </dgm:pt>
    <dgm:pt modelId="{3439357B-D452-4B35-8C48-A278B14DBBF6}" type="sibTrans" cxnId="{A931F84D-1908-4064-8475-D452253AFC50}">
      <dgm:prSet/>
      <dgm:spPr/>
      <dgm:t>
        <a:bodyPr/>
        <a:lstStyle/>
        <a:p>
          <a:endParaRPr lang="en-US"/>
        </a:p>
      </dgm:t>
    </dgm:pt>
    <dgm:pt modelId="{16FAB4D3-709D-47BD-AEC0-F2F35F418411}">
      <dgm:prSet/>
      <dgm:spPr/>
      <dgm:t>
        <a:bodyPr/>
        <a:lstStyle/>
        <a:p>
          <a:r>
            <a:rPr lang="en-US"/>
            <a:t>Εξέλιξη θεωριών με κοινό προσανατολισμό που οδήγησαν στο</a:t>
          </a:r>
        </a:p>
      </dgm:t>
    </dgm:pt>
    <dgm:pt modelId="{DEC2FB1D-F51E-4876-BF2E-FF41C488B84B}" type="parTrans" cxnId="{13D0C5A7-2D9F-45DC-A6F1-2668FE3E4D0E}">
      <dgm:prSet/>
      <dgm:spPr/>
      <dgm:t>
        <a:bodyPr/>
        <a:lstStyle/>
        <a:p>
          <a:endParaRPr lang="en-US"/>
        </a:p>
      </dgm:t>
    </dgm:pt>
    <dgm:pt modelId="{AF1F9158-651F-4895-99CE-E0A1672159E9}" type="sibTrans" cxnId="{13D0C5A7-2D9F-45DC-A6F1-2668FE3E4D0E}">
      <dgm:prSet/>
      <dgm:spPr/>
      <dgm:t>
        <a:bodyPr/>
        <a:lstStyle/>
        <a:p>
          <a:endParaRPr lang="en-US"/>
        </a:p>
      </dgm:t>
    </dgm:pt>
    <dgm:pt modelId="{51945D5F-63E4-4F03-AD50-88E6869C6F7E}" type="pres">
      <dgm:prSet presAssocID="{D163ECAE-02CA-4441-8703-B0F7FC8C23F3}" presName="outerComposite" presStyleCnt="0">
        <dgm:presLayoutVars>
          <dgm:chMax val="5"/>
          <dgm:dir/>
          <dgm:resizeHandles val="exact"/>
        </dgm:presLayoutVars>
      </dgm:prSet>
      <dgm:spPr/>
    </dgm:pt>
    <dgm:pt modelId="{318407BB-A061-4C08-A2B7-FFE5D33A78BC}" type="pres">
      <dgm:prSet presAssocID="{D163ECAE-02CA-4441-8703-B0F7FC8C23F3}" presName="dummyMaxCanvas" presStyleCnt="0">
        <dgm:presLayoutVars/>
      </dgm:prSet>
      <dgm:spPr/>
    </dgm:pt>
    <dgm:pt modelId="{C9BE9806-F489-44D7-9013-6735B0F28263}" type="pres">
      <dgm:prSet presAssocID="{D163ECAE-02CA-4441-8703-B0F7FC8C23F3}" presName="FiveNodes_1" presStyleLbl="node1" presStyleIdx="0" presStyleCnt="5">
        <dgm:presLayoutVars>
          <dgm:bulletEnabled val="1"/>
        </dgm:presLayoutVars>
      </dgm:prSet>
      <dgm:spPr/>
    </dgm:pt>
    <dgm:pt modelId="{FC9BE771-F068-4BBC-B16C-6D0FC44C0FCF}" type="pres">
      <dgm:prSet presAssocID="{D163ECAE-02CA-4441-8703-B0F7FC8C23F3}" presName="FiveNodes_2" presStyleLbl="node1" presStyleIdx="1" presStyleCnt="5">
        <dgm:presLayoutVars>
          <dgm:bulletEnabled val="1"/>
        </dgm:presLayoutVars>
      </dgm:prSet>
      <dgm:spPr/>
    </dgm:pt>
    <dgm:pt modelId="{3B77BB91-B8EC-478E-B670-53183FF38A40}" type="pres">
      <dgm:prSet presAssocID="{D163ECAE-02CA-4441-8703-B0F7FC8C23F3}" presName="FiveNodes_3" presStyleLbl="node1" presStyleIdx="2" presStyleCnt="5">
        <dgm:presLayoutVars>
          <dgm:bulletEnabled val="1"/>
        </dgm:presLayoutVars>
      </dgm:prSet>
      <dgm:spPr/>
    </dgm:pt>
    <dgm:pt modelId="{1F2F0579-3090-4CEC-807F-462695B2C126}" type="pres">
      <dgm:prSet presAssocID="{D163ECAE-02CA-4441-8703-B0F7FC8C23F3}" presName="FiveNodes_4" presStyleLbl="node1" presStyleIdx="3" presStyleCnt="5">
        <dgm:presLayoutVars>
          <dgm:bulletEnabled val="1"/>
        </dgm:presLayoutVars>
      </dgm:prSet>
      <dgm:spPr/>
    </dgm:pt>
    <dgm:pt modelId="{D00C574C-8541-4FDD-8617-C76B616CC4CD}" type="pres">
      <dgm:prSet presAssocID="{D163ECAE-02CA-4441-8703-B0F7FC8C23F3}" presName="FiveNodes_5" presStyleLbl="node1" presStyleIdx="4" presStyleCnt="5">
        <dgm:presLayoutVars>
          <dgm:bulletEnabled val="1"/>
        </dgm:presLayoutVars>
      </dgm:prSet>
      <dgm:spPr/>
    </dgm:pt>
    <dgm:pt modelId="{85D9A111-0AA8-409E-AEEC-234D3761BC34}" type="pres">
      <dgm:prSet presAssocID="{D163ECAE-02CA-4441-8703-B0F7FC8C23F3}" presName="FiveConn_1-2" presStyleLbl="fgAccFollowNode1" presStyleIdx="0" presStyleCnt="4">
        <dgm:presLayoutVars>
          <dgm:bulletEnabled val="1"/>
        </dgm:presLayoutVars>
      </dgm:prSet>
      <dgm:spPr/>
    </dgm:pt>
    <dgm:pt modelId="{1809248D-8D02-4C38-AD61-B3BF66DDCC24}" type="pres">
      <dgm:prSet presAssocID="{D163ECAE-02CA-4441-8703-B0F7FC8C23F3}" presName="FiveConn_2-3" presStyleLbl="fgAccFollowNode1" presStyleIdx="1" presStyleCnt="4">
        <dgm:presLayoutVars>
          <dgm:bulletEnabled val="1"/>
        </dgm:presLayoutVars>
      </dgm:prSet>
      <dgm:spPr/>
    </dgm:pt>
    <dgm:pt modelId="{C839A642-9192-434F-96AB-5FDFF4DCD688}" type="pres">
      <dgm:prSet presAssocID="{D163ECAE-02CA-4441-8703-B0F7FC8C23F3}" presName="FiveConn_3-4" presStyleLbl="fgAccFollowNode1" presStyleIdx="2" presStyleCnt="4">
        <dgm:presLayoutVars>
          <dgm:bulletEnabled val="1"/>
        </dgm:presLayoutVars>
      </dgm:prSet>
      <dgm:spPr/>
    </dgm:pt>
    <dgm:pt modelId="{7B78EC65-55DF-42E6-BB10-4D53AC2FF675}" type="pres">
      <dgm:prSet presAssocID="{D163ECAE-02CA-4441-8703-B0F7FC8C23F3}" presName="FiveConn_4-5" presStyleLbl="fgAccFollowNode1" presStyleIdx="3" presStyleCnt="4">
        <dgm:presLayoutVars>
          <dgm:bulletEnabled val="1"/>
        </dgm:presLayoutVars>
      </dgm:prSet>
      <dgm:spPr/>
    </dgm:pt>
    <dgm:pt modelId="{5B516DC0-772E-4FCA-949C-44F2496F87AA}" type="pres">
      <dgm:prSet presAssocID="{D163ECAE-02CA-4441-8703-B0F7FC8C23F3}" presName="FiveNodes_1_text" presStyleLbl="node1" presStyleIdx="4" presStyleCnt="5">
        <dgm:presLayoutVars>
          <dgm:bulletEnabled val="1"/>
        </dgm:presLayoutVars>
      </dgm:prSet>
      <dgm:spPr/>
    </dgm:pt>
    <dgm:pt modelId="{9274B33A-D350-4425-BD40-7A47243AEC54}" type="pres">
      <dgm:prSet presAssocID="{D163ECAE-02CA-4441-8703-B0F7FC8C23F3}" presName="FiveNodes_2_text" presStyleLbl="node1" presStyleIdx="4" presStyleCnt="5">
        <dgm:presLayoutVars>
          <dgm:bulletEnabled val="1"/>
        </dgm:presLayoutVars>
      </dgm:prSet>
      <dgm:spPr/>
    </dgm:pt>
    <dgm:pt modelId="{7D4F8DD7-67C7-443E-BED5-6CAF49DFE421}" type="pres">
      <dgm:prSet presAssocID="{D163ECAE-02CA-4441-8703-B0F7FC8C23F3}" presName="FiveNodes_3_text" presStyleLbl="node1" presStyleIdx="4" presStyleCnt="5">
        <dgm:presLayoutVars>
          <dgm:bulletEnabled val="1"/>
        </dgm:presLayoutVars>
      </dgm:prSet>
      <dgm:spPr/>
    </dgm:pt>
    <dgm:pt modelId="{256226FA-E31F-487E-A3CB-FB329FC12FC5}" type="pres">
      <dgm:prSet presAssocID="{D163ECAE-02CA-4441-8703-B0F7FC8C23F3}" presName="FiveNodes_4_text" presStyleLbl="node1" presStyleIdx="4" presStyleCnt="5">
        <dgm:presLayoutVars>
          <dgm:bulletEnabled val="1"/>
        </dgm:presLayoutVars>
      </dgm:prSet>
      <dgm:spPr/>
    </dgm:pt>
    <dgm:pt modelId="{1A1EEF1D-1E23-421F-B0A7-3D431C8566C3}" type="pres">
      <dgm:prSet presAssocID="{D163ECAE-02CA-4441-8703-B0F7FC8C23F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9F00AE18-9474-47C4-BE90-2C4F84D9CA39}" srcId="{D163ECAE-02CA-4441-8703-B0F7FC8C23F3}" destId="{624B09E0-E5F1-44DA-93DA-82933803BD53}" srcOrd="0" destOrd="0" parTransId="{4B836D5D-BF7A-430F-B8E5-33A2D5D33FF3}" sibTransId="{C32C7773-2BEC-4111-86A9-F581292DDF16}"/>
    <dgm:cxn modelId="{46317C32-5637-42B6-A96C-C093D4F7F1D4}" type="presOf" srcId="{D163ECAE-02CA-4441-8703-B0F7FC8C23F3}" destId="{51945D5F-63E4-4F03-AD50-88E6869C6F7E}" srcOrd="0" destOrd="0" presId="urn:microsoft.com/office/officeart/2005/8/layout/vProcess5"/>
    <dgm:cxn modelId="{80201F39-9ACA-478B-B9CE-210262C4B644}" type="presOf" srcId="{3439357B-D452-4B35-8C48-A278B14DBBF6}" destId="{7B78EC65-55DF-42E6-BB10-4D53AC2FF675}" srcOrd="0" destOrd="0" presId="urn:microsoft.com/office/officeart/2005/8/layout/vProcess5"/>
    <dgm:cxn modelId="{D9019E63-1AE4-472D-BF7B-6F2CD1BB3CF9}" type="presOf" srcId="{E3B12731-2CA3-48DC-8C6F-29BB6AEAEC6C}" destId="{1F2F0579-3090-4CEC-807F-462695B2C126}" srcOrd="0" destOrd="0" presId="urn:microsoft.com/office/officeart/2005/8/layout/vProcess5"/>
    <dgm:cxn modelId="{D4750A69-EB1D-4F21-876E-7F539F447A87}" type="presOf" srcId="{DDFF2341-544A-4DF2-B70E-8A9FE990C91A}" destId="{FC9BE771-F068-4BBC-B16C-6D0FC44C0FCF}" srcOrd="0" destOrd="0" presId="urn:microsoft.com/office/officeart/2005/8/layout/vProcess5"/>
    <dgm:cxn modelId="{C1CAFC4A-DB92-46A2-888F-0FC6AE7739C5}" type="presOf" srcId="{272FDB39-3379-4F95-AFE4-10C55B909435}" destId="{7D4F8DD7-67C7-443E-BED5-6CAF49DFE421}" srcOrd="1" destOrd="0" presId="urn:microsoft.com/office/officeart/2005/8/layout/vProcess5"/>
    <dgm:cxn modelId="{5BADE86C-2612-485E-9F67-E6B6FE020C49}" srcId="{D163ECAE-02CA-4441-8703-B0F7FC8C23F3}" destId="{DDFF2341-544A-4DF2-B70E-8A9FE990C91A}" srcOrd="1" destOrd="0" parTransId="{088BA6A5-B363-4D89-A09A-1FA1AF62BFD9}" sibTransId="{85D7344F-2989-4015-8B0A-0977D2FD2D73}"/>
    <dgm:cxn modelId="{A931F84D-1908-4064-8475-D452253AFC50}" srcId="{D163ECAE-02CA-4441-8703-B0F7FC8C23F3}" destId="{E3B12731-2CA3-48DC-8C6F-29BB6AEAEC6C}" srcOrd="3" destOrd="0" parTransId="{A4AA59B4-B17C-4972-9F7A-FCBCF8ED7F86}" sibTransId="{3439357B-D452-4B35-8C48-A278B14DBBF6}"/>
    <dgm:cxn modelId="{A51AAB50-68AB-416E-806D-C89FB6D4AEAD}" type="presOf" srcId="{DDFF2341-544A-4DF2-B70E-8A9FE990C91A}" destId="{9274B33A-D350-4425-BD40-7A47243AEC54}" srcOrd="1" destOrd="0" presId="urn:microsoft.com/office/officeart/2005/8/layout/vProcess5"/>
    <dgm:cxn modelId="{2204FB7B-0812-40F4-BC41-5ACDF2ED3AB3}" type="presOf" srcId="{E3B12731-2CA3-48DC-8C6F-29BB6AEAEC6C}" destId="{256226FA-E31F-487E-A3CB-FB329FC12FC5}" srcOrd="1" destOrd="0" presId="urn:microsoft.com/office/officeart/2005/8/layout/vProcess5"/>
    <dgm:cxn modelId="{EA0D458F-547C-4B38-8027-CC65A6BEDAFD}" type="presOf" srcId="{624B09E0-E5F1-44DA-93DA-82933803BD53}" destId="{5B516DC0-772E-4FCA-949C-44F2496F87AA}" srcOrd="1" destOrd="0" presId="urn:microsoft.com/office/officeart/2005/8/layout/vProcess5"/>
    <dgm:cxn modelId="{D5EAF098-F9EF-49C4-AD99-ABCBC3A5D2CD}" type="presOf" srcId="{272FDB39-3379-4F95-AFE4-10C55B909435}" destId="{3B77BB91-B8EC-478E-B670-53183FF38A40}" srcOrd="0" destOrd="0" presId="urn:microsoft.com/office/officeart/2005/8/layout/vProcess5"/>
    <dgm:cxn modelId="{ADD837A0-9B28-4A88-9A22-C0669506A26F}" type="presOf" srcId="{85D7344F-2989-4015-8B0A-0977D2FD2D73}" destId="{1809248D-8D02-4C38-AD61-B3BF66DDCC24}" srcOrd="0" destOrd="0" presId="urn:microsoft.com/office/officeart/2005/8/layout/vProcess5"/>
    <dgm:cxn modelId="{97E4BEA7-1C70-4248-BC52-B116F16E640C}" type="presOf" srcId="{16FAB4D3-709D-47BD-AEC0-F2F35F418411}" destId="{D00C574C-8541-4FDD-8617-C76B616CC4CD}" srcOrd="0" destOrd="0" presId="urn:microsoft.com/office/officeart/2005/8/layout/vProcess5"/>
    <dgm:cxn modelId="{13D0C5A7-2D9F-45DC-A6F1-2668FE3E4D0E}" srcId="{D163ECAE-02CA-4441-8703-B0F7FC8C23F3}" destId="{16FAB4D3-709D-47BD-AEC0-F2F35F418411}" srcOrd="4" destOrd="0" parTransId="{DEC2FB1D-F51E-4876-BF2E-FF41C488B84B}" sibTransId="{AF1F9158-651F-4895-99CE-E0A1672159E9}"/>
    <dgm:cxn modelId="{C93B0AB8-B78B-421B-B9DF-093187745A61}" type="presOf" srcId="{C32C7773-2BEC-4111-86A9-F581292DDF16}" destId="{85D9A111-0AA8-409E-AEEC-234D3761BC34}" srcOrd="0" destOrd="0" presId="urn:microsoft.com/office/officeart/2005/8/layout/vProcess5"/>
    <dgm:cxn modelId="{197BFEBA-0ADA-4327-AFFC-B40A2C081D78}" type="presOf" srcId="{C07C6E8D-3F46-45F3-AF5D-9C076A757E90}" destId="{C839A642-9192-434F-96AB-5FDFF4DCD688}" srcOrd="0" destOrd="0" presId="urn:microsoft.com/office/officeart/2005/8/layout/vProcess5"/>
    <dgm:cxn modelId="{2CD55FC7-D0CE-40CE-8706-24699F59EC0E}" srcId="{D163ECAE-02CA-4441-8703-B0F7FC8C23F3}" destId="{272FDB39-3379-4F95-AFE4-10C55B909435}" srcOrd="2" destOrd="0" parTransId="{34F4C4D6-048F-463B-8E6E-7A44E1AA721D}" sibTransId="{C07C6E8D-3F46-45F3-AF5D-9C076A757E90}"/>
    <dgm:cxn modelId="{AFD0E6DF-A553-4F9C-A33A-CBB0923892F0}" type="presOf" srcId="{624B09E0-E5F1-44DA-93DA-82933803BD53}" destId="{C9BE9806-F489-44D7-9013-6735B0F28263}" srcOrd="0" destOrd="0" presId="urn:microsoft.com/office/officeart/2005/8/layout/vProcess5"/>
    <dgm:cxn modelId="{110973FB-90E9-4474-8731-4ADC1F1A1677}" type="presOf" srcId="{16FAB4D3-709D-47BD-AEC0-F2F35F418411}" destId="{1A1EEF1D-1E23-421F-B0A7-3D431C8566C3}" srcOrd="1" destOrd="0" presId="urn:microsoft.com/office/officeart/2005/8/layout/vProcess5"/>
    <dgm:cxn modelId="{83CF1A87-118F-4C09-9205-0565E0B68FE0}" type="presParOf" srcId="{51945D5F-63E4-4F03-AD50-88E6869C6F7E}" destId="{318407BB-A061-4C08-A2B7-FFE5D33A78BC}" srcOrd="0" destOrd="0" presId="urn:microsoft.com/office/officeart/2005/8/layout/vProcess5"/>
    <dgm:cxn modelId="{5B9AA588-E47C-4413-BF54-082A7ED3A480}" type="presParOf" srcId="{51945D5F-63E4-4F03-AD50-88E6869C6F7E}" destId="{C9BE9806-F489-44D7-9013-6735B0F28263}" srcOrd="1" destOrd="0" presId="urn:microsoft.com/office/officeart/2005/8/layout/vProcess5"/>
    <dgm:cxn modelId="{94DFE720-10A0-4008-8298-A18E153452B6}" type="presParOf" srcId="{51945D5F-63E4-4F03-AD50-88E6869C6F7E}" destId="{FC9BE771-F068-4BBC-B16C-6D0FC44C0FCF}" srcOrd="2" destOrd="0" presId="urn:microsoft.com/office/officeart/2005/8/layout/vProcess5"/>
    <dgm:cxn modelId="{85830EFF-5E17-4D9D-BB03-EB73F40C082C}" type="presParOf" srcId="{51945D5F-63E4-4F03-AD50-88E6869C6F7E}" destId="{3B77BB91-B8EC-478E-B670-53183FF38A40}" srcOrd="3" destOrd="0" presId="urn:microsoft.com/office/officeart/2005/8/layout/vProcess5"/>
    <dgm:cxn modelId="{F2D9A836-031F-4B44-9FBF-58D1180917F7}" type="presParOf" srcId="{51945D5F-63E4-4F03-AD50-88E6869C6F7E}" destId="{1F2F0579-3090-4CEC-807F-462695B2C126}" srcOrd="4" destOrd="0" presId="urn:microsoft.com/office/officeart/2005/8/layout/vProcess5"/>
    <dgm:cxn modelId="{D7AA8D69-FFA5-49D3-A508-6308A35F421D}" type="presParOf" srcId="{51945D5F-63E4-4F03-AD50-88E6869C6F7E}" destId="{D00C574C-8541-4FDD-8617-C76B616CC4CD}" srcOrd="5" destOrd="0" presId="urn:microsoft.com/office/officeart/2005/8/layout/vProcess5"/>
    <dgm:cxn modelId="{A96A69E0-E8A1-4F34-9B58-384E7146657C}" type="presParOf" srcId="{51945D5F-63E4-4F03-AD50-88E6869C6F7E}" destId="{85D9A111-0AA8-409E-AEEC-234D3761BC34}" srcOrd="6" destOrd="0" presId="urn:microsoft.com/office/officeart/2005/8/layout/vProcess5"/>
    <dgm:cxn modelId="{90935932-0B05-4C29-8731-C69F5359585A}" type="presParOf" srcId="{51945D5F-63E4-4F03-AD50-88E6869C6F7E}" destId="{1809248D-8D02-4C38-AD61-B3BF66DDCC24}" srcOrd="7" destOrd="0" presId="urn:microsoft.com/office/officeart/2005/8/layout/vProcess5"/>
    <dgm:cxn modelId="{9FB61364-5C8F-4EC7-8734-EAF16EC0DE90}" type="presParOf" srcId="{51945D5F-63E4-4F03-AD50-88E6869C6F7E}" destId="{C839A642-9192-434F-96AB-5FDFF4DCD688}" srcOrd="8" destOrd="0" presId="urn:microsoft.com/office/officeart/2005/8/layout/vProcess5"/>
    <dgm:cxn modelId="{58D6A315-7D2F-4A4A-B203-F269F18D2349}" type="presParOf" srcId="{51945D5F-63E4-4F03-AD50-88E6869C6F7E}" destId="{7B78EC65-55DF-42E6-BB10-4D53AC2FF675}" srcOrd="9" destOrd="0" presId="urn:microsoft.com/office/officeart/2005/8/layout/vProcess5"/>
    <dgm:cxn modelId="{E848C6AE-AEEA-4056-AE86-675AFDC4E056}" type="presParOf" srcId="{51945D5F-63E4-4F03-AD50-88E6869C6F7E}" destId="{5B516DC0-772E-4FCA-949C-44F2496F87AA}" srcOrd="10" destOrd="0" presId="urn:microsoft.com/office/officeart/2005/8/layout/vProcess5"/>
    <dgm:cxn modelId="{248B42D4-E6F2-4F34-BA26-10435F51D669}" type="presParOf" srcId="{51945D5F-63E4-4F03-AD50-88E6869C6F7E}" destId="{9274B33A-D350-4425-BD40-7A47243AEC54}" srcOrd="11" destOrd="0" presId="urn:microsoft.com/office/officeart/2005/8/layout/vProcess5"/>
    <dgm:cxn modelId="{6DFCC97A-889F-494A-8F28-EBC773CA6037}" type="presParOf" srcId="{51945D5F-63E4-4F03-AD50-88E6869C6F7E}" destId="{7D4F8DD7-67C7-443E-BED5-6CAF49DFE421}" srcOrd="12" destOrd="0" presId="urn:microsoft.com/office/officeart/2005/8/layout/vProcess5"/>
    <dgm:cxn modelId="{1E3DC66A-F4B8-40D2-A4A5-BD92031DEEC6}" type="presParOf" srcId="{51945D5F-63E4-4F03-AD50-88E6869C6F7E}" destId="{256226FA-E31F-487E-A3CB-FB329FC12FC5}" srcOrd="13" destOrd="0" presId="urn:microsoft.com/office/officeart/2005/8/layout/vProcess5"/>
    <dgm:cxn modelId="{2B55EE92-E779-4F65-9B72-22F36323D220}" type="presParOf" srcId="{51945D5F-63E4-4F03-AD50-88E6869C6F7E}" destId="{1A1EEF1D-1E23-421F-B0A7-3D431C8566C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A4097C-52D8-4A6A-AB02-8D986D7AC156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B6B6D3D-2116-4AAF-BC74-F25A042BB37B}">
      <dgm:prSet/>
      <dgm:spPr/>
      <dgm:t>
        <a:bodyPr/>
        <a:lstStyle/>
        <a:p>
          <a:r>
            <a:rPr lang="en-US"/>
            <a:t>Από την άτυπη προφορική συνομιλία μέχρι το πιο αφηρημ΄ρνο και αποσπασμένο από τα εξωκειμενικά συμφραζόμενα μαθηματικό σύγγραμα.</a:t>
          </a:r>
        </a:p>
      </dgm:t>
    </dgm:pt>
    <dgm:pt modelId="{46284077-5784-4B99-92ED-1D5891847113}" type="parTrans" cxnId="{F5E9B4C0-DD8B-4A9F-8C62-48B73A0D8623}">
      <dgm:prSet/>
      <dgm:spPr/>
      <dgm:t>
        <a:bodyPr/>
        <a:lstStyle/>
        <a:p>
          <a:endParaRPr lang="en-US"/>
        </a:p>
      </dgm:t>
    </dgm:pt>
    <dgm:pt modelId="{1ED27DE6-2273-40E2-88E2-960F1BF3419F}" type="sibTrans" cxnId="{F5E9B4C0-DD8B-4A9F-8C62-48B73A0D8623}">
      <dgm:prSet/>
      <dgm:spPr/>
      <dgm:t>
        <a:bodyPr/>
        <a:lstStyle/>
        <a:p>
          <a:endParaRPr lang="en-US"/>
        </a:p>
      </dgm:t>
    </dgm:pt>
    <dgm:pt modelId="{4101FDAD-93FB-4948-971A-8A51B4B53480}">
      <dgm:prSet/>
      <dgm:spPr/>
      <dgm:t>
        <a:bodyPr/>
        <a:lstStyle/>
        <a:p>
          <a:r>
            <a:rPr lang="en-US"/>
            <a:t>Η φωνούμενη γλώσσα ενώνει</a:t>
          </a:r>
        </a:p>
      </dgm:t>
    </dgm:pt>
    <dgm:pt modelId="{6C4EAE2D-0296-4C2C-80E3-B2BFD0297221}" type="parTrans" cxnId="{76AF015D-0DCF-4DF3-B219-CAC512BE0C6E}">
      <dgm:prSet/>
      <dgm:spPr/>
      <dgm:t>
        <a:bodyPr/>
        <a:lstStyle/>
        <a:p>
          <a:endParaRPr lang="en-US"/>
        </a:p>
      </dgm:t>
    </dgm:pt>
    <dgm:pt modelId="{63324BFA-55E1-4680-ABB4-EF851F6A5A4D}" type="sibTrans" cxnId="{76AF015D-0DCF-4DF3-B219-CAC512BE0C6E}">
      <dgm:prSet/>
      <dgm:spPr/>
      <dgm:t>
        <a:bodyPr/>
        <a:lstStyle/>
        <a:p>
          <a:endParaRPr lang="en-US"/>
        </a:p>
      </dgm:t>
    </dgm:pt>
    <dgm:pt modelId="{DE80C94B-3620-4D46-AAD6-3498BC99DA20}">
      <dgm:prSet/>
      <dgm:spPr/>
      <dgm:t>
        <a:bodyPr/>
        <a:lstStyle/>
        <a:p>
          <a:r>
            <a:rPr lang="en-US"/>
            <a:t>Προφορικότητα σε συνεχή διάδραση με το γραμματισμό παράγοντας ποικίλες μορφές γλωσσικής συμπεριφοράς</a:t>
          </a:r>
        </a:p>
      </dgm:t>
    </dgm:pt>
    <dgm:pt modelId="{01E0D380-5E04-40F4-BC6C-73BF59810BAD}" type="parTrans" cxnId="{1341CA7D-BEC4-430C-A989-CA10909FFF8F}">
      <dgm:prSet/>
      <dgm:spPr/>
      <dgm:t>
        <a:bodyPr/>
        <a:lstStyle/>
        <a:p>
          <a:endParaRPr lang="en-US"/>
        </a:p>
      </dgm:t>
    </dgm:pt>
    <dgm:pt modelId="{747AF540-2C4C-4C0F-AF2D-B895E41CA1B2}" type="sibTrans" cxnId="{1341CA7D-BEC4-430C-A989-CA10909FFF8F}">
      <dgm:prSet/>
      <dgm:spPr/>
      <dgm:t>
        <a:bodyPr/>
        <a:lstStyle/>
        <a:p>
          <a:endParaRPr lang="en-US"/>
        </a:p>
      </dgm:t>
    </dgm:pt>
    <dgm:pt modelId="{E5D02DD7-FA80-463E-8C79-6B59512A043D}">
      <dgm:prSet/>
      <dgm:spPr/>
      <dgm:t>
        <a:bodyPr/>
        <a:lstStyle/>
        <a:p>
          <a:r>
            <a:rPr lang="en-US"/>
            <a:t>Πολλαπλές μορφές προφορικότητας και γραμματισμού ( Street, 1984 όπως αναφέρεται στο ONG, 1997)</a:t>
          </a:r>
        </a:p>
      </dgm:t>
    </dgm:pt>
    <dgm:pt modelId="{F7ECD32B-90C3-49C9-B4B4-DFD0D24F1252}" type="parTrans" cxnId="{7007AEAD-2797-4409-A874-658BB7534970}">
      <dgm:prSet/>
      <dgm:spPr/>
      <dgm:t>
        <a:bodyPr/>
        <a:lstStyle/>
        <a:p>
          <a:endParaRPr lang="en-US"/>
        </a:p>
      </dgm:t>
    </dgm:pt>
    <dgm:pt modelId="{1251381E-14BF-45A3-A857-67B7F5281D82}" type="sibTrans" cxnId="{7007AEAD-2797-4409-A874-658BB7534970}">
      <dgm:prSet/>
      <dgm:spPr/>
      <dgm:t>
        <a:bodyPr/>
        <a:lstStyle/>
        <a:p>
          <a:endParaRPr lang="en-US"/>
        </a:p>
      </dgm:t>
    </dgm:pt>
    <dgm:pt modelId="{9456BAD7-BE18-4CC6-A86C-8A6795C2E925}" type="pres">
      <dgm:prSet presAssocID="{32A4097C-52D8-4A6A-AB02-8D986D7AC156}" presName="matrix" presStyleCnt="0">
        <dgm:presLayoutVars>
          <dgm:chMax val="1"/>
          <dgm:dir/>
          <dgm:resizeHandles val="exact"/>
        </dgm:presLayoutVars>
      </dgm:prSet>
      <dgm:spPr/>
    </dgm:pt>
    <dgm:pt modelId="{B9A53FF5-363B-4803-9F49-68B4D6A93ADA}" type="pres">
      <dgm:prSet presAssocID="{32A4097C-52D8-4A6A-AB02-8D986D7AC156}" presName="diamond" presStyleLbl="bgShp" presStyleIdx="0" presStyleCnt="1"/>
      <dgm:spPr/>
    </dgm:pt>
    <dgm:pt modelId="{EC5A8D91-43B3-49E5-95B1-FCD11FBBB2F9}" type="pres">
      <dgm:prSet presAssocID="{32A4097C-52D8-4A6A-AB02-8D986D7AC15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D837909-8D4A-48EF-A9CC-7FFB64EEBF61}" type="pres">
      <dgm:prSet presAssocID="{32A4097C-52D8-4A6A-AB02-8D986D7AC15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D02D656-8CE0-468D-B7EF-EAB43725D413}" type="pres">
      <dgm:prSet presAssocID="{32A4097C-52D8-4A6A-AB02-8D986D7AC15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188F2A1-FD68-4705-B86E-5D17643FA04F}" type="pres">
      <dgm:prSet presAssocID="{32A4097C-52D8-4A6A-AB02-8D986D7AC15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18C0B2E-8736-44F7-9F64-C5A9119E2B39}" type="presOf" srcId="{32A4097C-52D8-4A6A-AB02-8D986D7AC156}" destId="{9456BAD7-BE18-4CC6-A86C-8A6795C2E925}" srcOrd="0" destOrd="0" presId="urn:microsoft.com/office/officeart/2005/8/layout/matrix3"/>
    <dgm:cxn modelId="{76AF015D-0DCF-4DF3-B219-CAC512BE0C6E}" srcId="{32A4097C-52D8-4A6A-AB02-8D986D7AC156}" destId="{4101FDAD-93FB-4948-971A-8A51B4B53480}" srcOrd="1" destOrd="0" parTransId="{6C4EAE2D-0296-4C2C-80E3-B2BFD0297221}" sibTransId="{63324BFA-55E1-4680-ABB4-EF851F6A5A4D}"/>
    <dgm:cxn modelId="{6FC5CE54-034E-4823-AFDC-26DB68F59B2E}" type="presOf" srcId="{DE80C94B-3620-4D46-AAD6-3498BC99DA20}" destId="{CD02D656-8CE0-468D-B7EF-EAB43725D413}" srcOrd="0" destOrd="0" presId="urn:microsoft.com/office/officeart/2005/8/layout/matrix3"/>
    <dgm:cxn modelId="{1341CA7D-BEC4-430C-A989-CA10909FFF8F}" srcId="{32A4097C-52D8-4A6A-AB02-8D986D7AC156}" destId="{DE80C94B-3620-4D46-AAD6-3498BC99DA20}" srcOrd="2" destOrd="0" parTransId="{01E0D380-5E04-40F4-BC6C-73BF59810BAD}" sibTransId="{747AF540-2C4C-4C0F-AF2D-B895E41CA1B2}"/>
    <dgm:cxn modelId="{5F7EC793-4831-4705-A09C-B69AFAEAA0D3}" type="presOf" srcId="{5B6B6D3D-2116-4AAF-BC74-F25A042BB37B}" destId="{EC5A8D91-43B3-49E5-95B1-FCD11FBBB2F9}" srcOrd="0" destOrd="0" presId="urn:microsoft.com/office/officeart/2005/8/layout/matrix3"/>
    <dgm:cxn modelId="{7007AEAD-2797-4409-A874-658BB7534970}" srcId="{32A4097C-52D8-4A6A-AB02-8D986D7AC156}" destId="{E5D02DD7-FA80-463E-8C79-6B59512A043D}" srcOrd="3" destOrd="0" parTransId="{F7ECD32B-90C3-49C9-B4B4-DFD0D24F1252}" sibTransId="{1251381E-14BF-45A3-A857-67B7F5281D82}"/>
    <dgm:cxn modelId="{F5E9B4C0-DD8B-4A9F-8C62-48B73A0D8623}" srcId="{32A4097C-52D8-4A6A-AB02-8D986D7AC156}" destId="{5B6B6D3D-2116-4AAF-BC74-F25A042BB37B}" srcOrd="0" destOrd="0" parTransId="{46284077-5784-4B99-92ED-1D5891847113}" sibTransId="{1ED27DE6-2273-40E2-88E2-960F1BF3419F}"/>
    <dgm:cxn modelId="{AB2BC6D3-48B8-45B6-BDA6-C9DB31EECB4E}" type="presOf" srcId="{E5D02DD7-FA80-463E-8C79-6B59512A043D}" destId="{B188F2A1-FD68-4705-B86E-5D17643FA04F}" srcOrd="0" destOrd="0" presId="urn:microsoft.com/office/officeart/2005/8/layout/matrix3"/>
    <dgm:cxn modelId="{19622BED-C8C6-4717-8DF8-9964C4098C90}" type="presOf" srcId="{4101FDAD-93FB-4948-971A-8A51B4B53480}" destId="{9D837909-8D4A-48EF-A9CC-7FFB64EEBF61}" srcOrd="0" destOrd="0" presId="urn:microsoft.com/office/officeart/2005/8/layout/matrix3"/>
    <dgm:cxn modelId="{A31F1013-43E6-49BB-BE77-F41B0EDA9330}" type="presParOf" srcId="{9456BAD7-BE18-4CC6-A86C-8A6795C2E925}" destId="{B9A53FF5-363B-4803-9F49-68B4D6A93ADA}" srcOrd="0" destOrd="0" presId="urn:microsoft.com/office/officeart/2005/8/layout/matrix3"/>
    <dgm:cxn modelId="{C537DB33-6B1E-4279-9248-3B64D5736A5E}" type="presParOf" srcId="{9456BAD7-BE18-4CC6-A86C-8A6795C2E925}" destId="{EC5A8D91-43B3-49E5-95B1-FCD11FBBB2F9}" srcOrd="1" destOrd="0" presId="urn:microsoft.com/office/officeart/2005/8/layout/matrix3"/>
    <dgm:cxn modelId="{9BDDE6D3-6BD4-46C1-846B-76FA6C230560}" type="presParOf" srcId="{9456BAD7-BE18-4CC6-A86C-8A6795C2E925}" destId="{9D837909-8D4A-48EF-A9CC-7FFB64EEBF61}" srcOrd="2" destOrd="0" presId="urn:microsoft.com/office/officeart/2005/8/layout/matrix3"/>
    <dgm:cxn modelId="{F0BC8DBC-0618-44C7-8B03-FB8FB97D6732}" type="presParOf" srcId="{9456BAD7-BE18-4CC6-A86C-8A6795C2E925}" destId="{CD02D656-8CE0-468D-B7EF-EAB43725D413}" srcOrd="3" destOrd="0" presId="urn:microsoft.com/office/officeart/2005/8/layout/matrix3"/>
    <dgm:cxn modelId="{D40BDFFD-A5A9-4F86-A156-77C32EBC2031}" type="presParOf" srcId="{9456BAD7-BE18-4CC6-A86C-8A6795C2E925}" destId="{B188F2A1-FD68-4705-B86E-5D17643FA0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539E21C-735D-45CE-B265-1FE68894587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73BD456-8AC9-4CF8-A8D8-14ED8F554276}">
      <dgm:prSet/>
      <dgm:spPr/>
      <dgm:t>
        <a:bodyPr/>
        <a:lstStyle/>
        <a:p>
          <a:r>
            <a:rPr lang="en-US"/>
            <a:t>Κριτήριο διάκρισης κοινωνιών</a:t>
          </a:r>
        </a:p>
      </dgm:t>
    </dgm:pt>
    <dgm:pt modelId="{3A363087-9D85-4DA3-A9CF-6786406502E7}" type="parTrans" cxnId="{9CF453E1-B2D3-4C17-A954-EA1DB3292113}">
      <dgm:prSet/>
      <dgm:spPr/>
      <dgm:t>
        <a:bodyPr/>
        <a:lstStyle/>
        <a:p>
          <a:endParaRPr lang="en-US"/>
        </a:p>
      </dgm:t>
    </dgm:pt>
    <dgm:pt modelId="{9DF0184B-FBF3-4950-BE99-D0EDEB04DB1C}" type="sibTrans" cxnId="{9CF453E1-B2D3-4C17-A954-EA1DB3292113}">
      <dgm:prSet/>
      <dgm:spPr/>
      <dgm:t>
        <a:bodyPr/>
        <a:lstStyle/>
        <a:p>
          <a:endParaRPr lang="en-US"/>
        </a:p>
      </dgm:t>
    </dgm:pt>
    <dgm:pt modelId="{08D09BDA-EABF-4117-B50B-B5A66A5E7554}">
      <dgm:prSet/>
      <dgm:spPr/>
      <dgm:t>
        <a:bodyPr/>
        <a:lstStyle/>
        <a:p>
          <a:r>
            <a:rPr lang="en-US"/>
            <a:t>Προέκυψε ως κριτική του εθνοκεντρικού μοντέλου που ανάγει τη διτυκοευρωπαϊκή εγγράματη πρακτική των μεσαίων τάξεων σε πρότυπη και καθολική έννοια του γραμματισμού</a:t>
          </a:r>
        </a:p>
      </dgm:t>
    </dgm:pt>
    <dgm:pt modelId="{FB1119B2-6467-461C-BEAD-36A6D5845587}" type="parTrans" cxnId="{EABA9486-28E1-48E2-BE22-F9E1019A90BC}">
      <dgm:prSet/>
      <dgm:spPr/>
      <dgm:t>
        <a:bodyPr/>
        <a:lstStyle/>
        <a:p>
          <a:endParaRPr lang="en-US"/>
        </a:p>
      </dgm:t>
    </dgm:pt>
    <dgm:pt modelId="{B731429F-2954-4716-B12D-81F805A599B8}" type="sibTrans" cxnId="{EABA9486-28E1-48E2-BE22-F9E1019A90BC}">
      <dgm:prSet/>
      <dgm:spPr/>
      <dgm:t>
        <a:bodyPr/>
        <a:lstStyle/>
        <a:p>
          <a:endParaRPr lang="en-US"/>
        </a:p>
      </dgm:t>
    </dgm:pt>
    <dgm:pt modelId="{C9DD413D-9A24-4253-8321-02BA8874841D}">
      <dgm:prSet/>
      <dgm:spPr/>
      <dgm:t>
        <a:bodyPr/>
        <a:lstStyle/>
        <a:p>
          <a:r>
            <a:rPr lang="en-US"/>
            <a:t>Εκεί οδήγησαν σειρά εθνογραφικών και ιστορικών συγκριτικών ερευνών</a:t>
          </a:r>
        </a:p>
      </dgm:t>
    </dgm:pt>
    <dgm:pt modelId="{1EF87020-3396-4ABA-9FF6-50C10C3A39F5}" type="parTrans" cxnId="{DB34B061-23C8-4B29-98C0-DBA0E25AC64D}">
      <dgm:prSet/>
      <dgm:spPr/>
      <dgm:t>
        <a:bodyPr/>
        <a:lstStyle/>
        <a:p>
          <a:endParaRPr lang="en-US"/>
        </a:p>
      </dgm:t>
    </dgm:pt>
    <dgm:pt modelId="{130B2393-EAAD-4F62-A4CA-12DE79736D80}" type="sibTrans" cxnId="{DB34B061-23C8-4B29-98C0-DBA0E25AC64D}">
      <dgm:prSet/>
      <dgm:spPr/>
      <dgm:t>
        <a:bodyPr/>
        <a:lstStyle/>
        <a:p>
          <a:endParaRPr lang="en-US"/>
        </a:p>
      </dgm:t>
    </dgm:pt>
    <dgm:pt modelId="{935ECE43-CE8B-453C-B89A-AA3FCB0DADB2}" type="pres">
      <dgm:prSet presAssocID="{5539E21C-735D-45CE-B265-1FE68894587D}" presName="linear" presStyleCnt="0">
        <dgm:presLayoutVars>
          <dgm:animLvl val="lvl"/>
          <dgm:resizeHandles val="exact"/>
        </dgm:presLayoutVars>
      </dgm:prSet>
      <dgm:spPr/>
    </dgm:pt>
    <dgm:pt modelId="{D9355CFD-380B-47C0-BE8C-28B656CE2753}" type="pres">
      <dgm:prSet presAssocID="{173BD456-8AC9-4CF8-A8D8-14ED8F55427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839FC70-2E21-43D6-A73E-93C16038286B}" type="pres">
      <dgm:prSet presAssocID="{9DF0184B-FBF3-4950-BE99-D0EDEB04DB1C}" presName="spacer" presStyleCnt="0"/>
      <dgm:spPr/>
    </dgm:pt>
    <dgm:pt modelId="{553E3A97-D803-4DD7-8D1E-261CE5FEC4C9}" type="pres">
      <dgm:prSet presAssocID="{08D09BDA-EABF-4117-B50B-B5A66A5E755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28C258-A43A-4583-A631-671F42A77517}" type="pres">
      <dgm:prSet presAssocID="{B731429F-2954-4716-B12D-81F805A599B8}" presName="spacer" presStyleCnt="0"/>
      <dgm:spPr/>
    </dgm:pt>
    <dgm:pt modelId="{998A2CAC-1D7E-426E-8C27-DC410CDEB30F}" type="pres">
      <dgm:prSet presAssocID="{C9DD413D-9A24-4253-8321-02BA8874841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F420623-329F-4521-9C33-29F0B75D2C29}" type="presOf" srcId="{5539E21C-735D-45CE-B265-1FE68894587D}" destId="{935ECE43-CE8B-453C-B89A-AA3FCB0DADB2}" srcOrd="0" destOrd="0" presId="urn:microsoft.com/office/officeart/2005/8/layout/vList2"/>
    <dgm:cxn modelId="{C3E7573E-69EF-4900-ADA6-FCEA7F28CE74}" type="presOf" srcId="{173BD456-8AC9-4CF8-A8D8-14ED8F554276}" destId="{D9355CFD-380B-47C0-BE8C-28B656CE2753}" srcOrd="0" destOrd="0" presId="urn:microsoft.com/office/officeart/2005/8/layout/vList2"/>
    <dgm:cxn modelId="{516F4F3F-D358-497B-903D-8E33F4429A59}" type="presOf" srcId="{08D09BDA-EABF-4117-B50B-B5A66A5E7554}" destId="{553E3A97-D803-4DD7-8D1E-261CE5FEC4C9}" srcOrd="0" destOrd="0" presId="urn:microsoft.com/office/officeart/2005/8/layout/vList2"/>
    <dgm:cxn modelId="{DB34B061-23C8-4B29-98C0-DBA0E25AC64D}" srcId="{5539E21C-735D-45CE-B265-1FE68894587D}" destId="{C9DD413D-9A24-4253-8321-02BA8874841D}" srcOrd="2" destOrd="0" parTransId="{1EF87020-3396-4ABA-9FF6-50C10C3A39F5}" sibTransId="{130B2393-EAAD-4F62-A4CA-12DE79736D80}"/>
    <dgm:cxn modelId="{EABA9486-28E1-48E2-BE22-F9E1019A90BC}" srcId="{5539E21C-735D-45CE-B265-1FE68894587D}" destId="{08D09BDA-EABF-4117-B50B-B5A66A5E7554}" srcOrd="1" destOrd="0" parTransId="{FB1119B2-6467-461C-BEAD-36A6D5845587}" sibTransId="{B731429F-2954-4716-B12D-81F805A599B8}"/>
    <dgm:cxn modelId="{CCEC0BA0-C50B-488B-A461-9EE8F1889304}" type="presOf" srcId="{C9DD413D-9A24-4253-8321-02BA8874841D}" destId="{998A2CAC-1D7E-426E-8C27-DC410CDEB30F}" srcOrd="0" destOrd="0" presId="urn:microsoft.com/office/officeart/2005/8/layout/vList2"/>
    <dgm:cxn modelId="{9CF453E1-B2D3-4C17-A954-EA1DB3292113}" srcId="{5539E21C-735D-45CE-B265-1FE68894587D}" destId="{173BD456-8AC9-4CF8-A8D8-14ED8F554276}" srcOrd="0" destOrd="0" parTransId="{3A363087-9D85-4DA3-A9CF-6786406502E7}" sibTransId="{9DF0184B-FBF3-4950-BE99-D0EDEB04DB1C}"/>
    <dgm:cxn modelId="{E92C494A-342C-4D03-8FAF-D056F32499DB}" type="presParOf" srcId="{935ECE43-CE8B-453C-B89A-AA3FCB0DADB2}" destId="{D9355CFD-380B-47C0-BE8C-28B656CE2753}" srcOrd="0" destOrd="0" presId="urn:microsoft.com/office/officeart/2005/8/layout/vList2"/>
    <dgm:cxn modelId="{91868BD3-8530-4D0E-A182-02CBC462C32D}" type="presParOf" srcId="{935ECE43-CE8B-453C-B89A-AA3FCB0DADB2}" destId="{F839FC70-2E21-43D6-A73E-93C16038286B}" srcOrd="1" destOrd="0" presId="urn:microsoft.com/office/officeart/2005/8/layout/vList2"/>
    <dgm:cxn modelId="{3AC3D22A-33EB-4FAC-BAA7-754230904090}" type="presParOf" srcId="{935ECE43-CE8B-453C-B89A-AA3FCB0DADB2}" destId="{553E3A97-D803-4DD7-8D1E-261CE5FEC4C9}" srcOrd="2" destOrd="0" presId="urn:microsoft.com/office/officeart/2005/8/layout/vList2"/>
    <dgm:cxn modelId="{B6CE2DB9-0271-4ECD-9546-63A1A2A67707}" type="presParOf" srcId="{935ECE43-CE8B-453C-B89A-AA3FCB0DADB2}" destId="{CB28C258-A43A-4583-A631-671F42A77517}" srcOrd="3" destOrd="0" presId="urn:microsoft.com/office/officeart/2005/8/layout/vList2"/>
    <dgm:cxn modelId="{A872E546-5264-4877-9DD5-57D5273098B9}" type="presParOf" srcId="{935ECE43-CE8B-453C-B89A-AA3FCB0DADB2}" destId="{998A2CAC-1D7E-426E-8C27-DC410CDEB30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7C98EEF-D940-4336-835B-A83534E0927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303F7B4-B521-4057-943B-5E5A43A0BB6E}">
      <dgm:prSet/>
      <dgm:spPr/>
      <dgm:t>
        <a:bodyPr/>
        <a:lstStyle/>
        <a:p>
          <a:r>
            <a:rPr lang="en-US"/>
            <a:t>Δρώντα υποκείμενα παράγουν, αναπαράγουν και μετασχηματίζουν</a:t>
          </a:r>
        </a:p>
      </dgm:t>
    </dgm:pt>
    <dgm:pt modelId="{B1679455-86F9-44C9-B7E7-FF009E4E4E57}" type="parTrans" cxnId="{8E969F4E-8F96-4888-A7D7-51A516B7C345}">
      <dgm:prSet/>
      <dgm:spPr/>
      <dgm:t>
        <a:bodyPr/>
        <a:lstStyle/>
        <a:p>
          <a:endParaRPr lang="en-US"/>
        </a:p>
      </dgm:t>
    </dgm:pt>
    <dgm:pt modelId="{5DB999E4-FD61-41F2-AD67-AAFDBB407FAF}" type="sibTrans" cxnId="{8E969F4E-8F96-4888-A7D7-51A516B7C345}">
      <dgm:prSet/>
      <dgm:spPr/>
      <dgm:t>
        <a:bodyPr/>
        <a:lstStyle/>
        <a:p>
          <a:endParaRPr lang="en-US"/>
        </a:p>
      </dgm:t>
    </dgm:pt>
    <dgm:pt modelId="{74916FAF-5E53-4406-AD2B-1BEA083BFA0B}">
      <dgm:prSet/>
      <dgm:spPr/>
      <dgm:t>
        <a:bodyPr/>
        <a:lstStyle/>
        <a:p>
          <a:r>
            <a:rPr lang="en-US"/>
            <a:t>Γλώσσα καθοριστική για κατασκευή πραγματικότητας</a:t>
          </a:r>
        </a:p>
      </dgm:t>
    </dgm:pt>
    <dgm:pt modelId="{A4BE804E-6F5E-46D2-A162-6CFBC1F8E03E}" type="parTrans" cxnId="{2231F105-10C0-4436-B566-D8B93CD486AB}">
      <dgm:prSet/>
      <dgm:spPr/>
      <dgm:t>
        <a:bodyPr/>
        <a:lstStyle/>
        <a:p>
          <a:endParaRPr lang="en-US"/>
        </a:p>
      </dgm:t>
    </dgm:pt>
    <dgm:pt modelId="{B6B969B6-03C9-41A7-992E-5B935C57C14B}" type="sibTrans" cxnId="{2231F105-10C0-4436-B566-D8B93CD486AB}">
      <dgm:prSet/>
      <dgm:spPr/>
      <dgm:t>
        <a:bodyPr/>
        <a:lstStyle/>
        <a:p>
          <a:endParaRPr lang="en-US"/>
        </a:p>
      </dgm:t>
    </dgm:pt>
    <dgm:pt modelId="{C8D2621B-5980-43CC-82F3-F344742439EB}">
      <dgm:prSet/>
      <dgm:spPr/>
      <dgm:t>
        <a:bodyPr/>
        <a:lstStyle/>
        <a:p>
          <a:r>
            <a:rPr lang="en-US"/>
            <a:t>ΣΗμασία δημιουργείται από την κοινωνική πρακτική</a:t>
          </a:r>
        </a:p>
      </dgm:t>
    </dgm:pt>
    <dgm:pt modelId="{5009421B-C374-46EF-A3E8-38738E87231C}" type="parTrans" cxnId="{0434B4DF-920C-4040-9DE4-CEF39493BF6F}">
      <dgm:prSet/>
      <dgm:spPr/>
      <dgm:t>
        <a:bodyPr/>
        <a:lstStyle/>
        <a:p>
          <a:endParaRPr lang="en-US"/>
        </a:p>
      </dgm:t>
    </dgm:pt>
    <dgm:pt modelId="{4342EE6B-7349-48B1-BA85-81EF5D144936}" type="sibTrans" cxnId="{0434B4DF-920C-4040-9DE4-CEF39493BF6F}">
      <dgm:prSet/>
      <dgm:spPr/>
      <dgm:t>
        <a:bodyPr/>
        <a:lstStyle/>
        <a:p>
          <a:endParaRPr lang="en-US"/>
        </a:p>
      </dgm:t>
    </dgm:pt>
    <dgm:pt modelId="{71D8A0F7-2363-44A1-A270-05F3B69C2D20}" type="pres">
      <dgm:prSet presAssocID="{B7C98EEF-D940-4336-835B-A83534E09279}" presName="vert0" presStyleCnt="0">
        <dgm:presLayoutVars>
          <dgm:dir/>
          <dgm:animOne val="branch"/>
          <dgm:animLvl val="lvl"/>
        </dgm:presLayoutVars>
      </dgm:prSet>
      <dgm:spPr/>
    </dgm:pt>
    <dgm:pt modelId="{E240FD72-1EBE-4616-9C71-EB0A61B26663}" type="pres">
      <dgm:prSet presAssocID="{E303F7B4-B521-4057-943B-5E5A43A0BB6E}" presName="thickLine" presStyleLbl="alignNode1" presStyleIdx="0" presStyleCnt="3"/>
      <dgm:spPr/>
    </dgm:pt>
    <dgm:pt modelId="{6B66662C-E04E-49DE-BC8A-A476DA53B340}" type="pres">
      <dgm:prSet presAssocID="{E303F7B4-B521-4057-943B-5E5A43A0BB6E}" presName="horz1" presStyleCnt="0"/>
      <dgm:spPr/>
    </dgm:pt>
    <dgm:pt modelId="{5DD56E71-E268-437B-988E-85C8C67062E4}" type="pres">
      <dgm:prSet presAssocID="{E303F7B4-B521-4057-943B-5E5A43A0BB6E}" presName="tx1" presStyleLbl="revTx" presStyleIdx="0" presStyleCnt="3"/>
      <dgm:spPr/>
    </dgm:pt>
    <dgm:pt modelId="{CDC06455-EBF0-4241-A54D-AADAAAC08CAC}" type="pres">
      <dgm:prSet presAssocID="{E303F7B4-B521-4057-943B-5E5A43A0BB6E}" presName="vert1" presStyleCnt="0"/>
      <dgm:spPr/>
    </dgm:pt>
    <dgm:pt modelId="{3FFC70C8-F0B7-4E5A-A0F8-CCFE3771E074}" type="pres">
      <dgm:prSet presAssocID="{74916FAF-5E53-4406-AD2B-1BEA083BFA0B}" presName="thickLine" presStyleLbl="alignNode1" presStyleIdx="1" presStyleCnt="3"/>
      <dgm:spPr/>
    </dgm:pt>
    <dgm:pt modelId="{9B8221C1-006D-4239-87D5-DD8326162660}" type="pres">
      <dgm:prSet presAssocID="{74916FAF-5E53-4406-AD2B-1BEA083BFA0B}" presName="horz1" presStyleCnt="0"/>
      <dgm:spPr/>
    </dgm:pt>
    <dgm:pt modelId="{1540EE37-B60C-464A-9168-6F3BD208CD05}" type="pres">
      <dgm:prSet presAssocID="{74916FAF-5E53-4406-AD2B-1BEA083BFA0B}" presName="tx1" presStyleLbl="revTx" presStyleIdx="1" presStyleCnt="3"/>
      <dgm:spPr/>
    </dgm:pt>
    <dgm:pt modelId="{E405A704-DFA7-4F1C-808E-48D40B96789F}" type="pres">
      <dgm:prSet presAssocID="{74916FAF-5E53-4406-AD2B-1BEA083BFA0B}" presName="vert1" presStyleCnt="0"/>
      <dgm:spPr/>
    </dgm:pt>
    <dgm:pt modelId="{03E114F6-6684-4211-8F15-EFED8305033F}" type="pres">
      <dgm:prSet presAssocID="{C8D2621B-5980-43CC-82F3-F344742439EB}" presName="thickLine" presStyleLbl="alignNode1" presStyleIdx="2" presStyleCnt="3"/>
      <dgm:spPr/>
    </dgm:pt>
    <dgm:pt modelId="{41088D0E-8980-4041-9EA2-FA9FAAEB58DB}" type="pres">
      <dgm:prSet presAssocID="{C8D2621B-5980-43CC-82F3-F344742439EB}" presName="horz1" presStyleCnt="0"/>
      <dgm:spPr/>
    </dgm:pt>
    <dgm:pt modelId="{1C25B35C-85D3-4BF3-847A-63BAE618BAE7}" type="pres">
      <dgm:prSet presAssocID="{C8D2621B-5980-43CC-82F3-F344742439EB}" presName="tx1" presStyleLbl="revTx" presStyleIdx="2" presStyleCnt="3"/>
      <dgm:spPr/>
    </dgm:pt>
    <dgm:pt modelId="{E5451EE9-73C2-491C-BCC0-37C152F76602}" type="pres">
      <dgm:prSet presAssocID="{C8D2621B-5980-43CC-82F3-F344742439EB}" presName="vert1" presStyleCnt="0"/>
      <dgm:spPr/>
    </dgm:pt>
  </dgm:ptLst>
  <dgm:cxnLst>
    <dgm:cxn modelId="{2231F105-10C0-4436-B566-D8B93CD486AB}" srcId="{B7C98EEF-D940-4336-835B-A83534E09279}" destId="{74916FAF-5E53-4406-AD2B-1BEA083BFA0B}" srcOrd="1" destOrd="0" parTransId="{A4BE804E-6F5E-46D2-A162-6CFBC1F8E03E}" sibTransId="{B6B969B6-03C9-41A7-992E-5B935C57C14B}"/>
    <dgm:cxn modelId="{0DFE6824-F237-4DFE-9C25-86EE332ACAAA}" type="presOf" srcId="{C8D2621B-5980-43CC-82F3-F344742439EB}" destId="{1C25B35C-85D3-4BF3-847A-63BAE618BAE7}" srcOrd="0" destOrd="0" presId="urn:microsoft.com/office/officeart/2008/layout/LinedList"/>
    <dgm:cxn modelId="{8E969F4E-8F96-4888-A7D7-51A516B7C345}" srcId="{B7C98EEF-D940-4336-835B-A83534E09279}" destId="{E303F7B4-B521-4057-943B-5E5A43A0BB6E}" srcOrd="0" destOrd="0" parTransId="{B1679455-86F9-44C9-B7E7-FF009E4E4E57}" sibTransId="{5DB999E4-FD61-41F2-AD67-AAFDBB407FAF}"/>
    <dgm:cxn modelId="{C210DFA5-9935-4321-959E-EAF71E336614}" type="presOf" srcId="{E303F7B4-B521-4057-943B-5E5A43A0BB6E}" destId="{5DD56E71-E268-437B-988E-85C8C67062E4}" srcOrd="0" destOrd="0" presId="urn:microsoft.com/office/officeart/2008/layout/LinedList"/>
    <dgm:cxn modelId="{66D831D8-2A84-44C7-89C1-D80B191EB811}" type="presOf" srcId="{74916FAF-5E53-4406-AD2B-1BEA083BFA0B}" destId="{1540EE37-B60C-464A-9168-6F3BD208CD05}" srcOrd="0" destOrd="0" presId="urn:microsoft.com/office/officeart/2008/layout/LinedList"/>
    <dgm:cxn modelId="{113A14DB-5B83-4485-9BB9-8570033A1CA4}" type="presOf" srcId="{B7C98EEF-D940-4336-835B-A83534E09279}" destId="{71D8A0F7-2363-44A1-A270-05F3B69C2D20}" srcOrd="0" destOrd="0" presId="urn:microsoft.com/office/officeart/2008/layout/LinedList"/>
    <dgm:cxn modelId="{0434B4DF-920C-4040-9DE4-CEF39493BF6F}" srcId="{B7C98EEF-D940-4336-835B-A83534E09279}" destId="{C8D2621B-5980-43CC-82F3-F344742439EB}" srcOrd="2" destOrd="0" parTransId="{5009421B-C374-46EF-A3E8-38738E87231C}" sibTransId="{4342EE6B-7349-48B1-BA85-81EF5D144936}"/>
    <dgm:cxn modelId="{F9156D36-49D0-45E9-A00E-4CB3D5721F8F}" type="presParOf" srcId="{71D8A0F7-2363-44A1-A270-05F3B69C2D20}" destId="{E240FD72-1EBE-4616-9C71-EB0A61B26663}" srcOrd="0" destOrd="0" presId="urn:microsoft.com/office/officeart/2008/layout/LinedList"/>
    <dgm:cxn modelId="{87A4918C-C3B9-4335-BEE4-C89C7F02C3B6}" type="presParOf" srcId="{71D8A0F7-2363-44A1-A270-05F3B69C2D20}" destId="{6B66662C-E04E-49DE-BC8A-A476DA53B340}" srcOrd="1" destOrd="0" presId="urn:microsoft.com/office/officeart/2008/layout/LinedList"/>
    <dgm:cxn modelId="{F8A5C2D9-F276-4A8D-80C7-25AD6E918A18}" type="presParOf" srcId="{6B66662C-E04E-49DE-BC8A-A476DA53B340}" destId="{5DD56E71-E268-437B-988E-85C8C67062E4}" srcOrd="0" destOrd="0" presId="urn:microsoft.com/office/officeart/2008/layout/LinedList"/>
    <dgm:cxn modelId="{5306E3FE-7510-430D-ABC1-3CCA01B8F287}" type="presParOf" srcId="{6B66662C-E04E-49DE-BC8A-A476DA53B340}" destId="{CDC06455-EBF0-4241-A54D-AADAAAC08CAC}" srcOrd="1" destOrd="0" presId="urn:microsoft.com/office/officeart/2008/layout/LinedList"/>
    <dgm:cxn modelId="{205AB2EF-10D5-4A69-85A8-80E010A7E873}" type="presParOf" srcId="{71D8A0F7-2363-44A1-A270-05F3B69C2D20}" destId="{3FFC70C8-F0B7-4E5A-A0F8-CCFE3771E074}" srcOrd="2" destOrd="0" presId="urn:microsoft.com/office/officeart/2008/layout/LinedList"/>
    <dgm:cxn modelId="{E0D91EFC-F9CF-4764-A7BA-8CD5AA45D31F}" type="presParOf" srcId="{71D8A0F7-2363-44A1-A270-05F3B69C2D20}" destId="{9B8221C1-006D-4239-87D5-DD8326162660}" srcOrd="3" destOrd="0" presId="urn:microsoft.com/office/officeart/2008/layout/LinedList"/>
    <dgm:cxn modelId="{CA49D146-BB03-4458-8A6D-91955F090FE2}" type="presParOf" srcId="{9B8221C1-006D-4239-87D5-DD8326162660}" destId="{1540EE37-B60C-464A-9168-6F3BD208CD05}" srcOrd="0" destOrd="0" presId="urn:microsoft.com/office/officeart/2008/layout/LinedList"/>
    <dgm:cxn modelId="{B64D52C5-E04B-4AE3-883D-12DB664EF2BD}" type="presParOf" srcId="{9B8221C1-006D-4239-87D5-DD8326162660}" destId="{E405A704-DFA7-4F1C-808E-48D40B96789F}" srcOrd="1" destOrd="0" presId="urn:microsoft.com/office/officeart/2008/layout/LinedList"/>
    <dgm:cxn modelId="{E0C997A9-3663-4031-9723-760842C195F4}" type="presParOf" srcId="{71D8A0F7-2363-44A1-A270-05F3B69C2D20}" destId="{03E114F6-6684-4211-8F15-EFED8305033F}" srcOrd="4" destOrd="0" presId="urn:microsoft.com/office/officeart/2008/layout/LinedList"/>
    <dgm:cxn modelId="{21E956EE-B7A2-4853-A370-4D4B16EC35B9}" type="presParOf" srcId="{71D8A0F7-2363-44A1-A270-05F3B69C2D20}" destId="{41088D0E-8980-4041-9EA2-FA9FAAEB58DB}" srcOrd="5" destOrd="0" presId="urn:microsoft.com/office/officeart/2008/layout/LinedList"/>
    <dgm:cxn modelId="{AE8FAA11-F389-4286-88ED-DBC8F7352787}" type="presParOf" srcId="{41088D0E-8980-4041-9EA2-FA9FAAEB58DB}" destId="{1C25B35C-85D3-4BF3-847A-63BAE618BAE7}" srcOrd="0" destOrd="0" presId="urn:microsoft.com/office/officeart/2008/layout/LinedList"/>
    <dgm:cxn modelId="{695974DF-714E-41B5-90EB-14820C5595D0}" type="presParOf" srcId="{41088D0E-8980-4041-9EA2-FA9FAAEB58DB}" destId="{E5451EE9-73C2-491C-BCC0-37C152F7660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903EC8-B989-4D0F-BD8E-EA572D61D80F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82F97B-7AE7-4E32-95D9-833286DCC496}">
      <dgm:prSet/>
      <dgm:spPr/>
      <dgm:t>
        <a:bodyPr/>
        <a:lstStyle/>
        <a:p>
          <a:r>
            <a:rPr lang="en-US" dirty="0" err="1"/>
            <a:t>έρευν</a:t>
          </a:r>
          <a:r>
            <a:rPr lang="en-US" dirty="0"/>
            <a:t>α </a:t>
          </a:r>
          <a:r>
            <a:rPr lang="en-US" dirty="0" err="1"/>
            <a:t>τών</a:t>
          </a:r>
          <a:r>
            <a:rPr lang="en-US" dirty="0"/>
            <a:t> Scribner καί Cole (1973,1981)  π</a:t>
          </a:r>
          <a:r>
            <a:rPr lang="en-US" dirty="0" err="1"/>
            <a:t>ροσ</a:t>
          </a:r>
          <a:r>
            <a:rPr lang="en-US" dirty="0"/>
            <a:t>π</a:t>
          </a:r>
          <a:r>
            <a:rPr lang="en-US" dirty="0" err="1"/>
            <a:t>άθει</a:t>
          </a:r>
          <a:r>
            <a:rPr lang="en-US" dirty="0"/>
            <a:t>α </a:t>
          </a:r>
          <a:r>
            <a:rPr lang="en-US" dirty="0" err="1"/>
            <a:t>άμφισ</a:t>
          </a:r>
          <a:r>
            <a:rPr lang="en-US" dirty="0"/>
            <a:t>β</a:t>
          </a:r>
          <a:r>
            <a:rPr lang="en-US" dirty="0" err="1"/>
            <a:t>ήτησης</a:t>
          </a:r>
          <a:r>
            <a:rPr lang="en-US" dirty="0"/>
            <a:t> </a:t>
          </a:r>
          <a:r>
            <a:rPr lang="en-US" dirty="0" err="1"/>
            <a:t>τής</a:t>
          </a:r>
          <a:r>
            <a:rPr lang="en-US" dirty="0"/>
            <a:t> άπ</a:t>
          </a:r>
          <a:r>
            <a:rPr lang="en-US" dirty="0" err="1"/>
            <a:t>οψης</a:t>
          </a:r>
          <a:r>
            <a:rPr lang="en-US" dirty="0"/>
            <a:t> </a:t>
          </a:r>
          <a:r>
            <a:rPr lang="en-US" dirty="0" err="1"/>
            <a:t>ότι</a:t>
          </a:r>
          <a:r>
            <a:rPr lang="en-US" dirty="0"/>
            <a:t> ή </a:t>
          </a:r>
          <a:r>
            <a:rPr lang="en-US" dirty="0" err="1"/>
            <a:t>έγγρ</a:t>
          </a:r>
          <a:r>
            <a:rPr lang="en-US" dirty="0"/>
            <a:t>α</a:t>
          </a:r>
          <a:r>
            <a:rPr lang="en-US" dirty="0" err="1"/>
            <a:t>μμ</a:t>
          </a:r>
          <a:r>
            <a:rPr lang="en-US" dirty="0"/>
            <a:t>α</a:t>
          </a:r>
          <a:r>
            <a:rPr lang="en-US" dirty="0" err="1"/>
            <a:t>τοσύνη</a:t>
          </a:r>
          <a:r>
            <a:rPr lang="en-US" dirty="0"/>
            <a:t> έπ</a:t>
          </a:r>
          <a:r>
            <a:rPr lang="en-US" dirty="0" err="1"/>
            <a:t>ιφέρει</a:t>
          </a:r>
          <a:r>
            <a:rPr lang="en-US" dirty="0"/>
            <a:t> </a:t>
          </a:r>
          <a:r>
            <a:rPr lang="en-US" dirty="0" err="1"/>
            <a:t>ριζικές</a:t>
          </a:r>
          <a:r>
            <a:rPr lang="en-US" dirty="0"/>
            <a:t> </a:t>
          </a:r>
          <a:r>
            <a:rPr lang="en-US" dirty="0" err="1"/>
            <a:t>γνωστικές</a:t>
          </a:r>
          <a:r>
            <a:rPr lang="en-US" dirty="0"/>
            <a:t> </a:t>
          </a:r>
          <a:r>
            <a:rPr lang="en-US" dirty="0" err="1"/>
            <a:t>άλλ</a:t>
          </a:r>
          <a:r>
            <a:rPr lang="en-US" dirty="0"/>
            <a:t>α</a:t>
          </a:r>
          <a:r>
            <a:rPr lang="en-US" dirty="0" err="1"/>
            <a:t>γές</a:t>
          </a:r>
          <a:r>
            <a:rPr lang="en-US" dirty="0"/>
            <a:t>, </a:t>
          </a:r>
          <a:r>
            <a:rPr lang="en-US" dirty="0" err="1"/>
            <a:t>ότι</a:t>
          </a:r>
          <a:r>
            <a:rPr lang="en-US" dirty="0"/>
            <a:t> </a:t>
          </a:r>
          <a:r>
            <a:rPr lang="en-US" dirty="0" err="1"/>
            <a:t>οδηγεί</a:t>
          </a:r>
          <a:r>
            <a:rPr lang="en-US" dirty="0"/>
            <a:t> </a:t>
          </a:r>
          <a:r>
            <a:rPr lang="en-US" dirty="0" err="1"/>
            <a:t>σέ</a:t>
          </a:r>
          <a:r>
            <a:rPr lang="en-US" dirty="0"/>
            <a:t> «</a:t>
          </a:r>
          <a:r>
            <a:rPr lang="en-US" dirty="0" err="1"/>
            <a:t>άνώτερες</a:t>
          </a:r>
          <a:r>
            <a:rPr lang="en-US" dirty="0"/>
            <a:t>» </a:t>
          </a:r>
          <a:r>
            <a:rPr lang="en-US" dirty="0" err="1"/>
            <a:t>μορφές</a:t>
          </a:r>
          <a:r>
            <a:rPr lang="en-US" dirty="0"/>
            <a:t> </a:t>
          </a:r>
          <a:r>
            <a:rPr lang="en-US" dirty="0" err="1"/>
            <a:t>νόησης</a:t>
          </a:r>
          <a:r>
            <a:rPr lang="en-US" dirty="0"/>
            <a:t>.</a:t>
          </a:r>
        </a:p>
      </dgm:t>
    </dgm:pt>
    <dgm:pt modelId="{C93493D2-9146-4807-A9F5-B04E962E049C}" type="parTrans" cxnId="{43528430-0FB1-453D-8F62-C6507C49A6A3}">
      <dgm:prSet/>
      <dgm:spPr/>
      <dgm:t>
        <a:bodyPr/>
        <a:lstStyle/>
        <a:p>
          <a:endParaRPr lang="en-US"/>
        </a:p>
      </dgm:t>
    </dgm:pt>
    <dgm:pt modelId="{9F72D424-7C43-44A7-A3C7-7D5E0608296E}" type="sibTrans" cxnId="{43528430-0FB1-453D-8F62-C6507C49A6A3}">
      <dgm:prSet/>
      <dgm:spPr/>
      <dgm:t>
        <a:bodyPr/>
        <a:lstStyle/>
        <a:p>
          <a:endParaRPr lang="en-US"/>
        </a:p>
      </dgm:t>
    </dgm:pt>
    <dgm:pt modelId="{4929CA2E-15A5-4FB8-BD6B-F8E1961D381E}">
      <dgm:prSet/>
      <dgm:spPr/>
      <dgm:t>
        <a:bodyPr/>
        <a:lstStyle/>
        <a:p>
          <a:r>
            <a:rPr lang="en-US" dirty="0" err="1"/>
            <a:t>διάκριση</a:t>
          </a:r>
          <a:r>
            <a:rPr lang="en-US" dirty="0"/>
            <a:t> α</a:t>
          </a:r>
          <a:r>
            <a:rPr lang="en-US" dirty="0" err="1"/>
            <a:t>νάμεσ</a:t>
          </a:r>
          <a:r>
            <a:rPr lang="en-US" dirty="0"/>
            <a:t>α </a:t>
          </a:r>
          <a:r>
            <a:rPr lang="en-US" dirty="0" err="1"/>
            <a:t>στις</a:t>
          </a:r>
          <a:r>
            <a:rPr lang="en-US" dirty="0"/>
            <a:t> </a:t>
          </a:r>
          <a:r>
            <a:rPr lang="en-US" b="1" dirty="0" err="1"/>
            <a:t>γνωστικές</a:t>
          </a:r>
          <a:r>
            <a:rPr lang="en-US" b="1" dirty="0"/>
            <a:t> </a:t>
          </a:r>
          <a:r>
            <a:rPr lang="en-US" b="1" dirty="0" err="1"/>
            <a:t>ικ</a:t>
          </a:r>
          <a:r>
            <a:rPr lang="en-US" b="1" dirty="0"/>
            <a:t>α</a:t>
          </a:r>
          <a:r>
            <a:rPr lang="en-US" b="1" dirty="0" err="1"/>
            <a:t>νότητες</a:t>
          </a:r>
          <a:r>
            <a:rPr lang="en-US" dirty="0"/>
            <a:t> -</a:t>
          </a:r>
          <a:r>
            <a:rPr lang="en-US" dirty="0" err="1"/>
            <a:t>γενίκευση</a:t>
          </a:r>
          <a:r>
            <a:rPr lang="en-US" dirty="0"/>
            <a:t>, α</a:t>
          </a:r>
          <a:r>
            <a:rPr lang="en-US" dirty="0" err="1"/>
            <a:t>νάκληση</a:t>
          </a:r>
          <a:r>
            <a:rPr lang="en-US" dirty="0"/>
            <a:t>, αφα</a:t>
          </a:r>
          <a:r>
            <a:rPr lang="en-US" dirty="0" err="1"/>
            <a:t>ίρεση</a:t>
          </a:r>
          <a:r>
            <a:rPr lang="en-US" dirty="0"/>
            <a:t>, </a:t>
          </a:r>
          <a:r>
            <a:rPr lang="en-US" dirty="0" err="1"/>
            <a:t>λογικός</a:t>
          </a:r>
          <a:r>
            <a:rPr lang="en-US" dirty="0"/>
            <a:t> </a:t>
          </a:r>
          <a:r>
            <a:rPr lang="en-US" dirty="0" err="1"/>
            <a:t>δι</a:t>
          </a:r>
          <a:r>
            <a:rPr lang="en-US" dirty="0"/>
            <a:t>α</a:t>
          </a:r>
          <a:r>
            <a:rPr lang="en-US" dirty="0" err="1"/>
            <a:t>λογισμός</a:t>
          </a:r>
          <a:r>
            <a:rPr lang="en-US" dirty="0"/>
            <a:t>, </a:t>
          </a:r>
          <a:r>
            <a:rPr lang="en-US" dirty="0" err="1"/>
            <a:t>σχημ</a:t>
          </a:r>
          <a:r>
            <a:rPr lang="en-US" dirty="0"/>
            <a:t>α</a:t>
          </a:r>
          <a:r>
            <a:rPr lang="en-US" dirty="0" err="1"/>
            <a:t>τισμός</a:t>
          </a:r>
          <a:r>
            <a:rPr lang="en-US" dirty="0"/>
            <a:t> </a:t>
          </a:r>
          <a:r>
            <a:rPr lang="en-US" dirty="0" err="1"/>
            <a:t>έννοιών</a:t>
          </a:r>
          <a:r>
            <a:rPr lang="en-US" dirty="0"/>
            <a:t> κ .ο .κ .( κα</a:t>
          </a:r>
          <a:r>
            <a:rPr lang="en-US" dirty="0" err="1"/>
            <a:t>θολικές</a:t>
          </a:r>
          <a:r>
            <a:rPr lang="en-US" dirty="0"/>
            <a:t>, </a:t>
          </a:r>
          <a:r>
            <a:rPr lang="en-US" dirty="0" err="1"/>
            <a:t>οικουμενικές</a:t>
          </a:r>
          <a:r>
            <a:rPr lang="en-US" dirty="0"/>
            <a:t>)- καί </a:t>
          </a:r>
          <a:r>
            <a:rPr lang="en-US" dirty="0" err="1"/>
            <a:t>στίς</a:t>
          </a:r>
          <a:r>
            <a:rPr lang="en-US" dirty="0"/>
            <a:t> </a:t>
          </a:r>
          <a:r>
            <a:rPr lang="en-US" b="1" dirty="0" err="1"/>
            <a:t>γνωστικές</a:t>
          </a:r>
          <a:r>
            <a:rPr lang="en-US" b="1" dirty="0"/>
            <a:t> </a:t>
          </a:r>
          <a:r>
            <a:rPr lang="en-US" b="1" dirty="0" err="1"/>
            <a:t>δεξιότητες</a:t>
          </a:r>
          <a:r>
            <a:rPr lang="en-US" dirty="0"/>
            <a:t> -</a:t>
          </a:r>
          <a:r>
            <a:rPr lang="en-US" dirty="0" err="1"/>
            <a:t>τούς</a:t>
          </a:r>
          <a:r>
            <a:rPr lang="en-US" dirty="0"/>
            <a:t> </a:t>
          </a:r>
          <a:r>
            <a:rPr lang="en-US" dirty="0" err="1"/>
            <a:t>δι</a:t>
          </a:r>
          <a:r>
            <a:rPr lang="en-US" dirty="0"/>
            <a:t>α</a:t>
          </a:r>
          <a:r>
            <a:rPr lang="en-US" dirty="0" err="1"/>
            <a:t>φορετικούς</a:t>
          </a:r>
          <a:r>
            <a:rPr lang="en-US" dirty="0"/>
            <a:t> </a:t>
          </a:r>
          <a:r>
            <a:rPr lang="en-US" dirty="0" err="1"/>
            <a:t>τρό</a:t>
          </a:r>
          <a:r>
            <a:rPr lang="en-US" dirty="0"/>
            <a:t>π</a:t>
          </a:r>
          <a:r>
            <a:rPr lang="en-US" dirty="0" err="1"/>
            <a:t>ους</a:t>
          </a:r>
          <a:r>
            <a:rPr lang="en-US" dirty="0"/>
            <a:t> (</a:t>
          </a:r>
          <a:r>
            <a:rPr lang="en-US" dirty="0" err="1"/>
            <a:t>κοινωνικές</a:t>
          </a:r>
          <a:r>
            <a:rPr lang="en-US" dirty="0"/>
            <a:t> πρα</a:t>
          </a:r>
          <a:r>
            <a:rPr lang="en-US" dirty="0" err="1"/>
            <a:t>κτικές</a:t>
          </a:r>
          <a:r>
            <a:rPr lang="en-US" dirty="0"/>
            <a:t>) </a:t>
          </a:r>
          <a:r>
            <a:rPr lang="en-US" dirty="0" err="1"/>
            <a:t>μέ</a:t>
          </a:r>
          <a:r>
            <a:rPr lang="en-US" dirty="0"/>
            <a:t> </a:t>
          </a:r>
          <a:r>
            <a:rPr lang="en-US" dirty="0" err="1"/>
            <a:t>τούς</a:t>
          </a:r>
          <a:r>
            <a:rPr lang="en-US" dirty="0"/>
            <a:t> όπ</a:t>
          </a:r>
          <a:r>
            <a:rPr lang="en-US" dirty="0" err="1"/>
            <a:t>οιους</a:t>
          </a:r>
          <a:r>
            <a:rPr lang="en-US" dirty="0"/>
            <a:t> </a:t>
          </a:r>
          <a:r>
            <a:rPr lang="en-US" dirty="0" err="1"/>
            <a:t>οί</a:t>
          </a:r>
          <a:r>
            <a:rPr lang="en-US" dirty="0"/>
            <a:t> βα</a:t>
          </a:r>
          <a:r>
            <a:rPr lang="en-US" dirty="0" err="1"/>
            <a:t>σικές</a:t>
          </a:r>
          <a:r>
            <a:rPr lang="en-US" dirty="0"/>
            <a:t> α</a:t>
          </a:r>
          <a:r>
            <a:rPr lang="en-US" dirty="0" err="1"/>
            <a:t>υτές</a:t>
          </a:r>
          <a:r>
            <a:rPr lang="en-US" dirty="0"/>
            <a:t> </a:t>
          </a:r>
          <a:r>
            <a:rPr lang="en-US" dirty="0" err="1"/>
            <a:t>ικ</a:t>
          </a:r>
          <a:r>
            <a:rPr lang="en-US" dirty="0"/>
            <a:t>α</a:t>
          </a:r>
          <a:r>
            <a:rPr lang="en-US" dirty="0" err="1"/>
            <a:t>νότητες</a:t>
          </a:r>
          <a:r>
            <a:rPr lang="en-US" dirty="0"/>
            <a:t> </a:t>
          </a:r>
          <a:r>
            <a:rPr lang="en-US" dirty="0" err="1"/>
            <a:t>συνδυάζοντ</a:t>
          </a:r>
          <a:r>
            <a:rPr lang="en-US" dirty="0"/>
            <a:t>αι καί </a:t>
          </a:r>
          <a:r>
            <a:rPr lang="en-US" dirty="0" err="1"/>
            <a:t>χρησιμο</a:t>
          </a:r>
          <a:r>
            <a:rPr lang="en-US" dirty="0"/>
            <a:t>π</a:t>
          </a:r>
          <a:r>
            <a:rPr lang="en-US" dirty="0" err="1"/>
            <a:t>οιούντ</a:t>
          </a:r>
          <a:r>
            <a:rPr lang="en-US" dirty="0"/>
            <a:t>αι </a:t>
          </a:r>
          <a:r>
            <a:rPr lang="en-US" dirty="0" err="1"/>
            <a:t>γιά</a:t>
          </a:r>
          <a:r>
            <a:rPr lang="en-US" dirty="0"/>
            <a:t> </a:t>
          </a:r>
          <a:r>
            <a:rPr lang="en-US" dirty="0" err="1"/>
            <a:t>τήν</a:t>
          </a:r>
          <a:r>
            <a:rPr lang="en-US" dirty="0"/>
            <a:t> επ</a:t>
          </a:r>
          <a:r>
            <a:rPr lang="en-US" dirty="0" err="1"/>
            <a:t>ίτευξη</a:t>
          </a:r>
          <a:r>
            <a:rPr lang="en-US" dirty="0"/>
            <a:t> </a:t>
          </a:r>
          <a:r>
            <a:rPr lang="en-US" dirty="0" err="1"/>
            <a:t>ενός</a:t>
          </a:r>
          <a:r>
            <a:rPr lang="en-US" dirty="0"/>
            <a:t> </a:t>
          </a:r>
          <a:r>
            <a:rPr lang="en-US" dirty="0" err="1"/>
            <a:t>σκο</a:t>
          </a:r>
          <a:r>
            <a:rPr lang="en-US" dirty="0"/>
            <a:t>π</a:t>
          </a:r>
          <a:r>
            <a:rPr lang="en-US" dirty="0" err="1"/>
            <a:t>ού</a:t>
          </a:r>
          <a:r>
            <a:rPr lang="en-US" dirty="0"/>
            <a:t>- </a:t>
          </a:r>
          <a:r>
            <a:rPr lang="en-US" dirty="0" err="1"/>
            <a:t>οί</a:t>
          </a:r>
          <a:r>
            <a:rPr lang="en-US" dirty="0"/>
            <a:t> όπ</a:t>
          </a:r>
          <a:r>
            <a:rPr lang="en-US" dirty="0" err="1"/>
            <a:t>οιες</a:t>
          </a:r>
          <a:r>
            <a:rPr lang="en-US" dirty="0"/>
            <a:t> π</a:t>
          </a:r>
          <a:r>
            <a:rPr lang="en-US" dirty="0" err="1"/>
            <a:t>οικίλλουν</a:t>
          </a:r>
          <a:r>
            <a:rPr lang="en-US" dirty="0"/>
            <a:t> κα</a:t>
          </a:r>
          <a:r>
            <a:rPr lang="en-US" dirty="0" err="1"/>
            <a:t>τά</a:t>
          </a:r>
          <a:r>
            <a:rPr lang="en-US" dirty="0"/>
            <a:t> π</a:t>
          </a:r>
          <a:r>
            <a:rPr lang="en-US" dirty="0" err="1"/>
            <a:t>ολιτισμικό</a:t>
          </a:r>
          <a:r>
            <a:rPr lang="en-US" dirty="0"/>
            <a:t> </a:t>
          </a:r>
          <a:r>
            <a:rPr lang="en-US" dirty="0" err="1"/>
            <a:t>μόρφωμ</a:t>
          </a:r>
          <a:r>
            <a:rPr lang="en-US" dirty="0"/>
            <a:t>α (</a:t>
          </a:r>
          <a:r>
            <a:rPr lang="en-US" dirty="0">
              <a:latin typeface="Georgia Pro"/>
            </a:rPr>
            <a:t>1973</a:t>
          </a:r>
          <a:r>
            <a:rPr lang="en-US" dirty="0"/>
            <a:t>: 553)</a:t>
          </a:r>
        </a:p>
      </dgm:t>
    </dgm:pt>
    <dgm:pt modelId="{EC856DA0-3CCB-4FE0-B3CA-27EC370AAAE1}" type="parTrans" cxnId="{874C025C-6F40-4B7D-972C-EAB6ED5DF6DB}">
      <dgm:prSet/>
      <dgm:spPr/>
      <dgm:t>
        <a:bodyPr/>
        <a:lstStyle/>
        <a:p>
          <a:endParaRPr lang="en-US"/>
        </a:p>
      </dgm:t>
    </dgm:pt>
    <dgm:pt modelId="{BDAA645D-E3DC-451C-9A60-AA07DFE19E2F}" type="sibTrans" cxnId="{874C025C-6F40-4B7D-972C-EAB6ED5DF6DB}">
      <dgm:prSet/>
      <dgm:spPr/>
      <dgm:t>
        <a:bodyPr/>
        <a:lstStyle/>
        <a:p>
          <a:endParaRPr lang="en-US"/>
        </a:p>
      </dgm:t>
    </dgm:pt>
    <dgm:pt modelId="{40558BA2-0EE2-44EF-98A2-72FDAF25A952}" type="pres">
      <dgm:prSet presAssocID="{5B903EC8-B989-4D0F-BD8E-EA572D61D80F}" presName="Name0" presStyleCnt="0">
        <dgm:presLayoutVars>
          <dgm:dir/>
          <dgm:animLvl val="lvl"/>
          <dgm:resizeHandles val="exact"/>
        </dgm:presLayoutVars>
      </dgm:prSet>
      <dgm:spPr/>
    </dgm:pt>
    <dgm:pt modelId="{8809B8DA-E85B-4536-A10B-D79C313956BB}" type="pres">
      <dgm:prSet presAssocID="{4929CA2E-15A5-4FB8-BD6B-F8E1961D381E}" presName="boxAndChildren" presStyleCnt="0"/>
      <dgm:spPr/>
    </dgm:pt>
    <dgm:pt modelId="{6CF353ED-41D3-4749-AED5-FAF3C40865D5}" type="pres">
      <dgm:prSet presAssocID="{4929CA2E-15A5-4FB8-BD6B-F8E1961D381E}" presName="parentTextBox" presStyleLbl="node1" presStyleIdx="0" presStyleCnt="2"/>
      <dgm:spPr/>
    </dgm:pt>
    <dgm:pt modelId="{300F9D4E-BB62-4AA8-9732-3C9E5D49C4F9}" type="pres">
      <dgm:prSet presAssocID="{9F72D424-7C43-44A7-A3C7-7D5E0608296E}" presName="sp" presStyleCnt="0"/>
      <dgm:spPr/>
    </dgm:pt>
    <dgm:pt modelId="{3A2D5CB7-C9D0-4434-93BA-AB1B31454AE5}" type="pres">
      <dgm:prSet presAssocID="{C482F97B-7AE7-4E32-95D9-833286DCC496}" presName="arrowAndChildren" presStyleCnt="0"/>
      <dgm:spPr/>
    </dgm:pt>
    <dgm:pt modelId="{DB40BE1F-7919-435E-8BDB-F70FBED79803}" type="pres">
      <dgm:prSet presAssocID="{C482F97B-7AE7-4E32-95D9-833286DCC496}" presName="parentTextArrow" presStyleLbl="node1" presStyleIdx="1" presStyleCnt="2"/>
      <dgm:spPr/>
    </dgm:pt>
  </dgm:ptLst>
  <dgm:cxnLst>
    <dgm:cxn modelId="{43528430-0FB1-453D-8F62-C6507C49A6A3}" srcId="{5B903EC8-B989-4D0F-BD8E-EA572D61D80F}" destId="{C482F97B-7AE7-4E32-95D9-833286DCC496}" srcOrd="0" destOrd="0" parTransId="{C93493D2-9146-4807-A9F5-B04E962E049C}" sibTransId="{9F72D424-7C43-44A7-A3C7-7D5E0608296E}"/>
    <dgm:cxn modelId="{874C025C-6F40-4B7D-972C-EAB6ED5DF6DB}" srcId="{5B903EC8-B989-4D0F-BD8E-EA572D61D80F}" destId="{4929CA2E-15A5-4FB8-BD6B-F8E1961D381E}" srcOrd="1" destOrd="0" parTransId="{EC856DA0-3CCB-4FE0-B3CA-27EC370AAAE1}" sibTransId="{BDAA645D-E3DC-451C-9A60-AA07DFE19E2F}"/>
    <dgm:cxn modelId="{F1DBFA83-4F34-4530-AF09-855028A01A5A}" type="presOf" srcId="{5B903EC8-B989-4D0F-BD8E-EA572D61D80F}" destId="{40558BA2-0EE2-44EF-98A2-72FDAF25A952}" srcOrd="0" destOrd="0" presId="urn:microsoft.com/office/officeart/2005/8/layout/process4"/>
    <dgm:cxn modelId="{6A9134DC-FF98-4D89-B8A2-384B8CA396A4}" type="presOf" srcId="{4929CA2E-15A5-4FB8-BD6B-F8E1961D381E}" destId="{6CF353ED-41D3-4749-AED5-FAF3C40865D5}" srcOrd="0" destOrd="0" presId="urn:microsoft.com/office/officeart/2005/8/layout/process4"/>
    <dgm:cxn modelId="{AF2139F1-432A-4307-9DF6-040DE0923179}" type="presOf" srcId="{C482F97B-7AE7-4E32-95D9-833286DCC496}" destId="{DB40BE1F-7919-435E-8BDB-F70FBED79803}" srcOrd="0" destOrd="0" presId="urn:microsoft.com/office/officeart/2005/8/layout/process4"/>
    <dgm:cxn modelId="{2824979C-3A84-42BA-9DE8-409CB98669F1}" type="presParOf" srcId="{40558BA2-0EE2-44EF-98A2-72FDAF25A952}" destId="{8809B8DA-E85B-4536-A10B-D79C313956BB}" srcOrd="0" destOrd="0" presId="urn:microsoft.com/office/officeart/2005/8/layout/process4"/>
    <dgm:cxn modelId="{DDDAEBE9-A966-47F5-9F8A-E6D7FF5F64B0}" type="presParOf" srcId="{8809B8DA-E85B-4536-A10B-D79C313956BB}" destId="{6CF353ED-41D3-4749-AED5-FAF3C40865D5}" srcOrd="0" destOrd="0" presId="urn:microsoft.com/office/officeart/2005/8/layout/process4"/>
    <dgm:cxn modelId="{91A40067-63E2-4793-B8E9-BB9A68C30899}" type="presParOf" srcId="{40558BA2-0EE2-44EF-98A2-72FDAF25A952}" destId="{300F9D4E-BB62-4AA8-9732-3C9E5D49C4F9}" srcOrd="1" destOrd="0" presId="urn:microsoft.com/office/officeart/2005/8/layout/process4"/>
    <dgm:cxn modelId="{5788E4DC-7681-4968-B058-8975C95A3186}" type="presParOf" srcId="{40558BA2-0EE2-44EF-98A2-72FDAF25A952}" destId="{3A2D5CB7-C9D0-4434-93BA-AB1B31454AE5}" srcOrd="2" destOrd="0" presId="urn:microsoft.com/office/officeart/2005/8/layout/process4"/>
    <dgm:cxn modelId="{799187F5-CB74-4B57-BB7C-FD5EB4D3C2DC}" type="presParOf" srcId="{3A2D5CB7-C9D0-4434-93BA-AB1B31454AE5}" destId="{DB40BE1F-7919-435E-8BDB-F70FBED7980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52E6F76-F0FA-4FB5-B9D0-25505D3801C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35C091F-594B-4B4D-9DAA-50E8C8FB33B2}">
      <dgm:prSet/>
      <dgm:spPr/>
      <dgm:t>
        <a:bodyPr/>
        <a:lstStyle/>
        <a:p>
          <a:r>
            <a:rPr lang="en-US"/>
            <a:t>Έντυπο: υπεύθυνος ύλης  - εκδίδεται άρα κοστίζει - πληροφορίες για το συγγραφέα, εκδότη, σκοπό_____ ΚΟΣΜΟΣ</a:t>
          </a:r>
        </a:p>
      </dgm:t>
    </dgm:pt>
    <dgm:pt modelId="{8FAD1C74-A0D9-4341-9E64-E05417794F08}" type="parTrans" cxnId="{2AFFEA33-4D3F-4209-8FCA-AD6F6E87F726}">
      <dgm:prSet/>
      <dgm:spPr/>
      <dgm:t>
        <a:bodyPr/>
        <a:lstStyle/>
        <a:p>
          <a:endParaRPr lang="en-US"/>
        </a:p>
      </dgm:t>
    </dgm:pt>
    <dgm:pt modelId="{F6649252-382E-4BD0-92D5-3BB41A50F2D4}" type="sibTrans" cxnId="{2AFFEA33-4D3F-4209-8FCA-AD6F6E87F726}">
      <dgm:prSet/>
      <dgm:spPr/>
      <dgm:t>
        <a:bodyPr/>
        <a:lstStyle/>
        <a:p>
          <a:endParaRPr lang="en-US"/>
        </a:p>
      </dgm:t>
    </dgm:pt>
    <dgm:pt modelId="{C9EAE926-DFE1-48AF-8B09-FB172AE1A21B}">
      <dgm:prSet/>
      <dgm:spPr/>
      <dgm:t>
        <a:bodyPr/>
        <a:lstStyle/>
        <a:p>
          <a:r>
            <a:rPr lang="en-US"/>
            <a:t>Διαδίκτυο: δεν είναι οργανωμένο ΄συνολο, όλοι μπορούν να συμμετέχουν, δε λογοκρίνεται____________ΧΑΟΣ</a:t>
          </a:r>
        </a:p>
      </dgm:t>
    </dgm:pt>
    <dgm:pt modelId="{1FB43807-FA07-4831-9B9A-3B08F4A6AFBE}" type="parTrans" cxnId="{AC20BE55-40A6-4001-88BF-7FB3B6481833}">
      <dgm:prSet/>
      <dgm:spPr/>
      <dgm:t>
        <a:bodyPr/>
        <a:lstStyle/>
        <a:p>
          <a:endParaRPr lang="en-US"/>
        </a:p>
      </dgm:t>
    </dgm:pt>
    <dgm:pt modelId="{10680953-844E-475C-9728-3E20B3AD0913}" type="sibTrans" cxnId="{AC20BE55-40A6-4001-88BF-7FB3B6481833}">
      <dgm:prSet/>
      <dgm:spPr/>
      <dgm:t>
        <a:bodyPr/>
        <a:lstStyle/>
        <a:p>
          <a:endParaRPr lang="en-US"/>
        </a:p>
      </dgm:t>
    </dgm:pt>
    <dgm:pt modelId="{A8C07576-09B3-4338-B274-E614FF54E234}" type="pres">
      <dgm:prSet presAssocID="{F52E6F76-F0FA-4FB5-B9D0-25505D3801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632223-0B31-4304-BF3A-DA1AD0B32AC4}" type="pres">
      <dgm:prSet presAssocID="{535C091F-594B-4B4D-9DAA-50E8C8FB33B2}" presName="hierRoot1" presStyleCnt="0"/>
      <dgm:spPr/>
    </dgm:pt>
    <dgm:pt modelId="{F3EC5DAF-0484-4E84-AB2B-C67F995E57C5}" type="pres">
      <dgm:prSet presAssocID="{535C091F-594B-4B4D-9DAA-50E8C8FB33B2}" presName="composite" presStyleCnt="0"/>
      <dgm:spPr/>
    </dgm:pt>
    <dgm:pt modelId="{A8A4E843-EA50-4634-91B1-AE20CE7DF273}" type="pres">
      <dgm:prSet presAssocID="{535C091F-594B-4B4D-9DAA-50E8C8FB33B2}" presName="background" presStyleLbl="node0" presStyleIdx="0" presStyleCnt="2"/>
      <dgm:spPr/>
    </dgm:pt>
    <dgm:pt modelId="{3BB46974-F31A-47E9-947F-A0C194905848}" type="pres">
      <dgm:prSet presAssocID="{535C091F-594B-4B4D-9DAA-50E8C8FB33B2}" presName="text" presStyleLbl="fgAcc0" presStyleIdx="0" presStyleCnt="2">
        <dgm:presLayoutVars>
          <dgm:chPref val="3"/>
        </dgm:presLayoutVars>
      </dgm:prSet>
      <dgm:spPr/>
    </dgm:pt>
    <dgm:pt modelId="{802DB836-B672-4F10-B275-3D3D0823A015}" type="pres">
      <dgm:prSet presAssocID="{535C091F-594B-4B4D-9DAA-50E8C8FB33B2}" presName="hierChild2" presStyleCnt="0"/>
      <dgm:spPr/>
    </dgm:pt>
    <dgm:pt modelId="{A8CE8803-3FE9-4232-88AA-D33AE7A72B8F}" type="pres">
      <dgm:prSet presAssocID="{C9EAE926-DFE1-48AF-8B09-FB172AE1A21B}" presName="hierRoot1" presStyleCnt="0"/>
      <dgm:spPr/>
    </dgm:pt>
    <dgm:pt modelId="{3C45B4A2-68D7-451A-A375-A1BBDD78FFCB}" type="pres">
      <dgm:prSet presAssocID="{C9EAE926-DFE1-48AF-8B09-FB172AE1A21B}" presName="composite" presStyleCnt="0"/>
      <dgm:spPr/>
    </dgm:pt>
    <dgm:pt modelId="{6B76F97D-79E5-4CFE-83E7-E8E394EBEEC0}" type="pres">
      <dgm:prSet presAssocID="{C9EAE926-DFE1-48AF-8B09-FB172AE1A21B}" presName="background" presStyleLbl="node0" presStyleIdx="1" presStyleCnt="2"/>
      <dgm:spPr/>
    </dgm:pt>
    <dgm:pt modelId="{BC3E245F-31B4-4F21-A313-444C61F5A861}" type="pres">
      <dgm:prSet presAssocID="{C9EAE926-DFE1-48AF-8B09-FB172AE1A21B}" presName="text" presStyleLbl="fgAcc0" presStyleIdx="1" presStyleCnt="2">
        <dgm:presLayoutVars>
          <dgm:chPref val="3"/>
        </dgm:presLayoutVars>
      </dgm:prSet>
      <dgm:spPr/>
    </dgm:pt>
    <dgm:pt modelId="{ABFA1118-621F-49B4-82FA-9FB29EC16B24}" type="pres">
      <dgm:prSet presAssocID="{C9EAE926-DFE1-48AF-8B09-FB172AE1A21B}" presName="hierChild2" presStyleCnt="0"/>
      <dgm:spPr/>
    </dgm:pt>
  </dgm:ptLst>
  <dgm:cxnLst>
    <dgm:cxn modelId="{65E11526-5B3C-4D92-9E9F-AD6658FF3CDC}" type="presOf" srcId="{C9EAE926-DFE1-48AF-8B09-FB172AE1A21B}" destId="{BC3E245F-31B4-4F21-A313-444C61F5A861}" srcOrd="0" destOrd="0" presId="urn:microsoft.com/office/officeart/2005/8/layout/hierarchy1"/>
    <dgm:cxn modelId="{2AFFEA33-4D3F-4209-8FCA-AD6F6E87F726}" srcId="{F52E6F76-F0FA-4FB5-B9D0-25505D3801CE}" destId="{535C091F-594B-4B4D-9DAA-50E8C8FB33B2}" srcOrd="0" destOrd="0" parTransId="{8FAD1C74-A0D9-4341-9E64-E05417794F08}" sibTransId="{F6649252-382E-4BD0-92D5-3BB41A50F2D4}"/>
    <dgm:cxn modelId="{AC20BE55-40A6-4001-88BF-7FB3B6481833}" srcId="{F52E6F76-F0FA-4FB5-B9D0-25505D3801CE}" destId="{C9EAE926-DFE1-48AF-8B09-FB172AE1A21B}" srcOrd="1" destOrd="0" parTransId="{1FB43807-FA07-4831-9B9A-3B08F4A6AFBE}" sibTransId="{10680953-844E-475C-9728-3E20B3AD0913}"/>
    <dgm:cxn modelId="{A05BF677-6DF7-400B-8074-A381C38D59B2}" type="presOf" srcId="{535C091F-594B-4B4D-9DAA-50E8C8FB33B2}" destId="{3BB46974-F31A-47E9-947F-A0C194905848}" srcOrd="0" destOrd="0" presId="urn:microsoft.com/office/officeart/2005/8/layout/hierarchy1"/>
    <dgm:cxn modelId="{B833F2C5-E32E-4D8A-ACD9-49B77A698D74}" type="presOf" srcId="{F52E6F76-F0FA-4FB5-B9D0-25505D3801CE}" destId="{A8C07576-09B3-4338-B274-E614FF54E234}" srcOrd="0" destOrd="0" presId="urn:microsoft.com/office/officeart/2005/8/layout/hierarchy1"/>
    <dgm:cxn modelId="{D023D93A-8753-442A-82E4-14A530D9D27C}" type="presParOf" srcId="{A8C07576-09B3-4338-B274-E614FF54E234}" destId="{39632223-0B31-4304-BF3A-DA1AD0B32AC4}" srcOrd="0" destOrd="0" presId="urn:microsoft.com/office/officeart/2005/8/layout/hierarchy1"/>
    <dgm:cxn modelId="{382EF2A9-2632-4999-A842-ADFA9FE7E886}" type="presParOf" srcId="{39632223-0B31-4304-BF3A-DA1AD0B32AC4}" destId="{F3EC5DAF-0484-4E84-AB2B-C67F995E57C5}" srcOrd="0" destOrd="0" presId="urn:microsoft.com/office/officeart/2005/8/layout/hierarchy1"/>
    <dgm:cxn modelId="{1D4F751E-D613-464B-A77F-ED8B3E5B1E58}" type="presParOf" srcId="{F3EC5DAF-0484-4E84-AB2B-C67F995E57C5}" destId="{A8A4E843-EA50-4634-91B1-AE20CE7DF273}" srcOrd="0" destOrd="0" presId="urn:microsoft.com/office/officeart/2005/8/layout/hierarchy1"/>
    <dgm:cxn modelId="{2662C6DD-E0F8-414B-A494-AAB5099489D5}" type="presParOf" srcId="{F3EC5DAF-0484-4E84-AB2B-C67F995E57C5}" destId="{3BB46974-F31A-47E9-947F-A0C194905848}" srcOrd="1" destOrd="0" presId="urn:microsoft.com/office/officeart/2005/8/layout/hierarchy1"/>
    <dgm:cxn modelId="{89F25B91-BE24-43DD-AF69-52AAC3BC3A66}" type="presParOf" srcId="{39632223-0B31-4304-BF3A-DA1AD0B32AC4}" destId="{802DB836-B672-4F10-B275-3D3D0823A015}" srcOrd="1" destOrd="0" presId="urn:microsoft.com/office/officeart/2005/8/layout/hierarchy1"/>
    <dgm:cxn modelId="{0FBF7292-6B08-45D2-B446-ABCFE10BF420}" type="presParOf" srcId="{A8C07576-09B3-4338-B274-E614FF54E234}" destId="{A8CE8803-3FE9-4232-88AA-D33AE7A72B8F}" srcOrd="1" destOrd="0" presId="urn:microsoft.com/office/officeart/2005/8/layout/hierarchy1"/>
    <dgm:cxn modelId="{C17F29E9-639A-498E-B664-E965E0992B7D}" type="presParOf" srcId="{A8CE8803-3FE9-4232-88AA-D33AE7A72B8F}" destId="{3C45B4A2-68D7-451A-A375-A1BBDD78FFCB}" srcOrd="0" destOrd="0" presId="urn:microsoft.com/office/officeart/2005/8/layout/hierarchy1"/>
    <dgm:cxn modelId="{85FA79C2-415D-42DB-B957-4296F386594C}" type="presParOf" srcId="{3C45B4A2-68D7-451A-A375-A1BBDD78FFCB}" destId="{6B76F97D-79E5-4CFE-83E7-E8E394EBEEC0}" srcOrd="0" destOrd="0" presId="urn:microsoft.com/office/officeart/2005/8/layout/hierarchy1"/>
    <dgm:cxn modelId="{2DB08EAE-1F0E-48EF-B75B-7AD66E0FD0EE}" type="presParOf" srcId="{3C45B4A2-68D7-451A-A375-A1BBDD78FFCB}" destId="{BC3E245F-31B4-4F21-A313-444C61F5A861}" srcOrd="1" destOrd="0" presId="urn:microsoft.com/office/officeart/2005/8/layout/hierarchy1"/>
    <dgm:cxn modelId="{45B5B3F2-F2C0-424D-8F52-692D424AA1ED}" type="presParOf" srcId="{A8CE8803-3FE9-4232-88AA-D33AE7A72B8F}" destId="{ABFA1118-621F-49B4-82FA-9FB29EC16B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99E4480-E1CA-4F54-BE9D-BD9D7DA5872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C9CA785-69F0-4D5A-ADC9-7AF165D8701A}">
      <dgm:prSet/>
      <dgm:spPr/>
      <dgm:t>
        <a:bodyPr/>
        <a:lstStyle/>
        <a:p>
          <a:r>
            <a:rPr lang="en-US"/>
            <a:t>1. Επιλογή χρήσιμης πληροφορίας - ανάγκη πληροφόρησης</a:t>
          </a:r>
        </a:p>
      </dgm:t>
    </dgm:pt>
    <dgm:pt modelId="{A6E14D1E-D418-43DB-810D-A4D1F0D269FD}" type="parTrans" cxnId="{D58AC59A-6D3A-44D6-9AAA-57CC1016AAF5}">
      <dgm:prSet/>
      <dgm:spPr/>
      <dgm:t>
        <a:bodyPr/>
        <a:lstStyle/>
        <a:p>
          <a:endParaRPr lang="en-US"/>
        </a:p>
      </dgm:t>
    </dgm:pt>
    <dgm:pt modelId="{8714A866-CBC0-4414-ACF9-89F0DCC39BA0}" type="sibTrans" cxnId="{D58AC59A-6D3A-44D6-9AAA-57CC1016AAF5}">
      <dgm:prSet/>
      <dgm:spPr/>
      <dgm:t>
        <a:bodyPr/>
        <a:lstStyle/>
        <a:p>
          <a:endParaRPr lang="en-US"/>
        </a:p>
      </dgm:t>
    </dgm:pt>
    <dgm:pt modelId="{BD035145-5572-4853-B3A0-214876FD12C7}">
      <dgm:prSet/>
      <dgm:spPr/>
      <dgm:t>
        <a:bodyPr/>
        <a:lstStyle/>
        <a:p>
          <a:r>
            <a:rPr lang="en-US"/>
            <a:t>Εξεύρεση προβλήματος υπερτερεί της επίλυσης</a:t>
          </a:r>
        </a:p>
      </dgm:t>
    </dgm:pt>
    <dgm:pt modelId="{F7A0F87C-5D29-4AB6-8232-9360B1718F7F}" type="parTrans" cxnId="{947A7DBE-CFB3-4390-BCB9-504E5B96ECD6}">
      <dgm:prSet/>
      <dgm:spPr/>
      <dgm:t>
        <a:bodyPr/>
        <a:lstStyle/>
        <a:p>
          <a:endParaRPr lang="en-US"/>
        </a:p>
      </dgm:t>
    </dgm:pt>
    <dgm:pt modelId="{358DFCAD-7137-4696-AF71-475D44B68D4C}" type="sibTrans" cxnId="{947A7DBE-CFB3-4390-BCB9-504E5B96ECD6}">
      <dgm:prSet/>
      <dgm:spPr/>
      <dgm:t>
        <a:bodyPr/>
        <a:lstStyle/>
        <a:p>
          <a:endParaRPr lang="en-US"/>
        </a:p>
      </dgm:t>
    </dgm:pt>
    <dgm:pt modelId="{E5B02752-CDCE-4281-A28E-666773585B1D}">
      <dgm:prSet/>
      <dgm:spPr/>
      <dgm:t>
        <a:bodyPr/>
        <a:lstStyle/>
        <a:p>
          <a:r>
            <a:rPr lang="en-US"/>
            <a:t>2. Πληροφορίες κατάλληλες να δώσουν απαντήσεις στα ερωτήματα.- Αξιολόγηση - Υλικό έγκυρο</a:t>
          </a:r>
        </a:p>
      </dgm:t>
    </dgm:pt>
    <dgm:pt modelId="{42C93D63-CAF4-4AD1-9925-9762018DE48B}" type="parTrans" cxnId="{F834316A-E99E-42CA-930B-EBFD720897ED}">
      <dgm:prSet/>
      <dgm:spPr/>
      <dgm:t>
        <a:bodyPr/>
        <a:lstStyle/>
        <a:p>
          <a:endParaRPr lang="en-US"/>
        </a:p>
      </dgm:t>
    </dgm:pt>
    <dgm:pt modelId="{4F392DD0-C0C9-47DF-BD39-102F73DC3CED}" type="sibTrans" cxnId="{F834316A-E99E-42CA-930B-EBFD720897ED}">
      <dgm:prSet/>
      <dgm:spPr/>
      <dgm:t>
        <a:bodyPr/>
        <a:lstStyle/>
        <a:p>
          <a:endParaRPr lang="en-US"/>
        </a:p>
      </dgm:t>
    </dgm:pt>
    <dgm:pt modelId="{00A11436-4F3D-4D4A-BCF5-218539EB3EF1}">
      <dgm:prSet/>
      <dgm:spPr/>
      <dgm:t>
        <a:bodyPr/>
        <a:lstStyle/>
        <a:p>
          <a:r>
            <a:rPr lang="en-US"/>
            <a:t>3. Επεξεργασία από την πληροφορία στην αφομοιωμένη γνώση</a:t>
          </a:r>
        </a:p>
      </dgm:t>
    </dgm:pt>
    <dgm:pt modelId="{84488E9C-00ED-4579-A305-5EE8BFCDC92B}" type="parTrans" cxnId="{889D47D2-123F-455C-BD1D-316D3EE4A223}">
      <dgm:prSet/>
      <dgm:spPr/>
      <dgm:t>
        <a:bodyPr/>
        <a:lstStyle/>
        <a:p>
          <a:endParaRPr lang="en-US"/>
        </a:p>
      </dgm:t>
    </dgm:pt>
    <dgm:pt modelId="{11FC6911-E242-4058-8099-5F04DF558116}" type="sibTrans" cxnId="{889D47D2-123F-455C-BD1D-316D3EE4A223}">
      <dgm:prSet/>
      <dgm:spPr/>
      <dgm:t>
        <a:bodyPr/>
        <a:lstStyle/>
        <a:p>
          <a:endParaRPr lang="en-US"/>
        </a:p>
      </dgm:t>
    </dgm:pt>
    <dgm:pt modelId="{9AC60AB3-036F-45C0-BED5-202AC4D2853E}" type="pres">
      <dgm:prSet presAssocID="{799E4480-E1CA-4F54-BE9D-BD9D7DA58721}" presName="vert0" presStyleCnt="0">
        <dgm:presLayoutVars>
          <dgm:dir/>
          <dgm:animOne val="branch"/>
          <dgm:animLvl val="lvl"/>
        </dgm:presLayoutVars>
      </dgm:prSet>
      <dgm:spPr/>
    </dgm:pt>
    <dgm:pt modelId="{D6D7B346-67E4-4EA4-B493-7D1BA1FF0C61}" type="pres">
      <dgm:prSet presAssocID="{4C9CA785-69F0-4D5A-ADC9-7AF165D8701A}" presName="thickLine" presStyleLbl="alignNode1" presStyleIdx="0" presStyleCnt="4"/>
      <dgm:spPr/>
    </dgm:pt>
    <dgm:pt modelId="{2CBD6CE1-7D68-4A21-88C5-41B7CB688D04}" type="pres">
      <dgm:prSet presAssocID="{4C9CA785-69F0-4D5A-ADC9-7AF165D8701A}" presName="horz1" presStyleCnt="0"/>
      <dgm:spPr/>
    </dgm:pt>
    <dgm:pt modelId="{E697459D-FA35-4460-A1CA-1D92D9BC93B4}" type="pres">
      <dgm:prSet presAssocID="{4C9CA785-69F0-4D5A-ADC9-7AF165D8701A}" presName="tx1" presStyleLbl="revTx" presStyleIdx="0" presStyleCnt="4"/>
      <dgm:spPr/>
    </dgm:pt>
    <dgm:pt modelId="{CCF4F4F9-EE4F-4271-ADF9-A8E9A3801101}" type="pres">
      <dgm:prSet presAssocID="{4C9CA785-69F0-4D5A-ADC9-7AF165D8701A}" presName="vert1" presStyleCnt="0"/>
      <dgm:spPr/>
    </dgm:pt>
    <dgm:pt modelId="{00E45454-C0B0-42DB-96D4-F9058BEEDB1C}" type="pres">
      <dgm:prSet presAssocID="{BD035145-5572-4853-B3A0-214876FD12C7}" presName="thickLine" presStyleLbl="alignNode1" presStyleIdx="1" presStyleCnt="4"/>
      <dgm:spPr/>
    </dgm:pt>
    <dgm:pt modelId="{DE4EC2ED-56B4-4AC6-9FCC-8F61CA78D994}" type="pres">
      <dgm:prSet presAssocID="{BD035145-5572-4853-B3A0-214876FD12C7}" presName="horz1" presStyleCnt="0"/>
      <dgm:spPr/>
    </dgm:pt>
    <dgm:pt modelId="{0D11F070-A1CF-44B4-BAD9-DE9953E648E4}" type="pres">
      <dgm:prSet presAssocID="{BD035145-5572-4853-B3A0-214876FD12C7}" presName="tx1" presStyleLbl="revTx" presStyleIdx="1" presStyleCnt="4"/>
      <dgm:spPr/>
    </dgm:pt>
    <dgm:pt modelId="{30A861FF-7CC8-4E69-95A4-6BA31832A147}" type="pres">
      <dgm:prSet presAssocID="{BD035145-5572-4853-B3A0-214876FD12C7}" presName="vert1" presStyleCnt="0"/>
      <dgm:spPr/>
    </dgm:pt>
    <dgm:pt modelId="{5BE40EE0-5345-4063-ADCD-3CB2274671A3}" type="pres">
      <dgm:prSet presAssocID="{E5B02752-CDCE-4281-A28E-666773585B1D}" presName="thickLine" presStyleLbl="alignNode1" presStyleIdx="2" presStyleCnt="4"/>
      <dgm:spPr/>
    </dgm:pt>
    <dgm:pt modelId="{0EEC6E3C-500F-4B83-9F36-F1C5F02A0BE4}" type="pres">
      <dgm:prSet presAssocID="{E5B02752-CDCE-4281-A28E-666773585B1D}" presName="horz1" presStyleCnt="0"/>
      <dgm:spPr/>
    </dgm:pt>
    <dgm:pt modelId="{6C208202-A36B-4604-B54C-892C17BEBF3C}" type="pres">
      <dgm:prSet presAssocID="{E5B02752-CDCE-4281-A28E-666773585B1D}" presName="tx1" presStyleLbl="revTx" presStyleIdx="2" presStyleCnt="4"/>
      <dgm:spPr/>
    </dgm:pt>
    <dgm:pt modelId="{2979F557-82FB-4EFF-B355-751ED7E1E6E0}" type="pres">
      <dgm:prSet presAssocID="{E5B02752-CDCE-4281-A28E-666773585B1D}" presName="vert1" presStyleCnt="0"/>
      <dgm:spPr/>
    </dgm:pt>
    <dgm:pt modelId="{875D9582-AE10-4CAC-B2F9-B6AF17EE3AB7}" type="pres">
      <dgm:prSet presAssocID="{00A11436-4F3D-4D4A-BCF5-218539EB3EF1}" presName="thickLine" presStyleLbl="alignNode1" presStyleIdx="3" presStyleCnt="4"/>
      <dgm:spPr/>
    </dgm:pt>
    <dgm:pt modelId="{525AFCCA-7B2B-4CF1-8814-7F9CE2400611}" type="pres">
      <dgm:prSet presAssocID="{00A11436-4F3D-4D4A-BCF5-218539EB3EF1}" presName="horz1" presStyleCnt="0"/>
      <dgm:spPr/>
    </dgm:pt>
    <dgm:pt modelId="{82082F91-A591-4757-BA08-D6228185879B}" type="pres">
      <dgm:prSet presAssocID="{00A11436-4F3D-4D4A-BCF5-218539EB3EF1}" presName="tx1" presStyleLbl="revTx" presStyleIdx="3" presStyleCnt="4"/>
      <dgm:spPr/>
    </dgm:pt>
    <dgm:pt modelId="{79FB4A74-6A0F-4E0A-AE99-979FFB70F704}" type="pres">
      <dgm:prSet presAssocID="{00A11436-4F3D-4D4A-BCF5-218539EB3EF1}" presName="vert1" presStyleCnt="0"/>
      <dgm:spPr/>
    </dgm:pt>
  </dgm:ptLst>
  <dgm:cxnLst>
    <dgm:cxn modelId="{D2F46732-0C08-4514-99AF-0B097632DBAC}" type="presOf" srcId="{BD035145-5572-4853-B3A0-214876FD12C7}" destId="{0D11F070-A1CF-44B4-BAD9-DE9953E648E4}" srcOrd="0" destOrd="0" presId="urn:microsoft.com/office/officeart/2008/layout/LinedList"/>
    <dgm:cxn modelId="{3720B433-FC7E-4AFD-A287-E186F2C518AC}" type="presOf" srcId="{E5B02752-CDCE-4281-A28E-666773585B1D}" destId="{6C208202-A36B-4604-B54C-892C17BEBF3C}" srcOrd="0" destOrd="0" presId="urn:microsoft.com/office/officeart/2008/layout/LinedList"/>
    <dgm:cxn modelId="{2B545F5F-3DA7-46F4-A8CC-F6CE1016A449}" type="presOf" srcId="{00A11436-4F3D-4D4A-BCF5-218539EB3EF1}" destId="{82082F91-A591-4757-BA08-D6228185879B}" srcOrd="0" destOrd="0" presId="urn:microsoft.com/office/officeart/2008/layout/LinedList"/>
    <dgm:cxn modelId="{F834316A-E99E-42CA-930B-EBFD720897ED}" srcId="{799E4480-E1CA-4F54-BE9D-BD9D7DA58721}" destId="{E5B02752-CDCE-4281-A28E-666773585B1D}" srcOrd="2" destOrd="0" parTransId="{42C93D63-CAF4-4AD1-9925-9762018DE48B}" sibTransId="{4F392DD0-C0C9-47DF-BD39-102F73DC3CED}"/>
    <dgm:cxn modelId="{EC384A53-D0E8-4A63-B3F2-C42701B24D3A}" type="presOf" srcId="{799E4480-E1CA-4F54-BE9D-BD9D7DA58721}" destId="{9AC60AB3-036F-45C0-BED5-202AC4D2853E}" srcOrd="0" destOrd="0" presId="urn:microsoft.com/office/officeart/2008/layout/LinedList"/>
    <dgm:cxn modelId="{D58AC59A-6D3A-44D6-9AAA-57CC1016AAF5}" srcId="{799E4480-E1CA-4F54-BE9D-BD9D7DA58721}" destId="{4C9CA785-69F0-4D5A-ADC9-7AF165D8701A}" srcOrd="0" destOrd="0" parTransId="{A6E14D1E-D418-43DB-810D-A4D1F0D269FD}" sibTransId="{8714A866-CBC0-4414-ACF9-89F0DCC39BA0}"/>
    <dgm:cxn modelId="{947A7DBE-CFB3-4390-BCB9-504E5B96ECD6}" srcId="{799E4480-E1CA-4F54-BE9D-BD9D7DA58721}" destId="{BD035145-5572-4853-B3A0-214876FD12C7}" srcOrd="1" destOrd="0" parTransId="{F7A0F87C-5D29-4AB6-8232-9360B1718F7F}" sibTransId="{358DFCAD-7137-4696-AF71-475D44B68D4C}"/>
    <dgm:cxn modelId="{889D47D2-123F-455C-BD1D-316D3EE4A223}" srcId="{799E4480-E1CA-4F54-BE9D-BD9D7DA58721}" destId="{00A11436-4F3D-4D4A-BCF5-218539EB3EF1}" srcOrd="3" destOrd="0" parTransId="{84488E9C-00ED-4579-A305-5EE8BFCDC92B}" sibTransId="{11FC6911-E242-4058-8099-5F04DF558116}"/>
    <dgm:cxn modelId="{0B7C10E5-03CE-4F8D-95CE-7D94B3496D90}" type="presOf" srcId="{4C9CA785-69F0-4D5A-ADC9-7AF165D8701A}" destId="{E697459D-FA35-4460-A1CA-1D92D9BC93B4}" srcOrd="0" destOrd="0" presId="urn:microsoft.com/office/officeart/2008/layout/LinedList"/>
    <dgm:cxn modelId="{FFB26559-667A-4E9C-B486-B5DC683022A0}" type="presParOf" srcId="{9AC60AB3-036F-45C0-BED5-202AC4D2853E}" destId="{D6D7B346-67E4-4EA4-B493-7D1BA1FF0C61}" srcOrd="0" destOrd="0" presId="urn:microsoft.com/office/officeart/2008/layout/LinedList"/>
    <dgm:cxn modelId="{901C6823-3E0C-47D2-AC5E-728CAAC61B44}" type="presParOf" srcId="{9AC60AB3-036F-45C0-BED5-202AC4D2853E}" destId="{2CBD6CE1-7D68-4A21-88C5-41B7CB688D04}" srcOrd="1" destOrd="0" presId="urn:microsoft.com/office/officeart/2008/layout/LinedList"/>
    <dgm:cxn modelId="{33FCC32B-B6B4-4C12-9F1B-38E6A55028CC}" type="presParOf" srcId="{2CBD6CE1-7D68-4A21-88C5-41B7CB688D04}" destId="{E697459D-FA35-4460-A1CA-1D92D9BC93B4}" srcOrd="0" destOrd="0" presId="urn:microsoft.com/office/officeart/2008/layout/LinedList"/>
    <dgm:cxn modelId="{2364D040-6FD7-4571-88AE-C14BEA1B5E13}" type="presParOf" srcId="{2CBD6CE1-7D68-4A21-88C5-41B7CB688D04}" destId="{CCF4F4F9-EE4F-4271-ADF9-A8E9A3801101}" srcOrd="1" destOrd="0" presId="urn:microsoft.com/office/officeart/2008/layout/LinedList"/>
    <dgm:cxn modelId="{6155F65C-AF3C-481B-978A-5F2C65D56AF0}" type="presParOf" srcId="{9AC60AB3-036F-45C0-BED5-202AC4D2853E}" destId="{00E45454-C0B0-42DB-96D4-F9058BEEDB1C}" srcOrd="2" destOrd="0" presId="urn:microsoft.com/office/officeart/2008/layout/LinedList"/>
    <dgm:cxn modelId="{3B4637F4-7230-45F0-9746-BDB2541D786D}" type="presParOf" srcId="{9AC60AB3-036F-45C0-BED5-202AC4D2853E}" destId="{DE4EC2ED-56B4-4AC6-9FCC-8F61CA78D994}" srcOrd="3" destOrd="0" presId="urn:microsoft.com/office/officeart/2008/layout/LinedList"/>
    <dgm:cxn modelId="{CD4D69BD-EDE5-449B-9306-EB7ECCF97983}" type="presParOf" srcId="{DE4EC2ED-56B4-4AC6-9FCC-8F61CA78D994}" destId="{0D11F070-A1CF-44B4-BAD9-DE9953E648E4}" srcOrd="0" destOrd="0" presId="urn:microsoft.com/office/officeart/2008/layout/LinedList"/>
    <dgm:cxn modelId="{D3853E61-1D2E-4284-9901-EC25D7ABEFE4}" type="presParOf" srcId="{DE4EC2ED-56B4-4AC6-9FCC-8F61CA78D994}" destId="{30A861FF-7CC8-4E69-95A4-6BA31832A147}" srcOrd="1" destOrd="0" presId="urn:microsoft.com/office/officeart/2008/layout/LinedList"/>
    <dgm:cxn modelId="{45E44E11-EDC3-4416-9989-895CF1A4CE85}" type="presParOf" srcId="{9AC60AB3-036F-45C0-BED5-202AC4D2853E}" destId="{5BE40EE0-5345-4063-ADCD-3CB2274671A3}" srcOrd="4" destOrd="0" presId="urn:microsoft.com/office/officeart/2008/layout/LinedList"/>
    <dgm:cxn modelId="{7E178BDE-EA64-477C-912C-5514759D0560}" type="presParOf" srcId="{9AC60AB3-036F-45C0-BED5-202AC4D2853E}" destId="{0EEC6E3C-500F-4B83-9F36-F1C5F02A0BE4}" srcOrd="5" destOrd="0" presId="urn:microsoft.com/office/officeart/2008/layout/LinedList"/>
    <dgm:cxn modelId="{CCD617FE-65A5-4336-8E55-0E375D0B3F4C}" type="presParOf" srcId="{0EEC6E3C-500F-4B83-9F36-F1C5F02A0BE4}" destId="{6C208202-A36B-4604-B54C-892C17BEBF3C}" srcOrd="0" destOrd="0" presId="urn:microsoft.com/office/officeart/2008/layout/LinedList"/>
    <dgm:cxn modelId="{8B8C9758-EC99-43D5-9A42-F0DC2B81E2B6}" type="presParOf" srcId="{0EEC6E3C-500F-4B83-9F36-F1C5F02A0BE4}" destId="{2979F557-82FB-4EFF-B355-751ED7E1E6E0}" srcOrd="1" destOrd="0" presId="urn:microsoft.com/office/officeart/2008/layout/LinedList"/>
    <dgm:cxn modelId="{02CCD959-EB8C-4861-B6B4-08C4A42E177A}" type="presParOf" srcId="{9AC60AB3-036F-45C0-BED5-202AC4D2853E}" destId="{875D9582-AE10-4CAC-B2F9-B6AF17EE3AB7}" srcOrd="6" destOrd="0" presId="urn:microsoft.com/office/officeart/2008/layout/LinedList"/>
    <dgm:cxn modelId="{1F8927B0-2988-4D4C-9ABD-556B7469518E}" type="presParOf" srcId="{9AC60AB3-036F-45C0-BED5-202AC4D2853E}" destId="{525AFCCA-7B2B-4CF1-8814-7F9CE2400611}" srcOrd="7" destOrd="0" presId="urn:microsoft.com/office/officeart/2008/layout/LinedList"/>
    <dgm:cxn modelId="{5BD7F5E0-9909-4996-B7D8-27B5F7458D6A}" type="presParOf" srcId="{525AFCCA-7B2B-4CF1-8814-7F9CE2400611}" destId="{82082F91-A591-4757-BA08-D6228185879B}" srcOrd="0" destOrd="0" presId="urn:microsoft.com/office/officeart/2008/layout/LinedList"/>
    <dgm:cxn modelId="{A43A7B7F-0839-4876-894C-39701C8D2F0F}" type="presParOf" srcId="{525AFCCA-7B2B-4CF1-8814-7F9CE2400611}" destId="{79FB4A74-6A0F-4E0A-AE99-979FFB70F70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C4F5BA5-A0D1-4E8A-B4C7-EFB3FA9D9971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82749C5-A6BC-4D50-99B4-8C33B6EB975F}">
      <dgm:prSet/>
      <dgm:spPr/>
      <dgm:t>
        <a:bodyPr/>
        <a:lstStyle/>
        <a:p>
          <a:r>
            <a:rPr lang="en-US"/>
            <a:t>Να διδάξουμε:</a:t>
          </a:r>
        </a:p>
      </dgm:t>
    </dgm:pt>
    <dgm:pt modelId="{FEFFF08A-A8CF-4CDD-9365-AD8951F13215}" type="parTrans" cxnId="{AAB49421-658B-4156-B04D-307EDC6040BE}">
      <dgm:prSet/>
      <dgm:spPr/>
      <dgm:t>
        <a:bodyPr/>
        <a:lstStyle/>
        <a:p>
          <a:endParaRPr lang="en-US"/>
        </a:p>
      </dgm:t>
    </dgm:pt>
    <dgm:pt modelId="{3C16648A-8A0A-40F2-94BC-42563718399D}" type="sibTrans" cxnId="{AAB49421-658B-4156-B04D-307EDC6040BE}">
      <dgm:prSet/>
      <dgm:spPr/>
      <dgm:t>
        <a:bodyPr/>
        <a:lstStyle/>
        <a:p>
          <a:endParaRPr lang="en-US"/>
        </a:p>
      </dgm:t>
    </dgm:pt>
    <dgm:pt modelId="{DFC783CC-B3D1-4EF4-88F2-5796EE2BFAFC}">
      <dgm:prSet/>
      <dgm:spPr/>
      <dgm:t>
        <a:bodyPr/>
        <a:lstStyle/>
        <a:p>
          <a:r>
            <a:rPr lang="en-US"/>
            <a:t>Πώς να βρίσκουν την κεντρική ιδέα</a:t>
          </a:r>
        </a:p>
      </dgm:t>
    </dgm:pt>
    <dgm:pt modelId="{B8FF9F7E-A472-425C-97D1-BA0287CA5920}" type="parTrans" cxnId="{C4B97A6C-335A-4F42-86C3-D11A85D7F617}">
      <dgm:prSet/>
      <dgm:spPr/>
      <dgm:t>
        <a:bodyPr/>
        <a:lstStyle/>
        <a:p>
          <a:endParaRPr lang="en-US"/>
        </a:p>
      </dgm:t>
    </dgm:pt>
    <dgm:pt modelId="{360C66C7-DFB3-4E9F-8918-AECF68197162}" type="sibTrans" cxnId="{C4B97A6C-335A-4F42-86C3-D11A85D7F617}">
      <dgm:prSet/>
      <dgm:spPr/>
      <dgm:t>
        <a:bodyPr/>
        <a:lstStyle/>
        <a:p>
          <a:endParaRPr lang="en-US"/>
        </a:p>
      </dgm:t>
    </dgm:pt>
    <dgm:pt modelId="{FCF9E9CC-435F-4D34-B47D-397AF5475031}">
      <dgm:prSet/>
      <dgm:spPr/>
      <dgm:t>
        <a:bodyPr/>
        <a:lstStyle/>
        <a:p>
          <a:r>
            <a:rPr lang="en-US"/>
            <a:t>Αιτία - αποτέλεσμα</a:t>
          </a:r>
        </a:p>
      </dgm:t>
    </dgm:pt>
    <dgm:pt modelId="{F51DB8BC-AE1A-4CE4-BF75-644F8B7E8092}" type="parTrans" cxnId="{5F6A478C-894F-438B-AD03-3CC9954462C2}">
      <dgm:prSet/>
      <dgm:spPr/>
      <dgm:t>
        <a:bodyPr/>
        <a:lstStyle/>
        <a:p>
          <a:endParaRPr lang="en-US"/>
        </a:p>
      </dgm:t>
    </dgm:pt>
    <dgm:pt modelId="{CBC4F2C7-E712-4716-A2E6-38E5573C887F}" type="sibTrans" cxnId="{5F6A478C-894F-438B-AD03-3CC9954462C2}">
      <dgm:prSet/>
      <dgm:spPr/>
      <dgm:t>
        <a:bodyPr/>
        <a:lstStyle/>
        <a:p>
          <a:endParaRPr lang="en-US"/>
        </a:p>
      </dgm:t>
    </dgm:pt>
    <dgm:pt modelId="{ACC81407-6044-4B89-908C-794197B52726}">
      <dgm:prSet/>
      <dgm:spPr/>
      <dgm:t>
        <a:bodyPr/>
        <a:lstStyle/>
        <a:p>
          <a:r>
            <a:rPr lang="en-US"/>
            <a:t>Λύση μέσω ποιων επιχειρημάτων</a:t>
          </a:r>
        </a:p>
      </dgm:t>
    </dgm:pt>
    <dgm:pt modelId="{6483CDE3-0ECA-45D2-988E-F81E7CAAFB17}" type="parTrans" cxnId="{C79D7E4E-1404-4D3B-BC9D-1E0B06EA49FD}">
      <dgm:prSet/>
      <dgm:spPr/>
      <dgm:t>
        <a:bodyPr/>
        <a:lstStyle/>
        <a:p>
          <a:endParaRPr lang="en-US"/>
        </a:p>
      </dgm:t>
    </dgm:pt>
    <dgm:pt modelId="{FEF8AFEA-1E00-4C9E-A6A4-0DC8B3BB510E}" type="sibTrans" cxnId="{C79D7E4E-1404-4D3B-BC9D-1E0B06EA49FD}">
      <dgm:prSet/>
      <dgm:spPr/>
      <dgm:t>
        <a:bodyPr/>
        <a:lstStyle/>
        <a:p>
          <a:endParaRPr lang="en-US"/>
        </a:p>
      </dgm:t>
    </dgm:pt>
    <dgm:pt modelId="{65D5790F-E8C6-42CC-986C-8A27DD36C348}">
      <dgm:prSet/>
      <dgm:spPr/>
      <dgm:t>
        <a:bodyPr/>
        <a:lstStyle/>
        <a:p>
          <a:r>
            <a:rPr lang="en-US"/>
            <a:t>Δεοντολογία - ποιος έιμαι τι είναι καλό για εμένα</a:t>
          </a:r>
        </a:p>
      </dgm:t>
    </dgm:pt>
    <dgm:pt modelId="{2C0E559C-E87B-430E-80BD-61C3714D5CAC}" type="parTrans" cxnId="{E45D054F-B937-457F-8363-CBF5F8F2674B}">
      <dgm:prSet/>
      <dgm:spPr/>
      <dgm:t>
        <a:bodyPr/>
        <a:lstStyle/>
        <a:p>
          <a:endParaRPr lang="en-US"/>
        </a:p>
      </dgm:t>
    </dgm:pt>
    <dgm:pt modelId="{4D821291-30F7-4512-96E0-A012CFDC2B0C}" type="sibTrans" cxnId="{E45D054F-B937-457F-8363-CBF5F8F2674B}">
      <dgm:prSet/>
      <dgm:spPr/>
      <dgm:t>
        <a:bodyPr/>
        <a:lstStyle/>
        <a:p>
          <a:endParaRPr lang="en-US"/>
        </a:p>
      </dgm:t>
    </dgm:pt>
    <dgm:pt modelId="{5FDCD36E-21DE-416C-9189-955EFD9FB0F3}">
      <dgm:prSet/>
      <dgm:spPr/>
      <dgm:t>
        <a:bodyPr/>
        <a:lstStyle/>
        <a:p>
          <a:r>
            <a:rPr lang="en-US"/>
            <a:t>Αποφυγή προκαταλήψεων</a:t>
          </a:r>
        </a:p>
      </dgm:t>
    </dgm:pt>
    <dgm:pt modelId="{5EBEB176-4DF6-47DF-8638-438FD2A35743}" type="parTrans" cxnId="{2C051B16-A58C-43D3-996C-553B3DAB4895}">
      <dgm:prSet/>
      <dgm:spPr/>
      <dgm:t>
        <a:bodyPr/>
        <a:lstStyle/>
        <a:p>
          <a:endParaRPr lang="en-US"/>
        </a:p>
      </dgm:t>
    </dgm:pt>
    <dgm:pt modelId="{50EA9195-DF88-4A8A-8210-E70E5CE4378C}" type="sibTrans" cxnId="{2C051B16-A58C-43D3-996C-553B3DAB4895}">
      <dgm:prSet/>
      <dgm:spPr/>
      <dgm:t>
        <a:bodyPr/>
        <a:lstStyle/>
        <a:p>
          <a:endParaRPr lang="en-US"/>
        </a:p>
      </dgm:t>
    </dgm:pt>
    <dgm:pt modelId="{80DDDB7B-590B-420B-B77D-0510F4CF920B}">
      <dgm:prSet/>
      <dgm:spPr/>
      <dgm:t>
        <a:bodyPr/>
        <a:lstStyle/>
        <a:p>
          <a:r>
            <a:rPr lang="en-US"/>
            <a:t>Γρήγορη ανάγνωση, εντοπισμός κύριων σημείων</a:t>
          </a:r>
        </a:p>
      </dgm:t>
    </dgm:pt>
    <dgm:pt modelId="{AAA74F38-D2B0-4B0E-BD9C-25E68D179322}" type="parTrans" cxnId="{9E7838F1-6373-4A70-93E2-2D0B71070B9B}">
      <dgm:prSet/>
      <dgm:spPr/>
      <dgm:t>
        <a:bodyPr/>
        <a:lstStyle/>
        <a:p>
          <a:endParaRPr lang="en-US"/>
        </a:p>
      </dgm:t>
    </dgm:pt>
    <dgm:pt modelId="{B4A87A68-0007-495C-A784-6B483A2454C6}" type="sibTrans" cxnId="{9E7838F1-6373-4A70-93E2-2D0B71070B9B}">
      <dgm:prSet/>
      <dgm:spPr/>
      <dgm:t>
        <a:bodyPr/>
        <a:lstStyle/>
        <a:p>
          <a:endParaRPr lang="en-US"/>
        </a:p>
      </dgm:t>
    </dgm:pt>
    <dgm:pt modelId="{B46697EF-1135-4F71-B01B-A4445AD8E510}" type="pres">
      <dgm:prSet presAssocID="{3C4F5BA5-A0D1-4E8A-B4C7-EFB3FA9D9971}" presName="diagram" presStyleCnt="0">
        <dgm:presLayoutVars>
          <dgm:dir/>
          <dgm:resizeHandles val="exact"/>
        </dgm:presLayoutVars>
      </dgm:prSet>
      <dgm:spPr/>
    </dgm:pt>
    <dgm:pt modelId="{6C42124F-5E02-4AF2-B4C0-C33FC8F8F857}" type="pres">
      <dgm:prSet presAssocID="{E82749C5-A6BC-4D50-99B4-8C33B6EB975F}" presName="node" presStyleLbl="node1" presStyleIdx="0" presStyleCnt="7">
        <dgm:presLayoutVars>
          <dgm:bulletEnabled val="1"/>
        </dgm:presLayoutVars>
      </dgm:prSet>
      <dgm:spPr/>
    </dgm:pt>
    <dgm:pt modelId="{4906D723-726B-479D-9E35-433580B09350}" type="pres">
      <dgm:prSet presAssocID="{3C16648A-8A0A-40F2-94BC-42563718399D}" presName="sibTrans" presStyleCnt="0"/>
      <dgm:spPr/>
    </dgm:pt>
    <dgm:pt modelId="{F6F7022D-E8F6-416A-996E-06EF0E798264}" type="pres">
      <dgm:prSet presAssocID="{DFC783CC-B3D1-4EF4-88F2-5796EE2BFAFC}" presName="node" presStyleLbl="node1" presStyleIdx="1" presStyleCnt="7">
        <dgm:presLayoutVars>
          <dgm:bulletEnabled val="1"/>
        </dgm:presLayoutVars>
      </dgm:prSet>
      <dgm:spPr/>
    </dgm:pt>
    <dgm:pt modelId="{03559F81-78C0-4724-9E63-622B078B40C4}" type="pres">
      <dgm:prSet presAssocID="{360C66C7-DFB3-4E9F-8918-AECF68197162}" presName="sibTrans" presStyleCnt="0"/>
      <dgm:spPr/>
    </dgm:pt>
    <dgm:pt modelId="{1CE880E4-B0CF-48D4-B40D-8B03F7F608BE}" type="pres">
      <dgm:prSet presAssocID="{FCF9E9CC-435F-4D34-B47D-397AF5475031}" presName="node" presStyleLbl="node1" presStyleIdx="2" presStyleCnt="7">
        <dgm:presLayoutVars>
          <dgm:bulletEnabled val="1"/>
        </dgm:presLayoutVars>
      </dgm:prSet>
      <dgm:spPr/>
    </dgm:pt>
    <dgm:pt modelId="{CAE27F40-4BA3-43C3-99F3-8A560543C459}" type="pres">
      <dgm:prSet presAssocID="{CBC4F2C7-E712-4716-A2E6-38E5573C887F}" presName="sibTrans" presStyleCnt="0"/>
      <dgm:spPr/>
    </dgm:pt>
    <dgm:pt modelId="{70B46EB4-9AD8-4876-B0E4-10E3840DF825}" type="pres">
      <dgm:prSet presAssocID="{ACC81407-6044-4B89-908C-794197B52726}" presName="node" presStyleLbl="node1" presStyleIdx="3" presStyleCnt="7">
        <dgm:presLayoutVars>
          <dgm:bulletEnabled val="1"/>
        </dgm:presLayoutVars>
      </dgm:prSet>
      <dgm:spPr/>
    </dgm:pt>
    <dgm:pt modelId="{80A0840B-7C08-4463-A841-F1E3E32CF4BA}" type="pres">
      <dgm:prSet presAssocID="{FEF8AFEA-1E00-4C9E-A6A4-0DC8B3BB510E}" presName="sibTrans" presStyleCnt="0"/>
      <dgm:spPr/>
    </dgm:pt>
    <dgm:pt modelId="{5D824BDC-461B-40D9-A7C6-1404AA49726E}" type="pres">
      <dgm:prSet presAssocID="{65D5790F-E8C6-42CC-986C-8A27DD36C348}" presName="node" presStyleLbl="node1" presStyleIdx="4" presStyleCnt="7">
        <dgm:presLayoutVars>
          <dgm:bulletEnabled val="1"/>
        </dgm:presLayoutVars>
      </dgm:prSet>
      <dgm:spPr/>
    </dgm:pt>
    <dgm:pt modelId="{D98FEBD4-3A6C-4A76-AB82-3692C599966B}" type="pres">
      <dgm:prSet presAssocID="{4D821291-30F7-4512-96E0-A012CFDC2B0C}" presName="sibTrans" presStyleCnt="0"/>
      <dgm:spPr/>
    </dgm:pt>
    <dgm:pt modelId="{76D42BB8-F03D-40D4-87A7-F68C7F54BF23}" type="pres">
      <dgm:prSet presAssocID="{5FDCD36E-21DE-416C-9189-955EFD9FB0F3}" presName="node" presStyleLbl="node1" presStyleIdx="5" presStyleCnt="7">
        <dgm:presLayoutVars>
          <dgm:bulletEnabled val="1"/>
        </dgm:presLayoutVars>
      </dgm:prSet>
      <dgm:spPr/>
    </dgm:pt>
    <dgm:pt modelId="{5ABDFEFA-E336-4B6D-A3F2-43599117FB91}" type="pres">
      <dgm:prSet presAssocID="{50EA9195-DF88-4A8A-8210-E70E5CE4378C}" presName="sibTrans" presStyleCnt="0"/>
      <dgm:spPr/>
    </dgm:pt>
    <dgm:pt modelId="{F411938E-A0DD-439C-B104-C6D251FA5262}" type="pres">
      <dgm:prSet presAssocID="{80DDDB7B-590B-420B-B77D-0510F4CF920B}" presName="node" presStyleLbl="node1" presStyleIdx="6" presStyleCnt="7">
        <dgm:presLayoutVars>
          <dgm:bulletEnabled val="1"/>
        </dgm:presLayoutVars>
      </dgm:prSet>
      <dgm:spPr/>
    </dgm:pt>
  </dgm:ptLst>
  <dgm:cxnLst>
    <dgm:cxn modelId="{2C051B16-A58C-43D3-996C-553B3DAB4895}" srcId="{3C4F5BA5-A0D1-4E8A-B4C7-EFB3FA9D9971}" destId="{5FDCD36E-21DE-416C-9189-955EFD9FB0F3}" srcOrd="5" destOrd="0" parTransId="{5EBEB176-4DF6-47DF-8638-438FD2A35743}" sibTransId="{50EA9195-DF88-4A8A-8210-E70E5CE4378C}"/>
    <dgm:cxn modelId="{5775D118-3CB8-4FBC-86E3-A64207B60684}" type="presOf" srcId="{80DDDB7B-590B-420B-B77D-0510F4CF920B}" destId="{F411938E-A0DD-439C-B104-C6D251FA5262}" srcOrd="0" destOrd="0" presId="urn:microsoft.com/office/officeart/2005/8/layout/default"/>
    <dgm:cxn modelId="{AAB49421-658B-4156-B04D-307EDC6040BE}" srcId="{3C4F5BA5-A0D1-4E8A-B4C7-EFB3FA9D9971}" destId="{E82749C5-A6BC-4D50-99B4-8C33B6EB975F}" srcOrd="0" destOrd="0" parTransId="{FEFFF08A-A8CF-4CDD-9365-AD8951F13215}" sibTransId="{3C16648A-8A0A-40F2-94BC-42563718399D}"/>
    <dgm:cxn modelId="{C4B97A6C-335A-4F42-86C3-D11A85D7F617}" srcId="{3C4F5BA5-A0D1-4E8A-B4C7-EFB3FA9D9971}" destId="{DFC783CC-B3D1-4EF4-88F2-5796EE2BFAFC}" srcOrd="1" destOrd="0" parTransId="{B8FF9F7E-A472-425C-97D1-BA0287CA5920}" sibTransId="{360C66C7-DFB3-4E9F-8918-AECF68197162}"/>
    <dgm:cxn modelId="{C79D7E4E-1404-4D3B-BC9D-1E0B06EA49FD}" srcId="{3C4F5BA5-A0D1-4E8A-B4C7-EFB3FA9D9971}" destId="{ACC81407-6044-4B89-908C-794197B52726}" srcOrd="3" destOrd="0" parTransId="{6483CDE3-0ECA-45D2-988E-F81E7CAAFB17}" sibTransId="{FEF8AFEA-1E00-4C9E-A6A4-0DC8B3BB510E}"/>
    <dgm:cxn modelId="{E45D054F-B937-457F-8363-CBF5F8F2674B}" srcId="{3C4F5BA5-A0D1-4E8A-B4C7-EFB3FA9D9971}" destId="{65D5790F-E8C6-42CC-986C-8A27DD36C348}" srcOrd="4" destOrd="0" parTransId="{2C0E559C-E87B-430E-80BD-61C3714D5CAC}" sibTransId="{4D821291-30F7-4512-96E0-A012CFDC2B0C}"/>
    <dgm:cxn modelId="{4FB16F6F-0469-4B2A-A154-8E2B335755E6}" type="presOf" srcId="{FCF9E9CC-435F-4D34-B47D-397AF5475031}" destId="{1CE880E4-B0CF-48D4-B40D-8B03F7F608BE}" srcOrd="0" destOrd="0" presId="urn:microsoft.com/office/officeart/2005/8/layout/default"/>
    <dgm:cxn modelId="{5F4AE152-49FA-4FFE-9DC0-5659467E3BDE}" type="presOf" srcId="{E82749C5-A6BC-4D50-99B4-8C33B6EB975F}" destId="{6C42124F-5E02-4AF2-B4C0-C33FC8F8F857}" srcOrd="0" destOrd="0" presId="urn:microsoft.com/office/officeart/2005/8/layout/default"/>
    <dgm:cxn modelId="{4FE8397F-1B34-4434-92E1-67EDF821CBAF}" type="presOf" srcId="{3C4F5BA5-A0D1-4E8A-B4C7-EFB3FA9D9971}" destId="{B46697EF-1135-4F71-B01B-A4445AD8E510}" srcOrd="0" destOrd="0" presId="urn:microsoft.com/office/officeart/2005/8/layout/default"/>
    <dgm:cxn modelId="{4FE24283-7DE9-472A-81AA-1C97E5915D6F}" type="presOf" srcId="{5FDCD36E-21DE-416C-9189-955EFD9FB0F3}" destId="{76D42BB8-F03D-40D4-87A7-F68C7F54BF23}" srcOrd="0" destOrd="0" presId="urn:microsoft.com/office/officeart/2005/8/layout/default"/>
    <dgm:cxn modelId="{5F6A478C-894F-438B-AD03-3CC9954462C2}" srcId="{3C4F5BA5-A0D1-4E8A-B4C7-EFB3FA9D9971}" destId="{FCF9E9CC-435F-4D34-B47D-397AF5475031}" srcOrd="2" destOrd="0" parTransId="{F51DB8BC-AE1A-4CE4-BF75-644F8B7E8092}" sibTransId="{CBC4F2C7-E712-4716-A2E6-38E5573C887F}"/>
    <dgm:cxn modelId="{6BBEC496-9F5D-4C00-B0E4-48F22D8E06CB}" type="presOf" srcId="{ACC81407-6044-4B89-908C-794197B52726}" destId="{70B46EB4-9AD8-4876-B0E4-10E3840DF825}" srcOrd="0" destOrd="0" presId="urn:microsoft.com/office/officeart/2005/8/layout/default"/>
    <dgm:cxn modelId="{81D520A8-978C-4515-AEDE-00392FB5D1C4}" type="presOf" srcId="{DFC783CC-B3D1-4EF4-88F2-5796EE2BFAFC}" destId="{F6F7022D-E8F6-416A-996E-06EF0E798264}" srcOrd="0" destOrd="0" presId="urn:microsoft.com/office/officeart/2005/8/layout/default"/>
    <dgm:cxn modelId="{A3A00ADA-5A24-4000-B4D4-599CD1E8CD55}" type="presOf" srcId="{65D5790F-E8C6-42CC-986C-8A27DD36C348}" destId="{5D824BDC-461B-40D9-A7C6-1404AA49726E}" srcOrd="0" destOrd="0" presId="urn:microsoft.com/office/officeart/2005/8/layout/default"/>
    <dgm:cxn modelId="{9E7838F1-6373-4A70-93E2-2D0B71070B9B}" srcId="{3C4F5BA5-A0D1-4E8A-B4C7-EFB3FA9D9971}" destId="{80DDDB7B-590B-420B-B77D-0510F4CF920B}" srcOrd="6" destOrd="0" parTransId="{AAA74F38-D2B0-4B0E-BD9C-25E68D179322}" sibTransId="{B4A87A68-0007-495C-A784-6B483A2454C6}"/>
    <dgm:cxn modelId="{72B2009A-6E95-4BB4-9580-16DED42A9956}" type="presParOf" srcId="{B46697EF-1135-4F71-B01B-A4445AD8E510}" destId="{6C42124F-5E02-4AF2-B4C0-C33FC8F8F857}" srcOrd="0" destOrd="0" presId="urn:microsoft.com/office/officeart/2005/8/layout/default"/>
    <dgm:cxn modelId="{88DDF1C8-A689-48A0-BF99-B582460B796F}" type="presParOf" srcId="{B46697EF-1135-4F71-B01B-A4445AD8E510}" destId="{4906D723-726B-479D-9E35-433580B09350}" srcOrd="1" destOrd="0" presId="urn:microsoft.com/office/officeart/2005/8/layout/default"/>
    <dgm:cxn modelId="{E06C9D67-68C8-464C-89E4-7B795F540618}" type="presParOf" srcId="{B46697EF-1135-4F71-B01B-A4445AD8E510}" destId="{F6F7022D-E8F6-416A-996E-06EF0E798264}" srcOrd="2" destOrd="0" presId="urn:microsoft.com/office/officeart/2005/8/layout/default"/>
    <dgm:cxn modelId="{13A3D307-ABEE-4719-A4C6-0C51C74CECC1}" type="presParOf" srcId="{B46697EF-1135-4F71-B01B-A4445AD8E510}" destId="{03559F81-78C0-4724-9E63-622B078B40C4}" srcOrd="3" destOrd="0" presId="urn:microsoft.com/office/officeart/2005/8/layout/default"/>
    <dgm:cxn modelId="{98FDF096-5C96-4C45-95E5-6DC299E71B9D}" type="presParOf" srcId="{B46697EF-1135-4F71-B01B-A4445AD8E510}" destId="{1CE880E4-B0CF-48D4-B40D-8B03F7F608BE}" srcOrd="4" destOrd="0" presId="urn:microsoft.com/office/officeart/2005/8/layout/default"/>
    <dgm:cxn modelId="{FCBA32C7-560A-452E-93A0-3D116B0F2081}" type="presParOf" srcId="{B46697EF-1135-4F71-B01B-A4445AD8E510}" destId="{CAE27F40-4BA3-43C3-99F3-8A560543C459}" srcOrd="5" destOrd="0" presId="urn:microsoft.com/office/officeart/2005/8/layout/default"/>
    <dgm:cxn modelId="{3229881F-86FD-4150-B650-1B88CF2C2419}" type="presParOf" srcId="{B46697EF-1135-4F71-B01B-A4445AD8E510}" destId="{70B46EB4-9AD8-4876-B0E4-10E3840DF825}" srcOrd="6" destOrd="0" presId="urn:microsoft.com/office/officeart/2005/8/layout/default"/>
    <dgm:cxn modelId="{A00366E1-C4EE-4CBD-B462-26D326A24F2F}" type="presParOf" srcId="{B46697EF-1135-4F71-B01B-A4445AD8E510}" destId="{80A0840B-7C08-4463-A841-F1E3E32CF4BA}" srcOrd="7" destOrd="0" presId="urn:microsoft.com/office/officeart/2005/8/layout/default"/>
    <dgm:cxn modelId="{BEC187EC-6F77-475B-B297-FA3771AF4B07}" type="presParOf" srcId="{B46697EF-1135-4F71-B01B-A4445AD8E510}" destId="{5D824BDC-461B-40D9-A7C6-1404AA49726E}" srcOrd="8" destOrd="0" presId="urn:microsoft.com/office/officeart/2005/8/layout/default"/>
    <dgm:cxn modelId="{0B4791CD-EFE7-4D10-93F8-0A6AC781C238}" type="presParOf" srcId="{B46697EF-1135-4F71-B01B-A4445AD8E510}" destId="{D98FEBD4-3A6C-4A76-AB82-3692C599966B}" srcOrd="9" destOrd="0" presId="urn:microsoft.com/office/officeart/2005/8/layout/default"/>
    <dgm:cxn modelId="{BCC8316C-789E-4EFF-9E19-8DBA0D9FBF71}" type="presParOf" srcId="{B46697EF-1135-4F71-B01B-A4445AD8E510}" destId="{76D42BB8-F03D-40D4-87A7-F68C7F54BF23}" srcOrd="10" destOrd="0" presId="urn:microsoft.com/office/officeart/2005/8/layout/default"/>
    <dgm:cxn modelId="{60466B20-1D06-46D7-AC9F-3BCCF7076CBC}" type="presParOf" srcId="{B46697EF-1135-4F71-B01B-A4445AD8E510}" destId="{5ABDFEFA-E336-4B6D-A3F2-43599117FB91}" srcOrd="11" destOrd="0" presId="urn:microsoft.com/office/officeart/2005/8/layout/default"/>
    <dgm:cxn modelId="{280F19FF-4D7D-4AF4-A7C8-A24941C36FE0}" type="presParOf" srcId="{B46697EF-1135-4F71-B01B-A4445AD8E510}" destId="{F411938E-A0DD-439C-B104-C6D251FA526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04100B-7E7E-4FAE-B03B-F404144CB30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C0753E9-9797-4132-905D-9ADB58149BFC}">
      <dgm:prSet/>
      <dgm:spPr/>
      <dgm:t>
        <a:bodyPr/>
        <a:lstStyle/>
        <a:p>
          <a:r>
            <a:rPr lang="en-US"/>
            <a:t>Γραμματισμός: αυτόνομος, καθολικός ιστορικός και εξελικτικός παράγονταςμ η ύπαρξη ή απουσία του </a:t>
          </a:r>
        </a:p>
      </dgm:t>
    </dgm:pt>
    <dgm:pt modelId="{D74EBF0E-575C-43B5-8FA2-862CE0A87E69}" type="parTrans" cxnId="{02A77687-4558-4F68-A879-7D4D29107385}">
      <dgm:prSet/>
      <dgm:spPr/>
      <dgm:t>
        <a:bodyPr/>
        <a:lstStyle/>
        <a:p>
          <a:endParaRPr lang="en-US"/>
        </a:p>
      </dgm:t>
    </dgm:pt>
    <dgm:pt modelId="{F7FAD255-6415-45B6-9B92-244E92D63CD8}" type="sibTrans" cxnId="{02A77687-4558-4F68-A879-7D4D29107385}">
      <dgm:prSet/>
      <dgm:spPr/>
      <dgm:t>
        <a:bodyPr/>
        <a:lstStyle/>
        <a:p>
          <a:endParaRPr lang="en-US"/>
        </a:p>
      </dgm:t>
    </dgm:pt>
    <dgm:pt modelId="{1C9EDCC8-5F94-42AA-952A-48C68659B974}">
      <dgm:prSet/>
      <dgm:spPr/>
      <dgm:t>
        <a:bodyPr/>
        <a:lstStyle/>
        <a:p>
          <a:r>
            <a:rPr lang="en-US"/>
            <a:t>Συγκεκριμένες επιπτώσεις στην κοινωνική και πολιτική δομή, στο πολιτισμικό σύστημα και τις γνωστικές διαδικασίες των μελών μιας κοινωνίας</a:t>
          </a:r>
        </a:p>
      </dgm:t>
    </dgm:pt>
    <dgm:pt modelId="{F7E77A80-DE4B-4114-A1FE-85BB563EE775}" type="parTrans" cxnId="{8D3C472F-9527-4BA1-A0CE-15EC47150238}">
      <dgm:prSet/>
      <dgm:spPr/>
      <dgm:t>
        <a:bodyPr/>
        <a:lstStyle/>
        <a:p>
          <a:endParaRPr lang="en-US"/>
        </a:p>
      </dgm:t>
    </dgm:pt>
    <dgm:pt modelId="{37F0762A-6799-40FE-9541-F6C730F2E0B3}" type="sibTrans" cxnId="{8D3C472F-9527-4BA1-A0CE-15EC47150238}">
      <dgm:prSet/>
      <dgm:spPr/>
      <dgm:t>
        <a:bodyPr/>
        <a:lstStyle/>
        <a:p>
          <a:endParaRPr lang="en-US"/>
        </a:p>
      </dgm:t>
    </dgm:pt>
    <dgm:pt modelId="{339CD219-C734-473B-B74D-60AFE5676BFA}">
      <dgm:prSet/>
      <dgm:spPr/>
      <dgm:t>
        <a:bodyPr/>
        <a:lstStyle/>
        <a:p>
          <a:r>
            <a:rPr lang="en-US"/>
            <a:t>Μέσο δημιουργίας γνώσης (Goody kai Watt, 1963 όπως αναφέρεται στο ONG, )</a:t>
          </a:r>
        </a:p>
      </dgm:t>
    </dgm:pt>
    <dgm:pt modelId="{336152C3-4C5E-46FB-B165-1CB03B9829D5}" type="parTrans" cxnId="{F67E95D9-551C-4466-9F8A-5DEAFA0E62E0}">
      <dgm:prSet/>
      <dgm:spPr/>
      <dgm:t>
        <a:bodyPr/>
        <a:lstStyle/>
        <a:p>
          <a:endParaRPr lang="en-US"/>
        </a:p>
      </dgm:t>
    </dgm:pt>
    <dgm:pt modelId="{EC47F9F9-A3CA-4703-9791-0C287E1784EF}" type="sibTrans" cxnId="{F67E95D9-551C-4466-9F8A-5DEAFA0E62E0}">
      <dgm:prSet/>
      <dgm:spPr/>
      <dgm:t>
        <a:bodyPr/>
        <a:lstStyle/>
        <a:p>
          <a:endParaRPr lang="en-US"/>
        </a:p>
      </dgm:t>
    </dgm:pt>
    <dgm:pt modelId="{399BBE2C-1550-4435-B652-6212AAAF69A1}">
      <dgm:prSet/>
      <dgm:spPr/>
      <dgm:t>
        <a:bodyPr/>
        <a:lstStyle/>
        <a:p>
          <a:r>
            <a:rPr lang="en-US"/>
            <a:t>Mύθος: προσαρμόζει το παρελθόν στις ανάγκες του παρόντος</a:t>
          </a:r>
        </a:p>
      </dgm:t>
    </dgm:pt>
    <dgm:pt modelId="{F9C5651F-A883-4935-8055-DEC4F4C3F187}" type="parTrans" cxnId="{5F5FC90C-2090-4A54-A14C-F0AE861BF6AF}">
      <dgm:prSet/>
      <dgm:spPr/>
      <dgm:t>
        <a:bodyPr/>
        <a:lstStyle/>
        <a:p>
          <a:endParaRPr lang="en-US"/>
        </a:p>
      </dgm:t>
    </dgm:pt>
    <dgm:pt modelId="{992964F7-049C-4265-9148-4740E186F6D4}" type="sibTrans" cxnId="{5F5FC90C-2090-4A54-A14C-F0AE861BF6AF}">
      <dgm:prSet/>
      <dgm:spPr/>
      <dgm:t>
        <a:bodyPr/>
        <a:lstStyle/>
        <a:p>
          <a:endParaRPr lang="en-US"/>
        </a:p>
      </dgm:t>
    </dgm:pt>
    <dgm:pt modelId="{E515A625-A1A6-4A72-9819-93B1A38374C8}">
      <dgm:prSet/>
      <dgm:spPr/>
      <dgm:t>
        <a:bodyPr/>
        <a:lstStyle/>
        <a:p>
          <a:r>
            <a:rPr lang="en-US"/>
            <a:t>Καταγραφή και σύγκριση εκδοχών του παρελθόντος: επιστήμη της ιστορίας</a:t>
          </a:r>
        </a:p>
      </dgm:t>
    </dgm:pt>
    <dgm:pt modelId="{94B12E39-63D1-4FB7-BDAF-8D3A4D5E35BE}" type="parTrans" cxnId="{E370972F-C789-4C8F-9FA4-C2BFB62A47DA}">
      <dgm:prSet/>
      <dgm:spPr/>
      <dgm:t>
        <a:bodyPr/>
        <a:lstStyle/>
        <a:p>
          <a:endParaRPr lang="en-US"/>
        </a:p>
      </dgm:t>
    </dgm:pt>
    <dgm:pt modelId="{4769CE5A-93D7-43AD-8514-87468A46488B}" type="sibTrans" cxnId="{E370972F-C789-4C8F-9FA4-C2BFB62A47DA}">
      <dgm:prSet/>
      <dgm:spPr/>
      <dgm:t>
        <a:bodyPr/>
        <a:lstStyle/>
        <a:p>
          <a:endParaRPr lang="en-US"/>
        </a:p>
      </dgm:t>
    </dgm:pt>
    <dgm:pt modelId="{74FD3023-43AD-4FA4-A403-787A2F0532D7}" type="pres">
      <dgm:prSet presAssocID="{EF04100B-7E7E-4FAE-B03B-F404144CB301}" presName="vert0" presStyleCnt="0">
        <dgm:presLayoutVars>
          <dgm:dir/>
          <dgm:animOne val="branch"/>
          <dgm:animLvl val="lvl"/>
        </dgm:presLayoutVars>
      </dgm:prSet>
      <dgm:spPr/>
    </dgm:pt>
    <dgm:pt modelId="{10042BB4-EE81-41A9-A7BD-F561B2529B38}" type="pres">
      <dgm:prSet presAssocID="{BC0753E9-9797-4132-905D-9ADB58149BFC}" presName="thickLine" presStyleLbl="alignNode1" presStyleIdx="0" presStyleCnt="5"/>
      <dgm:spPr/>
    </dgm:pt>
    <dgm:pt modelId="{F07FADC0-19B2-4D69-9E6E-6DB95BA6A3D0}" type="pres">
      <dgm:prSet presAssocID="{BC0753E9-9797-4132-905D-9ADB58149BFC}" presName="horz1" presStyleCnt="0"/>
      <dgm:spPr/>
    </dgm:pt>
    <dgm:pt modelId="{D2322665-B4F3-4806-80E7-884A11A0A059}" type="pres">
      <dgm:prSet presAssocID="{BC0753E9-9797-4132-905D-9ADB58149BFC}" presName="tx1" presStyleLbl="revTx" presStyleIdx="0" presStyleCnt="5"/>
      <dgm:spPr/>
    </dgm:pt>
    <dgm:pt modelId="{492B55D9-25CA-4114-B00A-05C347A3AA18}" type="pres">
      <dgm:prSet presAssocID="{BC0753E9-9797-4132-905D-9ADB58149BFC}" presName="vert1" presStyleCnt="0"/>
      <dgm:spPr/>
    </dgm:pt>
    <dgm:pt modelId="{EAE35C3F-A2AE-44BF-8B5E-088A025E229C}" type="pres">
      <dgm:prSet presAssocID="{1C9EDCC8-5F94-42AA-952A-48C68659B974}" presName="thickLine" presStyleLbl="alignNode1" presStyleIdx="1" presStyleCnt="5"/>
      <dgm:spPr/>
    </dgm:pt>
    <dgm:pt modelId="{1EFD8075-BBC0-4B9F-9BA2-37904B4E660C}" type="pres">
      <dgm:prSet presAssocID="{1C9EDCC8-5F94-42AA-952A-48C68659B974}" presName="horz1" presStyleCnt="0"/>
      <dgm:spPr/>
    </dgm:pt>
    <dgm:pt modelId="{1D734809-6526-494B-BC55-38095BD47713}" type="pres">
      <dgm:prSet presAssocID="{1C9EDCC8-5F94-42AA-952A-48C68659B974}" presName="tx1" presStyleLbl="revTx" presStyleIdx="1" presStyleCnt="5"/>
      <dgm:spPr/>
    </dgm:pt>
    <dgm:pt modelId="{EB4BEB1A-B864-494D-90B2-79DB8E8BD248}" type="pres">
      <dgm:prSet presAssocID="{1C9EDCC8-5F94-42AA-952A-48C68659B974}" presName="vert1" presStyleCnt="0"/>
      <dgm:spPr/>
    </dgm:pt>
    <dgm:pt modelId="{4B217442-44A3-48B6-903C-75BF1E719271}" type="pres">
      <dgm:prSet presAssocID="{339CD219-C734-473B-B74D-60AFE5676BFA}" presName="thickLine" presStyleLbl="alignNode1" presStyleIdx="2" presStyleCnt="5"/>
      <dgm:spPr/>
    </dgm:pt>
    <dgm:pt modelId="{305665B4-2583-4E5E-B845-E71BC12AC556}" type="pres">
      <dgm:prSet presAssocID="{339CD219-C734-473B-B74D-60AFE5676BFA}" presName="horz1" presStyleCnt="0"/>
      <dgm:spPr/>
    </dgm:pt>
    <dgm:pt modelId="{45AE2D51-CC9B-4C41-9A6D-A6D704405463}" type="pres">
      <dgm:prSet presAssocID="{339CD219-C734-473B-B74D-60AFE5676BFA}" presName="tx1" presStyleLbl="revTx" presStyleIdx="2" presStyleCnt="5"/>
      <dgm:spPr/>
    </dgm:pt>
    <dgm:pt modelId="{6F608618-E12E-4067-A1C3-A0FB6640858A}" type="pres">
      <dgm:prSet presAssocID="{339CD219-C734-473B-B74D-60AFE5676BFA}" presName="vert1" presStyleCnt="0"/>
      <dgm:spPr/>
    </dgm:pt>
    <dgm:pt modelId="{0A315283-76BB-4BAA-B4E6-1463ED27983D}" type="pres">
      <dgm:prSet presAssocID="{399BBE2C-1550-4435-B652-6212AAAF69A1}" presName="thickLine" presStyleLbl="alignNode1" presStyleIdx="3" presStyleCnt="5"/>
      <dgm:spPr/>
    </dgm:pt>
    <dgm:pt modelId="{09E2F8A7-9390-4904-8E3C-BEB75027AF26}" type="pres">
      <dgm:prSet presAssocID="{399BBE2C-1550-4435-B652-6212AAAF69A1}" presName="horz1" presStyleCnt="0"/>
      <dgm:spPr/>
    </dgm:pt>
    <dgm:pt modelId="{FA3E5A82-56A5-45D1-9273-07854A1B8C1C}" type="pres">
      <dgm:prSet presAssocID="{399BBE2C-1550-4435-B652-6212AAAF69A1}" presName="tx1" presStyleLbl="revTx" presStyleIdx="3" presStyleCnt="5"/>
      <dgm:spPr/>
    </dgm:pt>
    <dgm:pt modelId="{307E0091-5C53-4EDF-831E-17A6450DCAE0}" type="pres">
      <dgm:prSet presAssocID="{399BBE2C-1550-4435-B652-6212AAAF69A1}" presName="vert1" presStyleCnt="0"/>
      <dgm:spPr/>
    </dgm:pt>
    <dgm:pt modelId="{6F1DA265-0C70-4E22-AC14-E2A09F4BFCA8}" type="pres">
      <dgm:prSet presAssocID="{E515A625-A1A6-4A72-9819-93B1A38374C8}" presName="thickLine" presStyleLbl="alignNode1" presStyleIdx="4" presStyleCnt="5"/>
      <dgm:spPr/>
    </dgm:pt>
    <dgm:pt modelId="{7E9B36F2-A78E-4C2B-9368-26EFE5CC991A}" type="pres">
      <dgm:prSet presAssocID="{E515A625-A1A6-4A72-9819-93B1A38374C8}" presName="horz1" presStyleCnt="0"/>
      <dgm:spPr/>
    </dgm:pt>
    <dgm:pt modelId="{464003B5-2355-4572-989F-AFF627D9C9D5}" type="pres">
      <dgm:prSet presAssocID="{E515A625-A1A6-4A72-9819-93B1A38374C8}" presName="tx1" presStyleLbl="revTx" presStyleIdx="4" presStyleCnt="5"/>
      <dgm:spPr/>
    </dgm:pt>
    <dgm:pt modelId="{2EDCB495-5DB1-4D70-8F29-7CCD30326DA8}" type="pres">
      <dgm:prSet presAssocID="{E515A625-A1A6-4A72-9819-93B1A38374C8}" presName="vert1" presStyleCnt="0"/>
      <dgm:spPr/>
    </dgm:pt>
  </dgm:ptLst>
  <dgm:cxnLst>
    <dgm:cxn modelId="{5F5FC90C-2090-4A54-A14C-F0AE861BF6AF}" srcId="{EF04100B-7E7E-4FAE-B03B-F404144CB301}" destId="{399BBE2C-1550-4435-B652-6212AAAF69A1}" srcOrd="3" destOrd="0" parTransId="{F9C5651F-A883-4935-8055-DEC4F4C3F187}" sibTransId="{992964F7-049C-4265-9148-4740E186F6D4}"/>
    <dgm:cxn modelId="{35EC4F14-4449-4C6B-B7D7-FE3EA2D88D0A}" type="presOf" srcId="{339CD219-C734-473B-B74D-60AFE5676BFA}" destId="{45AE2D51-CC9B-4C41-9A6D-A6D704405463}" srcOrd="0" destOrd="0" presId="urn:microsoft.com/office/officeart/2008/layout/LinedList"/>
    <dgm:cxn modelId="{8DA94625-BF9F-4AA4-A8E0-92E343135154}" type="presOf" srcId="{EF04100B-7E7E-4FAE-B03B-F404144CB301}" destId="{74FD3023-43AD-4FA4-A403-787A2F0532D7}" srcOrd="0" destOrd="0" presId="urn:microsoft.com/office/officeart/2008/layout/LinedList"/>
    <dgm:cxn modelId="{8D3C472F-9527-4BA1-A0CE-15EC47150238}" srcId="{EF04100B-7E7E-4FAE-B03B-F404144CB301}" destId="{1C9EDCC8-5F94-42AA-952A-48C68659B974}" srcOrd="1" destOrd="0" parTransId="{F7E77A80-DE4B-4114-A1FE-85BB563EE775}" sibTransId="{37F0762A-6799-40FE-9541-F6C730F2E0B3}"/>
    <dgm:cxn modelId="{E370972F-C789-4C8F-9FA4-C2BFB62A47DA}" srcId="{EF04100B-7E7E-4FAE-B03B-F404144CB301}" destId="{E515A625-A1A6-4A72-9819-93B1A38374C8}" srcOrd="4" destOrd="0" parTransId="{94B12E39-63D1-4FB7-BDAF-8D3A4D5E35BE}" sibTransId="{4769CE5A-93D7-43AD-8514-87468A46488B}"/>
    <dgm:cxn modelId="{65ED976B-FEDE-4E75-BB82-AC59F4D5008E}" type="presOf" srcId="{399BBE2C-1550-4435-B652-6212AAAF69A1}" destId="{FA3E5A82-56A5-45D1-9273-07854A1B8C1C}" srcOrd="0" destOrd="0" presId="urn:microsoft.com/office/officeart/2008/layout/LinedList"/>
    <dgm:cxn modelId="{45539B7B-80F4-48C3-80E5-E428788B164B}" type="presOf" srcId="{1C9EDCC8-5F94-42AA-952A-48C68659B974}" destId="{1D734809-6526-494B-BC55-38095BD47713}" srcOrd="0" destOrd="0" presId="urn:microsoft.com/office/officeart/2008/layout/LinedList"/>
    <dgm:cxn modelId="{02A77687-4558-4F68-A879-7D4D29107385}" srcId="{EF04100B-7E7E-4FAE-B03B-F404144CB301}" destId="{BC0753E9-9797-4132-905D-9ADB58149BFC}" srcOrd="0" destOrd="0" parTransId="{D74EBF0E-575C-43B5-8FA2-862CE0A87E69}" sibTransId="{F7FAD255-6415-45B6-9B92-244E92D63CD8}"/>
    <dgm:cxn modelId="{A198AFD0-82E3-4937-8C3B-A28317AC6CB6}" type="presOf" srcId="{E515A625-A1A6-4A72-9819-93B1A38374C8}" destId="{464003B5-2355-4572-989F-AFF627D9C9D5}" srcOrd="0" destOrd="0" presId="urn:microsoft.com/office/officeart/2008/layout/LinedList"/>
    <dgm:cxn modelId="{C4A85BD2-90E3-4746-9863-858BAB17A524}" type="presOf" srcId="{BC0753E9-9797-4132-905D-9ADB58149BFC}" destId="{D2322665-B4F3-4806-80E7-884A11A0A059}" srcOrd="0" destOrd="0" presId="urn:microsoft.com/office/officeart/2008/layout/LinedList"/>
    <dgm:cxn modelId="{F67E95D9-551C-4466-9F8A-5DEAFA0E62E0}" srcId="{EF04100B-7E7E-4FAE-B03B-F404144CB301}" destId="{339CD219-C734-473B-B74D-60AFE5676BFA}" srcOrd="2" destOrd="0" parTransId="{336152C3-4C5E-46FB-B165-1CB03B9829D5}" sibTransId="{EC47F9F9-A3CA-4703-9791-0C287E1784EF}"/>
    <dgm:cxn modelId="{6319E22D-950A-4722-A176-EDFBFE3A595A}" type="presParOf" srcId="{74FD3023-43AD-4FA4-A403-787A2F0532D7}" destId="{10042BB4-EE81-41A9-A7BD-F561B2529B38}" srcOrd="0" destOrd="0" presId="urn:microsoft.com/office/officeart/2008/layout/LinedList"/>
    <dgm:cxn modelId="{C844D265-A1C1-4BA1-AA42-C8295A5A9D27}" type="presParOf" srcId="{74FD3023-43AD-4FA4-A403-787A2F0532D7}" destId="{F07FADC0-19B2-4D69-9E6E-6DB95BA6A3D0}" srcOrd="1" destOrd="0" presId="urn:microsoft.com/office/officeart/2008/layout/LinedList"/>
    <dgm:cxn modelId="{B10A70C9-4A15-4FA0-A4B0-D522DD5F8EF6}" type="presParOf" srcId="{F07FADC0-19B2-4D69-9E6E-6DB95BA6A3D0}" destId="{D2322665-B4F3-4806-80E7-884A11A0A059}" srcOrd="0" destOrd="0" presId="urn:microsoft.com/office/officeart/2008/layout/LinedList"/>
    <dgm:cxn modelId="{119DDA6D-0F03-4757-B51E-7DA419950F42}" type="presParOf" srcId="{F07FADC0-19B2-4D69-9E6E-6DB95BA6A3D0}" destId="{492B55D9-25CA-4114-B00A-05C347A3AA18}" srcOrd="1" destOrd="0" presId="urn:microsoft.com/office/officeart/2008/layout/LinedList"/>
    <dgm:cxn modelId="{80B8FE78-0840-4F40-A5BD-6251D42A5146}" type="presParOf" srcId="{74FD3023-43AD-4FA4-A403-787A2F0532D7}" destId="{EAE35C3F-A2AE-44BF-8B5E-088A025E229C}" srcOrd="2" destOrd="0" presId="urn:microsoft.com/office/officeart/2008/layout/LinedList"/>
    <dgm:cxn modelId="{278082D2-C84A-457D-8B1E-54F290CC628D}" type="presParOf" srcId="{74FD3023-43AD-4FA4-A403-787A2F0532D7}" destId="{1EFD8075-BBC0-4B9F-9BA2-37904B4E660C}" srcOrd="3" destOrd="0" presId="urn:microsoft.com/office/officeart/2008/layout/LinedList"/>
    <dgm:cxn modelId="{6778543C-0D29-4D12-A0DD-9F17DF4B0DE9}" type="presParOf" srcId="{1EFD8075-BBC0-4B9F-9BA2-37904B4E660C}" destId="{1D734809-6526-494B-BC55-38095BD47713}" srcOrd="0" destOrd="0" presId="urn:microsoft.com/office/officeart/2008/layout/LinedList"/>
    <dgm:cxn modelId="{EE23BB79-689D-420C-936E-0A21F5B13CA0}" type="presParOf" srcId="{1EFD8075-BBC0-4B9F-9BA2-37904B4E660C}" destId="{EB4BEB1A-B864-494D-90B2-79DB8E8BD248}" srcOrd="1" destOrd="0" presId="urn:microsoft.com/office/officeart/2008/layout/LinedList"/>
    <dgm:cxn modelId="{F944B5D0-FEE4-4D30-928C-D6723C254627}" type="presParOf" srcId="{74FD3023-43AD-4FA4-A403-787A2F0532D7}" destId="{4B217442-44A3-48B6-903C-75BF1E719271}" srcOrd="4" destOrd="0" presId="urn:microsoft.com/office/officeart/2008/layout/LinedList"/>
    <dgm:cxn modelId="{1F1D4376-98F0-499D-AB6A-07CB24111148}" type="presParOf" srcId="{74FD3023-43AD-4FA4-A403-787A2F0532D7}" destId="{305665B4-2583-4E5E-B845-E71BC12AC556}" srcOrd="5" destOrd="0" presId="urn:microsoft.com/office/officeart/2008/layout/LinedList"/>
    <dgm:cxn modelId="{6037DCFF-57E1-41C3-96E9-ED2C9633BDC8}" type="presParOf" srcId="{305665B4-2583-4E5E-B845-E71BC12AC556}" destId="{45AE2D51-CC9B-4C41-9A6D-A6D704405463}" srcOrd="0" destOrd="0" presId="urn:microsoft.com/office/officeart/2008/layout/LinedList"/>
    <dgm:cxn modelId="{A054AD0F-F43E-42EF-A85B-4414FC4A23BD}" type="presParOf" srcId="{305665B4-2583-4E5E-B845-E71BC12AC556}" destId="{6F608618-E12E-4067-A1C3-A0FB6640858A}" srcOrd="1" destOrd="0" presId="urn:microsoft.com/office/officeart/2008/layout/LinedList"/>
    <dgm:cxn modelId="{E574E137-91A1-4D91-BB7A-1931627D7D25}" type="presParOf" srcId="{74FD3023-43AD-4FA4-A403-787A2F0532D7}" destId="{0A315283-76BB-4BAA-B4E6-1463ED27983D}" srcOrd="6" destOrd="0" presId="urn:microsoft.com/office/officeart/2008/layout/LinedList"/>
    <dgm:cxn modelId="{24DE168B-39C2-4048-9047-651DB3ACA036}" type="presParOf" srcId="{74FD3023-43AD-4FA4-A403-787A2F0532D7}" destId="{09E2F8A7-9390-4904-8E3C-BEB75027AF26}" srcOrd="7" destOrd="0" presId="urn:microsoft.com/office/officeart/2008/layout/LinedList"/>
    <dgm:cxn modelId="{8DFB6D41-EE04-4E16-9118-57F99B776073}" type="presParOf" srcId="{09E2F8A7-9390-4904-8E3C-BEB75027AF26}" destId="{FA3E5A82-56A5-45D1-9273-07854A1B8C1C}" srcOrd="0" destOrd="0" presId="urn:microsoft.com/office/officeart/2008/layout/LinedList"/>
    <dgm:cxn modelId="{1D12203D-7F9E-4F14-80A0-249BE00F52BB}" type="presParOf" srcId="{09E2F8A7-9390-4904-8E3C-BEB75027AF26}" destId="{307E0091-5C53-4EDF-831E-17A6450DCAE0}" srcOrd="1" destOrd="0" presId="urn:microsoft.com/office/officeart/2008/layout/LinedList"/>
    <dgm:cxn modelId="{C5A1AB3D-F913-43BA-8DB9-00BFACB0D0A0}" type="presParOf" srcId="{74FD3023-43AD-4FA4-A403-787A2F0532D7}" destId="{6F1DA265-0C70-4E22-AC14-E2A09F4BFCA8}" srcOrd="8" destOrd="0" presId="urn:microsoft.com/office/officeart/2008/layout/LinedList"/>
    <dgm:cxn modelId="{5E5272E8-0E12-42D6-A904-EC59C4A228A7}" type="presParOf" srcId="{74FD3023-43AD-4FA4-A403-787A2F0532D7}" destId="{7E9B36F2-A78E-4C2B-9368-26EFE5CC991A}" srcOrd="9" destOrd="0" presId="urn:microsoft.com/office/officeart/2008/layout/LinedList"/>
    <dgm:cxn modelId="{381F9CEA-4748-4FCA-8045-9B9E4C1BC7B3}" type="presParOf" srcId="{7E9B36F2-A78E-4C2B-9368-26EFE5CC991A}" destId="{464003B5-2355-4572-989F-AFF627D9C9D5}" srcOrd="0" destOrd="0" presId="urn:microsoft.com/office/officeart/2008/layout/LinedList"/>
    <dgm:cxn modelId="{B7B95F2B-586F-495D-81EC-85666DEED293}" type="presParOf" srcId="{7E9B36F2-A78E-4C2B-9368-26EFE5CC991A}" destId="{2EDCB495-5DB1-4D70-8F29-7CCD30326DA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441E8C-15FC-4665-98D9-D8048CFD729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B178B3E-9D02-4AC8-8835-EAF66EEC8B04}">
      <dgm:prSet/>
      <dgm:spPr/>
      <dgm:t>
        <a:bodyPr/>
        <a:lstStyle/>
        <a:p>
          <a:r>
            <a:rPr lang="en-US"/>
            <a:t>Ισχυρισμοί προφορικές κοινωνίες: αυθεντία, παράδοση, κοινωνικές σχέσεις, ποις τις εκφέρει</a:t>
          </a:r>
        </a:p>
      </dgm:t>
    </dgm:pt>
    <dgm:pt modelId="{47A0662E-54AC-4B67-9040-FA554331A71F}" type="parTrans" cxnId="{B46166A4-F99B-4D30-AF0D-9C068A6F1EDB}">
      <dgm:prSet/>
      <dgm:spPr/>
      <dgm:t>
        <a:bodyPr/>
        <a:lstStyle/>
        <a:p>
          <a:endParaRPr lang="en-US"/>
        </a:p>
      </dgm:t>
    </dgm:pt>
    <dgm:pt modelId="{E4F969C0-A064-4F53-A09B-792D03C529C9}" type="sibTrans" cxnId="{B46166A4-F99B-4D30-AF0D-9C068A6F1EDB}">
      <dgm:prSet/>
      <dgm:spPr/>
      <dgm:t>
        <a:bodyPr/>
        <a:lstStyle/>
        <a:p>
          <a:endParaRPr lang="en-US"/>
        </a:p>
      </dgm:t>
    </dgm:pt>
    <dgm:pt modelId="{DD84C628-4272-4218-828B-29A49B42DB3A}">
      <dgm:prSet/>
      <dgm:spPr/>
      <dgm:t>
        <a:bodyPr/>
        <a:lstStyle/>
        <a:p>
          <a:r>
            <a:rPr lang="en-US"/>
            <a:t>Ο γραμματισμός επιτρέπει το σκεπτικισμό, το λογικό και απρόσωπο έλεγκο</a:t>
          </a:r>
        </a:p>
      </dgm:t>
    </dgm:pt>
    <dgm:pt modelId="{B486BB10-98D5-42F8-8538-21EAF1BF2621}" type="parTrans" cxnId="{3826302C-9709-4A00-99A1-7699C2A4073B}">
      <dgm:prSet/>
      <dgm:spPr/>
      <dgm:t>
        <a:bodyPr/>
        <a:lstStyle/>
        <a:p>
          <a:endParaRPr lang="en-US"/>
        </a:p>
      </dgm:t>
    </dgm:pt>
    <dgm:pt modelId="{8D41EC6A-349D-4EDB-9FB2-620E02E0C297}" type="sibTrans" cxnId="{3826302C-9709-4A00-99A1-7699C2A4073B}">
      <dgm:prSet/>
      <dgm:spPr/>
      <dgm:t>
        <a:bodyPr/>
        <a:lstStyle/>
        <a:p>
          <a:endParaRPr lang="en-US"/>
        </a:p>
      </dgm:t>
    </dgm:pt>
    <dgm:pt modelId="{8661F95F-30A1-481C-A920-B1A0A9FE3E82}" type="pres">
      <dgm:prSet presAssocID="{24441E8C-15FC-4665-98D9-D8048CFD729B}" presName="linear" presStyleCnt="0">
        <dgm:presLayoutVars>
          <dgm:animLvl val="lvl"/>
          <dgm:resizeHandles val="exact"/>
        </dgm:presLayoutVars>
      </dgm:prSet>
      <dgm:spPr/>
    </dgm:pt>
    <dgm:pt modelId="{17483F9B-B884-4F61-9ECE-965BAF50258E}" type="pres">
      <dgm:prSet presAssocID="{EB178B3E-9D02-4AC8-8835-EAF66EEC8B0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AFCFD0E-774D-43D4-9A72-E7F772CD1D6D}" type="pres">
      <dgm:prSet presAssocID="{E4F969C0-A064-4F53-A09B-792D03C529C9}" presName="spacer" presStyleCnt="0"/>
      <dgm:spPr/>
    </dgm:pt>
    <dgm:pt modelId="{020887EA-C0B4-4A81-AE25-3C088E7FCE52}" type="pres">
      <dgm:prSet presAssocID="{DD84C628-4272-4218-828B-29A49B42DB3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E4EB227-332E-4255-8DBA-53B486496D97}" type="presOf" srcId="{DD84C628-4272-4218-828B-29A49B42DB3A}" destId="{020887EA-C0B4-4A81-AE25-3C088E7FCE52}" srcOrd="0" destOrd="0" presId="urn:microsoft.com/office/officeart/2005/8/layout/vList2"/>
    <dgm:cxn modelId="{3826302C-9709-4A00-99A1-7699C2A4073B}" srcId="{24441E8C-15FC-4665-98D9-D8048CFD729B}" destId="{DD84C628-4272-4218-828B-29A49B42DB3A}" srcOrd="1" destOrd="0" parTransId="{B486BB10-98D5-42F8-8538-21EAF1BF2621}" sibTransId="{8D41EC6A-349D-4EDB-9FB2-620E02E0C297}"/>
    <dgm:cxn modelId="{79E48A9A-6BF9-4BF0-BCC6-C3FD804436D5}" type="presOf" srcId="{EB178B3E-9D02-4AC8-8835-EAF66EEC8B04}" destId="{17483F9B-B884-4F61-9ECE-965BAF50258E}" srcOrd="0" destOrd="0" presId="urn:microsoft.com/office/officeart/2005/8/layout/vList2"/>
    <dgm:cxn modelId="{B46166A4-F99B-4D30-AF0D-9C068A6F1EDB}" srcId="{24441E8C-15FC-4665-98D9-D8048CFD729B}" destId="{EB178B3E-9D02-4AC8-8835-EAF66EEC8B04}" srcOrd="0" destOrd="0" parTransId="{47A0662E-54AC-4B67-9040-FA554331A71F}" sibTransId="{E4F969C0-A064-4F53-A09B-792D03C529C9}"/>
    <dgm:cxn modelId="{C1801AB6-BFD5-48ED-9C6F-11AF468144B8}" type="presOf" srcId="{24441E8C-15FC-4665-98D9-D8048CFD729B}" destId="{8661F95F-30A1-481C-A920-B1A0A9FE3E82}" srcOrd="0" destOrd="0" presId="urn:microsoft.com/office/officeart/2005/8/layout/vList2"/>
    <dgm:cxn modelId="{10FC45AC-9FE7-4E99-B2B8-84645297D20D}" type="presParOf" srcId="{8661F95F-30A1-481C-A920-B1A0A9FE3E82}" destId="{17483F9B-B884-4F61-9ECE-965BAF50258E}" srcOrd="0" destOrd="0" presId="urn:microsoft.com/office/officeart/2005/8/layout/vList2"/>
    <dgm:cxn modelId="{4B9E2CDD-3448-46C2-80E6-C268C309E8CC}" type="presParOf" srcId="{8661F95F-30A1-481C-A920-B1A0A9FE3E82}" destId="{8AFCFD0E-774D-43D4-9A72-E7F772CD1D6D}" srcOrd="1" destOrd="0" presId="urn:microsoft.com/office/officeart/2005/8/layout/vList2"/>
    <dgm:cxn modelId="{D251EFD2-FA98-4D82-9992-C0D04C6766E9}" type="presParOf" srcId="{8661F95F-30A1-481C-A920-B1A0A9FE3E82}" destId="{020887EA-C0B4-4A81-AE25-3C088E7FCE5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9F54DB-E1BF-44B2-83A6-AA8B7F2C5F0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8964B6D-9D01-4F4F-94B0-830EF3353266}">
      <dgm:prSet/>
      <dgm:spPr/>
      <dgm:t>
        <a:bodyPr/>
        <a:lstStyle/>
        <a:p>
          <a:r>
            <a:rPr lang="en-US"/>
            <a:t>Επιστήμες αναπτύσσονται στη μη αλφαβητικά εγγράματη Κίνα</a:t>
          </a:r>
        </a:p>
      </dgm:t>
    </dgm:pt>
    <dgm:pt modelId="{6CD71F30-34C5-4A1A-B36F-68372FAE62DE}" type="parTrans" cxnId="{155F47DC-22BC-4921-80DC-63DE5C821CF7}">
      <dgm:prSet/>
      <dgm:spPr/>
      <dgm:t>
        <a:bodyPr/>
        <a:lstStyle/>
        <a:p>
          <a:endParaRPr lang="en-US"/>
        </a:p>
      </dgm:t>
    </dgm:pt>
    <dgm:pt modelId="{009C5EC6-647D-4394-86B9-5A5AB2AE1320}" type="sibTrans" cxnId="{155F47DC-22BC-4921-80DC-63DE5C821CF7}">
      <dgm:prSet/>
      <dgm:spPr/>
      <dgm:t>
        <a:bodyPr/>
        <a:lstStyle/>
        <a:p>
          <a:endParaRPr lang="en-US"/>
        </a:p>
      </dgm:t>
    </dgm:pt>
    <dgm:pt modelId="{A26EFCB4-0809-4F66-B6D6-BB44EC573AF6}">
      <dgm:prSet/>
      <dgm:spPr/>
      <dgm:t>
        <a:bodyPr/>
        <a:lstStyle/>
        <a:p>
          <a:r>
            <a:rPr lang="en-US"/>
            <a:t>Στην εγγράματη Ινδία δεν παρατηρείται ιστοριογραφία</a:t>
          </a:r>
        </a:p>
      </dgm:t>
    </dgm:pt>
    <dgm:pt modelId="{4B29164D-9BEF-448F-BA74-5B32612D8F93}" type="parTrans" cxnId="{CE09121A-BDF7-41B6-85E5-7DB9F5F8092B}">
      <dgm:prSet/>
      <dgm:spPr/>
      <dgm:t>
        <a:bodyPr/>
        <a:lstStyle/>
        <a:p>
          <a:endParaRPr lang="en-US"/>
        </a:p>
      </dgm:t>
    </dgm:pt>
    <dgm:pt modelId="{8488ABC8-8465-43E0-8901-47D250BC2CCA}" type="sibTrans" cxnId="{CE09121A-BDF7-41B6-85E5-7DB9F5F8092B}">
      <dgm:prSet/>
      <dgm:spPr/>
      <dgm:t>
        <a:bodyPr/>
        <a:lstStyle/>
        <a:p>
          <a:endParaRPr lang="en-US"/>
        </a:p>
      </dgm:t>
    </dgm:pt>
    <dgm:pt modelId="{E9824404-0687-4D86-8A52-07D592483C84}" type="pres">
      <dgm:prSet presAssocID="{269F54DB-E1BF-44B2-83A6-AA8B7F2C5F05}" presName="linear" presStyleCnt="0">
        <dgm:presLayoutVars>
          <dgm:animLvl val="lvl"/>
          <dgm:resizeHandles val="exact"/>
        </dgm:presLayoutVars>
      </dgm:prSet>
      <dgm:spPr/>
    </dgm:pt>
    <dgm:pt modelId="{F7A7CFC3-9856-401E-88B5-25FF5FA7A5E0}" type="pres">
      <dgm:prSet presAssocID="{98964B6D-9D01-4F4F-94B0-830EF335326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654AAA8-D411-4AB3-AD4B-6987F5D46BC0}" type="pres">
      <dgm:prSet presAssocID="{009C5EC6-647D-4394-86B9-5A5AB2AE1320}" presName="spacer" presStyleCnt="0"/>
      <dgm:spPr/>
    </dgm:pt>
    <dgm:pt modelId="{091630ED-5439-4DE3-815F-269114CCBE2B}" type="pres">
      <dgm:prSet presAssocID="{A26EFCB4-0809-4F66-B6D6-BB44EC573AF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E09121A-BDF7-41B6-85E5-7DB9F5F8092B}" srcId="{269F54DB-E1BF-44B2-83A6-AA8B7F2C5F05}" destId="{A26EFCB4-0809-4F66-B6D6-BB44EC573AF6}" srcOrd="1" destOrd="0" parTransId="{4B29164D-9BEF-448F-BA74-5B32612D8F93}" sibTransId="{8488ABC8-8465-43E0-8901-47D250BC2CCA}"/>
    <dgm:cxn modelId="{315A5172-BBE9-4B5E-8420-02E3535B0519}" type="presOf" srcId="{A26EFCB4-0809-4F66-B6D6-BB44EC573AF6}" destId="{091630ED-5439-4DE3-815F-269114CCBE2B}" srcOrd="0" destOrd="0" presId="urn:microsoft.com/office/officeart/2005/8/layout/vList2"/>
    <dgm:cxn modelId="{9A3350A2-D8F1-4551-B169-82C0557DD133}" type="presOf" srcId="{98964B6D-9D01-4F4F-94B0-830EF3353266}" destId="{F7A7CFC3-9856-401E-88B5-25FF5FA7A5E0}" srcOrd="0" destOrd="0" presId="urn:microsoft.com/office/officeart/2005/8/layout/vList2"/>
    <dgm:cxn modelId="{0A287FAF-C01C-42A7-B9CE-4EDF9B9F1E78}" type="presOf" srcId="{269F54DB-E1BF-44B2-83A6-AA8B7F2C5F05}" destId="{E9824404-0687-4D86-8A52-07D592483C84}" srcOrd="0" destOrd="0" presId="urn:microsoft.com/office/officeart/2005/8/layout/vList2"/>
    <dgm:cxn modelId="{155F47DC-22BC-4921-80DC-63DE5C821CF7}" srcId="{269F54DB-E1BF-44B2-83A6-AA8B7F2C5F05}" destId="{98964B6D-9D01-4F4F-94B0-830EF3353266}" srcOrd="0" destOrd="0" parTransId="{6CD71F30-34C5-4A1A-B36F-68372FAE62DE}" sibTransId="{009C5EC6-647D-4394-86B9-5A5AB2AE1320}"/>
    <dgm:cxn modelId="{B365842E-CAFA-46D9-B3FE-1AD2E303755B}" type="presParOf" srcId="{E9824404-0687-4D86-8A52-07D592483C84}" destId="{F7A7CFC3-9856-401E-88B5-25FF5FA7A5E0}" srcOrd="0" destOrd="0" presId="urn:microsoft.com/office/officeart/2005/8/layout/vList2"/>
    <dgm:cxn modelId="{CF14E653-42A0-40D0-830F-32E21C1D80A6}" type="presParOf" srcId="{E9824404-0687-4D86-8A52-07D592483C84}" destId="{C654AAA8-D411-4AB3-AD4B-6987F5D46BC0}" srcOrd="1" destOrd="0" presId="urn:microsoft.com/office/officeart/2005/8/layout/vList2"/>
    <dgm:cxn modelId="{7D741BC7-FE9D-4DE1-93A1-2451C4B8F611}" type="presParOf" srcId="{E9824404-0687-4D86-8A52-07D592483C84}" destId="{091630ED-5439-4DE3-815F-269114CCBE2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0F0CEE-A40D-4F1A-B2CD-BD50DD75D0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70876E-D221-4584-809C-654BB9D04B1F}">
      <dgm:prSet/>
      <dgm:spPr/>
      <dgm:t>
        <a:bodyPr/>
        <a:lstStyle/>
        <a:p>
          <a:r>
            <a:rPr lang="en-US"/>
            <a:t>Διαθέσιμος αλλό για περιορισμένες χρήσεις</a:t>
          </a:r>
        </a:p>
      </dgm:t>
    </dgm:pt>
    <dgm:pt modelId="{C2F70172-AE6D-424C-969B-4088AB3819D1}" type="parTrans" cxnId="{9718A0EE-1AE3-46C8-8F7C-91C1179A3453}">
      <dgm:prSet/>
      <dgm:spPr/>
      <dgm:t>
        <a:bodyPr/>
        <a:lstStyle/>
        <a:p>
          <a:endParaRPr lang="en-US"/>
        </a:p>
      </dgm:t>
    </dgm:pt>
    <dgm:pt modelId="{5278382F-A744-47A2-85CC-F3D086E6DD0A}" type="sibTrans" cxnId="{9718A0EE-1AE3-46C8-8F7C-91C1179A3453}">
      <dgm:prSet/>
      <dgm:spPr/>
      <dgm:t>
        <a:bodyPr/>
        <a:lstStyle/>
        <a:p>
          <a:endParaRPr lang="en-US"/>
        </a:p>
      </dgm:t>
    </dgm:pt>
    <dgm:pt modelId="{05A6DA7F-C9A5-4DDE-A882-667A869F002A}">
      <dgm:prSet/>
      <dgm:spPr/>
      <dgm:t>
        <a:bodyPr/>
        <a:lstStyle/>
        <a:p>
          <a:r>
            <a:rPr lang="en-US"/>
            <a:t>Κοινωνκά περιορισμένος ως πρόνόμιο άρχουσας κοινωνικής τάξης</a:t>
          </a:r>
        </a:p>
      </dgm:t>
    </dgm:pt>
    <dgm:pt modelId="{AA3AFD43-6E87-4EBF-BECF-A43943128365}" type="parTrans" cxnId="{C00AC1E8-05E0-4892-BFC2-92E1053FE9F9}">
      <dgm:prSet/>
      <dgm:spPr/>
      <dgm:t>
        <a:bodyPr/>
        <a:lstStyle/>
        <a:p>
          <a:endParaRPr lang="en-US"/>
        </a:p>
      </dgm:t>
    </dgm:pt>
    <dgm:pt modelId="{F166BFF8-7921-4F0A-AEDA-74EDF2696999}" type="sibTrans" cxnId="{C00AC1E8-05E0-4892-BFC2-92E1053FE9F9}">
      <dgm:prSet/>
      <dgm:spPr/>
      <dgm:t>
        <a:bodyPr/>
        <a:lstStyle/>
        <a:p>
          <a:endParaRPr lang="en-US"/>
        </a:p>
      </dgm:t>
    </dgm:pt>
    <dgm:pt modelId="{CB088378-BE0B-478D-A891-BEB7579EFC39}">
      <dgm:prSet/>
      <dgm:spPr/>
      <dgm:t>
        <a:bodyPr/>
        <a:lstStyle/>
        <a:p>
          <a:r>
            <a:rPr lang="en-US"/>
            <a:t>Διανοητικά περιορισμένη όταν δεν αποδίδει σε συνθήκες πλήρους γραμματισμού</a:t>
          </a:r>
        </a:p>
      </dgm:t>
    </dgm:pt>
    <dgm:pt modelId="{042899A0-68FD-405F-96AB-01C03BE484A6}" type="parTrans" cxnId="{862B89B8-CABF-4B92-9641-6DC77BB7072E}">
      <dgm:prSet/>
      <dgm:spPr/>
      <dgm:t>
        <a:bodyPr/>
        <a:lstStyle/>
        <a:p>
          <a:endParaRPr lang="en-US"/>
        </a:p>
      </dgm:t>
    </dgm:pt>
    <dgm:pt modelId="{C08B67C0-194E-4A10-9097-5577B98A0E63}" type="sibTrans" cxnId="{862B89B8-CABF-4B92-9641-6DC77BB7072E}">
      <dgm:prSet/>
      <dgm:spPr/>
      <dgm:t>
        <a:bodyPr/>
        <a:lstStyle/>
        <a:p>
          <a:endParaRPr lang="en-US"/>
        </a:p>
      </dgm:t>
    </dgm:pt>
    <dgm:pt modelId="{AB64C5A4-8E8F-4846-A8FA-91C9F535E273}" type="pres">
      <dgm:prSet presAssocID="{AB0F0CEE-A40D-4F1A-B2CD-BD50DD75D0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7EE26E-5DA1-40A0-8A68-AFB5EE3563C2}" type="pres">
      <dgm:prSet presAssocID="{A670876E-D221-4584-809C-654BB9D04B1F}" presName="hierRoot1" presStyleCnt="0"/>
      <dgm:spPr/>
    </dgm:pt>
    <dgm:pt modelId="{2507278D-10CB-401F-BF5C-1425C22D4936}" type="pres">
      <dgm:prSet presAssocID="{A670876E-D221-4584-809C-654BB9D04B1F}" presName="composite" presStyleCnt="0"/>
      <dgm:spPr/>
    </dgm:pt>
    <dgm:pt modelId="{2CA4BD83-D37D-4575-B96E-99AAF3838B76}" type="pres">
      <dgm:prSet presAssocID="{A670876E-D221-4584-809C-654BB9D04B1F}" presName="background" presStyleLbl="node0" presStyleIdx="0" presStyleCnt="3"/>
      <dgm:spPr/>
    </dgm:pt>
    <dgm:pt modelId="{0C959A7E-8A2A-47CE-AF6E-7791E4E1C4F9}" type="pres">
      <dgm:prSet presAssocID="{A670876E-D221-4584-809C-654BB9D04B1F}" presName="text" presStyleLbl="fgAcc0" presStyleIdx="0" presStyleCnt="3">
        <dgm:presLayoutVars>
          <dgm:chPref val="3"/>
        </dgm:presLayoutVars>
      </dgm:prSet>
      <dgm:spPr/>
    </dgm:pt>
    <dgm:pt modelId="{A9051C69-C78D-4A08-93A0-46699227101E}" type="pres">
      <dgm:prSet presAssocID="{A670876E-D221-4584-809C-654BB9D04B1F}" presName="hierChild2" presStyleCnt="0"/>
      <dgm:spPr/>
    </dgm:pt>
    <dgm:pt modelId="{FE8BEDC4-44BC-47DF-A364-DDF84725EDA4}" type="pres">
      <dgm:prSet presAssocID="{05A6DA7F-C9A5-4DDE-A882-667A869F002A}" presName="hierRoot1" presStyleCnt="0"/>
      <dgm:spPr/>
    </dgm:pt>
    <dgm:pt modelId="{FF2CA1EE-8631-4258-8191-3A36F6244B00}" type="pres">
      <dgm:prSet presAssocID="{05A6DA7F-C9A5-4DDE-A882-667A869F002A}" presName="composite" presStyleCnt="0"/>
      <dgm:spPr/>
    </dgm:pt>
    <dgm:pt modelId="{4ACFCE0C-0B09-4905-B794-394D4C0C410C}" type="pres">
      <dgm:prSet presAssocID="{05A6DA7F-C9A5-4DDE-A882-667A869F002A}" presName="background" presStyleLbl="node0" presStyleIdx="1" presStyleCnt="3"/>
      <dgm:spPr/>
    </dgm:pt>
    <dgm:pt modelId="{4383E0D1-6862-439A-9811-CF2B1BE97103}" type="pres">
      <dgm:prSet presAssocID="{05A6DA7F-C9A5-4DDE-A882-667A869F002A}" presName="text" presStyleLbl="fgAcc0" presStyleIdx="1" presStyleCnt="3">
        <dgm:presLayoutVars>
          <dgm:chPref val="3"/>
        </dgm:presLayoutVars>
      </dgm:prSet>
      <dgm:spPr/>
    </dgm:pt>
    <dgm:pt modelId="{679F504C-B3B0-4E55-8423-F72445319938}" type="pres">
      <dgm:prSet presAssocID="{05A6DA7F-C9A5-4DDE-A882-667A869F002A}" presName="hierChild2" presStyleCnt="0"/>
      <dgm:spPr/>
    </dgm:pt>
    <dgm:pt modelId="{4439CC42-F4FE-43A5-A453-C27452E83305}" type="pres">
      <dgm:prSet presAssocID="{CB088378-BE0B-478D-A891-BEB7579EFC39}" presName="hierRoot1" presStyleCnt="0"/>
      <dgm:spPr/>
    </dgm:pt>
    <dgm:pt modelId="{A5D65F82-A664-4C49-A933-92F52D9EB91D}" type="pres">
      <dgm:prSet presAssocID="{CB088378-BE0B-478D-A891-BEB7579EFC39}" presName="composite" presStyleCnt="0"/>
      <dgm:spPr/>
    </dgm:pt>
    <dgm:pt modelId="{FDF2ACFA-498F-430F-97D6-43295B8A1AC1}" type="pres">
      <dgm:prSet presAssocID="{CB088378-BE0B-478D-A891-BEB7579EFC39}" presName="background" presStyleLbl="node0" presStyleIdx="2" presStyleCnt="3"/>
      <dgm:spPr/>
    </dgm:pt>
    <dgm:pt modelId="{FC7955D1-9B42-4155-9400-C494108D45CE}" type="pres">
      <dgm:prSet presAssocID="{CB088378-BE0B-478D-A891-BEB7579EFC39}" presName="text" presStyleLbl="fgAcc0" presStyleIdx="2" presStyleCnt="3">
        <dgm:presLayoutVars>
          <dgm:chPref val="3"/>
        </dgm:presLayoutVars>
      </dgm:prSet>
      <dgm:spPr/>
    </dgm:pt>
    <dgm:pt modelId="{F2F71915-73CE-4DDD-969C-ADC8D6F2E11C}" type="pres">
      <dgm:prSet presAssocID="{CB088378-BE0B-478D-A891-BEB7579EFC39}" presName="hierChild2" presStyleCnt="0"/>
      <dgm:spPr/>
    </dgm:pt>
  </dgm:ptLst>
  <dgm:cxnLst>
    <dgm:cxn modelId="{8105AF60-1B8F-4EB5-BF77-FC742FDB1978}" type="presOf" srcId="{CB088378-BE0B-478D-A891-BEB7579EFC39}" destId="{FC7955D1-9B42-4155-9400-C494108D45CE}" srcOrd="0" destOrd="0" presId="urn:microsoft.com/office/officeart/2005/8/layout/hierarchy1"/>
    <dgm:cxn modelId="{EEA9DC76-9A53-4806-9FAF-8F7B80512A75}" type="presOf" srcId="{05A6DA7F-C9A5-4DDE-A882-667A869F002A}" destId="{4383E0D1-6862-439A-9811-CF2B1BE97103}" srcOrd="0" destOrd="0" presId="urn:microsoft.com/office/officeart/2005/8/layout/hierarchy1"/>
    <dgm:cxn modelId="{E0B16BB5-BDAE-4B77-B76A-2E056AB35861}" type="presOf" srcId="{AB0F0CEE-A40D-4F1A-B2CD-BD50DD75D05A}" destId="{AB64C5A4-8E8F-4846-A8FA-91C9F535E273}" srcOrd="0" destOrd="0" presId="urn:microsoft.com/office/officeart/2005/8/layout/hierarchy1"/>
    <dgm:cxn modelId="{862B89B8-CABF-4B92-9641-6DC77BB7072E}" srcId="{AB0F0CEE-A40D-4F1A-B2CD-BD50DD75D05A}" destId="{CB088378-BE0B-478D-A891-BEB7579EFC39}" srcOrd="2" destOrd="0" parTransId="{042899A0-68FD-405F-96AB-01C03BE484A6}" sibTransId="{C08B67C0-194E-4A10-9097-5577B98A0E63}"/>
    <dgm:cxn modelId="{DB1741E8-A5CA-49CB-9A75-C182F4505183}" type="presOf" srcId="{A670876E-D221-4584-809C-654BB9D04B1F}" destId="{0C959A7E-8A2A-47CE-AF6E-7791E4E1C4F9}" srcOrd="0" destOrd="0" presId="urn:microsoft.com/office/officeart/2005/8/layout/hierarchy1"/>
    <dgm:cxn modelId="{C00AC1E8-05E0-4892-BFC2-92E1053FE9F9}" srcId="{AB0F0CEE-A40D-4F1A-B2CD-BD50DD75D05A}" destId="{05A6DA7F-C9A5-4DDE-A882-667A869F002A}" srcOrd="1" destOrd="0" parTransId="{AA3AFD43-6E87-4EBF-BECF-A43943128365}" sibTransId="{F166BFF8-7921-4F0A-AEDA-74EDF2696999}"/>
    <dgm:cxn modelId="{9718A0EE-1AE3-46C8-8F7C-91C1179A3453}" srcId="{AB0F0CEE-A40D-4F1A-B2CD-BD50DD75D05A}" destId="{A670876E-D221-4584-809C-654BB9D04B1F}" srcOrd="0" destOrd="0" parTransId="{C2F70172-AE6D-424C-969B-4088AB3819D1}" sibTransId="{5278382F-A744-47A2-85CC-F3D086E6DD0A}"/>
    <dgm:cxn modelId="{00492D14-606B-41EA-ACCC-4DEA3A7FDA1D}" type="presParOf" srcId="{AB64C5A4-8E8F-4846-A8FA-91C9F535E273}" destId="{887EE26E-5DA1-40A0-8A68-AFB5EE3563C2}" srcOrd="0" destOrd="0" presId="urn:microsoft.com/office/officeart/2005/8/layout/hierarchy1"/>
    <dgm:cxn modelId="{7FFDC7C0-A280-49D6-A766-8C5B2B06A17C}" type="presParOf" srcId="{887EE26E-5DA1-40A0-8A68-AFB5EE3563C2}" destId="{2507278D-10CB-401F-BF5C-1425C22D4936}" srcOrd="0" destOrd="0" presId="urn:microsoft.com/office/officeart/2005/8/layout/hierarchy1"/>
    <dgm:cxn modelId="{8A55C87C-AEBF-4FB6-BAD3-DFBA43554F22}" type="presParOf" srcId="{2507278D-10CB-401F-BF5C-1425C22D4936}" destId="{2CA4BD83-D37D-4575-B96E-99AAF3838B76}" srcOrd="0" destOrd="0" presId="urn:microsoft.com/office/officeart/2005/8/layout/hierarchy1"/>
    <dgm:cxn modelId="{0B1E231B-DAF7-453A-B9F7-7EF7B8FC946C}" type="presParOf" srcId="{2507278D-10CB-401F-BF5C-1425C22D4936}" destId="{0C959A7E-8A2A-47CE-AF6E-7791E4E1C4F9}" srcOrd="1" destOrd="0" presId="urn:microsoft.com/office/officeart/2005/8/layout/hierarchy1"/>
    <dgm:cxn modelId="{0B39F7E8-2655-4B1E-A9AA-654545CA823F}" type="presParOf" srcId="{887EE26E-5DA1-40A0-8A68-AFB5EE3563C2}" destId="{A9051C69-C78D-4A08-93A0-46699227101E}" srcOrd="1" destOrd="0" presId="urn:microsoft.com/office/officeart/2005/8/layout/hierarchy1"/>
    <dgm:cxn modelId="{6A9555AD-01B0-492E-8D04-7B7F845E47FF}" type="presParOf" srcId="{AB64C5A4-8E8F-4846-A8FA-91C9F535E273}" destId="{FE8BEDC4-44BC-47DF-A364-DDF84725EDA4}" srcOrd="1" destOrd="0" presId="urn:microsoft.com/office/officeart/2005/8/layout/hierarchy1"/>
    <dgm:cxn modelId="{5069AA76-99EE-4D9D-97D5-BB0BF9F8FEFF}" type="presParOf" srcId="{FE8BEDC4-44BC-47DF-A364-DDF84725EDA4}" destId="{FF2CA1EE-8631-4258-8191-3A36F6244B00}" srcOrd="0" destOrd="0" presId="urn:microsoft.com/office/officeart/2005/8/layout/hierarchy1"/>
    <dgm:cxn modelId="{E2B5300F-B130-4957-882D-BEC03AFFDCC6}" type="presParOf" srcId="{FF2CA1EE-8631-4258-8191-3A36F6244B00}" destId="{4ACFCE0C-0B09-4905-B794-394D4C0C410C}" srcOrd="0" destOrd="0" presId="urn:microsoft.com/office/officeart/2005/8/layout/hierarchy1"/>
    <dgm:cxn modelId="{F685F75A-17EE-409B-8973-CD68CD5EC6AB}" type="presParOf" srcId="{FF2CA1EE-8631-4258-8191-3A36F6244B00}" destId="{4383E0D1-6862-439A-9811-CF2B1BE97103}" srcOrd="1" destOrd="0" presId="urn:microsoft.com/office/officeart/2005/8/layout/hierarchy1"/>
    <dgm:cxn modelId="{90D80746-63EF-42DC-858B-382B9819EA66}" type="presParOf" srcId="{FE8BEDC4-44BC-47DF-A364-DDF84725EDA4}" destId="{679F504C-B3B0-4E55-8423-F72445319938}" srcOrd="1" destOrd="0" presId="urn:microsoft.com/office/officeart/2005/8/layout/hierarchy1"/>
    <dgm:cxn modelId="{EFE0C1B6-FBFC-42A3-A24A-B8551BCDC41A}" type="presParOf" srcId="{AB64C5A4-8E8F-4846-A8FA-91C9F535E273}" destId="{4439CC42-F4FE-43A5-A453-C27452E83305}" srcOrd="2" destOrd="0" presId="urn:microsoft.com/office/officeart/2005/8/layout/hierarchy1"/>
    <dgm:cxn modelId="{B638D3AF-BDA7-4C68-B031-5A6F685E9ACE}" type="presParOf" srcId="{4439CC42-F4FE-43A5-A453-C27452E83305}" destId="{A5D65F82-A664-4C49-A933-92F52D9EB91D}" srcOrd="0" destOrd="0" presId="urn:microsoft.com/office/officeart/2005/8/layout/hierarchy1"/>
    <dgm:cxn modelId="{2AD99030-931F-4E18-8373-0416541CC6F1}" type="presParOf" srcId="{A5D65F82-A664-4C49-A933-92F52D9EB91D}" destId="{FDF2ACFA-498F-430F-97D6-43295B8A1AC1}" srcOrd="0" destOrd="0" presId="urn:microsoft.com/office/officeart/2005/8/layout/hierarchy1"/>
    <dgm:cxn modelId="{954E1D06-987E-4198-A95A-B1C4C589161D}" type="presParOf" srcId="{A5D65F82-A664-4C49-A933-92F52D9EB91D}" destId="{FC7955D1-9B42-4155-9400-C494108D45CE}" srcOrd="1" destOrd="0" presId="urn:microsoft.com/office/officeart/2005/8/layout/hierarchy1"/>
    <dgm:cxn modelId="{2334D4CE-8EEE-4932-B50A-67F1E280EE31}" type="presParOf" srcId="{4439CC42-F4FE-43A5-A453-C27452E83305}" destId="{F2F71915-73CE-4DDD-969C-ADC8D6F2E1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1D10F0-B6B7-4009-B5F2-36D70F6A102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1DE05A9-7DCB-43BF-9BB7-D51908DA01D2}">
      <dgm:prSet/>
      <dgm:spPr/>
      <dgm:t>
        <a:bodyPr/>
        <a:lstStyle/>
        <a:p>
          <a:r>
            <a:rPr lang="en-US"/>
            <a:t>Η γνώση παράγεται στους προφορικούς πολιτσιμούς: από τις κοινωνικές συνθήκες</a:t>
          </a:r>
        </a:p>
      </dgm:t>
    </dgm:pt>
    <dgm:pt modelId="{29747E38-CCBD-45EE-816C-64DAD938B89C}" type="parTrans" cxnId="{067BC9A8-85FD-4E24-892D-4421077E9300}">
      <dgm:prSet/>
      <dgm:spPr/>
      <dgm:t>
        <a:bodyPr/>
        <a:lstStyle/>
        <a:p>
          <a:endParaRPr lang="en-US"/>
        </a:p>
      </dgm:t>
    </dgm:pt>
    <dgm:pt modelId="{507F3FA7-C90C-4C33-A771-729301CCBF8B}" type="sibTrans" cxnId="{067BC9A8-85FD-4E24-892D-4421077E9300}">
      <dgm:prSet/>
      <dgm:spPr/>
      <dgm:t>
        <a:bodyPr/>
        <a:lstStyle/>
        <a:p>
          <a:endParaRPr lang="en-US"/>
        </a:p>
      </dgm:t>
    </dgm:pt>
    <dgm:pt modelId="{1922E345-1DB5-4010-922B-BAF27300B724}">
      <dgm:prSet/>
      <dgm:spPr/>
      <dgm:t>
        <a:bodyPr/>
        <a:lstStyle/>
        <a:p>
          <a:r>
            <a:rPr lang="en-US"/>
            <a:t>Στους εγγγράματους πολιτισμούς από το γραμματισμό</a:t>
          </a:r>
        </a:p>
      </dgm:t>
    </dgm:pt>
    <dgm:pt modelId="{98A0D1B5-FAE2-41C6-AFD7-F3EA95390E0E}" type="parTrans" cxnId="{2DAF4CD4-FED4-4A13-8F82-B4FB5C5BDCC9}">
      <dgm:prSet/>
      <dgm:spPr/>
      <dgm:t>
        <a:bodyPr/>
        <a:lstStyle/>
        <a:p>
          <a:endParaRPr lang="en-US"/>
        </a:p>
      </dgm:t>
    </dgm:pt>
    <dgm:pt modelId="{35FA3C2E-87CF-4434-967F-E006388D54D5}" type="sibTrans" cxnId="{2DAF4CD4-FED4-4A13-8F82-B4FB5C5BDCC9}">
      <dgm:prSet/>
      <dgm:spPr/>
      <dgm:t>
        <a:bodyPr/>
        <a:lstStyle/>
        <a:p>
          <a:endParaRPr lang="en-US"/>
        </a:p>
      </dgm:t>
    </dgm:pt>
    <dgm:pt modelId="{4EB2C8A7-7AC7-4379-BFB8-FC1BEB5102FA}" type="pres">
      <dgm:prSet presAssocID="{731D10F0-B6B7-4009-B5F2-36D70F6A10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C4162A-F418-48EE-B0C0-0F8EEEABF734}" type="pres">
      <dgm:prSet presAssocID="{51DE05A9-7DCB-43BF-9BB7-D51908DA01D2}" presName="root" presStyleCnt="0"/>
      <dgm:spPr/>
    </dgm:pt>
    <dgm:pt modelId="{6BE020BF-BD43-49EA-8E55-40D07AF94090}" type="pres">
      <dgm:prSet presAssocID="{51DE05A9-7DCB-43BF-9BB7-D51908DA01D2}" presName="rootComposite" presStyleCnt="0"/>
      <dgm:spPr/>
    </dgm:pt>
    <dgm:pt modelId="{B211B6B2-FD2F-4D64-9D1C-53CFF425190A}" type="pres">
      <dgm:prSet presAssocID="{51DE05A9-7DCB-43BF-9BB7-D51908DA01D2}" presName="rootText" presStyleLbl="node1" presStyleIdx="0" presStyleCnt="2"/>
      <dgm:spPr/>
    </dgm:pt>
    <dgm:pt modelId="{659F5319-A11D-48AD-B107-E05951463BEF}" type="pres">
      <dgm:prSet presAssocID="{51DE05A9-7DCB-43BF-9BB7-D51908DA01D2}" presName="rootConnector" presStyleLbl="node1" presStyleIdx="0" presStyleCnt="2"/>
      <dgm:spPr/>
    </dgm:pt>
    <dgm:pt modelId="{12D64A2E-D999-4075-845B-7BDD9CFF94DE}" type="pres">
      <dgm:prSet presAssocID="{51DE05A9-7DCB-43BF-9BB7-D51908DA01D2}" presName="childShape" presStyleCnt="0"/>
      <dgm:spPr/>
    </dgm:pt>
    <dgm:pt modelId="{9F8FA5D0-F647-4B55-8E94-CCA83AC3A9D2}" type="pres">
      <dgm:prSet presAssocID="{1922E345-1DB5-4010-922B-BAF27300B724}" presName="root" presStyleCnt="0"/>
      <dgm:spPr/>
    </dgm:pt>
    <dgm:pt modelId="{D7431610-F147-4D28-9472-26AE7B9B77DD}" type="pres">
      <dgm:prSet presAssocID="{1922E345-1DB5-4010-922B-BAF27300B724}" presName="rootComposite" presStyleCnt="0"/>
      <dgm:spPr/>
    </dgm:pt>
    <dgm:pt modelId="{314125B8-1854-4BE7-8AF3-89F9C3CEB8D5}" type="pres">
      <dgm:prSet presAssocID="{1922E345-1DB5-4010-922B-BAF27300B724}" presName="rootText" presStyleLbl="node1" presStyleIdx="1" presStyleCnt="2"/>
      <dgm:spPr/>
    </dgm:pt>
    <dgm:pt modelId="{2547E543-FB73-4A27-94DD-0D5EADA165EA}" type="pres">
      <dgm:prSet presAssocID="{1922E345-1DB5-4010-922B-BAF27300B724}" presName="rootConnector" presStyleLbl="node1" presStyleIdx="1" presStyleCnt="2"/>
      <dgm:spPr/>
    </dgm:pt>
    <dgm:pt modelId="{41EBB252-0FA9-4945-B521-13DF107F9A63}" type="pres">
      <dgm:prSet presAssocID="{1922E345-1DB5-4010-922B-BAF27300B724}" presName="childShape" presStyleCnt="0"/>
      <dgm:spPr/>
    </dgm:pt>
  </dgm:ptLst>
  <dgm:cxnLst>
    <dgm:cxn modelId="{9674402B-B230-435B-B305-EED653512339}" type="presOf" srcId="{731D10F0-B6B7-4009-B5F2-36D70F6A102C}" destId="{4EB2C8A7-7AC7-4379-BFB8-FC1BEB5102FA}" srcOrd="0" destOrd="0" presId="urn:microsoft.com/office/officeart/2005/8/layout/hierarchy3"/>
    <dgm:cxn modelId="{1956E1A5-BE98-401A-B09B-64EC787899F6}" type="presOf" srcId="{51DE05A9-7DCB-43BF-9BB7-D51908DA01D2}" destId="{659F5319-A11D-48AD-B107-E05951463BEF}" srcOrd="1" destOrd="0" presId="urn:microsoft.com/office/officeart/2005/8/layout/hierarchy3"/>
    <dgm:cxn modelId="{067BC9A8-85FD-4E24-892D-4421077E9300}" srcId="{731D10F0-B6B7-4009-B5F2-36D70F6A102C}" destId="{51DE05A9-7DCB-43BF-9BB7-D51908DA01D2}" srcOrd="0" destOrd="0" parTransId="{29747E38-CCBD-45EE-816C-64DAD938B89C}" sibTransId="{507F3FA7-C90C-4C33-A771-729301CCBF8B}"/>
    <dgm:cxn modelId="{FFB60CB2-0D85-4F22-A4C0-8EE57519B56E}" type="presOf" srcId="{1922E345-1DB5-4010-922B-BAF27300B724}" destId="{2547E543-FB73-4A27-94DD-0D5EADA165EA}" srcOrd="1" destOrd="0" presId="urn:microsoft.com/office/officeart/2005/8/layout/hierarchy3"/>
    <dgm:cxn modelId="{859B63BC-4504-495B-ADAD-5FFC3BAD186D}" type="presOf" srcId="{1922E345-1DB5-4010-922B-BAF27300B724}" destId="{314125B8-1854-4BE7-8AF3-89F9C3CEB8D5}" srcOrd="0" destOrd="0" presId="urn:microsoft.com/office/officeart/2005/8/layout/hierarchy3"/>
    <dgm:cxn modelId="{AD4718C5-3820-4926-B051-C74045DE1743}" type="presOf" srcId="{51DE05A9-7DCB-43BF-9BB7-D51908DA01D2}" destId="{B211B6B2-FD2F-4D64-9D1C-53CFF425190A}" srcOrd="0" destOrd="0" presId="urn:microsoft.com/office/officeart/2005/8/layout/hierarchy3"/>
    <dgm:cxn modelId="{2DAF4CD4-FED4-4A13-8F82-B4FB5C5BDCC9}" srcId="{731D10F0-B6B7-4009-B5F2-36D70F6A102C}" destId="{1922E345-1DB5-4010-922B-BAF27300B724}" srcOrd="1" destOrd="0" parTransId="{98A0D1B5-FAE2-41C6-AFD7-F3EA95390E0E}" sibTransId="{35FA3C2E-87CF-4434-967F-E006388D54D5}"/>
    <dgm:cxn modelId="{75152F8B-EF92-4B74-B513-ABBCF9860ADE}" type="presParOf" srcId="{4EB2C8A7-7AC7-4379-BFB8-FC1BEB5102FA}" destId="{EDC4162A-F418-48EE-B0C0-0F8EEEABF734}" srcOrd="0" destOrd="0" presId="urn:microsoft.com/office/officeart/2005/8/layout/hierarchy3"/>
    <dgm:cxn modelId="{826E7CC8-28DA-403D-9E65-C91162F04C71}" type="presParOf" srcId="{EDC4162A-F418-48EE-B0C0-0F8EEEABF734}" destId="{6BE020BF-BD43-49EA-8E55-40D07AF94090}" srcOrd="0" destOrd="0" presId="urn:microsoft.com/office/officeart/2005/8/layout/hierarchy3"/>
    <dgm:cxn modelId="{1B63D63D-E19E-4524-BEDD-A0DB8786655F}" type="presParOf" srcId="{6BE020BF-BD43-49EA-8E55-40D07AF94090}" destId="{B211B6B2-FD2F-4D64-9D1C-53CFF425190A}" srcOrd="0" destOrd="0" presId="urn:microsoft.com/office/officeart/2005/8/layout/hierarchy3"/>
    <dgm:cxn modelId="{66E12C26-FFB6-4D81-A28F-16AF7F3F804A}" type="presParOf" srcId="{6BE020BF-BD43-49EA-8E55-40D07AF94090}" destId="{659F5319-A11D-48AD-B107-E05951463BEF}" srcOrd="1" destOrd="0" presId="urn:microsoft.com/office/officeart/2005/8/layout/hierarchy3"/>
    <dgm:cxn modelId="{72EAD161-5BC8-4988-B363-2D08274B63F6}" type="presParOf" srcId="{EDC4162A-F418-48EE-B0C0-0F8EEEABF734}" destId="{12D64A2E-D999-4075-845B-7BDD9CFF94DE}" srcOrd="1" destOrd="0" presId="urn:microsoft.com/office/officeart/2005/8/layout/hierarchy3"/>
    <dgm:cxn modelId="{D43CA7A3-ACB9-4A01-B09B-E964583513A0}" type="presParOf" srcId="{4EB2C8A7-7AC7-4379-BFB8-FC1BEB5102FA}" destId="{9F8FA5D0-F647-4B55-8E94-CCA83AC3A9D2}" srcOrd="1" destOrd="0" presId="urn:microsoft.com/office/officeart/2005/8/layout/hierarchy3"/>
    <dgm:cxn modelId="{BB37CC5E-64D7-4621-B780-F55B0B0D6690}" type="presParOf" srcId="{9F8FA5D0-F647-4B55-8E94-CCA83AC3A9D2}" destId="{D7431610-F147-4D28-9472-26AE7B9B77DD}" srcOrd="0" destOrd="0" presId="urn:microsoft.com/office/officeart/2005/8/layout/hierarchy3"/>
    <dgm:cxn modelId="{786D4D86-141D-4AFE-8AAE-06F6012244CA}" type="presParOf" srcId="{D7431610-F147-4D28-9472-26AE7B9B77DD}" destId="{314125B8-1854-4BE7-8AF3-89F9C3CEB8D5}" srcOrd="0" destOrd="0" presId="urn:microsoft.com/office/officeart/2005/8/layout/hierarchy3"/>
    <dgm:cxn modelId="{3CD7759F-6D97-421A-9494-5ED28F0197D2}" type="presParOf" srcId="{D7431610-F147-4D28-9472-26AE7B9B77DD}" destId="{2547E543-FB73-4A27-94DD-0D5EADA165EA}" srcOrd="1" destOrd="0" presId="urn:microsoft.com/office/officeart/2005/8/layout/hierarchy3"/>
    <dgm:cxn modelId="{11F3B939-5056-4971-8F60-65B3931B01C7}" type="presParOf" srcId="{9F8FA5D0-F647-4B55-8E94-CCA83AC3A9D2}" destId="{41EBB252-0FA9-4945-B521-13DF107F9A6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8B95E0-C14A-4B73-BB4D-CE19ECE86114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6512105-2F92-4BBA-A571-21A2119AC16A}">
      <dgm:prSet/>
      <dgm:spPr/>
      <dgm:t>
        <a:bodyPr/>
        <a:lstStyle/>
        <a:p>
          <a:r>
            <a:rPr lang="en-US"/>
            <a:t>Κυκλική επιχειρηματολογία:</a:t>
          </a:r>
        </a:p>
      </dgm:t>
    </dgm:pt>
    <dgm:pt modelId="{77A6678E-A543-4B12-B178-8CC610F9E32F}" type="parTrans" cxnId="{3C39F97B-BCD0-467A-8403-1E7851C3EF28}">
      <dgm:prSet/>
      <dgm:spPr/>
      <dgm:t>
        <a:bodyPr/>
        <a:lstStyle/>
        <a:p>
          <a:endParaRPr lang="en-US"/>
        </a:p>
      </dgm:t>
    </dgm:pt>
    <dgm:pt modelId="{5AAEB0F2-B1C2-4471-B861-BB6A5751D686}" type="sibTrans" cxnId="{3C39F97B-BCD0-467A-8403-1E7851C3EF28}">
      <dgm:prSet/>
      <dgm:spPr/>
      <dgm:t>
        <a:bodyPr/>
        <a:lstStyle/>
        <a:p>
          <a:endParaRPr lang="en-US"/>
        </a:p>
      </dgm:t>
    </dgm:pt>
    <dgm:pt modelId="{5E91532C-0004-45AE-A287-5BA11E089409}">
      <dgm:prSet/>
      <dgm:spPr/>
      <dgm:t>
        <a:bodyPr/>
        <a:lstStyle/>
        <a:p>
          <a:r>
            <a:rPr lang="en-US"/>
            <a:t>Αν οι "επιστημονικές" ή "λογικές" κοινωνίες διαφέρουν από τις υπόλοιπες (προφορικές)</a:t>
          </a:r>
        </a:p>
      </dgm:t>
    </dgm:pt>
    <dgm:pt modelId="{A7F6FB25-E908-4D77-ABE5-A0A02A60A26C}" type="parTrans" cxnId="{A7B00CAF-AED2-417D-A865-9BD534FF2F0B}">
      <dgm:prSet/>
      <dgm:spPr/>
      <dgm:t>
        <a:bodyPr/>
        <a:lstStyle/>
        <a:p>
          <a:endParaRPr lang="en-US"/>
        </a:p>
      </dgm:t>
    </dgm:pt>
    <dgm:pt modelId="{1DA06C92-06BF-495A-A6F2-14AE50E0858C}" type="sibTrans" cxnId="{A7B00CAF-AED2-417D-A865-9BD534FF2F0B}">
      <dgm:prSet/>
      <dgm:spPr/>
      <dgm:t>
        <a:bodyPr/>
        <a:lstStyle/>
        <a:p>
          <a:endParaRPr lang="en-US"/>
        </a:p>
      </dgm:t>
    </dgm:pt>
    <dgm:pt modelId="{894AD132-0BE4-4158-A30F-1C9043BEE006}">
      <dgm:prSet/>
      <dgm:spPr/>
      <dgm:t>
        <a:bodyPr/>
        <a:lstStyle/>
        <a:p>
          <a:r>
            <a:rPr lang="en-US"/>
            <a:t>Δεν οφείλεται στη φύση των νοητικων ικανοτήτων των μελών τους αλλά στο γραμματισμός που θέτει σε κίνηση, αναπτύσει και προάγει αυτές τις ικανότητες  (Goody, 1977 όπως αναφέρεται στο ONG, 1997)</a:t>
          </a:r>
        </a:p>
      </dgm:t>
    </dgm:pt>
    <dgm:pt modelId="{80B5E151-AAB7-4DB0-B37C-4B6BBF9F78BA}" type="parTrans" cxnId="{29CCAE11-9867-4F41-86B3-66D7BF1EA17D}">
      <dgm:prSet/>
      <dgm:spPr/>
      <dgm:t>
        <a:bodyPr/>
        <a:lstStyle/>
        <a:p>
          <a:endParaRPr lang="en-US"/>
        </a:p>
      </dgm:t>
    </dgm:pt>
    <dgm:pt modelId="{89F811AD-2BF9-428B-959C-6F0CB65EA8D5}" type="sibTrans" cxnId="{29CCAE11-9867-4F41-86B3-66D7BF1EA17D}">
      <dgm:prSet/>
      <dgm:spPr/>
      <dgm:t>
        <a:bodyPr/>
        <a:lstStyle/>
        <a:p>
          <a:endParaRPr lang="en-US"/>
        </a:p>
      </dgm:t>
    </dgm:pt>
    <dgm:pt modelId="{9DF2BC57-A2DA-4A91-A9D4-47A252D15AF9}" type="pres">
      <dgm:prSet presAssocID="{D78B95E0-C14A-4B73-BB4D-CE19ECE86114}" presName="Name0" presStyleCnt="0">
        <dgm:presLayoutVars>
          <dgm:dir/>
          <dgm:animLvl val="lvl"/>
          <dgm:resizeHandles val="exact"/>
        </dgm:presLayoutVars>
      </dgm:prSet>
      <dgm:spPr/>
    </dgm:pt>
    <dgm:pt modelId="{E6213604-631F-42C2-A265-667571240B9E}" type="pres">
      <dgm:prSet presAssocID="{894AD132-0BE4-4158-A30F-1C9043BEE006}" presName="boxAndChildren" presStyleCnt="0"/>
      <dgm:spPr/>
    </dgm:pt>
    <dgm:pt modelId="{FA633185-0CCC-4DE0-99C5-F1F1E1925456}" type="pres">
      <dgm:prSet presAssocID="{894AD132-0BE4-4158-A30F-1C9043BEE006}" presName="parentTextBox" presStyleLbl="node1" presStyleIdx="0" presStyleCnt="3"/>
      <dgm:spPr/>
    </dgm:pt>
    <dgm:pt modelId="{19C6639D-CC19-430D-AB89-B71A98AE600F}" type="pres">
      <dgm:prSet presAssocID="{1DA06C92-06BF-495A-A6F2-14AE50E0858C}" presName="sp" presStyleCnt="0"/>
      <dgm:spPr/>
    </dgm:pt>
    <dgm:pt modelId="{8CF90CE8-94C2-452C-ADEA-2C25535BD1C2}" type="pres">
      <dgm:prSet presAssocID="{5E91532C-0004-45AE-A287-5BA11E089409}" presName="arrowAndChildren" presStyleCnt="0"/>
      <dgm:spPr/>
    </dgm:pt>
    <dgm:pt modelId="{D81EE6CF-0CE8-40B0-BF80-7029BD5CB295}" type="pres">
      <dgm:prSet presAssocID="{5E91532C-0004-45AE-A287-5BA11E089409}" presName="parentTextArrow" presStyleLbl="node1" presStyleIdx="1" presStyleCnt="3"/>
      <dgm:spPr/>
    </dgm:pt>
    <dgm:pt modelId="{A3A92F4C-F24B-497C-8A71-F9C8499BE679}" type="pres">
      <dgm:prSet presAssocID="{5AAEB0F2-B1C2-4471-B861-BB6A5751D686}" presName="sp" presStyleCnt="0"/>
      <dgm:spPr/>
    </dgm:pt>
    <dgm:pt modelId="{95878F51-0183-40FC-B4FC-4691ECAE2A88}" type="pres">
      <dgm:prSet presAssocID="{86512105-2F92-4BBA-A571-21A2119AC16A}" presName="arrowAndChildren" presStyleCnt="0"/>
      <dgm:spPr/>
    </dgm:pt>
    <dgm:pt modelId="{6CD1BCAB-5C14-4D11-9B06-E11FDD789B81}" type="pres">
      <dgm:prSet presAssocID="{86512105-2F92-4BBA-A571-21A2119AC16A}" presName="parentTextArrow" presStyleLbl="node1" presStyleIdx="2" presStyleCnt="3"/>
      <dgm:spPr/>
    </dgm:pt>
  </dgm:ptLst>
  <dgm:cxnLst>
    <dgm:cxn modelId="{29CCAE11-9867-4F41-86B3-66D7BF1EA17D}" srcId="{D78B95E0-C14A-4B73-BB4D-CE19ECE86114}" destId="{894AD132-0BE4-4158-A30F-1C9043BEE006}" srcOrd="2" destOrd="0" parTransId="{80B5E151-AAB7-4DB0-B37C-4B6BBF9F78BA}" sibTransId="{89F811AD-2BF9-428B-959C-6F0CB65EA8D5}"/>
    <dgm:cxn modelId="{517CBA34-F7F6-4780-92A8-A20B92B04FFA}" type="presOf" srcId="{D78B95E0-C14A-4B73-BB4D-CE19ECE86114}" destId="{9DF2BC57-A2DA-4A91-A9D4-47A252D15AF9}" srcOrd="0" destOrd="0" presId="urn:microsoft.com/office/officeart/2005/8/layout/process4"/>
    <dgm:cxn modelId="{3C39F97B-BCD0-467A-8403-1E7851C3EF28}" srcId="{D78B95E0-C14A-4B73-BB4D-CE19ECE86114}" destId="{86512105-2F92-4BBA-A571-21A2119AC16A}" srcOrd="0" destOrd="0" parTransId="{77A6678E-A543-4B12-B178-8CC610F9E32F}" sibTransId="{5AAEB0F2-B1C2-4471-B861-BB6A5751D686}"/>
    <dgm:cxn modelId="{D8E715AD-6D9D-44FB-95E8-AF0A0ABCEA7F}" type="presOf" srcId="{86512105-2F92-4BBA-A571-21A2119AC16A}" destId="{6CD1BCAB-5C14-4D11-9B06-E11FDD789B81}" srcOrd="0" destOrd="0" presId="urn:microsoft.com/office/officeart/2005/8/layout/process4"/>
    <dgm:cxn modelId="{A7B00CAF-AED2-417D-A865-9BD534FF2F0B}" srcId="{D78B95E0-C14A-4B73-BB4D-CE19ECE86114}" destId="{5E91532C-0004-45AE-A287-5BA11E089409}" srcOrd="1" destOrd="0" parTransId="{A7F6FB25-E908-4D77-ABE5-A0A02A60A26C}" sibTransId="{1DA06C92-06BF-495A-A6F2-14AE50E0858C}"/>
    <dgm:cxn modelId="{35723CCA-74CF-477F-95AE-2780799B2858}" type="presOf" srcId="{894AD132-0BE4-4158-A30F-1C9043BEE006}" destId="{FA633185-0CCC-4DE0-99C5-F1F1E1925456}" srcOrd="0" destOrd="0" presId="urn:microsoft.com/office/officeart/2005/8/layout/process4"/>
    <dgm:cxn modelId="{A9E16ED8-93AE-495F-A4CB-6B9E8437A1C8}" type="presOf" srcId="{5E91532C-0004-45AE-A287-5BA11E089409}" destId="{D81EE6CF-0CE8-40B0-BF80-7029BD5CB295}" srcOrd="0" destOrd="0" presId="urn:microsoft.com/office/officeart/2005/8/layout/process4"/>
    <dgm:cxn modelId="{DA439038-EF80-4189-BC86-028A75B9BFEE}" type="presParOf" srcId="{9DF2BC57-A2DA-4A91-A9D4-47A252D15AF9}" destId="{E6213604-631F-42C2-A265-667571240B9E}" srcOrd="0" destOrd="0" presId="urn:microsoft.com/office/officeart/2005/8/layout/process4"/>
    <dgm:cxn modelId="{437EBB7F-6198-4EB9-8C87-1C7C72CE4205}" type="presParOf" srcId="{E6213604-631F-42C2-A265-667571240B9E}" destId="{FA633185-0CCC-4DE0-99C5-F1F1E1925456}" srcOrd="0" destOrd="0" presId="urn:microsoft.com/office/officeart/2005/8/layout/process4"/>
    <dgm:cxn modelId="{19130BB5-2BD4-4244-A671-8E691C2EBB1E}" type="presParOf" srcId="{9DF2BC57-A2DA-4A91-A9D4-47A252D15AF9}" destId="{19C6639D-CC19-430D-AB89-B71A98AE600F}" srcOrd="1" destOrd="0" presId="urn:microsoft.com/office/officeart/2005/8/layout/process4"/>
    <dgm:cxn modelId="{B260A6A9-8379-4FFE-A791-E03A7B44DF74}" type="presParOf" srcId="{9DF2BC57-A2DA-4A91-A9D4-47A252D15AF9}" destId="{8CF90CE8-94C2-452C-ADEA-2C25535BD1C2}" srcOrd="2" destOrd="0" presId="urn:microsoft.com/office/officeart/2005/8/layout/process4"/>
    <dgm:cxn modelId="{13AFDCE9-1E98-4FAB-A5D9-07DCBD7459EB}" type="presParOf" srcId="{8CF90CE8-94C2-452C-ADEA-2C25535BD1C2}" destId="{D81EE6CF-0CE8-40B0-BF80-7029BD5CB295}" srcOrd="0" destOrd="0" presId="urn:microsoft.com/office/officeart/2005/8/layout/process4"/>
    <dgm:cxn modelId="{0E3BCB59-E086-4460-9258-F83521402898}" type="presParOf" srcId="{9DF2BC57-A2DA-4A91-A9D4-47A252D15AF9}" destId="{A3A92F4C-F24B-497C-8A71-F9C8499BE679}" srcOrd="3" destOrd="0" presId="urn:microsoft.com/office/officeart/2005/8/layout/process4"/>
    <dgm:cxn modelId="{9CEC9C73-D9F4-476B-9BB9-35B62CDEB5E3}" type="presParOf" srcId="{9DF2BC57-A2DA-4A91-A9D4-47A252D15AF9}" destId="{95878F51-0183-40FC-B4FC-4691ECAE2A88}" srcOrd="4" destOrd="0" presId="urn:microsoft.com/office/officeart/2005/8/layout/process4"/>
    <dgm:cxn modelId="{D97D9666-5CC3-48FE-B677-2FA55D67A527}" type="presParOf" srcId="{95878F51-0183-40FC-B4FC-4691ECAE2A88}" destId="{6CD1BCAB-5C14-4D11-9B06-E11FDD789B8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49D7A21-AF15-4280-9AEC-938FE44F0A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143F8DF-838A-4AE3-AC52-AC4292B8E9DB}">
      <dgm:prSet/>
      <dgm:spPr/>
      <dgm:t>
        <a:bodyPr/>
        <a:lstStyle/>
        <a:p>
          <a:r>
            <a:rPr lang="en-US"/>
            <a:t>Γραμματισμός σε συνάρτηση προς τα κοινωνικά, πολιτισμικά, πολιτικά και ιδεολογικά πλαίσια που τον περιβάλλουν.</a:t>
          </a:r>
        </a:p>
      </dgm:t>
    </dgm:pt>
    <dgm:pt modelId="{634B6B64-4CB1-4B87-B50A-5CBEF3B07A96}" type="parTrans" cxnId="{5132630C-2907-47C8-8697-BFF28CAB513B}">
      <dgm:prSet/>
      <dgm:spPr/>
      <dgm:t>
        <a:bodyPr/>
        <a:lstStyle/>
        <a:p>
          <a:endParaRPr lang="en-US"/>
        </a:p>
      </dgm:t>
    </dgm:pt>
    <dgm:pt modelId="{5A853DD4-F576-4879-BB6D-8B6300ADED15}" type="sibTrans" cxnId="{5132630C-2907-47C8-8697-BFF28CAB513B}">
      <dgm:prSet/>
      <dgm:spPr/>
      <dgm:t>
        <a:bodyPr/>
        <a:lstStyle/>
        <a:p>
          <a:endParaRPr lang="en-US"/>
        </a:p>
      </dgm:t>
    </dgm:pt>
    <dgm:pt modelId="{0AC17F03-3441-4B0A-9A8E-B81C35438A0B}">
      <dgm:prSet/>
      <dgm:spPr/>
      <dgm:t>
        <a:bodyPr/>
        <a:lstStyle/>
        <a:p>
          <a:r>
            <a:rPr lang="en-US"/>
            <a:t>ΟΙ αλλαγές που προκύπτουν αφορούν κοινωνικές και θεσμικές πρακτικές όχι κοινωνικές και γνωστικές δομές.</a:t>
          </a:r>
        </a:p>
      </dgm:t>
    </dgm:pt>
    <dgm:pt modelId="{98EEC870-64B5-4B69-9CA1-DC886AD91B9C}" type="parTrans" cxnId="{B63FF792-2912-464E-AD00-28C806AA13EA}">
      <dgm:prSet/>
      <dgm:spPr/>
      <dgm:t>
        <a:bodyPr/>
        <a:lstStyle/>
        <a:p>
          <a:endParaRPr lang="en-US"/>
        </a:p>
      </dgm:t>
    </dgm:pt>
    <dgm:pt modelId="{68766994-DC86-432A-B209-34ECE61C7115}" type="sibTrans" cxnId="{B63FF792-2912-464E-AD00-28C806AA13EA}">
      <dgm:prSet/>
      <dgm:spPr/>
      <dgm:t>
        <a:bodyPr/>
        <a:lstStyle/>
        <a:p>
          <a:endParaRPr lang="en-US"/>
        </a:p>
      </dgm:t>
    </dgm:pt>
    <dgm:pt modelId="{8BE0B1A3-D7DD-40E2-AD65-8D3D902584A5}">
      <dgm:prSet/>
      <dgm:spPr/>
      <dgm:t>
        <a:bodyPr/>
        <a:lstStyle/>
        <a:p>
          <a:r>
            <a:rPr lang="en-US"/>
            <a:t>Επιτρεπτικός παράγοντας που προάγει και διευκολύνει την επεξεργασία των δομών που προύπάρχουν και τη διοχέτευση γνωστικών ικανοτήτων που επίσης προϋπάρχουν προς κατευθύνσεις ιδεολογικά και κοινωνικά σχηματισμένες από τη συγκεκριμένη κοινωνία ( Αkinasso, 1992 όπως αναφέρεται στο Οng, 1997)</a:t>
          </a:r>
        </a:p>
      </dgm:t>
    </dgm:pt>
    <dgm:pt modelId="{C0E7819B-5849-48BB-8207-4E8D451A248D}" type="parTrans" cxnId="{8A597430-EC4F-406D-A4F7-F7617B90CE37}">
      <dgm:prSet/>
      <dgm:spPr/>
      <dgm:t>
        <a:bodyPr/>
        <a:lstStyle/>
        <a:p>
          <a:endParaRPr lang="en-US"/>
        </a:p>
      </dgm:t>
    </dgm:pt>
    <dgm:pt modelId="{AF4C2E3C-C3CA-409C-9AB5-17D47916C99F}" type="sibTrans" cxnId="{8A597430-EC4F-406D-A4F7-F7617B90CE37}">
      <dgm:prSet/>
      <dgm:spPr/>
      <dgm:t>
        <a:bodyPr/>
        <a:lstStyle/>
        <a:p>
          <a:endParaRPr lang="en-US"/>
        </a:p>
      </dgm:t>
    </dgm:pt>
    <dgm:pt modelId="{5D129080-4DAD-459B-A6BE-F13D8F945417}" type="pres">
      <dgm:prSet presAssocID="{349D7A21-AF15-4280-9AEC-938FE44F0A53}" presName="linear" presStyleCnt="0">
        <dgm:presLayoutVars>
          <dgm:animLvl val="lvl"/>
          <dgm:resizeHandles val="exact"/>
        </dgm:presLayoutVars>
      </dgm:prSet>
      <dgm:spPr/>
    </dgm:pt>
    <dgm:pt modelId="{4304FC6A-E2A7-40C4-B591-BAC1CE413B04}" type="pres">
      <dgm:prSet presAssocID="{1143F8DF-838A-4AE3-AC52-AC4292B8E9D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C6EA2C5-E170-4D2E-9959-4725E0E9A3E6}" type="pres">
      <dgm:prSet presAssocID="{5A853DD4-F576-4879-BB6D-8B6300ADED15}" presName="spacer" presStyleCnt="0"/>
      <dgm:spPr/>
    </dgm:pt>
    <dgm:pt modelId="{93C08B10-D7FE-4039-B756-AD17F8D3137E}" type="pres">
      <dgm:prSet presAssocID="{0AC17F03-3441-4B0A-9A8E-B81C35438A0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96FC7A-50CB-42FD-89F6-DF5176BB4140}" type="pres">
      <dgm:prSet presAssocID="{68766994-DC86-432A-B209-34ECE61C7115}" presName="spacer" presStyleCnt="0"/>
      <dgm:spPr/>
    </dgm:pt>
    <dgm:pt modelId="{A7699EC4-FC22-48B8-9076-9D49769DF997}" type="pres">
      <dgm:prSet presAssocID="{8BE0B1A3-D7DD-40E2-AD65-8D3D902584A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132630C-2907-47C8-8697-BFF28CAB513B}" srcId="{349D7A21-AF15-4280-9AEC-938FE44F0A53}" destId="{1143F8DF-838A-4AE3-AC52-AC4292B8E9DB}" srcOrd="0" destOrd="0" parTransId="{634B6B64-4CB1-4B87-B50A-5CBEF3B07A96}" sibTransId="{5A853DD4-F576-4879-BB6D-8B6300ADED15}"/>
    <dgm:cxn modelId="{8A597430-EC4F-406D-A4F7-F7617B90CE37}" srcId="{349D7A21-AF15-4280-9AEC-938FE44F0A53}" destId="{8BE0B1A3-D7DD-40E2-AD65-8D3D902584A5}" srcOrd="2" destOrd="0" parTransId="{C0E7819B-5849-48BB-8207-4E8D451A248D}" sibTransId="{AF4C2E3C-C3CA-409C-9AB5-17D47916C99F}"/>
    <dgm:cxn modelId="{07DBE640-DAB7-4696-AEFE-75D99FACA4CD}" type="presOf" srcId="{8BE0B1A3-D7DD-40E2-AD65-8D3D902584A5}" destId="{A7699EC4-FC22-48B8-9076-9D49769DF997}" srcOrd="0" destOrd="0" presId="urn:microsoft.com/office/officeart/2005/8/layout/vList2"/>
    <dgm:cxn modelId="{B63FF792-2912-464E-AD00-28C806AA13EA}" srcId="{349D7A21-AF15-4280-9AEC-938FE44F0A53}" destId="{0AC17F03-3441-4B0A-9A8E-B81C35438A0B}" srcOrd="1" destOrd="0" parTransId="{98EEC870-64B5-4B69-9CA1-DC886AD91B9C}" sibTransId="{68766994-DC86-432A-B209-34ECE61C7115}"/>
    <dgm:cxn modelId="{39D716A5-11C5-4BB1-8F6C-0029B1BE6BC0}" type="presOf" srcId="{1143F8DF-838A-4AE3-AC52-AC4292B8E9DB}" destId="{4304FC6A-E2A7-40C4-B591-BAC1CE413B04}" srcOrd="0" destOrd="0" presId="urn:microsoft.com/office/officeart/2005/8/layout/vList2"/>
    <dgm:cxn modelId="{014AE9B3-E570-4E1A-A42D-4BEA2AD60FEB}" type="presOf" srcId="{349D7A21-AF15-4280-9AEC-938FE44F0A53}" destId="{5D129080-4DAD-459B-A6BE-F13D8F945417}" srcOrd="0" destOrd="0" presId="urn:microsoft.com/office/officeart/2005/8/layout/vList2"/>
    <dgm:cxn modelId="{AE5B61D1-6DEC-4EB6-B58E-FE8276B9D869}" type="presOf" srcId="{0AC17F03-3441-4B0A-9A8E-B81C35438A0B}" destId="{93C08B10-D7FE-4039-B756-AD17F8D3137E}" srcOrd="0" destOrd="0" presId="urn:microsoft.com/office/officeart/2005/8/layout/vList2"/>
    <dgm:cxn modelId="{07440717-89E8-46F6-BC9C-49B5DA48C764}" type="presParOf" srcId="{5D129080-4DAD-459B-A6BE-F13D8F945417}" destId="{4304FC6A-E2A7-40C4-B591-BAC1CE413B04}" srcOrd="0" destOrd="0" presId="urn:microsoft.com/office/officeart/2005/8/layout/vList2"/>
    <dgm:cxn modelId="{B1FCE373-D5A1-4C34-8FD5-DB9EA376FC6B}" type="presParOf" srcId="{5D129080-4DAD-459B-A6BE-F13D8F945417}" destId="{9C6EA2C5-E170-4D2E-9959-4725E0E9A3E6}" srcOrd="1" destOrd="0" presId="urn:microsoft.com/office/officeart/2005/8/layout/vList2"/>
    <dgm:cxn modelId="{6246BDE8-B49E-4115-8121-7BFD4B6C0E48}" type="presParOf" srcId="{5D129080-4DAD-459B-A6BE-F13D8F945417}" destId="{93C08B10-D7FE-4039-B756-AD17F8D3137E}" srcOrd="2" destOrd="0" presId="urn:microsoft.com/office/officeart/2005/8/layout/vList2"/>
    <dgm:cxn modelId="{6211124B-D993-4805-8234-E9607170318C}" type="presParOf" srcId="{5D129080-4DAD-459B-A6BE-F13D8F945417}" destId="{B396FC7A-50CB-42FD-89F6-DF5176BB4140}" srcOrd="3" destOrd="0" presId="urn:microsoft.com/office/officeart/2005/8/layout/vList2"/>
    <dgm:cxn modelId="{3C3112DD-6966-4C2B-966E-7E6BD88574BB}" type="presParOf" srcId="{5D129080-4DAD-459B-A6BE-F13D8F945417}" destId="{A7699EC4-FC22-48B8-9076-9D49769DF99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24B211-6A8D-4E98-B8F4-7862972705A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0FA522-1EEC-48BB-A146-1593F6C2182A}">
      <dgm:prSet/>
      <dgm:spPr/>
      <dgm:t>
        <a:bodyPr/>
        <a:lstStyle/>
        <a:p>
          <a:r>
            <a:rPr lang="en-US"/>
            <a:t>Γραμματισμός: μονοσήμαντο τεχνολογικό φαινόμενο που επιφέρει ριζικές αλλαγές</a:t>
          </a:r>
        </a:p>
      </dgm:t>
    </dgm:pt>
    <dgm:pt modelId="{EFAE710B-490A-427E-B2DF-20A7806B6017}" type="parTrans" cxnId="{0FB26165-56DE-4CE0-84C7-901F1503A7F9}">
      <dgm:prSet/>
      <dgm:spPr/>
      <dgm:t>
        <a:bodyPr/>
        <a:lstStyle/>
        <a:p>
          <a:endParaRPr lang="en-US"/>
        </a:p>
      </dgm:t>
    </dgm:pt>
    <dgm:pt modelId="{6B207243-677E-4A17-AB1C-F85E2BDA9419}" type="sibTrans" cxnId="{0FB26165-56DE-4CE0-84C7-901F1503A7F9}">
      <dgm:prSet/>
      <dgm:spPr/>
      <dgm:t>
        <a:bodyPr/>
        <a:lstStyle/>
        <a:p>
          <a:endParaRPr lang="en-US"/>
        </a:p>
      </dgm:t>
    </dgm:pt>
    <dgm:pt modelId="{8751DF32-CF7E-4E7F-9ED7-9EA6F5982CC6}">
      <dgm:prSet/>
      <dgm:spPr/>
      <dgm:t>
        <a:bodyPr/>
        <a:lstStyle/>
        <a:p>
          <a:r>
            <a:rPr lang="en-US"/>
            <a:t>Δυαδικότητα στην ταξινόμηση προφορικότητα / γραμματισμός των δυτικών κοινωνιών</a:t>
          </a:r>
        </a:p>
      </dgm:t>
    </dgm:pt>
    <dgm:pt modelId="{B9B211DA-18E8-4713-B831-A5866DA808C3}" type="parTrans" cxnId="{A24F0DC5-4129-4F92-85A2-19A2D9553E06}">
      <dgm:prSet/>
      <dgm:spPr/>
      <dgm:t>
        <a:bodyPr/>
        <a:lstStyle/>
        <a:p>
          <a:endParaRPr lang="en-US"/>
        </a:p>
      </dgm:t>
    </dgm:pt>
    <dgm:pt modelId="{CD6FE21B-29C3-4927-8C3C-DE6FF5408F8F}" type="sibTrans" cxnId="{A24F0DC5-4129-4F92-85A2-19A2D9553E06}">
      <dgm:prSet/>
      <dgm:spPr/>
      <dgm:t>
        <a:bodyPr/>
        <a:lstStyle/>
        <a:p>
          <a:endParaRPr lang="en-US"/>
        </a:p>
      </dgm:t>
    </dgm:pt>
    <dgm:pt modelId="{20DB7906-D29A-4E0D-A0A4-6707E5DD891A}">
      <dgm:prSet/>
      <dgm:spPr/>
      <dgm:t>
        <a:bodyPr/>
        <a:lstStyle/>
        <a:p>
          <a:r>
            <a:rPr lang="en-US"/>
            <a:t>Η γραφή ουδέτερο μέσο μεταβίβασης πληροφορίας κατά τη δυτική αντίληψη.</a:t>
          </a:r>
        </a:p>
      </dgm:t>
    </dgm:pt>
    <dgm:pt modelId="{499D6BD7-5E1B-4B34-A301-B59427AD36CB}" type="parTrans" cxnId="{3A3DADB1-710B-4EEE-BBAD-5815BED939A2}">
      <dgm:prSet/>
      <dgm:spPr/>
      <dgm:t>
        <a:bodyPr/>
        <a:lstStyle/>
        <a:p>
          <a:endParaRPr lang="en-US"/>
        </a:p>
      </dgm:t>
    </dgm:pt>
    <dgm:pt modelId="{7323DA6D-5D0E-43A4-82B2-3ABDFF3897D4}" type="sibTrans" cxnId="{3A3DADB1-710B-4EEE-BBAD-5815BED939A2}">
      <dgm:prSet/>
      <dgm:spPr/>
      <dgm:t>
        <a:bodyPr/>
        <a:lstStyle/>
        <a:p>
          <a:endParaRPr lang="en-US"/>
        </a:p>
      </dgm:t>
    </dgm:pt>
    <dgm:pt modelId="{8D17A1DF-0D2E-4547-9F50-38B0FD399EAF}">
      <dgm:prSet/>
      <dgm:spPr/>
      <dgm:t>
        <a:bodyPr/>
        <a:lstStyle/>
        <a:p>
          <a:r>
            <a:rPr lang="en-US"/>
            <a:t>Κατά την ιαπωνική αντίληψη η προφορική έκφραση αποτελεί ανεπαρκές μέσο μεταβίβασης πληροφοριών στους χαρακτήρες ιδεογραμμάτων.</a:t>
          </a:r>
        </a:p>
      </dgm:t>
    </dgm:pt>
    <dgm:pt modelId="{0D377623-42F7-456A-8560-94A9A35BD97E}" type="parTrans" cxnId="{35AD9555-24A4-4320-996E-E870860652C9}">
      <dgm:prSet/>
      <dgm:spPr/>
      <dgm:t>
        <a:bodyPr/>
        <a:lstStyle/>
        <a:p>
          <a:endParaRPr lang="en-US"/>
        </a:p>
      </dgm:t>
    </dgm:pt>
    <dgm:pt modelId="{6BF6FA8D-C130-4F26-A10D-5CF55B9BAFD1}" type="sibTrans" cxnId="{35AD9555-24A4-4320-996E-E870860652C9}">
      <dgm:prSet/>
      <dgm:spPr/>
      <dgm:t>
        <a:bodyPr/>
        <a:lstStyle/>
        <a:p>
          <a:endParaRPr lang="en-US"/>
        </a:p>
      </dgm:t>
    </dgm:pt>
    <dgm:pt modelId="{C5D8B453-F921-494F-A77F-86CCD7767149}">
      <dgm:prSet/>
      <dgm:spPr/>
      <dgm:t>
        <a:bodyPr/>
        <a:lstStyle/>
        <a:p>
          <a:r>
            <a:rPr lang="en-US"/>
            <a:t>Όμως θεωρείται εθνοκεντρική η ιαπωνική λαική αντίληψη αλλά όχι η ευρωπαϊκή.</a:t>
          </a:r>
        </a:p>
      </dgm:t>
    </dgm:pt>
    <dgm:pt modelId="{5967F110-CFA2-44D9-9D87-0B894D6236C8}" type="parTrans" cxnId="{AE1DDB10-4224-4FEE-AE66-030D70C6A8E8}">
      <dgm:prSet/>
      <dgm:spPr/>
      <dgm:t>
        <a:bodyPr/>
        <a:lstStyle/>
        <a:p>
          <a:endParaRPr lang="en-US"/>
        </a:p>
      </dgm:t>
    </dgm:pt>
    <dgm:pt modelId="{B4EDA574-5AD6-4C59-B2E4-22C6A0664DB8}" type="sibTrans" cxnId="{AE1DDB10-4224-4FEE-AE66-030D70C6A8E8}">
      <dgm:prSet/>
      <dgm:spPr/>
      <dgm:t>
        <a:bodyPr/>
        <a:lstStyle/>
        <a:p>
          <a:endParaRPr lang="en-US"/>
        </a:p>
      </dgm:t>
    </dgm:pt>
    <dgm:pt modelId="{0D1C43B3-91B6-45B1-BBD1-F2034195F32E}" type="pres">
      <dgm:prSet presAssocID="{0724B211-6A8D-4E98-B8F4-7862972705AE}" presName="linear" presStyleCnt="0">
        <dgm:presLayoutVars>
          <dgm:animLvl val="lvl"/>
          <dgm:resizeHandles val="exact"/>
        </dgm:presLayoutVars>
      </dgm:prSet>
      <dgm:spPr/>
    </dgm:pt>
    <dgm:pt modelId="{FCDFB8C6-D790-41A3-8370-D18599ECC6C0}" type="pres">
      <dgm:prSet presAssocID="{620FA522-1EEC-48BB-A146-1593F6C2182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124D64C-4EDF-4C1A-A3E1-324086AD045A}" type="pres">
      <dgm:prSet presAssocID="{6B207243-677E-4A17-AB1C-F85E2BDA9419}" presName="spacer" presStyleCnt="0"/>
      <dgm:spPr/>
    </dgm:pt>
    <dgm:pt modelId="{C2F14EF3-86B8-482B-A113-662363BB690B}" type="pres">
      <dgm:prSet presAssocID="{8751DF32-CF7E-4E7F-9ED7-9EA6F5982CC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8E65D15-D4C8-4A7B-81B5-12C577415246}" type="pres">
      <dgm:prSet presAssocID="{CD6FE21B-29C3-4927-8C3C-DE6FF5408F8F}" presName="spacer" presStyleCnt="0"/>
      <dgm:spPr/>
    </dgm:pt>
    <dgm:pt modelId="{E984C9C1-BA54-4AC9-A332-17422E3667EC}" type="pres">
      <dgm:prSet presAssocID="{20DB7906-D29A-4E0D-A0A4-6707E5DD891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6A5F3BB-B1E9-4063-A408-DE7EB105F436}" type="pres">
      <dgm:prSet presAssocID="{7323DA6D-5D0E-43A4-82B2-3ABDFF3897D4}" presName="spacer" presStyleCnt="0"/>
      <dgm:spPr/>
    </dgm:pt>
    <dgm:pt modelId="{7790B599-F599-4143-88E6-76609A8843B2}" type="pres">
      <dgm:prSet presAssocID="{8D17A1DF-0D2E-4547-9F50-38B0FD399EA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D371EF3-B260-4E36-A0A7-4C400435507B}" type="pres">
      <dgm:prSet presAssocID="{6BF6FA8D-C130-4F26-A10D-5CF55B9BAFD1}" presName="spacer" presStyleCnt="0"/>
      <dgm:spPr/>
    </dgm:pt>
    <dgm:pt modelId="{CA705547-178B-45EE-AE25-0D25F8E344C8}" type="pres">
      <dgm:prSet presAssocID="{C5D8B453-F921-494F-A77F-86CCD776714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E1DDB10-4224-4FEE-AE66-030D70C6A8E8}" srcId="{0724B211-6A8D-4E98-B8F4-7862972705AE}" destId="{C5D8B453-F921-494F-A77F-86CCD7767149}" srcOrd="4" destOrd="0" parTransId="{5967F110-CFA2-44D9-9D87-0B894D6236C8}" sibTransId="{B4EDA574-5AD6-4C59-B2E4-22C6A0664DB8}"/>
    <dgm:cxn modelId="{36D64D1A-2431-4A19-8B75-9A71C6435980}" type="presOf" srcId="{20DB7906-D29A-4E0D-A0A4-6707E5DD891A}" destId="{E984C9C1-BA54-4AC9-A332-17422E3667EC}" srcOrd="0" destOrd="0" presId="urn:microsoft.com/office/officeart/2005/8/layout/vList2"/>
    <dgm:cxn modelId="{0FB26165-56DE-4CE0-84C7-901F1503A7F9}" srcId="{0724B211-6A8D-4E98-B8F4-7862972705AE}" destId="{620FA522-1EEC-48BB-A146-1593F6C2182A}" srcOrd="0" destOrd="0" parTransId="{EFAE710B-490A-427E-B2DF-20A7806B6017}" sibTransId="{6B207243-677E-4A17-AB1C-F85E2BDA9419}"/>
    <dgm:cxn modelId="{35AD9555-24A4-4320-996E-E870860652C9}" srcId="{0724B211-6A8D-4E98-B8F4-7862972705AE}" destId="{8D17A1DF-0D2E-4547-9F50-38B0FD399EAF}" srcOrd="3" destOrd="0" parTransId="{0D377623-42F7-456A-8560-94A9A35BD97E}" sibTransId="{6BF6FA8D-C130-4F26-A10D-5CF55B9BAFD1}"/>
    <dgm:cxn modelId="{3ECE0556-A5B6-4982-95D3-DC258DC816D9}" type="presOf" srcId="{C5D8B453-F921-494F-A77F-86CCD7767149}" destId="{CA705547-178B-45EE-AE25-0D25F8E344C8}" srcOrd="0" destOrd="0" presId="urn:microsoft.com/office/officeart/2005/8/layout/vList2"/>
    <dgm:cxn modelId="{F20A277D-9676-4DB4-8159-3AA0329745C1}" type="presOf" srcId="{620FA522-1EEC-48BB-A146-1593F6C2182A}" destId="{FCDFB8C6-D790-41A3-8370-D18599ECC6C0}" srcOrd="0" destOrd="0" presId="urn:microsoft.com/office/officeart/2005/8/layout/vList2"/>
    <dgm:cxn modelId="{DCC82483-8962-4AD3-A6DC-C54C280349B6}" type="presOf" srcId="{0724B211-6A8D-4E98-B8F4-7862972705AE}" destId="{0D1C43B3-91B6-45B1-BBD1-F2034195F32E}" srcOrd="0" destOrd="0" presId="urn:microsoft.com/office/officeart/2005/8/layout/vList2"/>
    <dgm:cxn modelId="{6FAD7791-FE3E-49DF-9432-A6032B09A263}" type="presOf" srcId="{8751DF32-CF7E-4E7F-9ED7-9EA6F5982CC6}" destId="{C2F14EF3-86B8-482B-A113-662363BB690B}" srcOrd="0" destOrd="0" presId="urn:microsoft.com/office/officeart/2005/8/layout/vList2"/>
    <dgm:cxn modelId="{3A3DADB1-710B-4EEE-BBAD-5815BED939A2}" srcId="{0724B211-6A8D-4E98-B8F4-7862972705AE}" destId="{20DB7906-D29A-4E0D-A0A4-6707E5DD891A}" srcOrd="2" destOrd="0" parTransId="{499D6BD7-5E1B-4B34-A301-B59427AD36CB}" sibTransId="{7323DA6D-5D0E-43A4-82B2-3ABDFF3897D4}"/>
    <dgm:cxn modelId="{A24F0DC5-4129-4F92-85A2-19A2D9553E06}" srcId="{0724B211-6A8D-4E98-B8F4-7862972705AE}" destId="{8751DF32-CF7E-4E7F-9ED7-9EA6F5982CC6}" srcOrd="1" destOrd="0" parTransId="{B9B211DA-18E8-4713-B831-A5866DA808C3}" sibTransId="{CD6FE21B-29C3-4927-8C3C-DE6FF5408F8F}"/>
    <dgm:cxn modelId="{746814D2-CCA4-454E-9E99-436FF6C2128C}" type="presOf" srcId="{8D17A1DF-0D2E-4547-9F50-38B0FD399EAF}" destId="{7790B599-F599-4143-88E6-76609A8843B2}" srcOrd="0" destOrd="0" presId="urn:microsoft.com/office/officeart/2005/8/layout/vList2"/>
    <dgm:cxn modelId="{AFFD8035-5E98-47BB-B10D-7010F2AD9DF9}" type="presParOf" srcId="{0D1C43B3-91B6-45B1-BBD1-F2034195F32E}" destId="{FCDFB8C6-D790-41A3-8370-D18599ECC6C0}" srcOrd="0" destOrd="0" presId="urn:microsoft.com/office/officeart/2005/8/layout/vList2"/>
    <dgm:cxn modelId="{549FBA5B-04E7-4873-BE04-E5A1E0FF8C78}" type="presParOf" srcId="{0D1C43B3-91B6-45B1-BBD1-F2034195F32E}" destId="{1124D64C-4EDF-4C1A-A3E1-324086AD045A}" srcOrd="1" destOrd="0" presId="urn:microsoft.com/office/officeart/2005/8/layout/vList2"/>
    <dgm:cxn modelId="{A6C10166-A507-4DA3-8585-75B683E5C508}" type="presParOf" srcId="{0D1C43B3-91B6-45B1-BBD1-F2034195F32E}" destId="{C2F14EF3-86B8-482B-A113-662363BB690B}" srcOrd="2" destOrd="0" presId="urn:microsoft.com/office/officeart/2005/8/layout/vList2"/>
    <dgm:cxn modelId="{079A8F81-E0B2-4578-8CB6-2B14D7BDD524}" type="presParOf" srcId="{0D1C43B3-91B6-45B1-BBD1-F2034195F32E}" destId="{88E65D15-D4C8-4A7B-81B5-12C577415246}" srcOrd="3" destOrd="0" presId="urn:microsoft.com/office/officeart/2005/8/layout/vList2"/>
    <dgm:cxn modelId="{07CB6434-D05D-4A90-88F7-D5A483A4C762}" type="presParOf" srcId="{0D1C43B3-91B6-45B1-BBD1-F2034195F32E}" destId="{E984C9C1-BA54-4AC9-A332-17422E3667EC}" srcOrd="4" destOrd="0" presId="urn:microsoft.com/office/officeart/2005/8/layout/vList2"/>
    <dgm:cxn modelId="{913EF2E4-0D78-4ED7-A806-9E62FB5F4F7B}" type="presParOf" srcId="{0D1C43B3-91B6-45B1-BBD1-F2034195F32E}" destId="{86A5F3BB-B1E9-4063-A408-DE7EB105F436}" srcOrd="5" destOrd="0" presId="urn:microsoft.com/office/officeart/2005/8/layout/vList2"/>
    <dgm:cxn modelId="{089645CB-713A-4C2B-A904-9FB92BE37D38}" type="presParOf" srcId="{0D1C43B3-91B6-45B1-BBD1-F2034195F32E}" destId="{7790B599-F599-4143-88E6-76609A8843B2}" srcOrd="6" destOrd="0" presId="urn:microsoft.com/office/officeart/2005/8/layout/vList2"/>
    <dgm:cxn modelId="{1347D856-027C-46E7-AD2F-9CABD7BDE7DC}" type="presParOf" srcId="{0D1C43B3-91B6-45B1-BBD1-F2034195F32E}" destId="{1D371EF3-B260-4E36-A0A7-4C400435507B}" srcOrd="7" destOrd="0" presId="urn:microsoft.com/office/officeart/2005/8/layout/vList2"/>
    <dgm:cxn modelId="{D8227B6E-B407-4CAF-96E8-06BBC2475585}" type="presParOf" srcId="{0D1C43B3-91B6-45B1-BBD1-F2034195F32E}" destId="{CA705547-178B-45EE-AE25-0D25F8E344C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806-F489-44D7-9013-6735B0F28263}">
      <dsp:nvSpPr>
        <dsp:cNvPr id="0" name=""/>
        <dsp:cNvSpPr/>
      </dsp:nvSpPr>
      <dsp:spPr>
        <a:xfrm>
          <a:off x="0" y="0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Περιοδολόγηση της ιστορίας με βάση τη γραφή</a:t>
          </a:r>
        </a:p>
      </dsp:txBody>
      <dsp:txXfrm>
        <a:off x="28371" y="28371"/>
        <a:ext cx="3950575" cy="911901"/>
      </dsp:txXfrm>
    </dsp:sp>
    <dsp:sp modelId="{FC9BE771-F068-4BBC-B16C-6D0FC44C0FCF}">
      <dsp:nvSpPr>
        <dsp:cNvPr id="0" name=""/>
        <dsp:cNvSpPr/>
      </dsp:nvSpPr>
      <dsp:spPr>
        <a:xfrm>
          <a:off x="381527" y="1103177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4352466"/>
            <a:satOff val="1923"/>
            <a:lumOff val="-21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Great Divide ανάμεσα στον τρόπο σκέψης</a:t>
          </a:r>
        </a:p>
      </dsp:txBody>
      <dsp:txXfrm>
        <a:off x="409898" y="1131548"/>
        <a:ext cx="4041262" cy="911901"/>
      </dsp:txXfrm>
    </dsp:sp>
    <dsp:sp modelId="{3B77BB91-B8EC-478E-B670-53183FF38A40}">
      <dsp:nvSpPr>
        <dsp:cNvPr id="0" name=""/>
        <dsp:cNvSpPr/>
      </dsp:nvSpPr>
      <dsp:spPr>
        <a:xfrm>
          <a:off x="763054" y="2206355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Τέλη του 19ου αι. Αλλά και μετά το Δεύτερο Παγκόσμιο οι σχετικές θεωρίες στο χώρο της κοινωνικής ανθρωπολογίας ανάγονται σε διαφορές ως προς το γραμματισμό</a:t>
          </a:r>
        </a:p>
      </dsp:txBody>
      <dsp:txXfrm>
        <a:off x="791425" y="2234726"/>
        <a:ext cx="4041262" cy="911901"/>
      </dsp:txXfrm>
    </dsp:sp>
    <dsp:sp modelId="{1F2F0579-3090-4CEC-807F-462695B2C126}">
      <dsp:nvSpPr>
        <dsp:cNvPr id="0" name=""/>
        <dsp:cNvSpPr/>
      </dsp:nvSpPr>
      <dsp:spPr>
        <a:xfrm>
          <a:off x="1144582" y="3309533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13057397"/>
            <a:satOff val="5769"/>
            <a:lumOff val="-6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Σχετικές παραλλαγές παράγουν αντιθέσεις όπως: ακουστικός/ οπτικός, υποκειμενικός/ αντικειμενικός, χρονικός/ χωρικός, συλλογικός/ ατομικός κλπ</a:t>
          </a:r>
        </a:p>
      </dsp:txBody>
      <dsp:txXfrm>
        <a:off x="1172953" y="3337904"/>
        <a:ext cx="4041262" cy="911901"/>
      </dsp:txXfrm>
    </dsp:sp>
    <dsp:sp modelId="{D00C574C-8541-4FDD-8617-C76B616CC4CD}">
      <dsp:nvSpPr>
        <dsp:cNvPr id="0" name=""/>
        <dsp:cNvSpPr/>
      </dsp:nvSpPr>
      <dsp:spPr>
        <a:xfrm>
          <a:off x="1526109" y="4412711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Εξέλιξη θεωριών με κοινό προσανατολισμό που οδήγησαν στο</a:t>
          </a:r>
        </a:p>
      </dsp:txBody>
      <dsp:txXfrm>
        <a:off x="1554480" y="4441082"/>
        <a:ext cx="4041262" cy="911901"/>
      </dsp:txXfrm>
    </dsp:sp>
    <dsp:sp modelId="{85D9A111-0AA8-409E-AEEC-234D3761BC34}">
      <dsp:nvSpPr>
        <dsp:cNvPr id="0" name=""/>
        <dsp:cNvSpPr/>
      </dsp:nvSpPr>
      <dsp:spPr>
        <a:xfrm>
          <a:off x="4479531" y="707648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621195" y="707648"/>
        <a:ext cx="346290" cy="473788"/>
      </dsp:txXfrm>
    </dsp:sp>
    <dsp:sp modelId="{1809248D-8D02-4C38-AD61-B3BF66DDCC24}">
      <dsp:nvSpPr>
        <dsp:cNvPr id="0" name=""/>
        <dsp:cNvSpPr/>
      </dsp:nvSpPr>
      <dsp:spPr>
        <a:xfrm>
          <a:off x="4861059" y="1810825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5751899"/>
            <a:satOff val="-419"/>
            <a:lumOff val="-49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5002723" y="1810825"/>
        <a:ext cx="346290" cy="473788"/>
      </dsp:txXfrm>
    </dsp:sp>
    <dsp:sp modelId="{C839A642-9192-434F-96AB-5FDFF4DCD688}">
      <dsp:nvSpPr>
        <dsp:cNvPr id="0" name=""/>
        <dsp:cNvSpPr/>
      </dsp:nvSpPr>
      <dsp:spPr>
        <a:xfrm>
          <a:off x="5242586" y="2897859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11503798"/>
            <a:satOff val="-839"/>
            <a:lumOff val="-99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5384250" y="2897859"/>
        <a:ext cx="346290" cy="473788"/>
      </dsp:txXfrm>
    </dsp:sp>
    <dsp:sp modelId="{7B78EC65-55DF-42E6-BB10-4D53AC2FF675}">
      <dsp:nvSpPr>
        <dsp:cNvPr id="0" name=""/>
        <dsp:cNvSpPr/>
      </dsp:nvSpPr>
      <dsp:spPr>
        <a:xfrm>
          <a:off x="5624114" y="4011800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17255696"/>
            <a:satOff val="-1258"/>
            <a:lumOff val="-149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5765778" y="4011800"/>
        <a:ext cx="346290" cy="47378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53FF5-363B-4803-9F49-68B4D6A93ADA}">
      <dsp:nvSpPr>
        <dsp:cNvPr id="0" name=""/>
        <dsp:cNvSpPr/>
      </dsp:nvSpPr>
      <dsp:spPr>
        <a:xfrm>
          <a:off x="377134" y="0"/>
          <a:ext cx="5486400" cy="54864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5A8D91-43B3-49E5-95B1-FCD11FBBB2F9}">
      <dsp:nvSpPr>
        <dsp:cNvPr id="0" name=""/>
        <dsp:cNvSpPr/>
      </dsp:nvSpPr>
      <dsp:spPr>
        <a:xfrm>
          <a:off x="898342" y="521207"/>
          <a:ext cx="2139696" cy="21396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Από την άτυπη προφορική συνομιλία μέχρι το πιο αφηρημ΄ρνο και αποσπασμένο από τα εξωκειμενικά συμφραζόμενα μαθηματικό σύγγραμα.</a:t>
          </a:r>
        </a:p>
      </dsp:txBody>
      <dsp:txXfrm>
        <a:off x="1002793" y="625658"/>
        <a:ext cx="1930794" cy="1930794"/>
      </dsp:txXfrm>
    </dsp:sp>
    <dsp:sp modelId="{9D837909-8D4A-48EF-A9CC-7FFB64EEBF61}">
      <dsp:nvSpPr>
        <dsp:cNvPr id="0" name=""/>
        <dsp:cNvSpPr/>
      </dsp:nvSpPr>
      <dsp:spPr>
        <a:xfrm>
          <a:off x="3202630" y="521207"/>
          <a:ext cx="2139696" cy="21396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Η φωνούμενη γλώσσα ενώνει</a:t>
          </a:r>
        </a:p>
      </dsp:txBody>
      <dsp:txXfrm>
        <a:off x="3307081" y="625658"/>
        <a:ext cx="1930794" cy="1930794"/>
      </dsp:txXfrm>
    </dsp:sp>
    <dsp:sp modelId="{CD02D656-8CE0-468D-B7EF-EAB43725D413}">
      <dsp:nvSpPr>
        <dsp:cNvPr id="0" name=""/>
        <dsp:cNvSpPr/>
      </dsp:nvSpPr>
      <dsp:spPr>
        <a:xfrm>
          <a:off x="898342" y="2825496"/>
          <a:ext cx="2139696" cy="21396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Προφορικότητα σε συνεχή διάδραση με το γραμματισμό παράγοντας ποικίλες μορφές γλωσσικής συμπεριφοράς</a:t>
          </a:r>
        </a:p>
      </dsp:txBody>
      <dsp:txXfrm>
        <a:off x="1002793" y="2929947"/>
        <a:ext cx="1930794" cy="1930794"/>
      </dsp:txXfrm>
    </dsp:sp>
    <dsp:sp modelId="{B188F2A1-FD68-4705-B86E-5D17643FA04F}">
      <dsp:nvSpPr>
        <dsp:cNvPr id="0" name=""/>
        <dsp:cNvSpPr/>
      </dsp:nvSpPr>
      <dsp:spPr>
        <a:xfrm>
          <a:off x="3202630" y="2825496"/>
          <a:ext cx="2139696" cy="21396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Πολλαπλές μορφές προφορικότητας και γραμματισμού ( Street, 1984 όπως αναφέρεται στο ONG, 1997)</a:t>
          </a:r>
        </a:p>
      </dsp:txBody>
      <dsp:txXfrm>
        <a:off x="3307081" y="2929947"/>
        <a:ext cx="1930794" cy="193079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55CFD-380B-47C0-BE8C-28B656CE2753}">
      <dsp:nvSpPr>
        <dsp:cNvPr id="0" name=""/>
        <dsp:cNvSpPr/>
      </dsp:nvSpPr>
      <dsp:spPr>
        <a:xfrm>
          <a:off x="0" y="5793"/>
          <a:ext cx="6240668" cy="177693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Κριτήριο διάκρισης κοινωνιών</a:t>
          </a:r>
        </a:p>
      </dsp:txBody>
      <dsp:txXfrm>
        <a:off x="86743" y="92536"/>
        <a:ext cx="6067182" cy="1603451"/>
      </dsp:txXfrm>
    </dsp:sp>
    <dsp:sp modelId="{553E3A97-D803-4DD7-8D1E-261CE5FEC4C9}">
      <dsp:nvSpPr>
        <dsp:cNvPr id="0" name=""/>
        <dsp:cNvSpPr/>
      </dsp:nvSpPr>
      <dsp:spPr>
        <a:xfrm>
          <a:off x="0" y="1854731"/>
          <a:ext cx="6240668" cy="1776937"/>
        </a:xfrm>
        <a:prstGeom prst="roundRect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Προέκυψε ως κριτική του εθνοκεντρικού μοντέλου που ανάγει τη διτυκοευρωπαϊκή εγγράματη πρακτική των μεσαίων τάξεων σε πρότυπη και καθολική έννοια του γραμματισμού</a:t>
          </a:r>
        </a:p>
      </dsp:txBody>
      <dsp:txXfrm>
        <a:off x="86743" y="1941474"/>
        <a:ext cx="6067182" cy="1603451"/>
      </dsp:txXfrm>
    </dsp:sp>
    <dsp:sp modelId="{998A2CAC-1D7E-426E-8C27-DC410CDEB30F}">
      <dsp:nvSpPr>
        <dsp:cNvPr id="0" name=""/>
        <dsp:cNvSpPr/>
      </dsp:nvSpPr>
      <dsp:spPr>
        <a:xfrm>
          <a:off x="0" y="3703668"/>
          <a:ext cx="6240668" cy="1776937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Εκεί οδήγησαν σειρά εθνογραφικών και ιστορικών συγκριτικών ερευνών</a:t>
          </a:r>
        </a:p>
      </dsp:txBody>
      <dsp:txXfrm>
        <a:off x="86743" y="3790411"/>
        <a:ext cx="6067182" cy="160345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0FD72-1EBE-4616-9C71-EB0A61B26663}">
      <dsp:nvSpPr>
        <dsp:cNvPr id="0" name=""/>
        <dsp:cNvSpPr/>
      </dsp:nvSpPr>
      <dsp:spPr>
        <a:xfrm>
          <a:off x="0" y="2678"/>
          <a:ext cx="62406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56E71-E268-437B-988E-85C8C67062E4}">
      <dsp:nvSpPr>
        <dsp:cNvPr id="0" name=""/>
        <dsp:cNvSpPr/>
      </dsp:nvSpPr>
      <dsp:spPr>
        <a:xfrm>
          <a:off x="0" y="2678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Δρώντα υποκείμενα παράγουν, αναπαράγουν και μετασχηματίζουν</a:t>
          </a:r>
        </a:p>
      </dsp:txBody>
      <dsp:txXfrm>
        <a:off x="0" y="2678"/>
        <a:ext cx="6240668" cy="1827014"/>
      </dsp:txXfrm>
    </dsp:sp>
    <dsp:sp modelId="{3FFC70C8-F0B7-4E5A-A0F8-CCFE3771E074}">
      <dsp:nvSpPr>
        <dsp:cNvPr id="0" name=""/>
        <dsp:cNvSpPr/>
      </dsp:nvSpPr>
      <dsp:spPr>
        <a:xfrm>
          <a:off x="0" y="1829692"/>
          <a:ext cx="6240668" cy="0"/>
        </a:xfrm>
        <a:prstGeom prst="line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accent2">
              <a:hueOff val="-1224775"/>
              <a:satOff val="-5657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40EE37-B60C-464A-9168-6F3BD208CD05}">
      <dsp:nvSpPr>
        <dsp:cNvPr id="0" name=""/>
        <dsp:cNvSpPr/>
      </dsp:nvSpPr>
      <dsp:spPr>
        <a:xfrm>
          <a:off x="0" y="1829692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Γλώσσα καθοριστική για κατασκευή πραγματικότητας</a:t>
          </a:r>
        </a:p>
      </dsp:txBody>
      <dsp:txXfrm>
        <a:off x="0" y="1829692"/>
        <a:ext cx="6240668" cy="1827014"/>
      </dsp:txXfrm>
    </dsp:sp>
    <dsp:sp modelId="{03E114F6-6684-4211-8F15-EFED8305033F}">
      <dsp:nvSpPr>
        <dsp:cNvPr id="0" name=""/>
        <dsp:cNvSpPr/>
      </dsp:nvSpPr>
      <dsp:spPr>
        <a:xfrm>
          <a:off x="0" y="3656707"/>
          <a:ext cx="6240668" cy="0"/>
        </a:xfrm>
        <a:prstGeom prst="line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accent2">
              <a:hueOff val="-2449550"/>
              <a:satOff val="-11314"/>
              <a:lumOff val="-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B35C-85D3-4BF3-847A-63BAE618BAE7}">
      <dsp:nvSpPr>
        <dsp:cNvPr id="0" name=""/>
        <dsp:cNvSpPr/>
      </dsp:nvSpPr>
      <dsp:spPr>
        <a:xfrm>
          <a:off x="0" y="3656707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ΣΗμασία δημιουργείται από την κοινωνική πρακτική</a:t>
          </a:r>
        </a:p>
      </dsp:txBody>
      <dsp:txXfrm>
        <a:off x="0" y="3656707"/>
        <a:ext cx="6240668" cy="182701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353ED-41D3-4749-AED5-FAF3C40865D5}">
      <dsp:nvSpPr>
        <dsp:cNvPr id="0" name=""/>
        <dsp:cNvSpPr/>
      </dsp:nvSpPr>
      <dsp:spPr>
        <a:xfrm>
          <a:off x="0" y="3216432"/>
          <a:ext cx="5710450" cy="21103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διάκριση</a:t>
          </a:r>
          <a:r>
            <a:rPr lang="en-US" sz="1800" kern="1200" dirty="0"/>
            <a:t> α</a:t>
          </a:r>
          <a:r>
            <a:rPr lang="en-US" sz="1800" kern="1200" dirty="0" err="1"/>
            <a:t>νάμεσ</a:t>
          </a:r>
          <a:r>
            <a:rPr lang="en-US" sz="1800" kern="1200" dirty="0"/>
            <a:t>α </a:t>
          </a:r>
          <a:r>
            <a:rPr lang="en-US" sz="1800" kern="1200" dirty="0" err="1"/>
            <a:t>στις</a:t>
          </a:r>
          <a:r>
            <a:rPr lang="en-US" sz="1800" kern="1200" dirty="0"/>
            <a:t> </a:t>
          </a:r>
          <a:r>
            <a:rPr lang="en-US" sz="1800" b="1" kern="1200" dirty="0" err="1"/>
            <a:t>γνωστικές</a:t>
          </a:r>
          <a:r>
            <a:rPr lang="en-US" sz="1800" b="1" kern="1200" dirty="0"/>
            <a:t> </a:t>
          </a:r>
          <a:r>
            <a:rPr lang="en-US" sz="1800" b="1" kern="1200" dirty="0" err="1"/>
            <a:t>ικ</a:t>
          </a:r>
          <a:r>
            <a:rPr lang="en-US" sz="1800" b="1" kern="1200" dirty="0"/>
            <a:t>α</a:t>
          </a:r>
          <a:r>
            <a:rPr lang="en-US" sz="1800" b="1" kern="1200" dirty="0" err="1"/>
            <a:t>νότητες</a:t>
          </a:r>
          <a:r>
            <a:rPr lang="en-US" sz="1800" kern="1200" dirty="0"/>
            <a:t> -</a:t>
          </a:r>
          <a:r>
            <a:rPr lang="en-US" sz="1800" kern="1200" dirty="0" err="1"/>
            <a:t>γενίκευση</a:t>
          </a:r>
          <a:r>
            <a:rPr lang="en-US" sz="1800" kern="1200" dirty="0"/>
            <a:t>, α</a:t>
          </a:r>
          <a:r>
            <a:rPr lang="en-US" sz="1800" kern="1200" dirty="0" err="1"/>
            <a:t>νάκληση</a:t>
          </a:r>
          <a:r>
            <a:rPr lang="en-US" sz="1800" kern="1200" dirty="0"/>
            <a:t>, αφα</a:t>
          </a:r>
          <a:r>
            <a:rPr lang="en-US" sz="1800" kern="1200" dirty="0" err="1"/>
            <a:t>ίρεση</a:t>
          </a:r>
          <a:r>
            <a:rPr lang="en-US" sz="1800" kern="1200" dirty="0"/>
            <a:t>, </a:t>
          </a:r>
          <a:r>
            <a:rPr lang="en-US" sz="1800" kern="1200" dirty="0" err="1"/>
            <a:t>λογικός</a:t>
          </a:r>
          <a:r>
            <a:rPr lang="en-US" sz="1800" kern="1200" dirty="0"/>
            <a:t> </a:t>
          </a:r>
          <a:r>
            <a:rPr lang="en-US" sz="1800" kern="1200" dirty="0" err="1"/>
            <a:t>δι</a:t>
          </a:r>
          <a:r>
            <a:rPr lang="en-US" sz="1800" kern="1200" dirty="0"/>
            <a:t>α</a:t>
          </a:r>
          <a:r>
            <a:rPr lang="en-US" sz="1800" kern="1200" dirty="0" err="1"/>
            <a:t>λογισμός</a:t>
          </a:r>
          <a:r>
            <a:rPr lang="en-US" sz="1800" kern="1200" dirty="0"/>
            <a:t>, </a:t>
          </a:r>
          <a:r>
            <a:rPr lang="en-US" sz="1800" kern="1200" dirty="0" err="1"/>
            <a:t>σχημ</a:t>
          </a:r>
          <a:r>
            <a:rPr lang="en-US" sz="1800" kern="1200" dirty="0"/>
            <a:t>α</a:t>
          </a:r>
          <a:r>
            <a:rPr lang="en-US" sz="1800" kern="1200" dirty="0" err="1"/>
            <a:t>τισμός</a:t>
          </a:r>
          <a:r>
            <a:rPr lang="en-US" sz="1800" kern="1200" dirty="0"/>
            <a:t> </a:t>
          </a:r>
          <a:r>
            <a:rPr lang="en-US" sz="1800" kern="1200" dirty="0" err="1"/>
            <a:t>έννοιών</a:t>
          </a:r>
          <a:r>
            <a:rPr lang="en-US" sz="1800" kern="1200" dirty="0"/>
            <a:t> κ .ο .κ .( κα</a:t>
          </a:r>
          <a:r>
            <a:rPr lang="en-US" sz="1800" kern="1200" dirty="0" err="1"/>
            <a:t>θολικές</a:t>
          </a:r>
          <a:r>
            <a:rPr lang="en-US" sz="1800" kern="1200" dirty="0"/>
            <a:t>, </a:t>
          </a:r>
          <a:r>
            <a:rPr lang="en-US" sz="1800" kern="1200" dirty="0" err="1"/>
            <a:t>οικουμενικές</a:t>
          </a:r>
          <a:r>
            <a:rPr lang="en-US" sz="1800" kern="1200" dirty="0"/>
            <a:t>)- καί </a:t>
          </a:r>
          <a:r>
            <a:rPr lang="en-US" sz="1800" kern="1200" dirty="0" err="1"/>
            <a:t>στίς</a:t>
          </a:r>
          <a:r>
            <a:rPr lang="en-US" sz="1800" kern="1200" dirty="0"/>
            <a:t> </a:t>
          </a:r>
          <a:r>
            <a:rPr lang="en-US" sz="1800" b="1" kern="1200" dirty="0" err="1"/>
            <a:t>γνωστικές</a:t>
          </a:r>
          <a:r>
            <a:rPr lang="en-US" sz="1800" b="1" kern="1200" dirty="0"/>
            <a:t> </a:t>
          </a:r>
          <a:r>
            <a:rPr lang="en-US" sz="1800" b="1" kern="1200" dirty="0" err="1"/>
            <a:t>δεξιότητες</a:t>
          </a:r>
          <a:r>
            <a:rPr lang="en-US" sz="1800" kern="1200" dirty="0"/>
            <a:t> -</a:t>
          </a:r>
          <a:r>
            <a:rPr lang="en-US" sz="1800" kern="1200" dirty="0" err="1"/>
            <a:t>τούς</a:t>
          </a:r>
          <a:r>
            <a:rPr lang="en-US" sz="1800" kern="1200" dirty="0"/>
            <a:t> </a:t>
          </a:r>
          <a:r>
            <a:rPr lang="en-US" sz="1800" kern="1200" dirty="0" err="1"/>
            <a:t>δι</a:t>
          </a:r>
          <a:r>
            <a:rPr lang="en-US" sz="1800" kern="1200" dirty="0"/>
            <a:t>α</a:t>
          </a:r>
          <a:r>
            <a:rPr lang="en-US" sz="1800" kern="1200" dirty="0" err="1"/>
            <a:t>φορετικούς</a:t>
          </a:r>
          <a:r>
            <a:rPr lang="en-US" sz="1800" kern="1200" dirty="0"/>
            <a:t> </a:t>
          </a:r>
          <a:r>
            <a:rPr lang="en-US" sz="1800" kern="1200" dirty="0" err="1"/>
            <a:t>τρό</a:t>
          </a:r>
          <a:r>
            <a:rPr lang="en-US" sz="1800" kern="1200" dirty="0"/>
            <a:t>π</a:t>
          </a:r>
          <a:r>
            <a:rPr lang="en-US" sz="1800" kern="1200" dirty="0" err="1"/>
            <a:t>ους</a:t>
          </a:r>
          <a:r>
            <a:rPr lang="en-US" sz="1800" kern="1200" dirty="0"/>
            <a:t> (</a:t>
          </a:r>
          <a:r>
            <a:rPr lang="en-US" sz="1800" kern="1200" dirty="0" err="1"/>
            <a:t>κοινωνικές</a:t>
          </a:r>
          <a:r>
            <a:rPr lang="en-US" sz="1800" kern="1200" dirty="0"/>
            <a:t> πρα</a:t>
          </a:r>
          <a:r>
            <a:rPr lang="en-US" sz="1800" kern="1200" dirty="0" err="1"/>
            <a:t>κτικές</a:t>
          </a:r>
          <a:r>
            <a:rPr lang="en-US" sz="1800" kern="1200" dirty="0"/>
            <a:t>) </a:t>
          </a:r>
          <a:r>
            <a:rPr lang="en-US" sz="1800" kern="1200" dirty="0" err="1"/>
            <a:t>μέ</a:t>
          </a:r>
          <a:r>
            <a:rPr lang="en-US" sz="1800" kern="1200" dirty="0"/>
            <a:t> </a:t>
          </a:r>
          <a:r>
            <a:rPr lang="en-US" sz="1800" kern="1200" dirty="0" err="1"/>
            <a:t>τούς</a:t>
          </a:r>
          <a:r>
            <a:rPr lang="en-US" sz="1800" kern="1200" dirty="0"/>
            <a:t> όπ</a:t>
          </a:r>
          <a:r>
            <a:rPr lang="en-US" sz="1800" kern="1200" dirty="0" err="1"/>
            <a:t>οιους</a:t>
          </a:r>
          <a:r>
            <a:rPr lang="en-US" sz="1800" kern="1200" dirty="0"/>
            <a:t> </a:t>
          </a:r>
          <a:r>
            <a:rPr lang="en-US" sz="1800" kern="1200" dirty="0" err="1"/>
            <a:t>οί</a:t>
          </a:r>
          <a:r>
            <a:rPr lang="en-US" sz="1800" kern="1200" dirty="0"/>
            <a:t> βα</a:t>
          </a:r>
          <a:r>
            <a:rPr lang="en-US" sz="1800" kern="1200" dirty="0" err="1"/>
            <a:t>σικές</a:t>
          </a:r>
          <a:r>
            <a:rPr lang="en-US" sz="1800" kern="1200" dirty="0"/>
            <a:t> α</a:t>
          </a:r>
          <a:r>
            <a:rPr lang="en-US" sz="1800" kern="1200" dirty="0" err="1"/>
            <a:t>υτές</a:t>
          </a:r>
          <a:r>
            <a:rPr lang="en-US" sz="1800" kern="1200" dirty="0"/>
            <a:t> </a:t>
          </a:r>
          <a:r>
            <a:rPr lang="en-US" sz="1800" kern="1200" dirty="0" err="1"/>
            <a:t>ικ</a:t>
          </a:r>
          <a:r>
            <a:rPr lang="en-US" sz="1800" kern="1200" dirty="0"/>
            <a:t>α</a:t>
          </a:r>
          <a:r>
            <a:rPr lang="en-US" sz="1800" kern="1200" dirty="0" err="1"/>
            <a:t>νότητες</a:t>
          </a:r>
          <a:r>
            <a:rPr lang="en-US" sz="1800" kern="1200" dirty="0"/>
            <a:t> </a:t>
          </a:r>
          <a:r>
            <a:rPr lang="en-US" sz="1800" kern="1200" dirty="0" err="1"/>
            <a:t>συνδυάζοντ</a:t>
          </a:r>
          <a:r>
            <a:rPr lang="en-US" sz="1800" kern="1200" dirty="0"/>
            <a:t>αι καί </a:t>
          </a:r>
          <a:r>
            <a:rPr lang="en-US" sz="1800" kern="1200" dirty="0" err="1"/>
            <a:t>χρησιμο</a:t>
          </a:r>
          <a:r>
            <a:rPr lang="en-US" sz="1800" kern="1200" dirty="0"/>
            <a:t>π</a:t>
          </a:r>
          <a:r>
            <a:rPr lang="en-US" sz="1800" kern="1200" dirty="0" err="1"/>
            <a:t>οιούντ</a:t>
          </a:r>
          <a:r>
            <a:rPr lang="en-US" sz="1800" kern="1200" dirty="0"/>
            <a:t>αι </a:t>
          </a:r>
          <a:r>
            <a:rPr lang="en-US" sz="1800" kern="1200" dirty="0" err="1"/>
            <a:t>γιά</a:t>
          </a:r>
          <a:r>
            <a:rPr lang="en-US" sz="1800" kern="1200" dirty="0"/>
            <a:t> </a:t>
          </a:r>
          <a:r>
            <a:rPr lang="en-US" sz="1800" kern="1200" dirty="0" err="1"/>
            <a:t>τήν</a:t>
          </a:r>
          <a:r>
            <a:rPr lang="en-US" sz="1800" kern="1200" dirty="0"/>
            <a:t> επ</a:t>
          </a:r>
          <a:r>
            <a:rPr lang="en-US" sz="1800" kern="1200" dirty="0" err="1"/>
            <a:t>ίτευξη</a:t>
          </a:r>
          <a:r>
            <a:rPr lang="en-US" sz="1800" kern="1200" dirty="0"/>
            <a:t> </a:t>
          </a:r>
          <a:r>
            <a:rPr lang="en-US" sz="1800" kern="1200" dirty="0" err="1"/>
            <a:t>ενός</a:t>
          </a:r>
          <a:r>
            <a:rPr lang="en-US" sz="1800" kern="1200" dirty="0"/>
            <a:t> </a:t>
          </a:r>
          <a:r>
            <a:rPr lang="en-US" sz="1800" kern="1200" dirty="0" err="1"/>
            <a:t>σκο</a:t>
          </a:r>
          <a:r>
            <a:rPr lang="en-US" sz="1800" kern="1200" dirty="0"/>
            <a:t>π</a:t>
          </a:r>
          <a:r>
            <a:rPr lang="en-US" sz="1800" kern="1200" dirty="0" err="1"/>
            <a:t>ού</a:t>
          </a:r>
          <a:r>
            <a:rPr lang="en-US" sz="1800" kern="1200" dirty="0"/>
            <a:t>- </a:t>
          </a:r>
          <a:r>
            <a:rPr lang="en-US" sz="1800" kern="1200" dirty="0" err="1"/>
            <a:t>οί</a:t>
          </a:r>
          <a:r>
            <a:rPr lang="en-US" sz="1800" kern="1200" dirty="0"/>
            <a:t> όπ</a:t>
          </a:r>
          <a:r>
            <a:rPr lang="en-US" sz="1800" kern="1200" dirty="0" err="1"/>
            <a:t>οιες</a:t>
          </a:r>
          <a:r>
            <a:rPr lang="en-US" sz="1800" kern="1200" dirty="0"/>
            <a:t> π</a:t>
          </a:r>
          <a:r>
            <a:rPr lang="en-US" sz="1800" kern="1200" dirty="0" err="1"/>
            <a:t>οικίλλουν</a:t>
          </a:r>
          <a:r>
            <a:rPr lang="en-US" sz="1800" kern="1200" dirty="0"/>
            <a:t> κα</a:t>
          </a:r>
          <a:r>
            <a:rPr lang="en-US" sz="1800" kern="1200" dirty="0" err="1"/>
            <a:t>τά</a:t>
          </a:r>
          <a:r>
            <a:rPr lang="en-US" sz="1800" kern="1200" dirty="0"/>
            <a:t> π</a:t>
          </a:r>
          <a:r>
            <a:rPr lang="en-US" sz="1800" kern="1200" dirty="0" err="1"/>
            <a:t>ολιτισμικό</a:t>
          </a:r>
          <a:r>
            <a:rPr lang="en-US" sz="1800" kern="1200" dirty="0"/>
            <a:t> </a:t>
          </a:r>
          <a:r>
            <a:rPr lang="en-US" sz="1800" kern="1200" dirty="0" err="1"/>
            <a:t>μόρφωμ</a:t>
          </a:r>
          <a:r>
            <a:rPr lang="en-US" sz="1800" kern="1200" dirty="0"/>
            <a:t>α (</a:t>
          </a:r>
          <a:r>
            <a:rPr lang="en-US" sz="1800" kern="1200" dirty="0">
              <a:latin typeface="Georgia Pro"/>
            </a:rPr>
            <a:t>1973</a:t>
          </a:r>
          <a:r>
            <a:rPr lang="en-US" sz="1800" kern="1200" dirty="0"/>
            <a:t>: 553)</a:t>
          </a:r>
        </a:p>
      </dsp:txBody>
      <dsp:txXfrm>
        <a:off x="0" y="3216432"/>
        <a:ext cx="5710450" cy="2110327"/>
      </dsp:txXfrm>
    </dsp:sp>
    <dsp:sp modelId="{DB40BE1F-7919-435E-8BDB-F70FBED79803}">
      <dsp:nvSpPr>
        <dsp:cNvPr id="0" name=""/>
        <dsp:cNvSpPr/>
      </dsp:nvSpPr>
      <dsp:spPr>
        <a:xfrm rot="10800000">
          <a:off x="0" y="2403"/>
          <a:ext cx="5710450" cy="324568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έρευν</a:t>
          </a:r>
          <a:r>
            <a:rPr lang="en-US" sz="1800" kern="1200" dirty="0"/>
            <a:t>α </a:t>
          </a:r>
          <a:r>
            <a:rPr lang="en-US" sz="1800" kern="1200" dirty="0" err="1"/>
            <a:t>τών</a:t>
          </a:r>
          <a:r>
            <a:rPr lang="en-US" sz="1800" kern="1200" dirty="0"/>
            <a:t> Scribner καί Cole (1973,1981)  π</a:t>
          </a:r>
          <a:r>
            <a:rPr lang="en-US" sz="1800" kern="1200" dirty="0" err="1"/>
            <a:t>ροσ</a:t>
          </a:r>
          <a:r>
            <a:rPr lang="en-US" sz="1800" kern="1200" dirty="0"/>
            <a:t>π</a:t>
          </a:r>
          <a:r>
            <a:rPr lang="en-US" sz="1800" kern="1200" dirty="0" err="1"/>
            <a:t>άθει</a:t>
          </a:r>
          <a:r>
            <a:rPr lang="en-US" sz="1800" kern="1200" dirty="0"/>
            <a:t>α </a:t>
          </a:r>
          <a:r>
            <a:rPr lang="en-US" sz="1800" kern="1200" dirty="0" err="1"/>
            <a:t>άμφισ</a:t>
          </a:r>
          <a:r>
            <a:rPr lang="en-US" sz="1800" kern="1200" dirty="0"/>
            <a:t>β</a:t>
          </a:r>
          <a:r>
            <a:rPr lang="en-US" sz="1800" kern="1200" dirty="0" err="1"/>
            <a:t>ήτησης</a:t>
          </a:r>
          <a:r>
            <a:rPr lang="en-US" sz="1800" kern="1200" dirty="0"/>
            <a:t> </a:t>
          </a:r>
          <a:r>
            <a:rPr lang="en-US" sz="1800" kern="1200" dirty="0" err="1"/>
            <a:t>τής</a:t>
          </a:r>
          <a:r>
            <a:rPr lang="en-US" sz="1800" kern="1200" dirty="0"/>
            <a:t> άπ</a:t>
          </a:r>
          <a:r>
            <a:rPr lang="en-US" sz="1800" kern="1200" dirty="0" err="1"/>
            <a:t>οψης</a:t>
          </a:r>
          <a:r>
            <a:rPr lang="en-US" sz="1800" kern="1200" dirty="0"/>
            <a:t> </a:t>
          </a:r>
          <a:r>
            <a:rPr lang="en-US" sz="1800" kern="1200" dirty="0" err="1"/>
            <a:t>ότι</a:t>
          </a:r>
          <a:r>
            <a:rPr lang="en-US" sz="1800" kern="1200" dirty="0"/>
            <a:t> ή </a:t>
          </a:r>
          <a:r>
            <a:rPr lang="en-US" sz="1800" kern="1200" dirty="0" err="1"/>
            <a:t>έγγρ</a:t>
          </a:r>
          <a:r>
            <a:rPr lang="en-US" sz="1800" kern="1200" dirty="0"/>
            <a:t>α</a:t>
          </a:r>
          <a:r>
            <a:rPr lang="en-US" sz="1800" kern="1200" dirty="0" err="1"/>
            <a:t>μμ</a:t>
          </a:r>
          <a:r>
            <a:rPr lang="en-US" sz="1800" kern="1200" dirty="0"/>
            <a:t>α</a:t>
          </a:r>
          <a:r>
            <a:rPr lang="en-US" sz="1800" kern="1200" dirty="0" err="1"/>
            <a:t>τοσύνη</a:t>
          </a:r>
          <a:r>
            <a:rPr lang="en-US" sz="1800" kern="1200" dirty="0"/>
            <a:t> έπ</a:t>
          </a:r>
          <a:r>
            <a:rPr lang="en-US" sz="1800" kern="1200" dirty="0" err="1"/>
            <a:t>ιφέρει</a:t>
          </a:r>
          <a:r>
            <a:rPr lang="en-US" sz="1800" kern="1200" dirty="0"/>
            <a:t> </a:t>
          </a:r>
          <a:r>
            <a:rPr lang="en-US" sz="1800" kern="1200" dirty="0" err="1"/>
            <a:t>ριζικές</a:t>
          </a:r>
          <a:r>
            <a:rPr lang="en-US" sz="1800" kern="1200" dirty="0"/>
            <a:t> </a:t>
          </a:r>
          <a:r>
            <a:rPr lang="en-US" sz="1800" kern="1200" dirty="0" err="1"/>
            <a:t>γνωστικές</a:t>
          </a:r>
          <a:r>
            <a:rPr lang="en-US" sz="1800" kern="1200" dirty="0"/>
            <a:t> </a:t>
          </a:r>
          <a:r>
            <a:rPr lang="en-US" sz="1800" kern="1200" dirty="0" err="1"/>
            <a:t>άλλ</a:t>
          </a:r>
          <a:r>
            <a:rPr lang="en-US" sz="1800" kern="1200" dirty="0"/>
            <a:t>α</a:t>
          </a:r>
          <a:r>
            <a:rPr lang="en-US" sz="1800" kern="1200" dirty="0" err="1"/>
            <a:t>γές</a:t>
          </a:r>
          <a:r>
            <a:rPr lang="en-US" sz="1800" kern="1200" dirty="0"/>
            <a:t>, </a:t>
          </a:r>
          <a:r>
            <a:rPr lang="en-US" sz="1800" kern="1200" dirty="0" err="1"/>
            <a:t>ότι</a:t>
          </a:r>
          <a:r>
            <a:rPr lang="en-US" sz="1800" kern="1200" dirty="0"/>
            <a:t> </a:t>
          </a:r>
          <a:r>
            <a:rPr lang="en-US" sz="1800" kern="1200" dirty="0" err="1"/>
            <a:t>οδηγεί</a:t>
          </a:r>
          <a:r>
            <a:rPr lang="en-US" sz="1800" kern="1200" dirty="0"/>
            <a:t> </a:t>
          </a:r>
          <a:r>
            <a:rPr lang="en-US" sz="1800" kern="1200" dirty="0" err="1"/>
            <a:t>σέ</a:t>
          </a:r>
          <a:r>
            <a:rPr lang="en-US" sz="1800" kern="1200" dirty="0"/>
            <a:t> «</a:t>
          </a:r>
          <a:r>
            <a:rPr lang="en-US" sz="1800" kern="1200" dirty="0" err="1"/>
            <a:t>άνώτερες</a:t>
          </a:r>
          <a:r>
            <a:rPr lang="en-US" sz="1800" kern="1200" dirty="0"/>
            <a:t>» </a:t>
          </a:r>
          <a:r>
            <a:rPr lang="en-US" sz="1800" kern="1200" dirty="0" err="1"/>
            <a:t>μορφές</a:t>
          </a:r>
          <a:r>
            <a:rPr lang="en-US" sz="1800" kern="1200" dirty="0"/>
            <a:t> </a:t>
          </a:r>
          <a:r>
            <a:rPr lang="en-US" sz="1800" kern="1200" dirty="0" err="1"/>
            <a:t>νόησης</a:t>
          </a:r>
          <a:r>
            <a:rPr lang="en-US" sz="1800" kern="1200" dirty="0"/>
            <a:t>.</a:t>
          </a:r>
        </a:p>
      </dsp:txBody>
      <dsp:txXfrm rot="10800000">
        <a:off x="0" y="2403"/>
        <a:ext cx="5710450" cy="21089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A4E843-EA50-4634-91B1-AE20CE7DF273}">
      <dsp:nvSpPr>
        <dsp:cNvPr id="0" name=""/>
        <dsp:cNvSpPr/>
      </dsp:nvSpPr>
      <dsp:spPr>
        <a:xfrm>
          <a:off x="1064" y="232726"/>
          <a:ext cx="3734732" cy="23715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B46974-F31A-47E9-947F-A0C194905848}">
      <dsp:nvSpPr>
        <dsp:cNvPr id="0" name=""/>
        <dsp:cNvSpPr/>
      </dsp:nvSpPr>
      <dsp:spPr>
        <a:xfrm>
          <a:off x="416034" y="626947"/>
          <a:ext cx="3734732" cy="23715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Έντυπο: υπεύθυνος ύλης  - εκδίδεται άρα κοστίζει - πληροφορίες για το συγγραφέα, εκδότη, σκοπό_____ ΚΟΣΜΟΣ</a:t>
          </a:r>
        </a:p>
      </dsp:txBody>
      <dsp:txXfrm>
        <a:off x="485494" y="696407"/>
        <a:ext cx="3595812" cy="2232635"/>
      </dsp:txXfrm>
    </dsp:sp>
    <dsp:sp modelId="{6B76F97D-79E5-4CFE-83E7-E8E394EBEEC0}">
      <dsp:nvSpPr>
        <dsp:cNvPr id="0" name=""/>
        <dsp:cNvSpPr/>
      </dsp:nvSpPr>
      <dsp:spPr>
        <a:xfrm>
          <a:off x="4565737" y="232726"/>
          <a:ext cx="3734732" cy="23715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E245F-31B4-4F21-A313-444C61F5A861}">
      <dsp:nvSpPr>
        <dsp:cNvPr id="0" name=""/>
        <dsp:cNvSpPr/>
      </dsp:nvSpPr>
      <dsp:spPr>
        <a:xfrm>
          <a:off x="4980707" y="626947"/>
          <a:ext cx="3734732" cy="23715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Διαδίκτυο: δεν είναι οργανωμένο ΄συνολο, όλοι μπορούν να συμμετέχουν, δε λογοκρίνεται____________ΧΑΟΣ</a:t>
          </a:r>
        </a:p>
      </dsp:txBody>
      <dsp:txXfrm>
        <a:off x="5050167" y="696407"/>
        <a:ext cx="3595812" cy="22326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7B346-67E4-4EA4-B493-7D1BA1FF0C61}">
      <dsp:nvSpPr>
        <dsp:cNvPr id="0" name=""/>
        <dsp:cNvSpPr/>
      </dsp:nvSpPr>
      <dsp:spPr>
        <a:xfrm>
          <a:off x="0" y="0"/>
          <a:ext cx="62406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7459D-FA35-4460-A1CA-1D92D9BC93B4}">
      <dsp:nvSpPr>
        <dsp:cNvPr id="0" name=""/>
        <dsp:cNvSpPr/>
      </dsp:nvSpPr>
      <dsp:spPr>
        <a:xfrm>
          <a:off x="0" y="0"/>
          <a:ext cx="6240668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1. Επιλογή χρήσιμης πληροφορίας - ανάγκη πληροφόρησης</a:t>
          </a:r>
        </a:p>
      </dsp:txBody>
      <dsp:txXfrm>
        <a:off x="0" y="0"/>
        <a:ext cx="6240668" cy="1371599"/>
      </dsp:txXfrm>
    </dsp:sp>
    <dsp:sp modelId="{00E45454-C0B0-42DB-96D4-F9058BEEDB1C}">
      <dsp:nvSpPr>
        <dsp:cNvPr id="0" name=""/>
        <dsp:cNvSpPr/>
      </dsp:nvSpPr>
      <dsp:spPr>
        <a:xfrm>
          <a:off x="0" y="1371599"/>
          <a:ext cx="6240668" cy="0"/>
        </a:xfrm>
        <a:prstGeom prst="line">
          <a:avLst/>
        </a:prstGeom>
        <a:solidFill>
          <a:schemeClr val="accent2">
            <a:hueOff val="-816517"/>
            <a:satOff val="-3771"/>
            <a:lumOff val="-785"/>
            <a:alphaOff val="0"/>
          </a:schemeClr>
        </a:solidFill>
        <a:ln w="12700" cap="flat" cmpd="sng" algn="ctr">
          <a:solidFill>
            <a:schemeClr val="accent2">
              <a:hueOff val="-816517"/>
              <a:satOff val="-3771"/>
              <a:lumOff val="-7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1F070-A1CF-44B4-BAD9-DE9953E648E4}">
      <dsp:nvSpPr>
        <dsp:cNvPr id="0" name=""/>
        <dsp:cNvSpPr/>
      </dsp:nvSpPr>
      <dsp:spPr>
        <a:xfrm>
          <a:off x="0" y="1371599"/>
          <a:ext cx="6240668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Εξεύρεση προβλήματος υπερτερεί της επίλυσης</a:t>
          </a:r>
        </a:p>
      </dsp:txBody>
      <dsp:txXfrm>
        <a:off x="0" y="1371599"/>
        <a:ext cx="6240668" cy="1371599"/>
      </dsp:txXfrm>
    </dsp:sp>
    <dsp:sp modelId="{5BE40EE0-5345-4063-ADCD-3CB2274671A3}">
      <dsp:nvSpPr>
        <dsp:cNvPr id="0" name=""/>
        <dsp:cNvSpPr/>
      </dsp:nvSpPr>
      <dsp:spPr>
        <a:xfrm>
          <a:off x="0" y="2743199"/>
          <a:ext cx="6240668" cy="0"/>
        </a:xfrm>
        <a:prstGeom prst="line">
          <a:avLst/>
        </a:prstGeom>
        <a:solidFill>
          <a:schemeClr val="accent2">
            <a:hueOff val="-1633033"/>
            <a:satOff val="-7543"/>
            <a:lumOff val="-1569"/>
            <a:alphaOff val="0"/>
          </a:schemeClr>
        </a:solidFill>
        <a:ln w="12700" cap="flat" cmpd="sng" algn="ctr">
          <a:solidFill>
            <a:schemeClr val="accent2">
              <a:hueOff val="-1633033"/>
              <a:satOff val="-7543"/>
              <a:lumOff val="-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08202-A36B-4604-B54C-892C17BEBF3C}">
      <dsp:nvSpPr>
        <dsp:cNvPr id="0" name=""/>
        <dsp:cNvSpPr/>
      </dsp:nvSpPr>
      <dsp:spPr>
        <a:xfrm>
          <a:off x="0" y="2743199"/>
          <a:ext cx="6240668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2. Πληροφορίες κατάλληλες να δώσουν απαντήσεις στα ερωτήματα.- Αξιολόγηση - Υλικό έγκυρο</a:t>
          </a:r>
        </a:p>
      </dsp:txBody>
      <dsp:txXfrm>
        <a:off x="0" y="2743199"/>
        <a:ext cx="6240668" cy="1371599"/>
      </dsp:txXfrm>
    </dsp:sp>
    <dsp:sp modelId="{875D9582-AE10-4CAC-B2F9-B6AF17EE3AB7}">
      <dsp:nvSpPr>
        <dsp:cNvPr id="0" name=""/>
        <dsp:cNvSpPr/>
      </dsp:nvSpPr>
      <dsp:spPr>
        <a:xfrm>
          <a:off x="0" y="4114799"/>
          <a:ext cx="6240668" cy="0"/>
        </a:xfrm>
        <a:prstGeom prst="line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accent2">
              <a:hueOff val="-2449550"/>
              <a:satOff val="-11314"/>
              <a:lumOff val="-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82F91-A591-4757-BA08-D6228185879B}">
      <dsp:nvSpPr>
        <dsp:cNvPr id="0" name=""/>
        <dsp:cNvSpPr/>
      </dsp:nvSpPr>
      <dsp:spPr>
        <a:xfrm>
          <a:off x="0" y="4114799"/>
          <a:ext cx="6240668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3. Επεξεργασία από την πληροφορία στην αφομοιωμένη γνώση</a:t>
          </a:r>
        </a:p>
      </dsp:txBody>
      <dsp:txXfrm>
        <a:off x="0" y="4114799"/>
        <a:ext cx="6240668" cy="137159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2124F-5E02-4AF2-B4C0-C33FC8F8F857}">
      <dsp:nvSpPr>
        <dsp:cNvPr id="0" name=""/>
        <dsp:cNvSpPr/>
      </dsp:nvSpPr>
      <dsp:spPr>
        <a:xfrm>
          <a:off x="2553" y="298775"/>
          <a:ext cx="2025906" cy="12155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Να διδάξουμε:</a:t>
          </a:r>
        </a:p>
      </dsp:txBody>
      <dsp:txXfrm>
        <a:off x="2553" y="298775"/>
        <a:ext cx="2025906" cy="1215543"/>
      </dsp:txXfrm>
    </dsp:sp>
    <dsp:sp modelId="{F6F7022D-E8F6-416A-996E-06EF0E798264}">
      <dsp:nvSpPr>
        <dsp:cNvPr id="0" name=""/>
        <dsp:cNvSpPr/>
      </dsp:nvSpPr>
      <dsp:spPr>
        <a:xfrm>
          <a:off x="2231050" y="298775"/>
          <a:ext cx="2025906" cy="1215543"/>
        </a:xfrm>
        <a:prstGeom prst="rect">
          <a:avLst/>
        </a:prstGeom>
        <a:solidFill>
          <a:schemeClr val="accent5">
            <a:hueOff val="2901644"/>
            <a:satOff val="1282"/>
            <a:lumOff val="-14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Πώς να βρίσκουν την κεντρική ιδέα</a:t>
          </a:r>
        </a:p>
      </dsp:txBody>
      <dsp:txXfrm>
        <a:off x="2231050" y="298775"/>
        <a:ext cx="2025906" cy="1215543"/>
      </dsp:txXfrm>
    </dsp:sp>
    <dsp:sp modelId="{1CE880E4-B0CF-48D4-B40D-8B03F7F608BE}">
      <dsp:nvSpPr>
        <dsp:cNvPr id="0" name=""/>
        <dsp:cNvSpPr/>
      </dsp:nvSpPr>
      <dsp:spPr>
        <a:xfrm>
          <a:off x="4459547" y="298775"/>
          <a:ext cx="2025906" cy="1215543"/>
        </a:xfrm>
        <a:prstGeom prst="rect">
          <a:avLst/>
        </a:prstGeom>
        <a:solidFill>
          <a:schemeClr val="accent5">
            <a:hueOff val="5803288"/>
            <a:satOff val="2564"/>
            <a:lumOff val="-28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Αιτία - αποτέλεσμα</a:t>
          </a:r>
        </a:p>
      </dsp:txBody>
      <dsp:txXfrm>
        <a:off x="4459547" y="298775"/>
        <a:ext cx="2025906" cy="1215543"/>
      </dsp:txXfrm>
    </dsp:sp>
    <dsp:sp modelId="{70B46EB4-9AD8-4876-B0E4-10E3840DF825}">
      <dsp:nvSpPr>
        <dsp:cNvPr id="0" name=""/>
        <dsp:cNvSpPr/>
      </dsp:nvSpPr>
      <dsp:spPr>
        <a:xfrm>
          <a:off x="6688044" y="298775"/>
          <a:ext cx="2025906" cy="1215543"/>
        </a:xfrm>
        <a:prstGeom prst="rect">
          <a:avLst/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Λύση μέσω ποιων επιχειρημάτων</a:t>
          </a:r>
        </a:p>
      </dsp:txBody>
      <dsp:txXfrm>
        <a:off x="6688044" y="298775"/>
        <a:ext cx="2025906" cy="1215543"/>
      </dsp:txXfrm>
    </dsp:sp>
    <dsp:sp modelId="{5D824BDC-461B-40D9-A7C6-1404AA49726E}">
      <dsp:nvSpPr>
        <dsp:cNvPr id="0" name=""/>
        <dsp:cNvSpPr/>
      </dsp:nvSpPr>
      <dsp:spPr>
        <a:xfrm>
          <a:off x="1116802" y="1716909"/>
          <a:ext cx="2025906" cy="1215543"/>
        </a:xfrm>
        <a:prstGeom prst="rect">
          <a:avLst/>
        </a:prstGeom>
        <a:solidFill>
          <a:schemeClr val="accent5">
            <a:hueOff val="11606576"/>
            <a:satOff val="5128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Δεοντολογία - ποιος έιμαι τι είναι καλό για εμένα</a:t>
          </a:r>
        </a:p>
      </dsp:txBody>
      <dsp:txXfrm>
        <a:off x="1116802" y="1716909"/>
        <a:ext cx="2025906" cy="1215543"/>
      </dsp:txXfrm>
    </dsp:sp>
    <dsp:sp modelId="{76D42BB8-F03D-40D4-87A7-F68C7F54BF23}">
      <dsp:nvSpPr>
        <dsp:cNvPr id="0" name=""/>
        <dsp:cNvSpPr/>
      </dsp:nvSpPr>
      <dsp:spPr>
        <a:xfrm>
          <a:off x="3345298" y="1716909"/>
          <a:ext cx="2025906" cy="1215543"/>
        </a:xfrm>
        <a:prstGeom prst="rect">
          <a:avLst/>
        </a:prstGeom>
        <a:solidFill>
          <a:schemeClr val="accent5">
            <a:hueOff val="14508220"/>
            <a:satOff val="6410"/>
            <a:lumOff val="-7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Αποφυγή προκαταλήψεων</a:t>
          </a:r>
        </a:p>
      </dsp:txBody>
      <dsp:txXfrm>
        <a:off x="3345298" y="1716909"/>
        <a:ext cx="2025906" cy="1215543"/>
      </dsp:txXfrm>
    </dsp:sp>
    <dsp:sp modelId="{F411938E-A0DD-439C-B104-C6D251FA5262}">
      <dsp:nvSpPr>
        <dsp:cNvPr id="0" name=""/>
        <dsp:cNvSpPr/>
      </dsp:nvSpPr>
      <dsp:spPr>
        <a:xfrm>
          <a:off x="5573795" y="1716909"/>
          <a:ext cx="2025906" cy="1215543"/>
        </a:xfrm>
        <a:prstGeom prst="rec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Γρήγορη ανάγνωση, εντοπισμός κύριων σημείων</a:t>
          </a:r>
        </a:p>
      </dsp:txBody>
      <dsp:txXfrm>
        <a:off x="5573795" y="1716909"/>
        <a:ext cx="2025906" cy="1215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42BB4-EE81-41A9-A7BD-F561B2529B38}">
      <dsp:nvSpPr>
        <dsp:cNvPr id="0" name=""/>
        <dsp:cNvSpPr/>
      </dsp:nvSpPr>
      <dsp:spPr>
        <a:xfrm>
          <a:off x="0" y="650"/>
          <a:ext cx="571045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22665-B4F3-4806-80E7-884A11A0A059}">
      <dsp:nvSpPr>
        <dsp:cNvPr id="0" name=""/>
        <dsp:cNvSpPr/>
      </dsp:nvSpPr>
      <dsp:spPr>
        <a:xfrm>
          <a:off x="0" y="650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Γραμματισμός: αυτόνομος, καθολικός ιστορικός και εξελικτικός παράγονταςμ η ύπαρξη ή απουσία του </a:t>
          </a:r>
        </a:p>
      </dsp:txBody>
      <dsp:txXfrm>
        <a:off x="0" y="650"/>
        <a:ext cx="5710450" cy="1065572"/>
      </dsp:txXfrm>
    </dsp:sp>
    <dsp:sp modelId="{EAE35C3F-A2AE-44BF-8B5E-088A025E229C}">
      <dsp:nvSpPr>
        <dsp:cNvPr id="0" name=""/>
        <dsp:cNvSpPr/>
      </dsp:nvSpPr>
      <dsp:spPr>
        <a:xfrm>
          <a:off x="0" y="1066222"/>
          <a:ext cx="5710450" cy="0"/>
        </a:xfrm>
        <a:prstGeom prst="line">
          <a:avLst/>
        </a:prstGeom>
        <a:solidFill>
          <a:schemeClr val="accent2">
            <a:hueOff val="-612388"/>
            <a:satOff val="-2828"/>
            <a:lumOff val="-589"/>
            <a:alphaOff val="0"/>
          </a:schemeClr>
        </a:solidFill>
        <a:ln w="12700" cap="flat" cmpd="sng" algn="ctr">
          <a:solidFill>
            <a:schemeClr val="accent2">
              <a:hueOff val="-612388"/>
              <a:satOff val="-2828"/>
              <a:lumOff val="-5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34809-6526-494B-BC55-38095BD47713}">
      <dsp:nvSpPr>
        <dsp:cNvPr id="0" name=""/>
        <dsp:cNvSpPr/>
      </dsp:nvSpPr>
      <dsp:spPr>
        <a:xfrm>
          <a:off x="0" y="1066222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Συγκεκριμένες επιπτώσεις στην κοινωνική και πολιτική δομή, στο πολιτισμικό σύστημα και τις γνωστικές διαδικασίες των μελών μιας κοινωνίας</a:t>
          </a:r>
        </a:p>
      </dsp:txBody>
      <dsp:txXfrm>
        <a:off x="0" y="1066222"/>
        <a:ext cx="5710450" cy="1065572"/>
      </dsp:txXfrm>
    </dsp:sp>
    <dsp:sp modelId="{4B217442-44A3-48B6-903C-75BF1E719271}">
      <dsp:nvSpPr>
        <dsp:cNvPr id="0" name=""/>
        <dsp:cNvSpPr/>
      </dsp:nvSpPr>
      <dsp:spPr>
        <a:xfrm>
          <a:off x="0" y="2131795"/>
          <a:ext cx="5710450" cy="0"/>
        </a:xfrm>
        <a:prstGeom prst="line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accent2">
              <a:hueOff val="-1224775"/>
              <a:satOff val="-5657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E2D51-CC9B-4C41-9A6D-A6D704405463}">
      <dsp:nvSpPr>
        <dsp:cNvPr id="0" name=""/>
        <dsp:cNvSpPr/>
      </dsp:nvSpPr>
      <dsp:spPr>
        <a:xfrm>
          <a:off x="0" y="2131795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Μέσο δημιουργίας γνώσης (Goody kai Watt, 1963 όπως αναφέρεται στο ONG, )</a:t>
          </a:r>
        </a:p>
      </dsp:txBody>
      <dsp:txXfrm>
        <a:off x="0" y="2131795"/>
        <a:ext cx="5710450" cy="1065572"/>
      </dsp:txXfrm>
    </dsp:sp>
    <dsp:sp modelId="{0A315283-76BB-4BAA-B4E6-1463ED27983D}">
      <dsp:nvSpPr>
        <dsp:cNvPr id="0" name=""/>
        <dsp:cNvSpPr/>
      </dsp:nvSpPr>
      <dsp:spPr>
        <a:xfrm>
          <a:off x="0" y="3197367"/>
          <a:ext cx="5710450" cy="0"/>
        </a:xfrm>
        <a:prstGeom prst="line">
          <a:avLst/>
        </a:prstGeom>
        <a:solidFill>
          <a:schemeClr val="accent2">
            <a:hueOff val="-1837163"/>
            <a:satOff val="-8485"/>
            <a:lumOff val="-1766"/>
            <a:alphaOff val="0"/>
          </a:schemeClr>
        </a:solidFill>
        <a:ln w="12700" cap="flat" cmpd="sng" algn="ctr">
          <a:solidFill>
            <a:schemeClr val="accent2">
              <a:hueOff val="-1837163"/>
              <a:satOff val="-8485"/>
              <a:lumOff val="-17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E5A82-56A5-45D1-9273-07854A1B8C1C}">
      <dsp:nvSpPr>
        <dsp:cNvPr id="0" name=""/>
        <dsp:cNvSpPr/>
      </dsp:nvSpPr>
      <dsp:spPr>
        <a:xfrm>
          <a:off x="0" y="3197367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Mύθος: προσαρμόζει το παρελθόν στις ανάγκες του παρόντος</a:t>
          </a:r>
        </a:p>
      </dsp:txBody>
      <dsp:txXfrm>
        <a:off x="0" y="3197367"/>
        <a:ext cx="5710450" cy="1065572"/>
      </dsp:txXfrm>
    </dsp:sp>
    <dsp:sp modelId="{6F1DA265-0C70-4E22-AC14-E2A09F4BFCA8}">
      <dsp:nvSpPr>
        <dsp:cNvPr id="0" name=""/>
        <dsp:cNvSpPr/>
      </dsp:nvSpPr>
      <dsp:spPr>
        <a:xfrm>
          <a:off x="0" y="4262940"/>
          <a:ext cx="5710450" cy="0"/>
        </a:xfrm>
        <a:prstGeom prst="line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accent2">
              <a:hueOff val="-2449550"/>
              <a:satOff val="-11314"/>
              <a:lumOff val="-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003B5-2355-4572-989F-AFF627D9C9D5}">
      <dsp:nvSpPr>
        <dsp:cNvPr id="0" name=""/>
        <dsp:cNvSpPr/>
      </dsp:nvSpPr>
      <dsp:spPr>
        <a:xfrm>
          <a:off x="0" y="4262940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Καταγραφή και σύγκριση εκδοχών του παρελθόντος: επιστήμη της ιστορίας</a:t>
          </a:r>
        </a:p>
      </dsp:txBody>
      <dsp:txXfrm>
        <a:off x="0" y="4262940"/>
        <a:ext cx="5710450" cy="1065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83F9B-B884-4F61-9ECE-965BAF50258E}">
      <dsp:nvSpPr>
        <dsp:cNvPr id="0" name=""/>
        <dsp:cNvSpPr/>
      </dsp:nvSpPr>
      <dsp:spPr>
        <a:xfrm>
          <a:off x="0" y="345599"/>
          <a:ext cx="6240668" cy="2340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Ισχυρισμοί προφορικές κοινωνίες: αυθεντία, παράδοση, κοινωνικές σχέσεις, ποις τις εκφέρει</a:t>
          </a:r>
        </a:p>
      </dsp:txBody>
      <dsp:txXfrm>
        <a:off x="114229" y="459828"/>
        <a:ext cx="6012210" cy="2111542"/>
      </dsp:txXfrm>
    </dsp:sp>
    <dsp:sp modelId="{020887EA-C0B4-4A81-AE25-3C088E7FCE52}">
      <dsp:nvSpPr>
        <dsp:cNvPr id="0" name=""/>
        <dsp:cNvSpPr/>
      </dsp:nvSpPr>
      <dsp:spPr>
        <a:xfrm>
          <a:off x="0" y="2800800"/>
          <a:ext cx="6240668" cy="2340000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Ο γραμματισμός επιτρέπει το σκεπτικισμό, το λογικό και απρόσωπο έλεγκο</a:t>
          </a:r>
        </a:p>
      </dsp:txBody>
      <dsp:txXfrm>
        <a:off x="114229" y="2915029"/>
        <a:ext cx="6012210" cy="21115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7CFC3-9856-401E-88B5-25FF5FA7A5E0}">
      <dsp:nvSpPr>
        <dsp:cNvPr id="0" name=""/>
        <dsp:cNvSpPr/>
      </dsp:nvSpPr>
      <dsp:spPr>
        <a:xfrm>
          <a:off x="0" y="45899"/>
          <a:ext cx="6240668" cy="2632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Επιστήμες αναπτύσσονται στη μη αλφαβητικά εγγράματη Κίνα</a:t>
          </a:r>
        </a:p>
      </dsp:txBody>
      <dsp:txXfrm>
        <a:off x="128508" y="174407"/>
        <a:ext cx="5983652" cy="2375484"/>
      </dsp:txXfrm>
    </dsp:sp>
    <dsp:sp modelId="{091630ED-5439-4DE3-815F-269114CCBE2B}">
      <dsp:nvSpPr>
        <dsp:cNvPr id="0" name=""/>
        <dsp:cNvSpPr/>
      </dsp:nvSpPr>
      <dsp:spPr>
        <a:xfrm>
          <a:off x="0" y="2808000"/>
          <a:ext cx="6240668" cy="2632500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Στην εγγράματη Ινδία δεν παρατηρείται ιστοριογραφία</a:t>
          </a:r>
        </a:p>
      </dsp:txBody>
      <dsp:txXfrm>
        <a:off x="128508" y="2936508"/>
        <a:ext cx="5983652" cy="23754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4BD83-D37D-4575-B96E-99AAF3838B76}">
      <dsp:nvSpPr>
        <dsp:cNvPr id="0" name=""/>
        <dsp:cNvSpPr/>
      </dsp:nvSpPr>
      <dsp:spPr>
        <a:xfrm>
          <a:off x="0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59A7E-8A2A-47CE-AF6E-7791E4E1C4F9}">
      <dsp:nvSpPr>
        <dsp:cNvPr id="0" name=""/>
        <dsp:cNvSpPr/>
      </dsp:nvSpPr>
      <dsp:spPr>
        <a:xfrm>
          <a:off x="329469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Διαθέσιμος αλλό για περιορισμένες χρήσεις</a:t>
          </a:r>
        </a:p>
      </dsp:txBody>
      <dsp:txXfrm>
        <a:off x="384618" y="1373378"/>
        <a:ext cx="2854929" cy="1772621"/>
      </dsp:txXfrm>
    </dsp:sp>
    <dsp:sp modelId="{4ACFCE0C-0B09-4905-B794-394D4C0C410C}">
      <dsp:nvSpPr>
        <dsp:cNvPr id="0" name=""/>
        <dsp:cNvSpPr/>
      </dsp:nvSpPr>
      <dsp:spPr>
        <a:xfrm>
          <a:off x="3624166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3E0D1-6862-439A-9811-CF2B1BE97103}">
      <dsp:nvSpPr>
        <dsp:cNvPr id="0" name=""/>
        <dsp:cNvSpPr/>
      </dsp:nvSpPr>
      <dsp:spPr>
        <a:xfrm>
          <a:off x="3953636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Κοινωνκά περιορισμένος ως πρόνόμιο άρχουσας κοινωνικής τάξης</a:t>
          </a:r>
        </a:p>
      </dsp:txBody>
      <dsp:txXfrm>
        <a:off x="4008785" y="1373378"/>
        <a:ext cx="2854929" cy="1772621"/>
      </dsp:txXfrm>
    </dsp:sp>
    <dsp:sp modelId="{FDF2ACFA-498F-430F-97D6-43295B8A1AC1}">
      <dsp:nvSpPr>
        <dsp:cNvPr id="0" name=""/>
        <dsp:cNvSpPr/>
      </dsp:nvSpPr>
      <dsp:spPr>
        <a:xfrm>
          <a:off x="7248333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955D1-9B42-4155-9400-C494108D45CE}">
      <dsp:nvSpPr>
        <dsp:cNvPr id="0" name=""/>
        <dsp:cNvSpPr/>
      </dsp:nvSpPr>
      <dsp:spPr>
        <a:xfrm>
          <a:off x="7577803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Διανοητικά περιορισμένη όταν δεν αποδίδει σε συνθήκες πλήρους γραμματισμού</a:t>
          </a:r>
        </a:p>
      </dsp:txBody>
      <dsp:txXfrm>
        <a:off x="7632952" y="1373378"/>
        <a:ext cx="2854929" cy="17726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B6B2-FD2F-4D64-9D1C-53CFF425190A}">
      <dsp:nvSpPr>
        <dsp:cNvPr id="0" name=""/>
        <dsp:cNvSpPr/>
      </dsp:nvSpPr>
      <dsp:spPr>
        <a:xfrm>
          <a:off x="1132" y="616218"/>
          <a:ext cx="4121687" cy="2060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Η γνώση παράγεται στους προφορικούς πολιτσιμούς: από τις κοινωνικές συνθήκες</a:t>
          </a:r>
        </a:p>
      </dsp:txBody>
      <dsp:txXfrm>
        <a:off x="61492" y="676578"/>
        <a:ext cx="4000967" cy="1940123"/>
      </dsp:txXfrm>
    </dsp:sp>
    <dsp:sp modelId="{314125B8-1854-4BE7-8AF3-89F9C3CEB8D5}">
      <dsp:nvSpPr>
        <dsp:cNvPr id="0" name=""/>
        <dsp:cNvSpPr/>
      </dsp:nvSpPr>
      <dsp:spPr>
        <a:xfrm>
          <a:off x="5153241" y="616218"/>
          <a:ext cx="4121687" cy="20608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Στους εγγγράματους πολιτισμούς από το γραμματισμό</a:t>
          </a:r>
        </a:p>
      </dsp:txBody>
      <dsp:txXfrm>
        <a:off x="5213601" y="676578"/>
        <a:ext cx="4000967" cy="19401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33185-0CCC-4DE0-99C5-F1F1E1925456}">
      <dsp:nvSpPr>
        <dsp:cNvPr id="0" name=""/>
        <dsp:cNvSpPr/>
      </dsp:nvSpPr>
      <dsp:spPr>
        <a:xfrm>
          <a:off x="0" y="4011543"/>
          <a:ext cx="5710450" cy="13166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Δεν οφείλεται στη φύση των νοητικων ικανοτήτων των μελών τους αλλά στο γραμματισμός που θέτει σε κίνηση, αναπτύσει και προάγει αυτές τις ικανότητες  (Goody, 1977 όπως αναφέρεται στο ONG, 1997)</a:t>
          </a:r>
        </a:p>
      </dsp:txBody>
      <dsp:txXfrm>
        <a:off x="0" y="4011543"/>
        <a:ext cx="5710450" cy="1316677"/>
      </dsp:txXfrm>
    </dsp:sp>
    <dsp:sp modelId="{D81EE6CF-0CE8-40B0-BF80-7029BD5CB295}">
      <dsp:nvSpPr>
        <dsp:cNvPr id="0" name=""/>
        <dsp:cNvSpPr/>
      </dsp:nvSpPr>
      <dsp:spPr>
        <a:xfrm rot="10800000">
          <a:off x="0" y="2006242"/>
          <a:ext cx="5710450" cy="2025050"/>
        </a:xfrm>
        <a:prstGeom prst="upArrowCallout">
          <a:avLst/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Αν οι "επιστημονικές" ή "λογικές" κοινωνίες διαφέρουν από τις υπόλοιπες (προφορικές)</a:t>
          </a:r>
        </a:p>
      </dsp:txBody>
      <dsp:txXfrm rot="10800000">
        <a:off x="0" y="2006242"/>
        <a:ext cx="5710450" cy="1315817"/>
      </dsp:txXfrm>
    </dsp:sp>
    <dsp:sp modelId="{6CD1BCAB-5C14-4D11-9B06-E11FDD789B81}">
      <dsp:nvSpPr>
        <dsp:cNvPr id="0" name=""/>
        <dsp:cNvSpPr/>
      </dsp:nvSpPr>
      <dsp:spPr>
        <a:xfrm rot="10800000">
          <a:off x="0" y="941"/>
          <a:ext cx="5710450" cy="2025050"/>
        </a:xfrm>
        <a:prstGeom prst="upArrowCallou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Κυκλική επιχειρηματολογία:</a:t>
          </a:r>
        </a:p>
      </dsp:txBody>
      <dsp:txXfrm rot="10800000">
        <a:off x="0" y="941"/>
        <a:ext cx="5710450" cy="13158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4FC6A-E2A7-40C4-B591-BAC1CE413B04}">
      <dsp:nvSpPr>
        <dsp:cNvPr id="0" name=""/>
        <dsp:cNvSpPr/>
      </dsp:nvSpPr>
      <dsp:spPr>
        <a:xfrm>
          <a:off x="0" y="114157"/>
          <a:ext cx="10543031" cy="1283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Γραμματισμός σε συνάρτηση προς τα κοινωνικά, πολιτισμικά, πολιτικά και ιδεολογικά πλαίσια που τον περιβάλλουν.</a:t>
          </a:r>
        </a:p>
      </dsp:txBody>
      <dsp:txXfrm>
        <a:off x="62669" y="176826"/>
        <a:ext cx="10417693" cy="1158444"/>
      </dsp:txXfrm>
    </dsp:sp>
    <dsp:sp modelId="{93C08B10-D7FE-4039-B756-AD17F8D3137E}">
      <dsp:nvSpPr>
        <dsp:cNvPr id="0" name=""/>
        <dsp:cNvSpPr/>
      </dsp:nvSpPr>
      <dsp:spPr>
        <a:xfrm>
          <a:off x="0" y="1461300"/>
          <a:ext cx="10543031" cy="1283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ΟΙ αλλαγές που προκύπτουν αφορούν κοινωνικές και θεσμικές πρακτικές όχι κοινωνικές και γνωστικές δομές.</a:t>
          </a:r>
        </a:p>
      </dsp:txBody>
      <dsp:txXfrm>
        <a:off x="62669" y="1523969"/>
        <a:ext cx="10417693" cy="1158444"/>
      </dsp:txXfrm>
    </dsp:sp>
    <dsp:sp modelId="{A7699EC4-FC22-48B8-9076-9D49769DF997}">
      <dsp:nvSpPr>
        <dsp:cNvPr id="0" name=""/>
        <dsp:cNvSpPr/>
      </dsp:nvSpPr>
      <dsp:spPr>
        <a:xfrm>
          <a:off x="0" y="2808442"/>
          <a:ext cx="10543031" cy="1283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Επιτρεπτικός παράγοντας που προάγει και διευκολύνει την επεξεργασία των δομών που προύπάρχουν και τη διοχέτευση γνωστικών ικανοτήτων που επίσης προϋπάρχουν προς κατευθύνσεις ιδεολογικά και κοινωνικά σχηματισμένες από τη συγκεκριμένη κοινωνία ( Αkinasso, 1992 όπως αναφέρεται στο Οng, 1997)</a:t>
          </a:r>
        </a:p>
      </dsp:txBody>
      <dsp:txXfrm>
        <a:off x="62669" y="2871111"/>
        <a:ext cx="10417693" cy="11584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FB8C6-D790-41A3-8370-D18599ECC6C0}">
      <dsp:nvSpPr>
        <dsp:cNvPr id="0" name=""/>
        <dsp:cNvSpPr/>
      </dsp:nvSpPr>
      <dsp:spPr>
        <a:xfrm>
          <a:off x="0" y="377296"/>
          <a:ext cx="5710450" cy="8711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Γραμματισμός: μονοσήμαντο τεχνολογικό φαινόμενο που επιφέρει ριζικές αλλαγές</a:t>
          </a:r>
        </a:p>
      </dsp:txBody>
      <dsp:txXfrm>
        <a:off x="42525" y="419821"/>
        <a:ext cx="5625400" cy="786088"/>
      </dsp:txXfrm>
    </dsp:sp>
    <dsp:sp modelId="{C2F14EF3-86B8-482B-A113-662363BB690B}">
      <dsp:nvSpPr>
        <dsp:cNvPr id="0" name=""/>
        <dsp:cNvSpPr/>
      </dsp:nvSpPr>
      <dsp:spPr>
        <a:xfrm>
          <a:off x="0" y="1303154"/>
          <a:ext cx="5710450" cy="871138"/>
        </a:xfrm>
        <a:prstGeom prst="roundRect">
          <a:avLst/>
        </a:prstGeom>
        <a:solidFill>
          <a:schemeClr val="accent2">
            <a:hueOff val="-612388"/>
            <a:satOff val="-2828"/>
            <a:lumOff val="-5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Δυαδικότητα στην ταξινόμηση προφορικότητα / γραμματισμός των δυτικών κοινωνιών</a:t>
          </a:r>
        </a:p>
      </dsp:txBody>
      <dsp:txXfrm>
        <a:off x="42525" y="1345679"/>
        <a:ext cx="5625400" cy="786088"/>
      </dsp:txXfrm>
    </dsp:sp>
    <dsp:sp modelId="{E984C9C1-BA54-4AC9-A332-17422E3667EC}">
      <dsp:nvSpPr>
        <dsp:cNvPr id="0" name=""/>
        <dsp:cNvSpPr/>
      </dsp:nvSpPr>
      <dsp:spPr>
        <a:xfrm>
          <a:off x="0" y="2229012"/>
          <a:ext cx="5710450" cy="871138"/>
        </a:xfrm>
        <a:prstGeom prst="roundRect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Η γραφή ουδέτερο μέσο μεταβίβασης πληροφορίας κατά τη δυτική αντίληψη.</a:t>
          </a:r>
        </a:p>
      </dsp:txBody>
      <dsp:txXfrm>
        <a:off x="42525" y="2271537"/>
        <a:ext cx="5625400" cy="786088"/>
      </dsp:txXfrm>
    </dsp:sp>
    <dsp:sp modelId="{7790B599-F599-4143-88E6-76609A8843B2}">
      <dsp:nvSpPr>
        <dsp:cNvPr id="0" name=""/>
        <dsp:cNvSpPr/>
      </dsp:nvSpPr>
      <dsp:spPr>
        <a:xfrm>
          <a:off x="0" y="3154870"/>
          <a:ext cx="5710450" cy="871138"/>
        </a:xfrm>
        <a:prstGeom prst="roundRect">
          <a:avLst/>
        </a:prstGeom>
        <a:solidFill>
          <a:schemeClr val="accent2">
            <a:hueOff val="-1837163"/>
            <a:satOff val="-8485"/>
            <a:lumOff val="-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Κατά την ιαπωνική αντίληψη η προφορική έκφραση αποτελεί ανεπαρκές μέσο μεταβίβασης πληροφοριών στους χαρακτήρες ιδεογραμμάτων.</a:t>
          </a:r>
        </a:p>
      </dsp:txBody>
      <dsp:txXfrm>
        <a:off x="42525" y="3197395"/>
        <a:ext cx="5625400" cy="786088"/>
      </dsp:txXfrm>
    </dsp:sp>
    <dsp:sp modelId="{CA705547-178B-45EE-AE25-0D25F8E344C8}">
      <dsp:nvSpPr>
        <dsp:cNvPr id="0" name=""/>
        <dsp:cNvSpPr/>
      </dsp:nvSpPr>
      <dsp:spPr>
        <a:xfrm>
          <a:off x="0" y="4080728"/>
          <a:ext cx="5710450" cy="871138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Όμως θεωρείται εθνοκεντρική η ιαπωνική λαική αντίληψη αλλά όχι η ευρωπαϊκή.</a:t>
          </a:r>
        </a:p>
      </dsp:txBody>
      <dsp:txXfrm>
        <a:off x="42525" y="4123253"/>
        <a:ext cx="5625400" cy="786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Tuesday, December 28,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7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6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Tuesday, December 28,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82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87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6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1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0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6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Tuesday, December 28,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Tuesday, December 28,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0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B3B2C43-5E36-4768-8319-6752D24B4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44326E-7BB3-4929-BE33-05CA64DBB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1CF4E0-AA2D-43CA-A528-C52FB1582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9319" y="576263"/>
            <a:ext cx="5054196" cy="2967606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 err="1">
                <a:cs typeface="Calibri Light"/>
              </a:rPr>
              <a:t>Αυτόνομο</a:t>
            </a:r>
            <a:r>
              <a:rPr lang="en-US" sz="4800" dirty="0">
                <a:cs typeface="Calibri Light"/>
              </a:rPr>
              <a:t> και </a:t>
            </a:r>
            <a:r>
              <a:rPr lang="en-US" sz="4800" dirty="0" err="1">
                <a:cs typeface="Calibri Light"/>
              </a:rPr>
              <a:t>Ιδεολογικό</a:t>
            </a:r>
            <a:r>
              <a:rPr lang="en-US" sz="4800" dirty="0">
                <a:cs typeface="Calibri Light"/>
              </a:rPr>
              <a:t> </a:t>
            </a:r>
            <a:r>
              <a:rPr lang="en-US" sz="4800" dirty="0" err="1">
                <a:cs typeface="Calibri Light"/>
              </a:rPr>
              <a:t>Μοντέλο</a:t>
            </a:r>
            <a:endParaRPr lang="en-US" sz="480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9319" y="3764975"/>
            <a:ext cx="5054196" cy="2192683"/>
          </a:xfrm>
        </p:spPr>
        <p:txBody>
          <a:bodyPr>
            <a:normAutofit/>
          </a:bodyPr>
          <a:lstStyle/>
          <a:p>
            <a:pPr algn="l"/>
            <a:endParaRPr lang="en-US" sz="2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34A286-0377-4BB8-9379-3FE9BCCBB7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63" r="39715" b="-3"/>
          <a:stretch/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B083774-A903-4B1B-BC6A-94C1F048E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479921" y="0"/>
            <a:ext cx="287517" cy="6857992"/>
          </a:xfrm>
          <a:prstGeom prst="rect">
            <a:avLst/>
          </a:prstGeom>
          <a:solidFill>
            <a:srgbClr val="F8A113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D5FB189-1F48-4A47-B036-6AF7E11A8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504676" y="-14198"/>
            <a:ext cx="0" cy="6858000"/>
          </a:xfrm>
          <a:prstGeom prst="line">
            <a:avLst/>
          </a:prstGeom>
          <a:ln w="9525" cap="rnd">
            <a:solidFill>
              <a:srgbClr val="F8A11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5B335DD-3163-4EC5-8B6B-2AB53E64D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F8A11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14401B-D163-4561-BDA0-4A81F3FD7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/>
              <a:t>Aπ</a:t>
            </a:r>
            <a:r>
              <a:rPr lang="en-US" dirty="0" err="1"/>
              <a:t>ορρί</a:t>
            </a:r>
            <a:r>
              <a:rPr lang="en-US" dirty="0"/>
              <a:t>π</a:t>
            </a:r>
            <a:r>
              <a:rPr lang="en-US" dirty="0" err="1"/>
              <a:t>τετ</a:t>
            </a:r>
            <a:r>
              <a:rPr lang="en-US" dirty="0"/>
              <a:t>αι η άπ</a:t>
            </a:r>
            <a:r>
              <a:rPr lang="en-US" dirty="0" err="1"/>
              <a:t>οψη</a:t>
            </a:r>
            <a:r>
              <a:rPr lang="en-US" dirty="0"/>
              <a:t> </a:t>
            </a:r>
            <a:r>
              <a:rPr lang="en-US" dirty="0" err="1"/>
              <a:t>ότι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D43391-F724-41B1-98C3-814589BCA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690859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457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E111F-F654-4F90-AA98-C8C7CE926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 err="1"/>
              <a:t>Συνεχές</a:t>
            </a:r>
            <a:r>
              <a:rPr lang="en-US" dirty="0"/>
              <a:t> επ</a:t>
            </a:r>
            <a:r>
              <a:rPr lang="en-US" dirty="0" err="1"/>
              <a:t>ικοινωνί</a:t>
            </a:r>
            <a:r>
              <a:rPr lang="en-US" dirty="0"/>
              <a:t>ας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866AED-D157-4598-9943-F1FBB34D7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885840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905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38C3D-4112-41E0-82EA-97A582ED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/>
              <a:t>Η </a:t>
            </a:r>
            <a:r>
              <a:rPr lang="en-US" dirty="0" err="1"/>
              <a:t>γρ</a:t>
            </a:r>
            <a:r>
              <a:rPr lang="en-US" dirty="0"/>
              <a:t>α</a:t>
            </a:r>
            <a:r>
              <a:rPr lang="en-US" dirty="0" err="1"/>
              <a:t>φή</a:t>
            </a:r>
            <a:r>
              <a:rPr lang="en-US" dirty="0"/>
              <a:t> επ</a:t>
            </a:r>
            <a:r>
              <a:rPr lang="en-US" dirty="0" err="1"/>
              <a:t>ιννοήθηκε</a:t>
            </a:r>
            <a:r>
              <a:rPr lang="en-US" dirty="0"/>
              <a:t> ή επιβ</a:t>
            </a:r>
            <a:r>
              <a:rPr lang="en-US" dirty="0" err="1"/>
              <a:t>λήθηκε</a:t>
            </a:r>
            <a:r>
              <a:rPr lang="en-US" dirty="0"/>
              <a:t>;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23E006-E5E7-44F8-AE35-FDFD6176A1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418952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2847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27928-36B8-47F3-826A-451189F9C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Etic vs emic </a:t>
            </a:r>
            <a:r>
              <a:rPr lang="en-US" dirty="0" err="1"/>
              <a:t>έννοιες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237FF-C712-46E2-8D00-9F6755F95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ΑΥτόνομο</a:t>
            </a:r>
            <a:r>
              <a:rPr lang="en-US" dirty="0"/>
              <a:t> </a:t>
            </a:r>
            <a:r>
              <a:rPr lang="en-US" dirty="0" err="1"/>
              <a:t>μοντέλο</a:t>
            </a:r>
            <a:r>
              <a:rPr lang="en-US" dirty="0"/>
              <a:t>; etic, ανα</a:t>
            </a:r>
            <a:r>
              <a:rPr lang="en-US" dirty="0" err="1"/>
              <a:t>λυτικές</a:t>
            </a:r>
            <a:r>
              <a:rPr lang="en-US" dirty="0"/>
              <a:t> </a:t>
            </a:r>
            <a:r>
              <a:rPr lang="en-US" dirty="0" err="1"/>
              <a:t>έννοιες</a:t>
            </a:r>
            <a:r>
              <a:rPr lang="en-US" dirty="0"/>
              <a:t>: </a:t>
            </a:r>
            <a:r>
              <a:rPr lang="en-US" dirty="0" err="1"/>
              <a:t>γνωστικές</a:t>
            </a:r>
            <a:r>
              <a:rPr lang="en-US" dirty="0"/>
              <a:t> </a:t>
            </a:r>
            <a:r>
              <a:rPr lang="en-US" dirty="0" err="1"/>
              <a:t>δεξιότητες</a:t>
            </a:r>
            <a:r>
              <a:rPr lang="en-US" dirty="0"/>
              <a:t> </a:t>
            </a:r>
            <a:r>
              <a:rPr lang="en-US" dirty="0" err="1"/>
              <a:t>έχουν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ίδι</a:t>
            </a:r>
            <a:r>
              <a:rPr lang="en-US" dirty="0"/>
              <a:t>α </a:t>
            </a:r>
            <a:r>
              <a:rPr lang="en-US" dirty="0" err="1"/>
              <a:t>σημ</a:t>
            </a:r>
            <a:r>
              <a:rPr lang="en-US" dirty="0"/>
              <a:t>α</a:t>
            </a:r>
            <a:r>
              <a:rPr lang="en-US" dirty="0" err="1"/>
              <a:t>σί</a:t>
            </a:r>
            <a:r>
              <a:rPr lang="en-US" dirty="0"/>
              <a:t>α και </a:t>
            </a:r>
            <a:r>
              <a:rPr lang="en-US" dirty="0" err="1"/>
              <a:t>λειτουργό</a:t>
            </a:r>
            <a:r>
              <a:rPr lang="en-US" dirty="0"/>
              <a:t>α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όλ</a:t>
            </a:r>
            <a:r>
              <a:rPr lang="en-US" dirty="0"/>
              <a:t>α τα π</a:t>
            </a:r>
            <a:r>
              <a:rPr lang="en-US" dirty="0" err="1"/>
              <a:t>ολιτισμικά</a:t>
            </a:r>
            <a:r>
              <a:rPr lang="en-US" dirty="0"/>
              <a:t> </a:t>
            </a:r>
            <a:r>
              <a:rPr lang="en-US" dirty="0" err="1"/>
              <a:t>συστήμ</a:t>
            </a:r>
            <a:r>
              <a:rPr lang="en-US" dirty="0"/>
              <a:t>ατα</a:t>
            </a:r>
          </a:p>
          <a:p>
            <a:r>
              <a:rPr lang="en-US" dirty="0" err="1"/>
              <a:t>Ιδεολογικό</a:t>
            </a:r>
            <a:r>
              <a:rPr lang="en-US" dirty="0"/>
              <a:t> </a:t>
            </a:r>
            <a:r>
              <a:rPr lang="en-US" dirty="0" err="1"/>
              <a:t>μοντέλο</a:t>
            </a:r>
            <a:r>
              <a:rPr lang="en-US" dirty="0"/>
              <a:t>: π</a:t>
            </a:r>
            <a:r>
              <a:rPr lang="en-US" dirty="0" err="1"/>
              <a:t>ριμοδότηση</a:t>
            </a:r>
            <a:r>
              <a:rPr lang="en-US" dirty="0"/>
              <a:t> </a:t>
            </a:r>
            <a:r>
              <a:rPr lang="en-US" dirty="0" err="1"/>
              <a:t>ιθ</a:t>
            </a:r>
            <a:r>
              <a:rPr lang="en-US" dirty="0"/>
              <a:t>α</a:t>
            </a:r>
            <a:r>
              <a:rPr lang="en-US" dirty="0" err="1"/>
              <a:t>γενών</a:t>
            </a:r>
            <a:r>
              <a:rPr lang="en-US" dirty="0"/>
              <a:t> emic </a:t>
            </a:r>
            <a:r>
              <a:rPr lang="en-US" dirty="0" err="1"/>
              <a:t>εννοιών</a:t>
            </a:r>
            <a:r>
              <a:rPr lang="en-US" dirty="0"/>
              <a:t> κα</a:t>
            </a:r>
            <a:r>
              <a:rPr lang="en-US" dirty="0" err="1"/>
              <a:t>θώς</a:t>
            </a:r>
            <a:r>
              <a:rPr lang="en-US" dirty="0"/>
              <a:t> ο </a:t>
            </a:r>
            <a:r>
              <a:rPr lang="en-US" dirty="0" err="1"/>
              <a:t>γρ</a:t>
            </a:r>
            <a:r>
              <a:rPr lang="en-US" dirty="0"/>
              <a:t>α</a:t>
            </a:r>
            <a:r>
              <a:rPr lang="en-US" dirty="0" err="1"/>
              <a:t>μμ</a:t>
            </a:r>
            <a:r>
              <a:rPr lang="en-US" dirty="0"/>
              <a:t>α</a:t>
            </a:r>
            <a:r>
              <a:rPr lang="en-US" dirty="0" err="1"/>
              <a:t>τισμός</a:t>
            </a:r>
            <a:r>
              <a:rPr lang="en-US" dirty="0"/>
              <a:t> απ</a:t>
            </a:r>
            <a:r>
              <a:rPr lang="en-US" dirty="0" err="1"/>
              <a:t>οκτά</a:t>
            </a:r>
            <a:r>
              <a:rPr lang="en-US" dirty="0"/>
              <a:t> π</a:t>
            </a:r>
            <a:r>
              <a:rPr lang="en-US" dirty="0" err="1"/>
              <a:t>οικίλες</a:t>
            </a:r>
            <a:r>
              <a:rPr lang="en-US" dirty="0"/>
              <a:t> </a:t>
            </a:r>
            <a:r>
              <a:rPr lang="en-US" dirty="0" err="1"/>
              <a:t>σημ</a:t>
            </a:r>
            <a:r>
              <a:rPr lang="en-US" dirty="0"/>
              <a:t>α</a:t>
            </a:r>
            <a:r>
              <a:rPr lang="en-US" dirty="0" err="1"/>
              <a:t>σίες</a:t>
            </a:r>
            <a:r>
              <a:rPr lang="en-US" dirty="0"/>
              <a:t> και </a:t>
            </a:r>
            <a:r>
              <a:rPr lang="en-US" dirty="0" err="1"/>
              <a:t>λειτουργίες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δι</a:t>
            </a:r>
            <a:r>
              <a:rPr lang="en-US" dirty="0"/>
              <a:t>α</a:t>
            </a:r>
            <a:r>
              <a:rPr lang="en-US" dirty="0" err="1"/>
              <a:t>φορετικές</a:t>
            </a:r>
            <a:r>
              <a:rPr lang="en-US" dirty="0"/>
              <a:t> </a:t>
            </a:r>
            <a:r>
              <a:rPr lang="en-US" dirty="0" err="1"/>
              <a:t>κοινωνίες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742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307D4-8384-4F7C-91B1-4DF2B7F5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3600"/>
              <a:t>Κονστρουκτιβισμός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91192D-1785-4311-8320-204B65AB3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570883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6712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EA657-44C4-4B0F-8B42-87F404E7B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/>
              <a:t>Έρευνα των </a:t>
            </a:r>
            <a:r>
              <a:rPr lang="en-US">
                <a:ea typeface="+mj-lt"/>
                <a:cs typeface="+mj-lt"/>
              </a:rPr>
              <a:t>Scribner καί Cole</a:t>
            </a:r>
            <a:endParaRPr lang="en-US"/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BF2353-D37E-40D6-93AC-D5E20907CF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637578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53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49F2-353F-491F-AB08-052DF9F4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 Scribner καί Cole (1973,1981)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4FC4-BF5E-40C8-BDF3-48C417CF1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Στους</a:t>
            </a:r>
            <a:r>
              <a:rPr lang="en-US" dirty="0">
                <a:ea typeface="+mn-lt"/>
                <a:cs typeface="+mn-lt"/>
              </a:rPr>
              <a:t> Vai </a:t>
            </a:r>
            <a:r>
              <a:rPr lang="en-US" dirty="0" err="1">
                <a:ea typeface="+mn-lt"/>
                <a:cs typeface="+mn-lt"/>
              </a:rPr>
              <a:t>της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Λι</a:t>
            </a:r>
            <a:r>
              <a:rPr lang="en-US" dirty="0">
                <a:ea typeface="+mn-lt"/>
                <a:cs typeface="+mn-lt"/>
              </a:rPr>
              <a:t>β</a:t>
            </a:r>
            <a:r>
              <a:rPr lang="en-US" dirty="0" err="1">
                <a:ea typeface="+mn-lt"/>
                <a:cs typeface="+mn-lt"/>
              </a:rPr>
              <a:t>ερί</a:t>
            </a:r>
            <a:r>
              <a:rPr lang="en-US" dirty="0">
                <a:ea typeface="+mn-lt"/>
                <a:cs typeface="+mn-lt"/>
              </a:rPr>
              <a:t>ας, </a:t>
            </a:r>
            <a:r>
              <a:rPr lang="en-US" dirty="0" err="1">
                <a:ea typeface="+mn-lt"/>
                <a:cs typeface="+mn-lt"/>
              </a:rPr>
              <a:t>γι</a:t>
            </a:r>
            <a:r>
              <a:rPr lang="en-US" dirty="0">
                <a:ea typeface="+mn-lt"/>
                <a:cs typeface="+mn-lt"/>
              </a:rPr>
              <a:t>α πα</a:t>
            </a:r>
            <a:r>
              <a:rPr lang="en-US" dirty="0" err="1">
                <a:ea typeface="+mn-lt"/>
                <a:cs typeface="+mn-lt"/>
              </a:rPr>
              <a:t>ράδειγμ</a:t>
            </a:r>
            <a:r>
              <a:rPr lang="en-US" dirty="0">
                <a:ea typeface="+mn-lt"/>
                <a:cs typeface="+mn-lt"/>
              </a:rPr>
              <a:t>α, επ</a:t>
            </a:r>
            <a:r>
              <a:rPr lang="en-US" dirty="0" err="1">
                <a:ea typeface="+mn-lt"/>
                <a:cs typeface="+mn-lt"/>
              </a:rPr>
              <a:t>ισημ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ίνοντ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τρεις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μορφές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τοσύνης</a:t>
            </a:r>
            <a:r>
              <a:rPr lang="en-US" dirty="0">
                <a:ea typeface="+mn-lt"/>
                <a:cs typeface="+mn-lt"/>
              </a:rPr>
              <a:t> ή κα</a:t>
            </a:r>
            <a:r>
              <a:rPr lang="en-US" dirty="0" err="1">
                <a:ea typeface="+mn-lt"/>
                <a:cs typeface="+mn-lt"/>
              </a:rPr>
              <a:t>θεμί</a:t>
            </a:r>
            <a:r>
              <a:rPr lang="en-US" dirty="0">
                <a:ea typeface="+mn-lt"/>
                <a:cs typeface="+mn-lt"/>
              </a:rPr>
              <a:t>α από </a:t>
            </a:r>
            <a:r>
              <a:rPr lang="en-US" dirty="0" err="1">
                <a:ea typeface="+mn-lt"/>
                <a:cs typeface="+mn-lt"/>
              </a:rPr>
              <a:t>τις</a:t>
            </a:r>
            <a:r>
              <a:rPr lang="en-US" dirty="0">
                <a:ea typeface="+mn-lt"/>
                <a:cs typeface="+mn-lt"/>
              </a:rPr>
              <a:t> οπ</a:t>
            </a:r>
            <a:r>
              <a:rPr lang="en-US" dirty="0" err="1">
                <a:ea typeface="+mn-lt"/>
                <a:cs typeface="+mn-lt"/>
              </a:rPr>
              <a:t>οίες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συνδέετ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μέ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δι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φορετικούς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κοινωνικούς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θεσμούς</a:t>
            </a:r>
            <a:r>
              <a:rPr lang="en-US" dirty="0">
                <a:ea typeface="+mn-lt"/>
                <a:cs typeface="+mn-lt"/>
              </a:rPr>
              <a:t> καί πρα</a:t>
            </a:r>
            <a:r>
              <a:rPr lang="en-US" dirty="0" err="1">
                <a:ea typeface="+mn-lt"/>
                <a:cs typeface="+mn-lt"/>
              </a:rPr>
              <a:t>κτικές</a:t>
            </a:r>
            <a:r>
              <a:rPr lang="en-US" dirty="0">
                <a:ea typeface="+mn-lt"/>
                <a:cs typeface="+mn-lt"/>
              </a:rPr>
              <a:t>, α</a:t>
            </a:r>
            <a:r>
              <a:rPr lang="en-US" dirty="0" err="1">
                <a:ea typeface="+mn-lt"/>
                <a:cs typeface="+mn-lt"/>
              </a:rPr>
              <a:t>λλά</a:t>
            </a:r>
            <a:r>
              <a:rPr lang="en-US" dirty="0">
                <a:ea typeface="+mn-lt"/>
                <a:cs typeface="+mn-lt"/>
              </a:rPr>
              <a:t> και </a:t>
            </a:r>
            <a:r>
              <a:rPr lang="en-US" dirty="0" err="1">
                <a:ea typeface="+mn-lt"/>
                <a:cs typeface="+mn-lt"/>
              </a:rPr>
              <a:t>δι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φορετική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γλώσσ</a:t>
            </a:r>
            <a:r>
              <a:rPr lang="en-US" dirty="0">
                <a:ea typeface="+mn-lt"/>
                <a:cs typeface="+mn-lt"/>
              </a:rPr>
              <a:t>α:</a:t>
            </a:r>
          </a:p>
          <a:p>
            <a:r>
              <a:rPr lang="en-US" dirty="0">
                <a:ea typeface="+mn-lt"/>
                <a:cs typeface="+mn-lt"/>
              </a:rPr>
              <a:t>Η </a:t>
            </a:r>
            <a:r>
              <a:rPr lang="en-US" dirty="0" err="1">
                <a:ea typeface="+mn-lt"/>
                <a:cs typeface="+mn-lt"/>
              </a:rPr>
              <a:t>συλλ</a:t>
            </a:r>
            <a:r>
              <a:rPr lang="en-US" dirty="0">
                <a:ea typeface="+mn-lt"/>
                <a:cs typeface="+mn-lt"/>
              </a:rPr>
              <a:t>αβ</a:t>
            </a:r>
            <a:r>
              <a:rPr lang="en-US" dirty="0" err="1">
                <a:ea typeface="+mn-lt"/>
                <a:cs typeface="+mn-lt"/>
              </a:rPr>
              <a:t>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τών</a:t>
            </a:r>
            <a:r>
              <a:rPr lang="en-US" dirty="0">
                <a:ea typeface="+mn-lt"/>
                <a:cs typeface="+mn-lt"/>
              </a:rPr>
              <a:t> Vai </a:t>
            </a:r>
            <a:r>
              <a:rPr lang="en-US" dirty="0" err="1">
                <a:ea typeface="+mn-lt"/>
                <a:cs typeface="+mn-lt"/>
              </a:rPr>
              <a:t>χρησιμο</a:t>
            </a:r>
            <a:r>
              <a:rPr lang="en-US" dirty="0">
                <a:ea typeface="+mn-lt"/>
                <a:cs typeface="+mn-lt"/>
              </a:rPr>
              <a:t>π</a:t>
            </a:r>
            <a:r>
              <a:rPr lang="en-US" dirty="0" err="1">
                <a:ea typeface="+mn-lt"/>
                <a:cs typeface="+mn-lt"/>
              </a:rPr>
              <a:t>οιείτ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στήν</a:t>
            </a:r>
            <a:r>
              <a:rPr lang="en-US" dirty="0">
                <a:ea typeface="+mn-lt"/>
                <a:cs typeface="+mn-lt"/>
              </a:rPr>
              <a:t> επ</a:t>
            </a:r>
            <a:r>
              <a:rPr lang="en-US" dirty="0" err="1">
                <a:ea typeface="+mn-lt"/>
                <a:cs typeface="+mn-lt"/>
              </a:rPr>
              <a:t>ιστολογρ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φί</a:t>
            </a:r>
            <a:r>
              <a:rPr lang="en-US" dirty="0">
                <a:ea typeface="+mn-lt"/>
                <a:cs typeface="+mn-lt"/>
              </a:rPr>
              <a:t>α και </a:t>
            </a:r>
            <a:r>
              <a:rPr lang="en-US" dirty="0" err="1">
                <a:ea typeface="+mn-lt"/>
                <a:cs typeface="+mn-lt"/>
              </a:rPr>
              <a:t>τις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οικονομικές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λλ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γές</a:t>
            </a:r>
            <a:r>
              <a:rPr lang="en-US" dirty="0">
                <a:ea typeface="+mn-lt"/>
                <a:cs typeface="+mn-lt"/>
              </a:rPr>
              <a:t>- </a:t>
            </a:r>
            <a:r>
              <a:rPr lang="en-US" dirty="0" err="1">
                <a:ea typeface="+mn-lt"/>
                <a:cs typeface="+mn-lt"/>
              </a:rPr>
              <a:t>ονομ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</a:t>
            </a:r>
            <a:r>
              <a:rPr lang="en-US" dirty="0">
                <a:ea typeface="+mn-lt"/>
                <a:cs typeface="+mn-lt"/>
              </a:rPr>
              <a:t>πα</a:t>
            </a:r>
            <a:r>
              <a:rPr lang="en-US" dirty="0" err="1">
                <a:ea typeface="+mn-lt"/>
                <a:cs typeface="+mn-lt"/>
              </a:rPr>
              <a:t>ίγνι</a:t>
            </a:r>
            <a:r>
              <a:rPr lang="en-US" dirty="0">
                <a:ea typeface="+mn-lt"/>
                <a:cs typeface="+mn-lt"/>
              </a:rPr>
              <a:t>α (rebus)</a:t>
            </a:r>
          </a:p>
          <a:p>
            <a:r>
              <a:rPr lang="en-US" dirty="0">
                <a:ea typeface="+mn-lt"/>
                <a:cs typeface="+mn-lt"/>
              </a:rPr>
              <a:t>αραβ</a:t>
            </a:r>
            <a:r>
              <a:rPr lang="en-US" dirty="0" err="1">
                <a:ea typeface="+mn-lt"/>
                <a:cs typeface="+mn-lt"/>
              </a:rPr>
              <a:t>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συνδέετ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με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την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Κορ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νική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</a:t>
            </a:r>
            <a:r>
              <a:rPr lang="en-US" dirty="0">
                <a:ea typeface="+mn-lt"/>
                <a:cs typeface="+mn-lt"/>
              </a:rPr>
              <a:t>--&gt;</a:t>
            </a:r>
            <a:r>
              <a:rPr lang="en-US" dirty="0" err="1">
                <a:ea typeface="+mn-lt"/>
                <a:cs typeface="+mn-lt"/>
              </a:rPr>
              <a:t>τέστ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μνημονικής</a:t>
            </a:r>
            <a:r>
              <a:rPr lang="en-US" dirty="0">
                <a:ea typeface="+mn-lt"/>
                <a:cs typeface="+mn-lt"/>
              </a:rPr>
              <a:t> α</a:t>
            </a:r>
            <a:r>
              <a:rPr lang="en-US" dirty="0" err="1">
                <a:ea typeface="+mn-lt"/>
                <a:cs typeface="+mn-lt"/>
              </a:rPr>
              <a:t>νάκλησης</a:t>
            </a:r>
            <a:endParaRPr lang="en-US" dirty="0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Όσοι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μετέχουν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άγγλικής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είχ</a:t>
            </a:r>
            <a:r>
              <a:rPr lang="en-US" dirty="0">
                <a:ea typeface="+mn-lt"/>
                <a:cs typeface="+mn-lt"/>
              </a:rPr>
              <a:t>αν κα</a:t>
            </a:r>
            <a:r>
              <a:rPr lang="en-US" dirty="0" err="1">
                <a:ea typeface="+mn-lt"/>
                <a:cs typeface="+mn-lt"/>
              </a:rPr>
              <a:t>λή</a:t>
            </a:r>
            <a:r>
              <a:rPr lang="en-US" dirty="0">
                <a:ea typeface="+mn-lt"/>
                <a:cs typeface="+mn-lt"/>
              </a:rPr>
              <a:t> απ</a:t>
            </a:r>
            <a:r>
              <a:rPr lang="en-US" dirty="0" err="1">
                <a:ea typeface="+mn-lt"/>
                <a:cs typeface="+mn-lt"/>
              </a:rPr>
              <a:t>όδοση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σέ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τέστ</a:t>
            </a:r>
            <a:r>
              <a:rPr lang="en-US" dirty="0">
                <a:ea typeface="+mn-lt"/>
                <a:cs typeface="+mn-lt"/>
              </a:rPr>
              <a:t> π</a:t>
            </a:r>
            <a:r>
              <a:rPr lang="en-US" dirty="0" err="1">
                <a:ea typeface="+mn-lt"/>
                <a:cs typeface="+mn-lt"/>
              </a:rPr>
              <a:t>ου</a:t>
            </a:r>
            <a:r>
              <a:rPr lang="en-US" dirty="0">
                <a:ea typeface="+mn-lt"/>
                <a:cs typeface="+mn-lt"/>
              </a:rPr>
              <a:t> βα</a:t>
            </a:r>
            <a:r>
              <a:rPr lang="en-US" dirty="0" err="1">
                <a:ea typeface="+mn-lt"/>
                <a:cs typeface="+mn-lt"/>
              </a:rPr>
              <a:t>σίζοντ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στή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σχολική</a:t>
            </a:r>
            <a:r>
              <a:rPr lang="en-US" dirty="0">
                <a:ea typeface="+mn-lt"/>
                <a:cs typeface="+mn-lt"/>
              </a:rPr>
              <a:t> πα</a:t>
            </a:r>
            <a:r>
              <a:rPr lang="en-US" dirty="0" err="1">
                <a:ea typeface="+mn-lt"/>
                <a:cs typeface="+mn-lt"/>
              </a:rPr>
              <a:t>ιδ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γωγική</a:t>
            </a:r>
            <a:r>
              <a:rPr lang="en-US" dirty="0">
                <a:ea typeface="+mn-lt"/>
                <a:cs typeface="+mn-lt"/>
              </a:rPr>
              <a:t> πρα</a:t>
            </a:r>
            <a:r>
              <a:rPr lang="en-US" dirty="0" err="1">
                <a:ea typeface="+mn-lt"/>
                <a:cs typeface="+mn-lt"/>
              </a:rPr>
              <a:t>κτική</a:t>
            </a:r>
            <a:r>
              <a:rPr lang="en-US" dirty="0">
                <a:ea typeface="+mn-lt"/>
                <a:cs typeface="+mn-lt"/>
              </a:rPr>
              <a:t>,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Gray Rectangle">
            <a:extLst>
              <a:ext uri="{FF2B5EF4-FFF2-40B4-BE49-F238E27FC236}">
                <a16:creationId xmlns:a16="http://schemas.microsoft.com/office/drawing/2014/main" id="{B103F26A-B02C-4135-96B0-37912A33C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1419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23A3A0-1AEE-4C9F-9577-A624AA5BD1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E0691A-3834-41DB-B58A-F0D41ACA4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339E5-B22D-4D27-B044-B91495911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408" y="680192"/>
            <a:ext cx="4978186" cy="5199708"/>
          </a:xfrm>
        </p:spPr>
        <p:txBody>
          <a:bodyPr>
            <a:normAutofit/>
          </a:bodyPr>
          <a:lstStyle/>
          <a:p>
            <a:endParaRPr lang="en-US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2B37B-9F16-484C-81F0-4084B15E7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680191"/>
            <a:ext cx="4918746" cy="51997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dirty="0" err="1">
                <a:ea typeface="+mn-lt"/>
                <a:cs typeface="+mn-lt"/>
              </a:rPr>
              <a:t>Εξίσου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σημ</a:t>
            </a:r>
            <a:r>
              <a:rPr lang="en-US" sz="1800" dirty="0">
                <a:ea typeface="+mn-lt"/>
                <a:cs typeface="+mn-lt"/>
              </a:rPr>
              <a:t>α</a:t>
            </a:r>
            <a:r>
              <a:rPr lang="en-US" sz="1800" dirty="0" err="1">
                <a:ea typeface="+mn-lt"/>
                <a:cs typeface="+mn-lt"/>
              </a:rPr>
              <a:t>ντικό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είν</a:t>
            </a:r>
            <a:r>
              <a:rPr lang="en-US" sz="1800" dirty="0">
                <a:ea typeface="+mn-lt"/>
                <a:cs typeface="+mn-lt"/>
              </a:rPr>
              <a:t>αι καί </a:t>
            </a:r>
            <a:r>
              <a:rPr lang="en-US" sz="1800" dirty="0" err="1">
                <a:ea typeface="+mn-lt"/>
                <a:cs typeface="+mn-lt"/>
              </a:rPr>
              <a:t>τό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συμ</a:t>
            </a:r>
            <a:r>
              <a:rPr lang="en-US" sz="1800" dirty="0">
                <a:ea typeface="+mn-lt"/>
                <a:cs typeface="+mn-lt"/>
              </a:rPr>
              <a:t>π</a:t>
            </a:r>
            <a:r>
              <a:rPr lang="en-US" sz="1800" dirty="0" err="1">
                <a:ea typeface="+mn-lt"/>
                <a:cs typeface="+mn-lt"/>
              </a:rPr>
              <a:t>έρ</a:t>
            </a:r>
            <a:r>
              <a:rPr lang="en-US" sz="1800" dirty="0">
                <a:ea typeface="+mn-lt"/>
                <a:cs typeface="+mn-lt"/>
              </a:rPr>
              <a:t>α</a:t>
            </a:r>
            <a:r>
              <a:rPr lang="en-US" sz="1800" dirty="0" err="1">
                <a:ea typeface="+mn-lt"/>
                <a:cs typeface="+mn-lt"/>
              </a:rPr>
              <a:t>σμ</a:t>
            </a:r>
            <a:r>
              <a:rPr lang="en-US" sz="1800" dirty="0">
                <a:ea typeface="+mn-lt"/>
                <a:cs typeface="+mn-lt"/>
              </a:rPr>
              <a:t>α </a:t>
            </a:r>
            <a:r>
              <a:rPr lang="en-US" sz="1800" dirty="0" err="1">
                <a:ea typeface="+mn-lt"/>
                <a:cs typeface="+mn-lt"/>
              </a:rPr>
              <a:t>ότι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οι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συνέ</a:t>
            </a:r>
            <a:r>
              <a:rPr lang="en-US" sz="1800" dirty="0">
                <a:ea typeface="+mn-lt"/>
                <a:cs typeface="+mn-lt"/>
              </a:rPr>
              <a:t>π</a:t>
            </a:r>
            <a:r>
              <a:rPr lang="en-US" sz="1800" dirty="0" err="1">
                <a:ea typeface="+mn-lt"/>
                <a:cs typeface="+mn-lt"/>
              </a:rPr>
              <a:t>ειες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οφείλοντ</a:t>
            </a:r>
            <a:r>
              <a:rPr lang="en-US" sz="1800" dirty="0">
                <a:ea typeface="+mn-lt"/>
                <a:cs typeface="+mn-lt"/>
              </a:rPr>
              <a:t>αι </a:t>
            </a:r>
            <a:r>
              <a:rPr lang="en-US" sz="1800" dirty="0" err="1">
                <a:ea typeface="+mn-lt"/>
                <a:cs typeface="+mn-lt"/>
              </a:rPr>
              <a:t>στή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σχολική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έκ</a:t>
            </a:r>
            <a:r>
              <a:rPr lang="en-US" sz="1800" dirty="0">
                <a:ea typeface="+mn-lt"/>
                <a:cs typeface="+mn-lt"/>
              </a:rPr>
              <a:t>πα</a:t>
            </a:r>
            <a:r>
              <a:rPr lang="en-US" sz="1800" dirty="0" err="1">
                <a:ea typeface="+mn-lt"/>
                <a:cs typeface="+mn-lt"/>
              </a:rPr>
              <a:t>ίδευση</a:t>
            </a:r>
            <a:r>
              <a:rPr lang="en-US" sz="1800" dirty="0">
                <a:ea typeface="+mn-lt"/>
                <a:cs typeface="+mn-lt"/>
              </a:rPr>
              <a:t>. </a:t>
            </a:r>
            <a:r>
              <a:rPr lang="en-US" sz="1800" dirty="0" err="1">
                <a:ea typeface="+mn-lt"/>
                <a:cs typeface="+mn-lt"/>
              </a:rPr>
              <a:t>Το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σχολείο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γι</a:t>
            </a:r>
            <a:r>
              <a:rPr lang="en-US" sz="1800" dirty="0">
                <a:ea typeface="+mn-lt"/>
                <a:cs typeface="+mn-lt"/>
              </a:rPr>
              <a:t>α πα</a:t>
            </a:r>
            <a:r>
              <a:rPr lang="en-US" sz="1800" dirty="0" err="1">
                <a:ea typeface="+mn-lt"/>
                <a:cs typeface="+mn-lt"/>
              </a:rPr>
              <a:t>ράδειγμ</a:t>
            </a:r>
            <a:r>
              <a:rPr lang="en-US" sz="1800" dirty="0">
                <a:ea typeface="+mn-lt"/>
                <a:cs typeface="+mn-lt"/>
              </a:rPr>
              <a:t>α, </a:t>
            </a:r>
            <a:r>
              <a:rPr lang="en-US" sz="1800" dirty="0" err="1">
                <a:ea typeface="+mn-lt"/>
                <a:cs typeface="+mn-lt"/>
              </a:rPr>
              <a:t>εκ</a:t>
            </a:r>
            <a:r>
              <a:rPr lang="en-US" sz="1800" dirty="0">
                <a:ea typeface="+mn-lt"/>
                <a:cs typeface="+mn-lt"/>
              </a:rPr>
              <a:t>πα</a:t>
            </a:r>
            <a:r>
              <a:rPr lang="en-US" sz="1800" dirty="0" err="1">
                <a:ea typeface="+mn-lt"/>
                <a:cs typeface="+mn-lt"/>
              </a:rPr>
              <a:t>ιδεύει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εντ</a:t>
            </a:r>
            <a:r>
              <a:rPr lang="en-US" sz="1800" dirty="0">
                <a:ea typeface="+mn-lt"/>
                <a:cs typeface="+mn-lt"/>
              </a:rPr>
              <a:t>α</a:t>
            </a:r>
            <a:r>
              <a:rPr lang="en-US" sz="1800" dirty="0" err="1">
                <a:ea typeface="+mn-lt"/>
                <a:cs typeface="+mn-lt"/>
              </a:rPr>
              <a:t>τικά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τά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μέλη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του</a:t>
            </a:r>
            <a:r>
              <a:rPr lang="en-US" sz="1800" dirty="0">
                <a:ea typeface="+mn-lt"/>
                <a:cs typeface="+mn-lt"/>
              </a:rPr>
              <a:t> να α</a:t>
            </a:r>
            <a:r>
              <a:rPr lang="en-US" sz="1800" dirty="0" err="1">
                <a:ea typeface="+mn-lt"/>
                <a:cs typeface="+mn-lt"/>
              </a:rPr>
              <a:t>ντιμετω</a:t>
            </a:r>
            <a:r>
              <a:rPr lang="en-US" sz="1800" dirty="0">
                <a:ea typeface="+mn-lt"/>
                <a:cs typeface="+mn-lt"/>
              </a:rPr>
              <a:t>π</a:t>
            </a:r>
            <a:r>
              <a:rPr lang="en-US" sz="1800" dirty="0" err="1">
                <a:ea typeface="+mn-lt"/>
                <a:cs typeface="+mn-lt"/>
              </a:rPr>
              <a:t>ίζουν</a:t>
            </a:r>
            <a:r>
              <a:rPr lang="en-US" sz="1800" dirty="0">
                <a:ea typeface="+mn-lt"/>
                <a:cs typeface="+mn-lt"/>
              </a:rPr>
              <a:t> τα α</a:t>
            </a:r>
            <a:r>
              <a:rPr lang="en-US" sz="1800" dirty="0" err="1">
                <a:ea typeface="+mn-lt"/>
                <a:cs typeface="+mn-lt"/>
              </a:rPr>
              <a:t>τομικά</a:t>
            </a:r>
            <a:r>
              <a:rPr lang="en-US" sz="1800" dirty="0">
                <a:ea typeface="+mn-lt"/>
                <a:cs typeface="+mn-lt"/>
              </a:rPr>
              <a:t> π</a:t>
            </a:r>
            <a:r>
              <a:rPr lang="en-US" sz="1800" dirty="0" err="1">
                <a:ea typeface="+mn-lt"/>
                <a:cs typeface="+mn-lt"/>
              </a:rPr>
              <a:t>ρο</a:t>
            </a:r>
            <a:r>
              <a:rPr lang="en-US" sz="1800" dirty="0">
                <a:ea typeface="+mn-lt"/>
                <a:cs typeface="+mn-lt"/>
              </a:rPr>
              <a:t>β</a:t>
            </a:r>
            <a:r>
              <a:rPr lang="en-US" sz="1800" dirty="0" err="1">
                <a:ea typeface="+mn-lt"/>
                <a:cs typeface="+mn-lt"/>
              </a:rPr>
              <a:t>λήμ</a:t>
            </a:r>
            <a:r>
              <a:rPr lang="en-US" sz="1800" dirty="0">
                <a:ea typeface="+mn-lt"/>
                <a:cs typeface="+mn-lt"/>
              </a:rPr>
              <a:t>ατα </a:t>
            </a:r>
            <a:r>
              <a:rPr lang="en-US" sz="1800" dirty="0" err="1">
                <a:ea typeface="+mn-lt"/>
                <a:cs typeface="+mn-lt"/>
              </a:rPr>
              <a:t>ως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εκφάνσεις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κά</a:t>
            </a:r>
            <a:r>
              <a:rPr lang="en-US" sz="1800" dirty="0">
                <a:ea typeface="+mn-lt"/>
                <a:cs typeface="+mn-lt"/>
              </a:rPr>
              <a:t>π</a:t>
            </a:r>
            <a:r>
              <a:rPr lang="en-US" sz="1800" dirty="0" err="1">
                <a:ea typeface="+mn-lt"/>
                <a:cs typeface="+mn-lt"/>
              </a:rPr>
              <a:t>οιων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γενικότερων</a:t>
            </a:r>
            <a:r>
              <a:rPr lang="en-US" sz="1800" dirty="0">
                <a:ea typeface="+mn-lt"/>
                <a:cs typeface="+mn-lt"/>
              </a:rPr>
              <a:t> π</a:t>
            </a:r>
            <a:r>
              <a:rPr lang="en-US" sz="1800" dirty="0" err="1">
                <a:ea typeface="+mn-lt"/>
                <a:cs typeface="+mn-lt"/>
              </a:rPr>
              <a:t>ρο</a:t>
            </a:r>
            <a:r>
              <a:rPr lang="en-US" sz="1800" dirty="0">
                <a:ea typeface="+mn-lt"/>
                <a:cs typeface="+mn-lt"/>
              </a:rPr>
              <a:t>β</a:t>
            </a:r>
            <a:r>
              <a:rPr lang="en-US" sz="1800" dirty="0" err="1">
                <a:ea typeface="+mn-lt"/>
                <a:cs typeface="+mn-lt"/>
              </a:rPr>
              <a:t>λημάτων</a:t>
            </a:r>
            <a:r>
              <a:rPr lang="en-US" sz="1800" dirty="0">
                <a:ea typeface="+mn-lt"/>
                <a:cs typeface="+mn-lt"/>
              </a:rPr>
              <a:t>, π</a:t>
            </a:r>
            <a:r>
              <a:rPr lang="en-US" sz="1800" dirty="0" err="1">
                <a:ea typeface="+mn-lt"/>
                <a:cs typeface="+mn-lt"/>
              </a:rPr>
              <a:t>ράγμ</a:t>
            </a:r>
            <a:r>
              <a:rPr lang="en-US" sz="1800" dirty="0">
                <a:ea typeface="+mn-lt"/>
                <a:cs typeface="+mn-lt"/>
              </a:rPr>
              <a:t>α π</a:t>
            </a:r>
            <a:r>
              <a:rPr lang="en-US" sz="1800" dirty="0" err="1">
                <a:ea typeface="+mn-lt"/>
                <a:cs typeface="+mn-lt"/>
              </a:rPr>
              <a:t>ου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ενισχύει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την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τάση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γι</a:t>
            </a:r>
            <a:r>
              <a:rPr lang="en-US" sz="1800" dirty="0">
                <a:ea typeface="+mn-lt"/>
                <a:cs typeface="+mn-lt"/>
              </a:rPr>
              <a:t>α </a:t>
            </a:r>
            <a:r>
              <a:rPr lang="en-US" sz="1800" dirty="0" err="1">
                <a:ea typeface="+mn-lt"/>
                <a:cs typeface="+mn-lt"/>
              </a:rPr>
              <a:t>γενίκευση</a:t>
            </a:r>
            <a:endParaRPr lang="en-US" sz="1800" dirty="0" err="1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29BD279-68D6-4374-A25D-044358249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223393-D916-47A5-833D-85E9ECDA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361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E68C35-0307-4DBB-9BB2-51A0BC80F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B4461734-7A1F-4C43-9DD1-82961A9BC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F76B182E-353C-4F09-98E3-D0D9D094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400DE8-1D53-4646-90F7-E915C1E42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01" y="603503"/>
            <a:ext cx="10851735" cy="1739267"/>
          </a:xfrm>
        </p:spPr>
        <p:txBody>
          <a:bodyPr anchor="t">
            <a:normAutofit/>
          </a:bodyPr>
          <a:lstStyle/>
          <a:p>
            <a:r>
              <a:rPr lang="en-US"/>
              <a:t>Έντυπο υλικό - Διαδίκτυο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A32DD4E3-F3A5-479E-9FC8-93181F7AB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A5C97BEA-9A67-4872-9526-42EECD54C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B57911-D4DD-4DD4-85E9-158484AA93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772570"/>
              </p:ext>
            </p:extLst>
          </p:nvPr>
        </p:nvGraphicFramePr>
        <p:xfrm>
          <a:off x="1948329" y="2515751"/>
          <a:ext cx="8716504" cy="3231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7862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696FBF-0951-4560-B82F-318E9428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4800"/>
              <a:t>Βέλτιστη χρήση του διαδικτύου προκύπτει μετά την επίλυση 3 προβλημάτων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D7FAF2-421C-43CD-8F75-374AF7106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235999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792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8">
            <a:extLst>
              <a:ext uri="{FF2B5EF4-FFF2-40B4-BE49-F238E27FC236}">
                <a16:creationId xmlns:a16="http://schemas.microsoft.com/office/drawing/2014/main" id="{BF9286D4-7AB4-4607-B491-39A595357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ackground Gray Rectangle">
            <a:extLst>
              <a:ext uri="{FF2B5EF4-FFF2-40B4-BE49-F238E27FC236}">
                <a16:creationId xmlns:a16="http://schemas.microsoft.com/office/drawing/2014/main" id="{C5547980-FC15-420A-AB09-867110FD6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White Rectangle">
            <a:extLst>
              <a:ext uri="{FF2B5EF4-FFF2-40B4-BE49-F238E27FC236}">
                <a16:creationId xmlns:a16="http://schemas.microsoft.com/office/drawing/2014/main" id="{DB5A9F3F-CEFA-48C9-BA7B-BD2EBBC71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66FF0-025D-47B3-8F3A-C5EC04994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1688" y="948519"/>
            <a:ext cx="4185360" cy="4976179"/>
          </a:xfrm>
        </p:spPr>
        <p:txBody>
          <a:bodyPr>
            <a:normAutofit/>
          </a:bodyPr>
          <a:lstStyle/>
          <a:p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Χάσμ</a:t>
            </a:r>
            <a:r>
              <a:rPr lang="en-US" dirty="0"/>
              <a:t>α</a:t>
            </a:r>
            <a:r>
              <a:rPr lang="en-US" dirty="0" err="1"/>
              <a:t>τος</a:t>
            </a:r>
          </a:p>
        </p:txBody>
      </p:sp>
      <p:cxnSp>
        <p:nvCxnSpPr>
          <p:cNvPr id="16" name="Vertical Connector">
            <a:extLst>
              <a:ext uri="{FF2B5EF4-FFF2-40B4-BE49-F238E27FC236}">
                <a16:creationId xmlns:a16="http://schemas.microsoft.com/office/drawing/2014/main" id="{5EF257B4-536F-43F8-B592-C5C82EC9D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Horizontal Connector 2">
            <a:extLst>
              <a:ext uri="{FF2B5EF4-FFF2-40B4-BE49-F238E27FC236}">
                <a16:creationId xmlns:a16="http://schemas.microsoft.com/office/drawing/2014/main" id="{C267A879-D70E-4568-868D-00157FAC4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7EB066C7-E5A5-4F3B-95B6-FABC3E2988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201267"/>
              </p:ext>
            </p:extLst>
          </p:nvPr>
        </p:nvGraphicFramePr>
        <p:xfrm>
          <a:off x="248140" y="753026"/>
          <a:ext cx="6635260" cy="5381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291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E68C35-0307-4DBB-9BB2-51A0BC80F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B4461734-7A1F-4C43-9DD1-82961A9BC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F76B182E-353C-4F09-98E3-D0D9D094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59694C-8C61-4023-A9FF-91017618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01" y="603503"/>
            <a:ext cx="10851735" cy="1739267"/>
          </a:xfrm>
        </p:spPr>
        <p:txBody>
          <a:bodyPr anchor="t">
            <a:normAutofit/>
          </a:bodyPr>
          <a:lstStyle/>
          <a:p>
            <a:r>
              <a:rPr lang="en-US" sz="4800">
                <a:ea typeface="+mj-lt"/>
                <a:cs typeface="+mj-lt"/>
              </a:rPr>
              <a:t>Τι πρέπει να λαμβάνει υπόψη η διδασκαλία του γραμματισμού σήμερα</a:t>
            </a:r>
            <a:endParaRPr lang="en-US" sz="4800"/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A32DD4E3-F3A5-479E-9FC8-93181F7AB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A5C97BEA-9A67-4872-9526-42EECD54C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02DC17-F66C-4E2E-A737-D8711C792C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315069"/>
              </p:ext>
            </p:extLst>
          </p:nvPr>
        </p:nvGraphicFramePr>
        <p:xfrm>
          <a:off x="1948329" y="2515751"/>
          <a:ext cx="8716504" cy="3231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3956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FEC58-9641-488A-8377-A3BEED5ED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Bι</a:t>
            </a:r>
            <a:r>
              <a:rPr lang="en-US" dirty="0"/>
              <a:t>β</a:t>
            </a:r>
            <a:r>
              <a:rPr lang="en-US" dirty="0" err="1"/>
              <a:t>λιογρ</a:t>
            </a:r>
            <a:r>
              <a:rPr lang="en-US" dirty="0"/>
              <a:t>α</a:t>
            </a:r>
            <a:r>
              <a:rPr lang="en-US" dirty="0" err="1"/>
              <a:t>φί</a:t>
            </a:r>
            <a:r>
              <a:rPr lang="en-US" dirty="0"/>
              <a:t>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4ADB-7160-4EA5-8C8B-ACFCFA416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Οng</a:t>
            </a:r>
            <a:r>
              <a:rPr lang="en-US" dirty="0"/>
              <a:t>, Walter J.,1997.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i="1" dirty="0">
                <a:ea typeface="+mn-lt"/>
                <a:cs typeface="+mn-lt"/>
              </a:rPr>
              <a:t>ΠΡΟΦΟΡΙΚΟΤΗΤΑ ΚΑΙ ΕΓΓΡΑΜΜΑΤΟΣΥΝΗ Ή </a:t>
            </a:r>
            <a:r>
              <a:rPr lang="en-US" i="1" dirty="0" err="1">
                <a:ea typeface="+mn-lt"/>
                <a:cs typeface="+mn-lt"/>
              </a:rPr>
              <a:t>έκτεχνολόγηση</a:t>
            </a:r>
            <a:r>
              <a:rPr lang="en-US" i="1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τοϋ</a:t>
            </a:r>
            <a:r>
              <a:rPr lang="en-US" i="1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λόγου</a:t>
            </a:r>
            <a:r>
              <a:rPr lang="en-US" i="1" dirty="0">
                <a:ea typeface="+mn-lt"/>
                <a:cs typeface="+mn-lt"/>
              </a:rPr>
              <a:t>. </a:t>
            </a:r>
            <a:r>
              <a:rPr lang="en-US" dirty="0">
                <a:ea typeface="+mn-lt"/>
                <a:cs typeface="+mn-lt"/>
              </a:rPr>
              <a:t>ΠΑΝΕΠΙΣΤΗΜΙΑΚΕΣ ΕΚΔΟΣΕΙΣ ΚΡΗΤΗΣ</a:t>
            </a:r>
          </a:p>
          <a:p>
            <a:r>
              <a:rPr lang="en-US" dirty="0" err="1"/>
              <a:t>Κristmundsson</a:t>
            </a:r>
            <a:r>
              <a:rPr lang="en-US" dirty="0"/>
              <a:t>, G.,   . </a:t>
            </a:r>
            <a:r>
              <a:rPr lang="en-US" dirty="0" err="1"/>
              <a:t>Tι</a:t>
            </a:r>
            <a:r>
              <a:rPr lang="en-US" dirty="0"/>
              <a:t> π</a:t>
            </a:r>
            <a:r>
              <a:rPr lang="en-US" dirty="0" err="1"/>
              <a:t>ρέ</a:t>
            </a:r>
            <a:r>
              <a:rPr lang="en-US" dirty="0"/>
              <a:t>π</a:t>
            </a:r>
            <a:r>
              <a:rPr lang="en-US" dirty="0" err="1"/>
              <a:t>ει</a:t>
            </a:r>
            <a:r>
              <a:rPr lang="en-US" dirty="0"/>
              <a:t> τα πα</a:t>
            </a:r>
            <a:r>
              <a:rPr lang="en-US" dirty="0" err="1"/>
              <a:t>ιδιά</a:t>
            </a:r>
            <a:r>
              <a:rPr lang="en-US" dirty="0"/>
              <a:t> να </a:t>
            </a:r>
            <a:r>
              <a:rPr lang="en-US" dirty="0" err="1"/>
              <a:t>μάθουν</a:t>
            </a:r>
            <a:r>
              <a:rPr lang="en-US" dirty="0"/>
              <a:t> και </a:t>
            </a:r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έχουμε</a:t>
            </a:r>
            <a:r>
              <a:rPr lang="en-US" dirty="0"/>
              <a:t> υπ</a:t>
            </a:r>
            <a:r>
              <a:rPr lang="en-US" dirty="0" err="1"/>
              <a:t>οχρέωση</a:t>
            </a:r>
            <a:r>
              <a:rPr lang="en-US" dirty="0"/>
              <a:t> να τα </a:t>
            </a:r>
            <a:r>
              <a:rPr lang="en-US" dirty="0" err="1"/>
              <a:t>διδάξουμε</a:t>
            </a:r>
            <a:r>
              <a:rPr lang="en-US" dirty="0"/>
              <a:t>; </a:t>
            </a:r>
            <a:r>
              <a:rPr lang="en-US" dirty="0" err="1"/>
              <a:t>στο</a:t>
            </a:r>
            <a:r>
              <a:rPr lang="en-US" dirty="0"/>
              <a:t> Παπ</a:t>
            </a:r>
            <a:r>
              <a:rPr lang="en-US" dirty="0" err="1"/>
              <a:t>ούλι</a:t>
            </a:r>
            <a:r>
              <a:rPr lang="en-US" dirty="0"/>
              <a:t>α- </a:t>
            </a:r>
            <a:r>
              <a:rPr lang="en-US" dirty="0" err="1"/>
              <a:t>Τζελέ</a:t>
            </a:r>
            <a:r>
              <a:rPr lang="en-US" dirty="0"/>
              <a:t>πη, Πανα</a:t>
            </a:r>
            <a:r>
              <a:rPr lang="en-US" dirty="0" err="1"/>
              <a:t>γιώτ</a:t>
            </a:r>
            <a:r>
              <a:rPr lang="en-US" dirty="0"/>
              <a:t>α (2004) </a:t>
            </a:r>
            <a:r>
              <a:rPr lang="en-US" i="1" dirty="0" err="1"/>
              <a:t>Γλώσσ</a:t>
            </a:r>
            <a:r>
              <a:rPr lang="en-US" i="1" dirty="0"/>
              <a:t>α και </a:t>
            </a:r>
            <a:r>
              <a:rPr lang="en-US" i="1" dirty="0" err="1"/>
              <a:t>Γρ</a:t>
            </a:r>
            <a:r>
              <a:rPr lang="en-US" i="1" dirty="0"/>
              <a:t>α</a:t>
            </a:r>
            <a:r>
              <a:rPr lang="en-US" i="1" dirty="0" err="1"/>
              <a:t>μμ</a:t>
            </a:r>
            <a:r>
              <a:rPr lang="en-US" i="1" dirty="0"/>
              <a:t>α</a:t>
            </a:r>
            <a:r>
              <a:rPr lang="en-US" i="1" dirty="0" err="1"/>
              <a:t>τισμός</a:t>
            </a:r>
            <a:r>
              <a:rPr lang="en-US" i="1" dirty="0"/>
              <a:t> </a:t>
            </a:r>
            <a:r>
              <a:rPr lang="en-US" i="1" dirty="0" err="1"/>
              <a:t>στη</a:t>
            </a:r>
            <a:r>
              <a:rPr lang="en-US" i="1" dirty="0"/>
              <a:t> </a:t>
            </a:r>
            <a:r>
              <a:rPr lang="en-US" i="1" dirty="0" err="1"/>
              <a:t>Νέ</a:t>
            </a:r>
            <a:r>
              <a:rPr lang="en-US" i="1" dirty="0"/>
              <a:t>α </a:t>
            </a:r>
            <a:r>
              <a:rPr lang="en-US" i="1" dirty="0" err="1"/>
              <a:t>Χιλιετί</a:t>
            </a:r>
            <a:r>
              <a:rPr lang="en-US" i="1" dirty="0"/>
              <a:t>α </a:t>
            </a:r>
          </a:p>
        </p:txBody>
      </p:sp>
    </p:spTree>
    <p:extLst>
      <p:ext uri="{BB962C8B-B14F-4D97-AF65-F5344CB8AC3E}">
        <p14:creationId xmlns:p14="http://schemas.microsoft.com/office/powerpoint/2010/main" val="2789338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0695B-AEF6-4637-B9C6-EAC65889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 err="1"/>
              <a:t>Αυτόνομο</a:t>
            </a:r>
            <a:r>
              <a:rPr lang="en-US" dirty="0"/>
              <a:t> </a:t>
            </a:r>
            <a:r>
              <a:rPr lang="en-US" dirty="0" err="1"/>
              <a:t>μοντέλο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16BA50-FCAC-4AB6-A6E5-43D035A065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488410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930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86E5BB-4BDE-4F6E-B3CC-541269524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0F0C73-498F-4D20-8FCB-3CC8DDA04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205016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790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E1540-27BB-40F1-93E6-85573907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4800"/>
              <a:t>Ο </a:t>
            </a:r>
            <a:r>
              <a:rPr lang="en-US" sz="4800" err="1"/>
              <a:t>γρ</a:t>
            </a:r>
            <a:r>
              <a:rPr lang="en-US" sz="4800"/>
              <a:t>α</a:t>
            </a:r>
            <a:r>
              <a:rPr lang="en-US" sz="4800" err="1"/>
              <a:t>μμ</a:t>
            </a:r>
            <a:r>
              <a:rPr lang="en-US" sz="4800"/>
              <a:t>α</a:t>
            </a:r>
            <a:r>
              <a:rPr lang="en-US" sz="4800" err="1"/>
              <a:t>τισμός</a:t>
            </a:r>
            <a:r>
              <a:rPr lang="en-US" sz="4800"/>
              <a:t> </a:t>
            </a:r>
            <a:r>
              <a:rPr lang="en-US" sz="4800" err="1"/>
              <a:t>δεν</a:t>
            </a:r>
            <a:r>
              <a:rPr lang="en-US" sz="4800"/>
              <a:t> επ</a:t>
            </a:r>
            <a:r>
              <a:rPr lang="en-US" sz="4800" err="1"/>
              <a:t>ιφέρει</a:t>
            </a:r>
            <a:r>
              <a:rPr lang="en-US" sz="4800"/>
              <a:t> οπ</a:t>
            </a:r>
            <a:r>
              <a:rPr lang="en-US" sz="4800" err="1"/>
              <a:t>ωσδή</a:t>
            </a:r>
            <a:r>
              <a:rPr lang="en-US" sz="4800"/>
              <a:t>π</a:t>
            </a:r>
            <a:r>
              <a:rPr lang="en-US" sz="4800" err="1"/>
              <a:t>οτε</a:t>
            </a:r>
            <a:r>
              <a:rPr lang="en-US" sz="4800"/>
              <a:t> </a:t>
            </a:r>
            <a:r>
              <a:rPr lang="en-US" sz="4800" err="1"/>
              <a:t>κοινωνικές</a:t>
            </a:r>
            <a:r>
              <a:rPr lang="en-US" sz="4800"/>
              <a:t> και </a:t>
            </a:r>
            <a:r>
              <a:rPr lang="en-US" sz="4800" err="1"/>
              <a:t>γνωστικές</a:t>
            </a:r>
            <a:r>
              <a:rPr lang="en-US" sz="4800"/>
              <a:t> α</a:t>
            </a:r>
            <a:r>
              <a:rPr lang="en-US" sz="4800" err="1"/>
              <a:t>λλ</a:t>
            </a:r>
            <a:r>
              <a:rPr lang="en-US" sz="4800"/>
              <a:t>α</a:t>
            </a:r>
            <a:r>
              <a:rPr lang="en-US" sz="4800" err="1"/>
              <a:t>γές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85935A-07D8-4607-BE85-9E47A0786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64272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780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8172-92BF-411A-B51A-D78272E0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Περιορισμένη</a:t>
            </a:r>
            <a:r>
              <a:rPr lang="en-US" dirty="0"/>
              <a:t> </a:t>
            </a:r>
            <a:r>
              <a:rPr lang="en-US" dirty="0" err="1"/>
              <a:t>εγγρ</a:t>
            </a:r>
            <a:r>
              <a:rPr lang="en-US" dirty="0"/>
              <a:t>αμα</a:t>
            </a:r>
            <a:r>
              <a:rPr lang="en-US" dirty="0" err="1"/>
              <a:t>τοσύνη</a:t>
            </a:r>
            <a:r>
              <a:rPr lang="en-US" dirty="0"/>
              <a:t> (Goody, 1968, 1977 όπ</a:t>
            </a:r>
            <a:r>
              <a:rPr lang="en-US" dirty="0" err="1"/>
              <a:t>ως</a:t>
            </a:r>
            <a:r>
              <a:rPr lang="en-US" dirty="0"/>
              <a:t> ανα</a:t>
            </a:r>
            <a:r>
              <a:rPr lang="en-US" dirty="0" err="1"/>
              <a:t>φέρετ</a:t>
            </a:r>
            <a:r>
              <a:rPr lang="en-US" dirty="0"/>
              <a:t>αι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Οng</a:t>
            </a:r>
            <a:r>
              <a:rPr lang="en-US" dirty="0"/>
              <a:t>, 1997)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330CCE0-4E76-46E2-B851-108C421FD9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0625" y="1825625"/>
          <a:ext cx="10543031" cy="420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A10070C-669A-4D94-8005-110E6628F29E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5258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FD88411-503D-41A0-BB5E-1C5AC703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0448CEF0-D07B-484A-9005-35C372FF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015CAE92-A031-4F85-8B52-4959DB81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3F5FF-68ED-466D-80E5-1FF36B817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3" y="606564"/>
            <a:ext cx="10858705" cy="2110122"/>
          </a:xfrm>
        </p:spPr>
        <p:txBody>
          <a:bodyPr anchor="t">
            <a:normAutofit/>
          </a:bodyPr>
          <a:lstStyle/>
          <a:p>
            <a:r>
              <a:rPr lang="en-US" dirty="0" err="1"/>
              <a:t>Δύο</a:t>
            </a:r>
            <a:r>
              <a:rPr lang="en-US" dirty="0"/>
              <a:t> </a:t>
            </a:r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γνώση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89A06E1F-9CD9-4689-B2ED-766AD195A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7DF25515-8844-4534-AA1D-955AED0A5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79AC83-97BC-48D4-BBF4-67560AFA5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033759"/>
              </p:ext>
            </p:extLst>
          </p:nvPr>
        </p:nvGraphicFramePr>
        <p:xfrm>
          <a:off x="2168105" y="2770704"/>
          <a:ext cx="9276062" cy="329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0355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EF1DB2-3377-4FDA-A0BD-A3E62351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 err="1"/>
              <a:t>Πρό</a:t>
            </a:r>
            <a:r>
              <a:rPr lang="en-US" dirty="0"/>
              <a:t>β</a:t>
            </a:r>
            <a:r>
              <a:rPr lang="en-US" dirty="0" err="1"/>
              <a:t>λημ</a:t>
            </a:r>
            <a:r>
              <a:rPr lang="en-US" dirty="0"/>
              <a:t>α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θεωριών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AC3103-65FD-430B-876E-D1CE8CF9BF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255385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417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93A8-36E0-4AB6-97F3-0C0D3E46D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Iδεολογικό</a:t>
            </a:r>
            <a:r>
              <a:rPr lang="en-US" dirty="0"/>
              <a:t> </a:t>
            </a:r>
            <a:r>
              <a:rPr lang="en-US" dirty="0" err="1"/>
              <a:t>μοντέλο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C2B288-C43D-471F-AFC4-31E9449735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0625" y="1825625"/>
          <a:ext cx="10543031" cy="420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875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 Them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Dante">
      <a:majorFont>
        <a:latin typeface="Georgia Pro"/>
        <a:ea typeface=""/>
        <a:cs typeface=""/>
      </a:majorFont>
      <a:minorFont>
        <a:latin typeface="Georgi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1008</Words>
  <Application>Microsoft Office PowerPoint</Application>
  <PresentationFormat>Widescreen</PresentationFormat>
  <Paragraphs>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Dante (Headings)2</vt:lpstr>
      <vt:lpstr>Georgia Pro</vt:lpstr>
      <vt:lpstr>Helvetica Neue Medium</vt:lpstr>
      <vt:lpstr>Wingdings 2</vt:lpstr>
      <vt:lpstr>OffsetVTI</vt:lpstr>
      <vt:lpstr>Αυτόνομο και Ιδεολογικό Μοντέλο</vt:lpstr>
      <vt:lpstr>Θεωρίες του Χάσματος</vt:lpstr>
      <vt:lpstr>Αυτόνομο μοντέλο</vt:lpstr>
      <vt:lpstr>PowerPoint Presentation</vt:lpstr>
      <vt:lpstr>Ο γραμματισμός δεν επιφέρει οπωσδήποτε κοινωνικές και γνωστικές αλλαγές</vt:lpstr>
      <vt:lpstr>Περιορισμένη εγγραματοσύνη (Goody, 1968, 1977 όπως αναφέρεται στο Οng, 1997)</vt:lpstr>
      <vt:lpstr>Δύο θεωρίες για τη γνώση</vt:lpstr>
      <vt:lpstr>Πρόβλημα των θεωριών</vt:lpstr>
      <vt:lpstr>Iδεολογικό μοντέλο</vt:lpstr>
      <vt:lpstr>Aπορρίπτεται η άποψη ότι</vt:lpstr>
      <vt:lpstr>Συνεχές επικοινωνίας</vt:lpstr>
      <vt:lpstr>Η γραφή επιννοήθηκε ή επιβλήθηκε;</vt:lpstr>
      <vt:lpstr>Etic vs emic έννοιες</vt:lpstr>
      <vt:lpstr>Κονστρουκτιβισμός</vt:lpstr>
      <vt:lpstr>Έρευνα των Scribner καί Cole</vt:lpstr>
      <vt:lpstr> Scribner καί Cole (1973,1981) </vt:lpstr>
      <vt:lpstr>PowerPoint Presentation</vt:lpstr>
      <vt:lpstr>Έντυπο υλικό - Διαδίκτυο</vt:lpstr>
      <vt:lpstr>Βέλτιστη χρήση του διαδικτύου προκύπτει μετά την επίλυση 3 προβλημάτων</vt:lpstr>
      <vt:lpstr>Τι πρέπει να λαμβάνει υπόψη η διδασκαλία του γραμματισμού σήμερα</vt:lpstr>
      <vt:lpstr>Bιβλιογραφία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Chrysanthi Tiliakou</cp:lastModifiedBy>
  <cp:revision>566</cp:revision>
  <dcterms:created xsi:type="dcterms:W3CDTF">2021-10-26T10:02:20Z</dcterms:created>
  <dcterms:modified xsi:type="dcterms:W3CDTF">2021-12-28T15:05:42Z</dcterms:modified>
</cp:coreProperties>
</file>