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4"/>
  </p:sldMasterIdLst>
  <p:notesMasterIdLst>
    <p:notesMasterId r:id="rId58"/>
  </p:notesMasterIdLst>
  <p:handoutMasterIdLst>
    <p:handoutMasterId r:id="rId59"/>
  </p:handoutMasterIdLst>
  <p:sldIdLst>
    <p:sldId id="256" r:id="rId5"/>
    <p:sldId id="334" r:id="rId6"/>
    <p:sldId id="419" r:id="rId7"/>
    <p:sldId id="336" r:id="rId8"/>
    <p:sldId id="338" r:id="rId9"/>
    <p:sldId id="412" r:id="rId10"/>
    <p:sldId id="413" r:id="rId11"/>
    <p:sldId id="463" r:id="rId12"/>
    <p:sldId id="349" r:id="rId13"/>
    <p:sldId id="450" r:id="rId14"/>
    <p:sldId id="451" r:id="rId15"/>
    <p:sldId id="420" r:id="rId16"/>
    <p:sldId id="421" r:id="rId17"/>
    <p:sldId id="461" r:id="rId18"/>
    <p:sldId id="431" r:id="rId19"/>
    <p:sldId id="435" r:id="rId20"/>
    <p:sldId id="438" r:id="rId21"/>
    <p:sldId id="436" r:id="rId22"/>
    <p:sldId id="437" r:id="rId23"/>
    <p:sldId id="433" r:id="rId24"/>
    <p:sldId id="432" r:id="rId25"/>
    <p:sldId id="337" r:id="rId26"/>
    <p:sldId id="415" r:id="rId27"/>
    <p:sldId id="340" r:id="rId28"/>
    <p:sldId id="389" r:id="rId29"/>
    <p:sldId id="390" r:id="rId30"/>
    <p:sldId id="391" r:id="rId31"/>
    <p:sldId id="439" r:id="rId32"/>
    <p:sldId id="452" r:id="rId33"/>
    <p:sldId id="355" r:id="rId34"/>
    <p:sldId id="442" r:id="rId35"/>
    <p:sldId id="441" r:id="rId36"/>
    <p:sldId id="443" r:id="rId37"/>
    <p:sldId id="459" r:id="rId38"/>
    <p:sldId id="339" r:id="rId39"/>
    <p:sldId id="453" r:id="rId40"/>
    <p:sldId id="454" r:id="rId41"/>
    <p:sldId id="370" r:id="rId42"/>
    <p:sldId id="372" r:id="rId43"/>
    <p:sldId id="374" r:id="rId44"/>
    <p:sldId id="444" r:id="rId45"/>
    <p:sldId id="460" r:id="rId46"/>
    <p:sldId id="457" r:id="rId47"/>
    <p:sldId id="350" r:id="rId48"/>
    <p:sldId id="422" r:id="rId49"/>
    <p:sldId id="351" r:id="rId50"/>
    <p:sldId id="423" r:id="rId51"/>
    <p:sldId id="424" r:id="rId52"/>
    <p:sldId id="425" r:id="rId53"/>
    <p:sldId id="426" r:id="rId54"/>
    <p:sldId id="427" r:id="rId55"/>
    <p:sldId id="428" r:id="rId56"/>
    <p:sldId id="462" r:id="rId57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5221"/>
    <a:srgbClr val="0D0DFF"/>
    <a:srgbClr val="1F2C8F"/>
    <a:srgbClr val="6F5829"/>
    <a:srgbClr val="CC7832"/>
    <a:srgbClr val="DE8C8C"/>
    <a:srgbClr val="202C8F"/>
    <a:srgbClr val="FDFBF6"/>
    <a:srgbClr val="AAC4E9"/>
    <a:srgbClr val="F5C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F0FB16-995A-4309-9526-87E22E511918}" v="944" dt="2025-11-20T18:55:02.103"/>
  </p1510:revLst>
</p1510:revInfo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22" autoAdjust="0"/>
    <p:restoredTop sz="95388" autoAdjust="0"/>
  </p:normalViewPr>
  <p:slideViewPr>
    <p:cSldViewPr snapToGrid="0" snapToObjects="1">
      <p:cViewPr varScale="1">
        <p:scale>
          <a:sx n="107" d="100"/>
          <a:sy n="107" d="100"/>
        </p:scale>
        <p:origin x="804" y="102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66" Type="http://schemas.microsoft.com/office/2018/10/relationships/authors" Target="authors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os Zampoglou" userId="d1c5f5e2e88cc5e5" providerId="LiveId" clId="{F9787DCC-E1BD-4D09-A9C9-CFE329542FD3}"/>
    <pc:docChg chg="modSld">
      <pc:chgData name="Markos Zampoglou" userId="d1c5f5e2e88cc5e5" providerId="LiveId" clId="{F9787DCC-E1BD-4D09-A9C9-CFE329542FD3}" dt="2025-10-31T14:26:29.879" v="205"/>
      <pc:docMkLst>
        <pc:docMk/>
      </pc:docMkLst>
      <pc:sldChg chg="addSp modSp mod modAnim">
        <pc:chgData name="Markos Zampoglou" userId="d1c5f5e2e88cc5e5" providerId="LiveId" clId="{F9787DCC-E1BD-4D09-A9C9-CFE329542FD3}" dt="2025-10-31T14:26:29.879" v="205"/>
        <pc:sldMkLst>
          <pc:docMk/>
          <pc:sldMk cId="123378788" sldId="423"/>
        </pc:sldMkLst>
        <pc:spChg chg="mod">
          <ac:chgData name="Markos Zampoglou" userId="d1c5f5e2e88cc5e5" providerId="LiveId" clId="{F9787DCC-E1BD-4D09-A9C9-CFE329542FD3}" dt="2025-10-31T14:22:50.799" v="8" actId="20577"/>
          <ac:spMkLst>
            <pc:docMk/>
            <pc:sldMk cId="123378788" sldId="423"/>
            <ac:spMk id="2" creationId="{825AB0BD-C2B2-B7D7-17BD-B54ECEDA456B}"/>
          </ac:spMkLst>
        </pc:spChg>
        <pc:spChg chg="mod">
          <ac:chgData name="Markos Zampoglou" userId="d1c5f5e2e88cc5e5" providerId="LiveId" clId="{F9787DCC-E1BD-4D09-A9C9-CFE329542FD3}" dt="2025-10-31T14:24:03.063" v="17"/>
          <ac:spMkLst>
            <pc:docMk/>
            <pc:sldMk cId="123378788" sldId="423"/>
            <ac:spMk id="3" creationId="{9D671977-BCCB-7EA6-1AAC-29C973C25841}"/>
          </ac:spMkLst>
        </pc:spChg>
        <pc:spChg chg="add mod">
          <ac:chgData name="Markos Zampoglou" userId="d1c5f5e2e88cc5e5" providerId="LiveId" clId="{F9787DCC-E1BD-4D09-A9C9-CFE329542FD3}" dt="2025-10-31T14:26:06.602" v="202" actId="115"/>
          <ac:spMkLst>
            <pc:docMk/>
            <pc:sldMk cId="123378788" sldId="423"/>
            <ac:spMk id="6" creationId="{129E07F0-1CE6-1B87-1F4E-48F45E0E7DEC}"/>
          </ac:spMkLst>
        </pc:spChg>
        <pc:spChg chg="mod">
          <ac:chgData name="Markos Zampoglou" userId="d1c5f5e2e88cc5e5" providerId="LiveId" clId="{F9787DCC-E1BD-4D09-A9C9-CFE329542FD3}" dt="2025-10-31T14:23:59.216" v="16" actId="20577"/>
          <ac:spMkLst>
            <pc:docMk/>
            <pc:sldMk cId="123378788" sldId="423"/>
            <ac:spMk id="14" creationId="{66C23F53-EFB5-4E79-F5D0-410FB8E280CF}"/>
          </ac:spMkLst>
        </pc:spChg>
      </pc:sldChg>
    </pc:docChg>
  </pc:docChgLst>
  <pc:docChgLst>
    <pc:chgData name="Markos Zampoglou" userId="d1c5f5e2e88cc5e5" providerId="LiveId" clId="{0E5A0CCA-BEE0-4EBD-BC48-8C0B084176E1}"/>
    <pc:docChg chg="undo custSel addSld delSld modSld sldOrd">
      <pc:chgData name="Markos Zampoglou" userId="d1c5f5e2e88cc5e5" providerId="LiveId" clId="{0E5A0CCA-BEE0-4EBD-BC48-8C0B084176E1}" dt="2025-10-31T15:40:11.514" v="6187" actId="114"/>
      <pc:docMkLst>
        <pc:docMk/>
      </pc:docMkLst>
      <pc:sldChg chg="modSp mod">
        <pc:chgData name="Markos Zampoglou" userId="d1c5f5e2e88cc5e5" providerId="LiveId" clId="{0E5A0CCA-BEE0-4EBD-BC48-8C0B084176E1}" dt="2025-10-31T10:54:33.965" v="2085" actId="20577"/>
        <pc:sldMkLst>
          <pc:docMk/>
          <pc:sldMk cId="1276517348" sldId="256"/>
        </pc:sldMkLst>
        <pc:spChg chg="mod">
          <ac:chgData name="Markos Zampoglou" userId="d1c5f5e2e88cc5e5" providerId="LiveId" clId="{0E5A0CCA-BEE0-4EBD-BC48-8C0B084176E1}" dt="2025-10-31T10:54:33.965" v="2085" actId="20577"/>
          <ac:spMkLst>
            <pc:docMk/>
            <pc:sldMk cId="1276517348" sldId="256"/>
            <ac:spMk id="5" creationId="{27711EBB-D3E0-007E-AC8A-47BF1BD10773}"/>
          </ac:spMkLst>
        </pc:spChg>
      </pc:sldChg>
      <pc:sldChg chg="addSp delSp modSp mod">
        <pc:chgData name="Markos Zampoglou" userId="d1c5f5e2e88cc5e5" providerId="LiveId" clId="{0E5A0CCA-BEE0-4EBD-BC48-8C0B084176E1}" dt="2025-10-31T10:59:42.315" v="2237" actId="14100"/>
        <pc:sldMkLst>
          <pc:docMk/>
          <pc:sldMk cId="2564344283" sldId="334"/>
        </pc:sldMkLst>
        <pc:spChg chg="mod">
          <ac:chgData name="Markos Zampoglou" userId="d1c5f5e2e88cc5e5" providerId="LiveId" clId="{0E5A0CCA-BEE0-4EBD-BC48-8C0B084176E1}" dt="2025-10-31T10:59:42.315" v="2237" actId="14100"/>
          <ac:spMkLst>
            <pc:docMk/>
            <pc:sldMk cId="2564344283" sldId="334"/>
            <ac:spMk id="7" creationId="{8CB9CF42-AB01-B700-79D5-8393EA09C248}"/>
          </ac:spMkLst>
        </pc:spChg>
      </pc:sldChg>
      <pc:sldChg chg="addSp delSp modSp mod ord chgLayout">
        <pc:chgData name="Markos Zampoglou" userId="d1c5f5e2e88cc5e5" providerId="LiveId" clId="{0E5A0CCA-BEE0-4EBD-BC48-8C0B084176E1}" dt="2025-10-31T11:41:57.739" v="2829" actId="14100"/>
        <pc:sldMkLst>
          <pc:docMk/>
          <pc:sldMk cId="2424869382" sldId="349"/>
        </pc:sldMkLst>
        <pc:spChg chg="mod ord">
          <ac:chgData name="Markos Zampoglou" userId="d1c5f5e2e88cc5e5" providerId="LiveId" clId="{0E5A0CCA-BEE0-4EBD-BC48-8C0B084176E1}" dt="2025-10-31T11:41:18.500" v="2823" actId="20577"/>
          <ac:spMkLst>
            <pc:docMk/>
            <pc:sldMk cId="2424869382" sldId="349"/>
            <ac:spMk id="2" creationId="{8C60BC9D-5D3C-3B8E-EE70-F98AA964B91E}"/>
          </ac:spMkLst>
        </pc:spChg>
        <pc:spChg chg="mod ord">
          <ac:chgData name="Markos Zampoglou" userId="d1c5f5e2e88cc5e5" providerId="LiveId" clId="{0E5A0CCA-BEE0-4EBD-BC48-8C0B084176E1}" dt="2025-10-31T11:30:10.477" v="2503" actId="6264"/>
          <ac:spMkLst>
            <pc:docMk/>
            <pc:sldMk cId="2424869382" sldId="349"/>
            <ac:spMk id="5" creationId="{2FEFB458-B7BA-A9D3-023E-2C411DBC0FBF}"/>
          </ac:spMkLst>
        </pc:spChg>
        <pc:spChg chg="add mod ord">
          <ac:chgData name="Markos Zampoglou" userId="d1c5f5e2e88cc5e5" providerId="LiveId" clId="{0E5A0CCA-BEE0-4EBD-BC48-8C0B084176E1}" dt="2025-10-31T11:41:42.941" v="2826" actId="21"/>
          <ac:spMkLst>
            <pc:docMk/>
            <pc:sldMk cId="2424869382" sldId="349"/>
            <ac:spMk id="8" creationId="{774456E8-5CE4-395D-9775-EB85DFBF9501}"/>
          </ac:spMkLst>
        </pc:spChg>
        <pc:spChg chg="mod ord">
          <ac:chgData name="Markos Zampoglou" userId="d1c5f5e2e88cc5e5" providerId="LiveId" clId="{0E5A0CCA-BEE0-4EBD-BC48-8C0B084176E1}" dt="2025-10-31T11:40:17.627" v="2810" actId="167"/>
          <ac:spMkLst>
            <pc:docMk/>
            <pc:sldMk cId="2424869382" sldId="349"/>
            <ac:spMk id="10" creationId="{46B950D0-1641-2D31-8B12-E849EF8685E9}"/>
          </ac:spMkLst>
        </pc:spChg>
        <pc:spChg chg="mod ord">
          <ac:chgData name="Markos Zampoglou" userId="d1c5f5e2e88cc5e5" providerId="LiveId" clId="{0E5A0CCA-BEE0-4EBD-BC48-8C0B084176E1}" dt="2025-10-31T11:40:17.627" v="2810" actId="167"/>
          <ac:spMkLst>
            <pc:docMk/>
            <pc:sldMk cId="2424869382" sldId="349"/>
            <ac:spMk id="11" creationId="{D782B6EF-9A9B-57E7-12FC-B40CF0E79752}"/>
          </ac:spMkLst>
        </pc:spChg>
        <pc:spChg chg="mod ord">
          <ac:chgData name="Markos Zampoglou" userId="d1c5f5e2e88cc5e5" providerId="LiveId" clId="{0E5A0CCA-BEE0-4EBD-BC48-8C0B084176E1}" dt="2025-10-31T11:40:35.267" v="2811" actId="1076"/>
          <ac:spMkLst>
            <pc:docMk/>
            <pc:sldMk cId="2424869382" sldId="349"/>
            <ac:spMk id="12" creationId="{301F9706-387A-32C7-3E8D-0564251FAD08}"/>
          </ac:spMkLst>
        </pc:spChg>
        <pc:spChg chg="mod ord">
          <ac:chgData name="Markos Zampoglou" userId="d1c5f5e2e88cc5e5" providerId="LiveId" clId="{0E5A0CCA-BEE0-4EBD-BC48-8C0B084176E1}" dt="2025-10-31T11:40:35.267" v="2811" actId="1076"/>
          <ac:spMkLst>
            <pc:docMk/>
            <pc:sldMk cId="2424869382" sldId="349"/>
            <ac:spMk id="13" creationId="{1BCC1760-73A9-8A84-581C-AAC5A696DCA0}"/>
          </ac:spMkLst>
        </pc:spChg>
      </pc:sldChg>
      <pc:sldChg chg="modSp mod ord">
        <pc:chgData name="Markos Zampoglou" userId="d1c5f5e2e88cc5e5" providerId="LiveId" clId="{0E5A0CCA-BEE0-4EBD-BC48-8C0B084176E1}" dt="2025-10-31T12:23:48.869" v="3123" actId="1076"/>
        <pc:sldMkLst>
          <pc:docMk/>
          <pc:sldMk cId="325389801" sldId="350"/>
        </pc:sldMkLst>
        <pc:spChg chg="mod">
          <ac:chgData name="Markos Zampoglou" userId="d1c5f5e2e88cc5e5" providerId="LiveId" clId="{0E5A0CCA-BEE0-4EBD-BC48-8C0B084176E1}" dt="2025-10-31T12:23:45.456" v="3122" actId="2711"/>
          <ac:spMkLst>
            <pc:docMk/>
            <pc:sldMk cId="325389801" sldId="350"/>
            <ac:spMk id="3" creationId="{9484440E-130A-1C22-90FD-220C0AE6B5D6}"/>
          </ac:spMkLst>
        </pc:spChg>
        <pc:spChg chg="mod">
          <ac:chgData name="Markos Zampoglou" userId="d1c5f5e2e88cc5e5" providerId="LiveId" clId="{0E5A0CCA-BEE0-4EBD-BC48-8C0B084176E1}" dt="2025-10-31T12:23:48.869" v="3123" actId="1076"/>
          <ac:spMkLst>
            <pc:docMk/>
            <pc:sldMk cId="325389801" sldId="350"/>
            <ac:spMk id="9" creationId="{B5839FDC-EEA3-F4C5-BFC3-F036C01C7A9C}"/>
          </ac:spMkLst>
        </pc:spChg>
        <pc:spChg chg="mod">
          <ac:chgData name="Markos Zampoglou" userId="d1c5f5e2e88cc5e5" providerId="LiveId" clId="{0E5A0CCA-BEE0-4EBD-BC48-8C0B084176E1}" dt="2025-10-31T12:22:58.398" v="3116" actId="404"/>
          <ac:spMkLst>
            <pc:docMk/>
            <pc:sldMk cId="325389801" sldId="350"/>
            <ac:spMk id="10" creationId="{815920A5-049D-6050-1CD5-9273E148335B}"/>
          </ac:spMkLst>
        </pc:spChg>
      </pc:sldChg>
      <pc:sldChg chg="addSp delSp modSp mod ord delAnim modAnim">
        <pc:chgData name="Markos Zampoglou" userId="d1c5f5e2e88cc5e5" providerId="LiveId" clId="{0E5A0CCA-BEE0-4EBD-BC48-8C0B084176E1}" dt="2025-10-31T15:29:31.097" v="5437" actId="1076"/>
        <pc:sldMkLst>
          <pc:docMk/>
          <pc:sldMk cId="2765299105" sldId="351"/>
        </pc:sldMkLst>
        <pc:spChg chg="mod">
          <ac:chgData name="Markos Zampoglou" userId="d1c5f5e2e88cc5e5" providerId="LiveId" clId="{0E5A0CCA-BEE0-4EBD-BC48-8C0B084176E1}" dt="2025-10-31T12:37:30.418" v="3771" actId="20577"/>
          <ac:spMkLst>
            <pc:docMk/>
            <pc:sldMk cId="2765299105" sldId="351"/>
            <ac:spMk id="2" creationId="{6B6B9A86-ABB1-536B-7F56-7E4553D44183}"/>
          </ac:spMkLst>
        </pc:spChg>
        <pc:spChg chg="mod">
          <ac:chgData name="Markos Zampoglou" userId="d1c5f5e2e88cc5e5" providerId="LiveId" clId="{0E5A0CCA-BEE0-4EBD-BC48-8C0B084176E1}" dt="2025-10-31T12:49:58.151" v="4336" actId="20577"/>
          <ac:spMkLst>
            <pc:docMk/>
            <pc:sldMk cId="2765299105" sldId="351"/>
            <ac:spMk id="3" creationId="{5C06DD8E-533F-1DD6-4BFF-17164609E12A}"/>
          </ac:spMkLst>
        </pc:spChg>
        <pc:spChg chg="add mod">
          <ac:chgData name="Markos Zampoglou" userId="d1c5f5e2e88cc5e5" providerId="LiveId" clId="{0E5A0CCA-BEE0-4EBD-BC48-8C0B084176E1}" dt="2025-10-31T15:29:31.097" v="5437" actId="1076"/>
          <ac:spMkLst>
            <pc:docMk/>
            <pc:sldMk cId="2765299105" sldId="351"/>
            <ac:spMk id="7" creationId="{D31B7C96-75C9-25A8-943F-7DC3AE7DBE2F}"/>
          </ac:spMkLst>
        </pc:spChg>
        <pc:spChg chg="add mod">
          <ac:chgData name="Markos Zampoglou" userId="d1c5f5e2e88cc5e5" providerId="LiveId" clId="{0E5A0CCA-BEE0-4EBD-BC48-8C0B084176E1}" dt="2025-10-31T15:29:31.097" v="5437" actId="1076"/>
          <ac:spMkLst>
            <pc:docMk/>
            <pc:sldMk cId="2765299105" sldId="351"/>
            <ac:spMk id="9" creationId="{E14C9D5A-65B9-79B4-E6BD-7DFA91ABFE9F}"/>
          </ac:spMkLst>
        </pc:spChg>
        <pc:spChg chg="add mod">
          <ac:chgData name="Markos Zampoglou" userId="d1c5f5e2e88cc5e5" providerId="LiveId" clId="{0E5A0CCA-BEE0-4EBD-BC48-8C0B084176E1}" dt="2025-10-31T15:29:27.009" v="5436" actId="1076"/>
          <ac:spMkLst>
            <pc:docMk/>
            <pc:sldMk cId="2765299105" sldId="351"/>
            <ac:spMk id="14" creationId="{35B97137-9C7E-D6AE-37DB-A766009D60C4}"/>
          </ac:spMkLst>
        </pc:spChg>
        <pc:spChg chg="add mod">
          <ac:chgData name="Markos Zampoglou" userId="d1c5f5e2e88cc5e5" providerId="LiveId" clId="{0E5A0CCA-BEE0-4EBD-BC48-8C0B084176E1}" dt="2025-10-31T15:29:31.097" v="5437" actId="1076"/>
          <ac:spMkLst>
            <pc:docMk/>
            <pc:sldMk cId="2765299105" sldId="351"/>
            <ac:spMk id="15" creationId="{A3D56836-B921-AB79-96AA-D4096A30146B}"/>
          </ac:spMkLst>
        </pc:spChg>
        <pc:spChg chg="add mod">
          <ac:chgData name="Markos Zampoglou" userId="d1c5f5e2e88cc5e5" providerId="LiveId" clId="{0E5A0CCA-BEE0-4EBD-BC48-8C0B084176E1}" dt="2025-10-31T15:29:31.097" v="5437" actId="1076"/>
          <ac:spMkLst>
            <pc:docMk/>
            <pc:sldMk cId="2765299105" sldId="351"/>
            <ac:spMk id="16" creationId="{E86CCA24-C561-4D94-A628-B167D0245216}"/>
          </ac:spMkLst>
        </pc:spChg>
        <pc:spChg chg="add mod">
          <ac:chgData name="Markos Zampoglou" userId="d1c5f5e2e88cc5e5" providerId="LiveId" clId="{0E5A0CCA-BEE0-4EBD-BC48-8C0B084176E1}" dt="2025-10-31T15:29:31.097" v="5437" actId="1076"/>
          <ac:spMkLst>
            <pc:docMk/>
            <pc:sldMk cId="2765299105" sldId="351"/>
            <ac:spMk id="18" creationId="{BE41427C-B918-EBD1-20AD-E912ABD8626A}"/>
          </ac:spMkLst>
        </pc:spChg>
        <pc:cxnChg chg="add mod">
          <ac:chgData name="Markos Zampoglou" userId="d1c5f5e2e88cc5e5" providerId="LiveId" clId="{0E5A0CCA-BEE0-4EBD-BC48-8C0B084176E1}" dt="2025-10-31T15:29:31.097" v="5437" actId="1076"/>
          <ac:cxnSpMkLst>
            <pc:docMk/>
            <pc:sldMk cId="2765299105" sldId="351"/>
            <ac:cxnSpMk id="8" creationId="{C2D7A6EA-50E3-B396-D920-D380C935B093}"/>
          </ac:cxnSpMkLst>
        </pc:cxnChg>
        <pc:cxnChg chg="add mod">
          <ac:chgData name="Markos Zampoglou" userId="d1c5f5e2e88cc5e5" providerId="LiveId" clId="{0E5A0CCA-BEE0-4EBD-BC48-8C0B084176E1}" dt="2025-10-31T15:29:31.097" v="5437" actId="1076"/>
          <ac:cxnSpMkLst>
            <pc:docMk/>
            <pc:sldMk cId="2765299105" sldId="351"/>
            <ac:cxnSpMk id="17" creationId="{6BFFFE6A-BD7E-9685-B6B9-6A210577B934}"/>
          </ac:cxnSpMkLst>
        </pc:cxnChg>
      </pc:sldChg>
      <pc:sldChg chg="modSp mod">
        <pc:chgData name="Markos Zampoglou" userId="d1c5f5e2e88cc5e5" providerId="LiveId" clId="{0E5A0CCA-BEE0-4EBD-BC48-8C0B084176E1}" dt="2025-10-31T11:20:02.037" v="2489" actId="20577"/>
        <pc:sldMkLst>
          <pc:docMk/>
          <pc:sldMk cId="2512246990" sldId="412"/>
        </pc:sldMkLst>
        <pc:spChg chg="mod">
          <ac:chgData name="Markos Zampoglou" userId="d1c5f5e2e88cc5e5" providerId="LiveId" clId="{0E5A0CCA-BEE0-4EBD-BC48-8C0B084176E1}" dt="2025-10-31T11:18:49.808" v="2432" actId="1036"/>
          <ac:spMkLst>
            <pc:docMk/>
            <pc:sldMk cId="2512246990" sldId="412"/>
            <ac:spMk id="20" creationId="{536C3D65-BFCB-87EA-6690-720C81D2BB48}"/>
          </ac:spMkLst>
        </pc:spChg>
        <pc:spChg chg="mod">
          <ac:chgData name="Markos Zampoglou" userId="d1c5f5e2e88cc5e5" providerId="LiveId" clId="{0E5A0CCA-BEE0-4EBD-BC48-8C0B084176E1}" dt="2025-10-31T11:20:02.037" v="2489" actId="20577"/>
          <ac:spMkLst>
            <pc:docMk/>
            <pc:sldMk cId="2512246990" sldId="412"/>
            <ac:spMk id="25" creationId="{03B0B1D5-B5A1-74BF-4527-248D07CCD237}"/>
          </ac:spMkLst>
        </pc:spChg>
        <pc:spChg chg="mod">
          <ac:chgData name="Markos Zampoglou" userId="d1c5f5e2e88cc5e5" providerId="LiveId" clId="{0E5A0CCA-BEE0-4EBD-BC48-8C0B084176E1}" dt="2025-10-31T11:19:31.898" v="2444" actId="20577"/>
          <ac:spMkLst>
            <pc:docMk/>
            <pc:sldMk cId="2512246990" sldId="412"/>
            <ac:spMk id="28" creationId="{C7A24F0E-C532-B27F-2811-ED88A6D77872}"/>
          </ac:spMkLst>
        </pc:spChg>
        <pc:cxnChg chg="mod">
          <ac:chgData name="Markos Zampoglou" userId="d1c5f5e2e88cc5e5" providerId="LiveId" clId="{0E5A0CCA-BEE0-4EBD-BC48-8C0B084176E1}" dt="2025-10-31T11:19:04.818" v="2435" actId="208"/>
          <ac:cxnSpMkLst>
            <pc:docMk/>
            <pc:sldMk cId="2512246990" sldId="412"/>
            <ac:cxnSpMk id="19" creationId="{48336677-7AC9-8DE7-4330-F2DE60EDCD26}"/>
          </ac:cxnSpMkLst>
        </pc:cxnChg>
        <pc:cxnChg chg="mod">
          <ac:chgData name="Markos Zampoglou" userId="d1c5f5e2e88cc5e5" providerId="LiveId" clId="{0E5A0CCA-BEE0-4EBD-BC48-8C0B084176E1}" dt="2025-10-31T11:19:49.875" v="2463" actId="20577"/>
          <ac:cxnSpMkLst>
            <pc:docMk/>
            <pc:sldMk cId="2512246990" sldId="412"/>
            <ac:cxnSpMk id="24" creationId="{CB30EB32-F4BC-4E75-3090-12B1C9CE9A72}"/>
          </ac:cxnSpMkLst>
        </pc:cxnChg>
        <pc:cxnChg chg="mod">
          <ac:chgData name="Markos Zampoglou" userId="d1c5f5e2e88cc5e5" providerId="LiveId" clId="{0E5A0CCA-BEE0-4EBD-BC48-8C0B084176E1}" dt="2025-10-31T11:19:04.818" v="2435" actId="208"/>
          <ac:cxnSpMkLst>
            <pc:docMk/>
            <pc:sldMk cId="2512246990" sldId="412"/>
            <ac:cxnSpMk id="27" creationId="{4A419918-5CE8-2976-5E34-FEE705A9F37E}"/>
          </ac:cxnSpMkLst>
        </pc:cxnChg>
      </pc:sldChg>
      <pc:sldChg chg="addSp modSp mod">
        <pc:chgData name="Markos Zampoglou" userId="d1c5f5e2e88cc5e5" providerId="LiveId" clId="{0E5A0CCA-BEE0-4EBD-BC48-8C0B084176E1}" dt="2025-10-31T11:35:19.102" v="2604" actId="1076"/>
        <pc:sldMkLst>
          <pc:docMk/>
          <pc:sldMk cId="2599379622" sldId="413"/>
        </pc:sldMkLst>
        <pc:spChg chg="mod">
          <ac:chgData name="Markos Zampoglou" userId="d1c5f5e2e88cc5e5" providerId="LiveId" clId="{0E5A0CCA-BEE0-4EBD-BC48-8C0B084176E1}" dt="2025-10-31T11:34:06.393" v="2524"/>
          <ac:spMkLst>
            <pc:docMk/>
            <pc:sldMk cId="2599379622" sldId="413"/>
            <ac:spMk id="3" creationId="{07651C95-E298-CB47-2161-4CCC244DB23A}"/>
          </ac:spMkLst>
        </pc:spChg>
        <pc:spChg chg="mod">
          <ac:chgData name="Markos Zampoglou" userId="d1c5f5e2e88cc5e5" providerId="LiveId" clId="{0E5A0CCA-BEE0-4EBD-BC48-8C0B084176E1}" dt="2025-10-31T11:35:12.750" v="2603" actId="1076"/>
          <ac:spMkLst>
            <pc:docMk/>
            <pc:sldMk cId="2599379622" sldId="413"/>
            <ac:spMk id="6" creationId="{15177566-30D9-3461-C771-7A92EB7F3269}"/>
          </ac:spMkLst>
        </pc:spChg>
        <pc:spChg chg="mod">
          <ac:chgData name="Markos Zampoglou" userId="d1c5f5e2e88cc5e5" providerId="LiveId" clId="{0E5A0CCA-BEE0-4EBD-BC48-8C0B084176E1}" dt="2025-10-31T11:35:10.182" v="2602" actId="1076"/>
          <ac:spMkLst>
            <pc:docMk/>
            <pc:sldMk cId="2599379622" sldId="413"/>
            <ac:spMk id="9" creationId="{7F565D6D-06C3-5373-CD32-84EACDA85AE8}"/>
          </ac:spMkLst>
        </pc:spChg>
        <pc:spChg chg="add mod">
          <ac:chgData name="Markos Zampoglou" userId="d1c5f5e2e88cc5e5" providerId="LiveId" clId="{0E5A0CCA-BEE0-4EBD-BC48-8C0B084176E1}" dt="2025-10-31T11:35:03.013" v="2601" actId="20577"/>
          <ac:spMkLst>
            <pc:docMk/>
            <pc:sldMk cId="2599379622" sldId="413"/>
            <ac:spMk id="18" creationId="{F536018A-CED6-1023-06F2-22750C925011}"/>
          </ac:spMkLst>
        </pc:spChg>
        <pc:spChg chg="mod">
          <ac:chgData name="Markos Zampoglou" userId="d1c5f5e2e88cc5e5" providerId="LiveId" clId="{0E5A0CCA-BEE0-4EBD-BC48-8C0B084176E1}" dt="2025-10-31T11:35:19.102" v="2604" actId="1076"/>
          <ac:spMkLst>
            <pc:docMk/>
            <pc:sldMk cId="2599379622" sldId="413"/>
            <ac:spMk id="25" creationId="{37DF886B-474B-71D7-7E2D-09676F5B6DC1}"/>
          </ac:spMkLst>
        </pc:spChg>
        <pc:cxnChg chg="mod">
          <ac:chgData name="Markos Zampoglou" userId="d1c5f5e2e88cc5e5" providerId="LiveId" clId="{0E5A0CCA-BEE0-4EBD-BC48-8C0B084176E1}" dt="2025-10-31T11:35:12.750" v="2603" actId="1076"/>
          <ac:cxnSpMkLst>
            <pc:docMk/>
            <pc:sldMk cId="2599379622" sldId="413"/>
            <ac:cxnSpMk id="4" creationId="{35B4CD43-0922-D3EB-956B-6403D0A89312}"/>
          </ac:cxnSpMkLst>
        </pc:cxnChg>
        <pc:cxnChg chg="mod">
          <ac:chgData name="Markos Zampoglou" userId="d1c5f5e2e88cc5e5" providerId="LiveId" clId="{0E5A0CCA-BEE0-4EBD-BC48-8C0B084176E1}" dt="2025-10-31T11:35:10.182" v="2602" actId="1076"/>
          <ac:cxnSpMkLst>
            <pc:docMk/>
            <pc:sldMk cId="2599379622" sldId="413"/>
            <ac:cxnSpMk id="8" creationId="{0F8E720E-8C95-759D-EF2B-9CEDF644C3A8}"/>
          </ac:cxnSpMkLst>
        </pc:cxnChg>
        <pc:cxnChg chg="add mod">
          <ac:chgData name="Markos Zampoglou" userId="d1c5f5e2e88cc5e5" providerId="LiveId" clId="{0E5A0CCA-BEE0-4EBD-BC48-8C0B084176E1}" dt="2025-10-31T11:34:55.743" v="2593" actId="20577"/>
          <ac:cxnSpMkLst>
            <pc:docMk/>
            <pc:sldMk cId="2599379622" sldId="413"/>
            <ac:cxnSpMk id="17" creationId="{AA1C9627-63C2-39E9-0E28-AB21E78D6714}"/>
          </ac:cxnSpMkLst>
        </pc:cxnChg>
        <pc:cxnChg chg="mod">
          <ac:chgData name="Markos Zampoglou" userId="d1c5f5e2e88cc5e5" providerId="LiveId" clId="{0E5A0CCA-BEE0-4EBD-BC48-8C0B084176E1}" dt="2025-10-31T11:35:19.102" v="2604" actId="1076"/>
          <ac:cxnSpMkLst>
            <pc:docMk/>
            <pc:sldMk cId="2599379622" sldId="413"/>
            <ac:cxnSpMk id="24" creationId="{F59711A1-521F-A42B-AC1E-C0FBB611AAD0}"/>
          </ac:cxnSpMkLst>
        </pc:cxnChg>
      </pc:sldChg>
      <pc:sldChg chg="addSp delSp modSp new mod">
        <pc:chgData name="Markos Zampoglou" userId="d1c5f5e2e88cc5e5" providerId="LiveId" clId="{0E5A0CCA-BEE0-4EBD-BC48-8C0B084176E1}" dt="2025-10-31T11:17:56.743" v="2406" actId="2711"/>
        <pc:sldMkLst>
          <pc:docMk/>
          <pc:sldMk cId="517756694" sldId="419"/>
        </pc:sldMkLst>
        <pc:spChg chg="mod">
          <ac:chgData name="Markos Zampoglou" userId="d1c5f5e2e88cc5e5" providerId="LiveId" clId="{0E5A0CCA-BEE0-4EBD-BC48-8C0B084176E1}" dt="2025-10-31T11:00:47.474" v="2256" actId="20577"/>
          <ac:spMkLst>
            <pc:docMk/>
            <pc:sldMk cId="517756694" sldId="419"/>
            <ac:spMk id="2" creationId="{FD2C7C53-ED41-9CF2-E11E-BE0B5310F573}"/>
          </ac:spMkLst>
        </pc:spChg>
        <pc:spChg chg="mod">
          <ac:chgData name="Markos Zampoglou" userId="d1c5f5e2e88cc5e5" providerId="LiveId" clId="{0E5A0CCA-BEE0-4EBD-BC48-8C0B084176E1}" dt="2025-10-31T11:17:56.743" v="2406" actId="2711"/>
          <ac:spMkLst>
            <pc:docMk/>
            <pc:sldMk cId="517756694" sldId="419"/>
            <ac:spMk id="3" creationId="{409BE62D-472A-9A0C-5009-A08E7D01C741}"/>
          </ac:spMkLst>
        </pc:spChg>
      </pc:sldChg>
      <pc:sldChg chg="addSp delSp modSp new mod modClrScheme chgLayout">
        <pc:chgData name="Markos Zampoglou" userId="d1c5f5e2e88cc5e5" providerId="LiveId" clId="{0E5A0CCA-BEE0-4EBD-BC48-8C0B084176E1}" dt="2025-10-31T12:08:37.303" v="3113" actId="478"/>
        <pc:sldMkLst>
          <pc:docMk/>
          <pc:sldMk cId="3027172268" sldId="420"/>
        </pc:sldMkLst>
        <pc:spChg chg="mod ord">
          <ac:chgData name="Markos Zampoglou" userId="d1c5f5e2e88cc5e5" providerId="LiveId" clId="{0E5A0CCA-BEE0-4EBD-BC48-8C0B084176E1}" dt="2025-10-31T11:45:48.848" v="2831" actId="700"/>
          <ac:spMkLst>
            <pc:docMk/>
            <pc:sldMk cId="3027172268" sldId="420"/>
            <ac:spMk id="4" creationId="{489FE6FA-6313-BB7B-29B6-1D7778AA6FD5}"/>
          </ac:spMkLst>
        </pc:spChg>
        <pc:spChg chg="add mod ord">
          <ac:chgData name="Markos Zampoglou" userId="d1c5f5e2e88cc5e5" providerId="LiveId" clId="{0E5A0CCA-BEE0-4EBD-BC48-8C0B084176E1}" dt="2025-10-31T11:45:59.634" v="2874" actId="20577"/>
          <ac:spMkLst>
            <pc:docMk/>
            <pc:sldMk cId="3027172268" sldId="420"/>
            <ac:spMk id="5" creationId="{891FB431-A00D-5C8D-19A1-E5459FAA94B3}"/>
          </ac:spMkLst>
        </pc:spChg>
        <pc:spChg chg="add mod ord">
          <ac:chgData name="Markos Zampoglou" userId="d1c5f5e2e88cc5e5" providerId="LiveId" clId="{0E5A0CCA-BEE0-4EBD-BC48-8C0B084176E1}" dt="2025-10-31T11:45:48.848" v="2831" actId="700"/>
          <ac:spMkLst>
            <pc:docMk/>
            <pc:sldMk cId="3027172268" sldId="420"/>
            <ac:spMk id="7" creationId="{78BFDF2C-2C43-4C90-1078-D62108791093}"/>
          </ac:spMkLst>
        </pc:spChg>
        <pc:spChg chg="add mod ord">
          <ac:chgData name="Markos Zampoglou" userId="d1c5f5e2e88cc5e5" providerId="LiveId" clId="{0E5A0CCA-BEE0-4EBD-BC48-8C0B084176E1}" dt="2025-10-31T11:47:50.887" v="3098" actId="14100"/>
          <ac:spMkLst>
            <pc:docMk/>
            <pc:sldMk cId="3027172268" sldId="420"/>
            <ac:spMk id="8" creationId="{D6CBDAA6-9984-0381-E3C6-D61D9694DDD3}"/>
          </ac:spMkLst>
        </pc:spChg>
      </pc:sldChg>
      <pc:sldChg chg="add">
        <pc:chgData name="Markos Zampoglou" userId="d1c5f5e2e88cc5e5" providerId="LiveId" clId="{0E5A0CCA-BEE0-4EBD-BC48-8C0B084176E1}" dt="2025-10-31T12:08:29.406" v="3111" actId="2890"/>
        <pc:sldMkLst>
          <pc:docMk/>
          <pc:sldMk cId="1177812877" sldId="421"/>
        </pc:sldMkLst>
      </pc:sldChg>
      <pc:sldChg chg="addSp delSp modSp add mod ord modAnim">
        <pc:chgData name="Markos Zampoglou" userId="d1c5f5e2e88cc5e5" providerId="LiveId" clId="{0E5A0CCA-BEE0-4EBD-BC48-8C0B084176E1}" dt="2025-10-31T12:44:55.445" v="4277" actId="1076"/>
        <pc:sldMkLst>
          <pc:docMk/>
          <pc:sldMk cId="565296951" sldId="422"/>
        </pc:sldMkLst>
        <pc:spChg chg="mod">
          <ac:chgData name="Markos Zampoglou" userId="d1c5f5e2e88cc5e5" providerId="LiveId" clId="{0E5A0CCA-BEE0-4EBD-BC48-8C0B084176E1}" dt="2025-10-31T12:42:57.918" v="4230" actId="1076"/>
          <ac:spMkLst>
            <pc:docMk/>
            <pc:sldMk cId="565296951" sldId="422"/>
            <ac:spMk id="2" creationId="{928A7C32-EF3F-DE47-F1BA-8CDBA819104B}"/>
          </ac:spMkLst>
        </pc:spChg>
        <pc:spChg chg="mod">
          <ac:chgData name="Markos Zampoglou" userId="d1c5f5e2e88cc5e5" providerId="LiveId" clId="{0E5A0CCA-BEE0-4EBD-BC48-8C0B084176E1}" dt="2025-10-31T12:44:17.341" v="4269" actId="20577"/>
          <ac:spMkLst>
            <pc:docMk/>
            <pc:sldMk cId="565296951" sldId="422"/>
            <ac:spMk id="3" creationId="{AD71BEE6-ED5F-A64D-3248-670D21734BC6}"/>
          </ac:spMkLst>
        </pc:spChg>
        <pc:spChg chg="add mod">
          <ac:chgData name="Markos Zampoglou" userId="d1c5f5e2e88cc5e5" providerId="LiveId" clId="{0E5A0CCA-BEE0-4EBD-BC48-8C0B084176E1}" dt="2025-10-31T12:42:55.062" v="4226" actId="1076"/>
          <ac:spMkLst>
            <pc:docMk/>
            <pc:sldMk cId="565296951" sldId="422"/>
            <ac:spMk id="4" creationId="{382D43D3-9F2C-A574-9E41-5D18C4412299}"/>
          </ac:spMkLst>
        </pc:spChg>
        <pc:spChg chg="add mod">
          <ac:chgData name="Markos Zampoglou" userId="d1c5f5e2e88cc5e5" providerId="LiveId" clId="{0E5A0CCA-BEE0-4EBD-BC48-8C0B084176E1}" dt="2025-10-31T12:42:55.062" v="4226" actId="1076"/>
          <ac:spMkLst>
            <pc:docMk/>
            <pc:sldMk cId="565296951" sldId="422"/>
            <ac:spMk id="6" creationId="{90EB5760-FFF1-78EF-C81C-82E6D0F24723}"/>
          </ac:spMkLst>
        </pc:spChg>
        <pc:spChg chg="add mod ord">
          <ac:chgData name="Markos Zampoglou" userId="d1c5f5e2e88cc5e5" providerId="LiveId" clId="{0E5A0CCA-BEE0-4EBD-BC48-8C0B084176E1}" dt="2025-10-31T12:42:55.062" v="4226" actId="1076"/>
          <ac:spMkLst>
            <pc:docMk/>
            <pc:sldMk cId="565296951" sldId="422"/>
            <ac:spMk id="7" creationId="{DAE546F5-6CEB-B2E2-1110-7674BAA8C241}"/>
          </ac:spMkLst>
        </pc:spChg>
        <pc:spChg chg="add mod">
          <ac:chgData name="Markos Zampoglou" userId="d1c5f5e2e88cc5e5" providerId="LiveId" clId="{0E5A0CCA-BEE0-4EBD-BC48-8C0B084176E1}" dt="2025-10-31T12:37:14" v="3769" actId="1076"/>
          <ac:spMkLst>
            <pc:docMk/>
            <pc:sldMk cId="565296951" sldId="422"/>
            <ac:spMk id="11" creationId="{D2E68710-2709-F20F-2406-954ECB561099}"/>
          </ac:spMkLst>
        </pc:spChg>
        <pc:spChg chg="add mod">
          <ac:chgData name="Markos Zampoglou" userId="d1c5f5e2e88cc5e5" providerId="LiveId" clId="{0E5A0CCA-BEE0-4EBD-BC48-8C0B084176E1}" dt="2025-10-31T12:43:01.893" v="4231" actId="1076"/>
          <ac:spMkLst>
            <pc:docMk/>
            <pc:sldMk cId="565296951" sldId="422"/>
            <ac:spMk id="12" creationId="{DC0FF1C7-DEFE-1FD3-5A88-68CC8AC32B73}"/>
          </ac:spMkLst>
        </pc:spChg>
        <pc:spChg chg="add mod">
          <ac:chgData name="Markos Zampoglou" userId="d1c5f5e2e88cc5e5" providerId="LiveId" clId="{0E5A0CCA-BEE0-4EBD-BC48-8C0B084176E1}" dt="2025-10-31T12:43:01.893" v="4231" actId="1076"/>
          <ac:spMkLst>
            <pc:docMk/>
            <pc:sldMk cId="565296951" sldId="422"/>
            <ac:spMk id="13" creationId="{78E0D733-39D0-54BC-F533-E952CD7F7BFD}"/>
          </ac:spMkLst>
        </pc:spChg>
        <pc:spChg chg="add mod">
          <ac:chgData name="Markos Zampoglou" userId="d1c5f5e2e88cc5e5" providerId="LiveId" clId="{0E5A0CCA-BEE0-4EBD-BC48-8C0B084176E1}" dt="2025-10-31T12:43:01.893" v="4231" actId="1076"/>
          <ac:spMkLst>
            <pc:docMk/>
            <pc:sldMk cId="565296951" sldId="422"/>
            <ac:spMk id="14" creationId="{379EE9DF-8CE3-8300-35A5-970B49EB642B}"/>
          </ac:spMkLst>
        </pc:spChg>
        <pc:spChg chg="add mod">
          <ac:chgData name="Markos Zampoglou" userId="d1c5f5e2e88cc5e5" providerId="LiveId" clId="{0E5A0CCA-BEE0-4EBD-BC48-8C0B084176E1}" dt="2025-10-31T12:39:03.192" v="3916" actId="20577"/>
          <ac:spMkLst>
            <pc:docMk/>
            <pc:sldMk cId="565296951" sldId="422"/>
            <ac:spMk id="18" creationId="{0BA0397C-A7D3-94D0-93E4-98A79742366B}"/>
          </ac:spMkLst>
        </pc:spChg>
        <pc:spChg chg="add mod">
          <ac:chgData name="Markos Zampoglou" userId="d1c5f5e2e88cc5e5" providerId="LiveId" clId="{0E5A0CCA-BEE0-4EBD-BC48-8C0B084176E1}" dt="2025-10-31T12:44:55.445" v="4277" actId="1076"/>
          <ac:spMkLst>
            <pc:docMk/>
            <pc:sldMk cId="565296951" sldId="422"/>
            <ac:spMk id="23" creationId="{BE3B1A41-DD1C-A09B-83AB-7BE474FF18C8}"/>
          </ac:spMkLst>
        </pc:spChg>
        <pc:cxnChg chg="add mod">
          <ac:chgData name="Markos Zampoglou" userId="d1c5f5e2e88cc5e5" providerId="LiveId" clId="{0E5A0CCA-BEE0-4EBD-BC48-8C0B084176E1}" dt="2025-10-31T12:43:57.366" v="4241" actId="692"/>
          <ac:cxnSpMkLst>
            <pc:docMk/>
            <pc:sldMk cId="565296951" sldId="422"/>
            <ac:cxnSpMk id="16" creationId="{9A3A2D2B-DC68-599C-1094-2325B9AF07CD}"/>
          </ac:cxnSpMkLst>
        </pc:cxnChg>
      </pc:sldChg>
      <pc:sldChg chg="addSp delSp modSp new mod modAnim">
        <pc:chgData name="Markos Zampoglou" userId="d1c5f5e2e88cc5e5" providerId="LiveId" clId="{0E5A0CCA-BEE0-4EBD-BC48-8C0B084176E1}" dt="2025-10-31T15:32:12.651" v="5475" actId="1035"/>
        <pc:sldMkLst>
          <pc:docMk/>
          <pc:sldMk cId="123378788" sldId="423"/>
        </pc:sldMkLst>
        <pc:spChg chg="mod">
          <ac:chgData name="Markos Zampoglou" userId="d1c5f5e2e88cc5e5" providerId="LiveId" clId="{0E5A0CCA-BEE0-4EBD-BC48-8C0B084176E1}" dt="2025-10-31T12:50:54.193" v="4362" actId="20577"/>
          <ac:spMkLst>
            <pc:docMk/>
            <pc:sldMk cId="123378788" sldId="423"/>
            <ac:spMk id="2" creationId="{825AB0BD-C2B2-B7D7-17BD-B54ECEDA456B}"/>
          </ac:spMkLst>
        </pc:spChg>
        <pc:spChg chg="mod">
          <ac:chgData name="Markos Zampoglou" userId="d1c5f5e2e88cc5e5" providerId="LiveId" clId="{0E5A0CCA-BEE0-4EBD-BC48-8C0B084176E1}" dt="2025-10-31T15:31:32.264" v="5461" actId="14100"/>
          <ac:spMkLst>
            <pc:docMk/>
            <pc:sldMk cId="123378788" sldId="423"/>
            <ac:spMk id="3" creationId="{9D671977-BCCB-7EA6-1AAC-29C973C25841}"/>
          </ac:spMkLst>
        </pc:spChg>
        <pc:spChg chg="mod">
          <ac:chgData name="Markos Zampoglou" userId="d1c5f5e2e88cc5e5" providerId="LiveId" clId="{0E5A0CCA-BEE0-4EBD-BC48-8C0B084176E1}" dt="2025-10-31T15:30:32.689" v="5446" actId="1076"/>
          <ac:spMkLst>
            <pc:docMk/>
            <pc:sldMk cId="123378788" sldId="423"/>
            <ac:spMk id="6" creationId="{129E07F0-1CE6-1B87-1F4E-48F45E0E7DEC}"/>
          </ac:spMkLst>
        </pc:spChg>
        <pc:spChg chg="add mod">
          <ac:chgData name="Markos Zampoglou" userId="d1c5f5e2e88cc5e5" providerId="LiveId" clId="{0E5A0CCA-BEE0-4EBD-BC48-8C0B084176E1}" dt="2025-10-31T15:17:20.912" v="4791" actId="2711"/>
          <ac:spMkLst>
            <pc:docMk/>
            <pc:sldMk cId="123378788" sldId="423"/>
            <ac:spMk id="8" creationId="{5B91BB82-56CC-CABE-9DF1-2132255EC97F}"/>
          </ac:spMkLst>
        </pc:spChg>
        <pc:spChg chg="add mod">
          <ac:chgData name="Markos Zampoglou" userId="d1c5f5e2e88cc5e5" providerId="LiveId" clId="{0E5A0CCA-BEE0-4EBD-BC48-8C0B084176E1}" dt="2025-10-31T15:31:49.961" v="5464" actId="1076"/>
          <ac:spMkLst>
            <pc:docMk/>
            <pc:sldMk cId="123378788" sldId="423"/>
            <ac:spMk id="11" creationId="{18C9B404-2FA7-AFC9-449B-9BEC6B10DFAF}"/>
          </ac:spMkLst>
        </pc:spChg>
        <pc:spChg chg="add mod">
          <ac:chgData name="Markos Zampoglou" userId="d1c5f5e2e88cc5e5" providerId="LiveId" clId="{0E5A0CCA-BEE0-4EBD-BC48-8C0B084176E1}" dt="2025-10-31T15:31:49.961" v="5464" actId="1076"/>
          <ac:spMkLst>
            <pc:docMk/>
            <pc:sldMk cId="123378788" sldId="423"/>
            <ac:spMk id="13" creationId="{B1066CB4-4250-3385-A403-F68105A32123}"/>
          </ac:spMkLst>
        </pc:spChg>
        <pc:spChg chg="add mod">
          <ac:chgData name="Markos Zampoglou" userId="d1c5f5e2e88cc5e5" providerId="LiveId" clId="{0E5A0CCA-BEE0-4EBD-BC48-8C0B084176E1}" dt="2025-10-31T15:29:58.905" v="5438" actId="1076"/>
          <ac:spMkLst>
            <pc:docMk/>
            <pc:sldMk cId="123378788" sldId="423"/>
            <ac:spMk id="14" creationId="{66C23F53-EFB5-4E79-F5D0-410FB8E280CF}"/>
          </ac:spMkLst>
        </pc:spChg>
        <pc:spChg chg="add mod">
          <ac:chgData name="Markos Zampoglou" userId="d1c5f5e2e88cc5e5" providerId="LiveId" clId="{0E5A0CCA-BEE0-4EBD-BC48-8C0B084176E1}" dt="2025-10-31T15:31:24.744" v="5457" actId="1076"/>
          <ac:spMkLst>
            <pc:docMk/>
            <pc:sldMk cId="123378788" sldId="423"/>
            <ac:spMk id="15" creationId="{8258702D-DB76-4938-C5AC-5ED45D9AE406}"/>
          </ac:spMkLst>
        </pc:spChg>
        <pc:spChg chg="add mod">
          <ac:chgData name="Markos Zampoglou" userId="d1c5f5e2e88cc5e5" providerId="LiveId" clId="{0E5A0CCA-BEE0-4EBD-BC48-8C0B084176E1}" dt="2025-10-31T15:31:49.961" v="5464" actId="1076"/>
          <ac:spMkLst>
            <pc:docMk/>
            <pc:sldMk cId="123378788" sldId="423"/>
            <ac:spMk id="16" creationId="{445348ED-3EF2-2C9B-63E9-09FF5C2BD4D0}"/>
          </ac:spMkLst>
        </pc:spChg>
        <pc:spChg chg="add mod">
          <ac:chgData name="Markos Zampoglou" userId="d1c5f5e2e88cc5e5" providerId="LiveId" clId="{0E5A0CCA-BEE0-4EBD-BC48-8C0B084176E1}" dt="2025-10-31T15:32:03.313" v="5473" actId="1038"/>
          <ac:spMkLst>
            <pc:docMk/>
            <pc:sldMk cId="123378788" sldId="423"/>
            <ac:spMk id="18" creationId="{D6D0818D-B6F0-BD49-0B26-99562342563C}"/>
          </ac:spMkLst>
        </pc:spChg>
        <pc:spChg chg="add mod">
          <ac:chgData name="Markos Zampoglou" userId="d1c5f5e2e88cc5e5" providerId="LiveId" clId="{0E5A0CCA-BEE0-4EBD-BC48-8C0B084176E1}" dt="2025-10-31T15:32:12.651" v="5475" actId="1035"/>
          <ac:spMkLst>
            <pc:docMk/>
            <pc:sldMk cId="123378788" sldId="423"/>
            <ac:spMk id="20" creationId="{C30E9440-C4D4-E84B-37BD-44E66A54E9DD}"/>
          </ac:spMkLst>
        </pc:spChg>
        <pc:spChg chg="add mod">
          <ac:chgData name="Markos Zampoglou" userId="d1c5f5e2e88cc5e5" providerId="LiveId" clId="{0E5A0CCA-BEE0-4EBD-BC48-8C0B084176E1}" dt="2025-10-31T15:30:41.656" v="5448" actId="1076"/>
          <ac:spMkLst>
            <pc:docMk/>
            <pc:sldMk cId="123378788" sldId="423"/>
            <ac:spMk id="22" creationId="{1B14AD8A-3719-917A-6BDC-B7DE129CB7C7}"/>
          </ac:spMkLst>
        </pc:spChg>
        <pc:cxnChg chg="add mod">
          <ac:chgData name="Markos Zampoglou" userId="d1c5f5e2e88cc5e5" providerId="LiveId" clId="{0E5A0CCA-BEE0-4EBD-BC48-8C0B084176E1}" dt="2025-10-31T15:31:49.961" v="5464" actId="1076"/>
          <ac:cxnSpMkLst>
            <pc:docMk/>
            <pc:sldMk cId="123378788" sldId="423"/>
            <ac:cxnSpMk id="12" creationId="{7A24BEC7-EDDA-C412-7539-6A8216570E11}"/>
          </ac:cxnSpMkLst>
        </pc:cxnChg>
        <pc:cxnChg chg="add mod">
          <ac:chgData name="Markos Zampoglou" userId="d1c5f5e2e88cc5e5" providerId="LiveId" clId="{0E5A0CCA-BEE0-4EBD-BC48-8C0B084176E1}" dt="2025-10-31T15:31:49.961" v="5464" actId="1076"/>
          <ac:cxnSpMkLst>
            <pc:docMk/>
            <pc:sldMk cId="123378788" sldId="423"/>
            <ac:cxnSpMk id="17" creationId="{AA187529-6A8A-B2BB-1373-5C380BC73631}"/>
          </ac:cxnSpMkLst>
        </pc:cxnChg>
        <pc:cxnChg chg="add mod">
          <ac:chgData name="Markos Zampoglou" userId="d1c5f5e2e88cc5e5" providerId="LiveId" clId="{0E5A0CCA-BEE0-4EBD-BC48-8C0B084176E1}" dt="2025-10-31T15:31:24.744" v="5457" actId="1076"/>
          <ac:cxnSpMkLst>
            <pc:docMk/>
            <pc:sldMk cId="123378788" sldId="423"/>
            <ac:cxnSpMk id="19" creationId="{AE5D8933-A863-CC4A-E58E-E7B77A68A7A4}"/>
          </ac:cxnSpMkLst>
        </pc:cxnChg>
      </pc:sldChg>
      <pc:sldChg chg="addSp delSp modSp add mod modAnim">
        <pc:chgData name="Markos Zampoglou" userId="d1c5f5e2e88cc5e5" providerId="LiveId" clId="{0E5A0CCA-BEE0-4EBD-BC48-8C0B084176E1}" dt="2025-10-31T15:33:37.352" v="5496" actId="1076"/>
        <pc:sldMkLst>
          <pc:docMk/>
          <pc:sldMk cId="389207741" sldId="424"/>
        </pc:sldMkLst>
        <pc:spChg chg="mod">
          <ac:chgData name="Markos Zampoglou" userId="d1c5f5e2e88cc5e5" providerId="LiveId" clId="{0E5A0CCA-BEE0-4EBD-BC48-8C0B084176E1}" dt="2025-10-31T15:14:09.921" v="4687" actId="20577"/>
          <ac:spMkLst>
            <pc:docMk/>
            <pc:sldMk cId="389207741" sldId="424"/>
            <ac:spMk id="2" creationId="{2C02602F-2221-6FBE-E1DE-0E080C881FAF}"/>
          </ac:spMkLst>
        </pc:spChg>
        <pc:spChg chg="mod">
          <ac:chgData name="Markos Zampoglou" userId="d1c5f5e2e88cc5e5" providerId="LiveId" clId="{0E5A0CCA-BEE0-4EBD-BC48-8C0B084176E1}" dt="2025-10-31T15:32:45.189" v="5480" actId="20577"/>
          <ac:spMkLst>
            <pc:docMk/>
            <pc:sldMk cId="389207741" sldId="424"/>
            <ac:spMk id="3" creationId="{EEBB138A-9971-0820-1B83-9BCF608080DE}"/>
          </ac:spMkLst>
        </pc:spChg>
        <pc:spChg chg="mod">
          <ac:chgData name="Markos Zampoglou" userId="d1c5f5e2e88cc5e5" providerId="LiveId" clId="{0E5A0CCA-BEE0-4EBD-BC48-8C0B084176E1}" dt="2025-10-31T15:33:14.008" v="5487" actId="1076"/>
          <ac:spMkLst>
            <pc:docMk/>
            <pc:sldMk cId="389207741" sldId="424"/>
            <ac:spMk id="6" creationId="{0965761F-3218-8F3F-6C8A-AE539D0E4178}"/>
          </ac:spMkLst>
        </pc:spChg>
        <pc:spChg chg="mod">
          <ac:chgData name="Markos Zampoglou" userId="d1c5f5e2e88cc5e5" providerId="LiveId" clId="{0E5A0CCA-BEE0-4EBD-BC48-8C0B084176E1}" dt="2025-10-31T15:28:34.579" v="5425" actId="14100"/>
          <ac:spMkLst>
            <pc:docMk/>
            <pc:sldMk cId="389207741" sldId="424"/>
            <ac:spMk id="8" creationId="{379AEED9-15E2-EA19-AA4C-DB64E6D048BD}"/>
          </ac:spMkLst>
        </pc:spChg>
        <pc:spChg chg="mod">
          <ac:chgData name="Markos Zampoglou" userId="d1c5f5e2e88cc5e5" providerId="LiveId" clId="{0E5A0CCA-BEE0-4EBD-BC48-8C0B084176E1}" dt="2025-10-31T15:33:00.881" v="5483" actId="1076"/>
          <ac:spMkLst>
            <pc:docMk/>
            <pc:sldMk cId="389207741" sldId="424"/>
            <ac:spMk id="11" creationId="{00E1AD57-4BE9-88FD-38ED-394749C8F3BB}"/>
          </ac:spMkLst>
        </pc:spChg>
        <pc:spChg chg="mod">
          <ac:chgData name="Markos Zampoglou" userId="d1c5f5e2e88cc5e5" providerId="LiveId" clId="{0E5A0CCA-BEE0-4EBD-BC48-8C0B084176E1}" dt="2025-10-31T15:33:00.881" v="5483" actId="1076"/>
          <ac:spMkLst>
            <pc:docMk/>
            <pc:sldMk cId="389207741" sldId="424"/>
            <ac:spMk id="13" creationId="{F5F7D3A0-AD2F-EDC3-DC7D-6AB72A9F7FB5}"/>
          </ac:spMkLst>
        </pc:spChg>
        <pc:spChg chg="mod">
          <ac:chgData name="Markos Zampoglou" userId="d1c5f5e2e88cc5e5" providerId="LiveId" clId="{0E5A0CCA-BEE0-4EBD-BC48-8C0B084176E1}" dt="2025-10-31T15:32:42.991" v="5476" actId="1076"/>
          <ac:spMkLst>
            <pc:docMk/>
            <pc:sldMk cId="389207741" sldId="424"/>
            <ac:spMk id="14" creationId="{8C81DBB9-2807-FCAC-0C75-32CB6378270A}"/>
          </ac:spMkLst>
        </pc:spChg>
        <pc:spChg chg="mod">
          <ac:chgData name="Markos Zampoglou" userId="d1c5f5e2e88cc5e5" providerId="LiveId" clId="{0E5A0CCA-BEE0-4EBD-BC48-8C0B084176E1}" dt="2025-10-31T15:33:00.881" v="5483" actId="1076"/>
          <ac:spMkLst>
            <pc:docMk/>
            <pc:sldMk cId="389207741" sldId="424"/>
            <ac:spMk id="15" creationId="{1F865890-4188-70AD-6543-046D79234EA9}"/>
          </ac:spMkLst>
        </pc:spChg>
        <pc:spChg chg="mod">
          <ac:chgData name="Markos Zampoglou" userId="d1c5f5e2e88cc5e5" providerId="LiveId" clId="{0E5A0CCA-BEE0-4EBD-BC48-8C0B084176E1}" dt="2025-10-31T15:33:00.881" v="5483" actId="1076"/>
          <ac:spMkLst>
            <pc:docMk/>
            <pc:sldMk cId="389207741" sldId="424"/>
            <ac:spMk id="16" creationId="{0A1E70CF-FE65-CA50-A03E-EE764C8F099E}"/>
          </ac:spMkLst>
        </pc:spChg>
        <pc:spChg chg="mod">
          <ac:chgData name="Markos Zampoglou" userId="d1c5f5e2e88cc5e5" providerId="LiveId" clId="{0E5A0CCA-BEE0-4EBD-BC48-8C0B084176E1}" dt="2025-10-31T15:33:00.881" v="5483" actId="1076"/>
          <ac:spMkLst>
            <pc:docMk/>
            <pc:sldMk cId="389207741" sldId="424"/>
            <ac:spMk id="18" creationId="{42AD59D2-7DEA-5C28-F4D6-816C22C53C88}"/>
          </ac:spMkLst>
        </pc:spChg>
        <pc:spChg chg="mod">
          <ac:chgData name="Markos Zampoglou" userId="d1c5f5e2e88cc5e5" providerId="LiveId" clId="{0E5A0CCA-BEE0-4EBD-BC48-8C0B084176E1}" dt="2025-10-31T15:33:37.352" v="5496" actId="1076"/>
          <ac:spMkLst>
            <pc:docMk/>
            <pc:sldMk cId="389207741" sldId="424"/>
            <ac:spMk id="20" creationId="{FD0D6CC9-92E9-A5D8-7CC1-5D1440802B17}"/>
          </ac:spMkLst>
        </pc:spChg>
        <pc:spChg chg="mod">
          <ac:chgData name="Markos Zampoglou" userId="d1c5f5e2e88cc5e5" providerId="LiveId" clId="{0E5A0CCA-BEE0-4EBD-BC48-8C0B084176E1}" dt="2025-10-31T15:33:28.872" v="5492" actId="1076"/>
          <ac:spMkLst>
            <pc:docMk/>
            <pc:sldMk cId="389207741" sldId="424"/>
            <ac:spMk id="22" creationId="{EFADCD37-03CA-EBA7-5AED-E45375DAFD79}"/>
          </ac:spMkLst>
        </pc:spChg>
        <pc:cxnChg chg="mod">
          <ac:chgData name="Markos Zampoglou" userId="d1c5f5e2e88cc5e5" providerId="LiveId" clId="{0E5A0CCA-BEE0-4EBD-BC48-8C0B084176E1}" dt="2025-10-31T15:33:00.881" v="5483" actId="1076"/>
          <ac:cxnSpMkLst>
            <pc:docMk/>
            <pc:sldMk cId="389207741" sldId="424"/>
            <ac:cxnSpMk id="12" creationId="{EFB35C9C-873A-9A74-2D3F-20F8CEE58D90}"/>
          </ac:cxnSpMkLst>
        </pc:cxnChg>
        <pc:cxnChg chg="mod">
          <ac:chgData name="Markos Zampoglou" userId="d1c5f5e2e88cc5e5" providerId="LiveId" clId="{0E5A0CCA-BEE0-4EBD-BC48-8C0B084176E1}" dt="2025-10-31T15:33:00.881" v="5483" actId="1076"/>
          <ac:cxnSpMkLst>
            <pc:docMk/>
            <pc:sldMk cId="389207741" sldId="424"/>
            <ac:cxnSpMk id="17" creationId="{B1D0DDA3-F7FE-971A-63B2-1A970E0365CB}"/>
          </ac:cxnSpMkLst>
        </pc:cxnChg>
        <pc:cxnChg chg="mod">
          <ac:chgData name="Markos Zampoglou" userId="d1c5f5e2e88cc5e5" providerId="LiveId" clId="{0E5A0CCA-BEE0-4EBD-BC48-8C0B084176E1}" dt="2025-10-31T15:33:28.872" v="5492" actId="1076"/>
          <ac:cxnSpMkLst>
            <pc:docMk/>
            <pc:sldMk cId="389207741" sldId="424"/>
            <ac:cxnSpMk id="19" creationId="{41A6D2DB-129C-1714-9CEC-58C88E3602DE}"/>
          </ac:cxnSpMkLst>
        </pc:cxnChg>
      </pc:sldChg>
      <pc:sldChg chg="addSp delSp modSp add mod addAnim delAnim modAnim">
        <pc:chgData name="Markos Zampoglou" userId="d1c5f5e2e88cc5e5" providerId="LiveId" clId="{0E5A0CCA-BEE0-4EBD-BC48-8C0B084176E1}" dt="2025-10-31T15:35:55.288" v="5539" actId="1076"/>
        <pc:sldMkLst>
          <pc:docMk/>
          <pc:sldMk cId="375986217" sldId="425"/>
        </pc:sldMkLst>
        <pc:spChg chg="mod">
          <ac:chgData name="Markos Zampoglou" userId="d1c5f5e2e88cc5e5" providerId="LiveId" clId="{0E5A0CCA-BEE0-4EBD-BC48-8C0B084176E1}" dt="2025-10-31T15:23:09.195" v="4990" actId="20577"/>
          <ac:spMkLst>
            <pc:docMk/>
            <pc:sldMk cId="375986217" sldId="425"/>
            <ac:spMk id="2" creationId="{F23E675D-C081-31BA-7F71-92F5FDE5222A}"/>
          </ac:spMkLst>
        </pc:spChg>
        <pc:spChg chg="mod">
          <ac:chgData name="Markos Zampoglou" userId="d1c5f5e2e88cc5e5" providerId="LiveId" clId="{0E5A0CCA-BEE0-4EBD-BC48-8C0B084176E1}" dt="2025-10-31T15:23:22.587" v="5048" actId="20577"/>
          <ac:spMkLst>
            <pc:docMk/>
            <pc:sldMk cId="375986217" sldId="425"/>
            <ac:spMk id="3" creationId="{57AE0B8B-BE5C-F924-D118-027AFC13F7E5}"/>
          </ac:spMkLst>
        </pc:spChg>
        <pc:spChg chg="add mod">
          <ac:chgData name="Markos Zampoglou" userId="d1c5f5e2e88cc5e5" providerId="LiveId" clId="{0E5A0CCA-BEE0-4EBD-BC48-8C0B084176E1}" dt="2025-10-31T15:35:55.288" v="5539" actId="1076"/>
          <ac:spMkLst>
            <pc:docMk/>
            <pc:sldMk cId="375986217" sldId="425"/>
            <ac:spMk id="5" creationId="{CFD56372-4E3F-88EE-D7E5-91526147BD0B}"/>
          </ac:spMkLst>
        </pc:spChg>
        <pc:spChg chg="mod">
          <ac:chgData name="Markos Zampoglou" userId="d1c5f5e2e88cc5e5" providerId="LiveId" clId="{0E5A0CCA-BEE0-4EBD-BC48-8C0B084176E1}" dt="2025-10-31T15:35:49.655" v="5538" actId="20577"/>
          <ac:spMkLst>
            <pc:docMk/>
            <pc:sldMk cId="375986217" sldId="425"/>
            <ac:spMk id="6" creationId="{6EEDFC92-BB5C-C03B-7ADF-A73375668CA0}"/>
          </ac:spMkLst>
        </pc:spChg>
        <pc:spChg chg="mod">
          <ac:chgData name="Markos Zampoglou" userId="d1c5f5e2e88cc5e5" providerId="LiveId" clId="{0E5A0CCA-BEE0-4EBD-BC48-8C0B084176E1}" dt="2025-10-31T15:24:45.556" v="5122" actId="20577"/>
          <ac:spMkLst>
            <pc:docMk/>
            <pc:sldMk cId="375986217" sldId="425"/>
            <ac:spMk id="8" creationId="{E34273DC-81A8-946E-74ED-A28A3D6068FF}"/>
          </ac:spMkLst>
        </pc:spChg>
        <pc:spChg chg="mod">
          <ac:chgData name="Markos Zampoglou" userId="d1c5f5e2e88cc5e5" providerId="LiveId" clId="{0E5A0CCA-BEE0-4EBD-BC48-8C0B084176E1}" dt="2025-10-31T15:35:55.288" v="5539" actId="1076"/>
          <ac:spMkLst>
            <pc:docMk/>
            <pc:sldMk cId="375986217" sldId="425"/>
            <ac:spMk id="11" creationId="{327D2447-6F33-FC68-A675-73609E4487C0}"/>
          </ac:spMkLst>
        </pc:spChg>
        <pc:spChg chg="mod">
          <ac:chgData name="Markos Zampoglou" userId="d1c5f5e2e88cc5e5" providerId="LiveId" clId="{0E5A0CCA-BEE0-4EBD-BC48-8C0B084176E1}" dt="2025-10-31T15:35:55.288" v="5539" actId="1076"/>
          <ac:spMkLst>
            <pc:docMk/>
            <pc:sldMk cId="375986217" sldId="425"/>
            <ac:spMk id="13" creationId="{5AA408F9-3483-FB7F-C496-04B631920A5C}"/>
          </ac:spMkLst>
        </pc:spChg>
        <pc:spChg chg="mod">
          <ac:chgData name="Markos Zampoglou" userId="d1c5f5e2e88cc5e5" providerId="LiveId" clId="{0E5A0CCA-BEE0-4EBD-BC48-8C0B084176E1}" dt="2025-10-31T15:35:01.560" v="5522" actId="1076"/>
          <ac:spMkLst>
            <pc:docMk/>
            <pc:sldMk cId="375986217" sldId="425"/>
            <ac:spMk id="14" creationId="{D185543D-2949-4A72-BA01-B9EBC8AAC29C}"/>
          </ac:spMkLst>
        </pc:spChg>
        <pc:spChg chg="mod">
          <ac:chgData name="Markos Zampoglou" userId="d1c5f5e2e88cc5e5" providerId="LiveId" clId="{0E5A0CCA-BEE0-4EBD-BC48-8C0B084176E1}" dt="2025-10-31T15:35:55.288" v="5539" actId="1076"/>
          <ac:spMkLst>
            <pc:docMk/>
            <pc:sldMk cId="375986217" sldId="425"/>
            <ac:spMk id="15" creationId="{2B27E074-7C5D-5E98-AD41-455FEF8E38E7}"/>
          </ac:spMkLst>
        </pc:spChg>
        <pc:spChg chg="mod">
          <ac:chgData name="Markos Zampoglou" userId="d1c5f5e2e88cc5e5" providerId="LiveId" clId="{0E5A0CCA-BEE0-4EBD-BC48-8C0B084176E1}" dt="2025-10-31T15:35:55.288" v="5539" actId="1076"/>
          <ac:spMkLst>
            <pc:docMk/>
            <pc:sldMk cId="375986217" sldId="425"/>
            <ac:spMk id="16" creationId="{213D26F8-3852-B999-D44D-54162C1D097B}"/>
          </ac:spMkLst>
        </pc:spChg>
        <pc:spChg chg="mod">
          <ac:chgData name="Markos Zampoglou" userId="d1c5f5e2e88cc5e5" providerId="LiveId" clId="{0E5A0CCA-BEE0-4EBD-BC48-8C0B084176E1}" dt="2025-10-31T15:35:55.288" v="5539" actId="1076"/>
          <ac:spMkLst>
            <pc:docMk/>
            <pc:sldMk cId="375986217" sldId="425"/>
            <ac:spMk id="18" creationId="{E93FA870-D901-9167-A665-F27C2DE54E7C}"/>
          </ac:spMkLst>
        </pc:spChg>
        <pc:cxnChg chg="mod">
          <ac:chgData name="Markos Zampoglou" userId="d1c5f5e2e88cc5e5" providerId="LiveId" clId="{0E5A0CCA-BEE0-4EBD-BC48-8C0B084176E1}" dt="2025-10-31T15:35:55.288" v="5539" actId="1076"/>
          <ac:cxnSpMkLst>
            <pc:docMk/>
            <pc:sldMk cId="375986217" sldId="425"/>
            <ac:cxnSpMk id="12" creationId="{7C08F662-A739-24BC-4222-E1C916E0EEC7}"/>
          </ac:cxnSpMkLst>
        </pc:cxnChg>
        <pc:cxnChg chg="add del mod">
          <ac:chgData name="Markos Zampoglou" userId="d1c5f5e2e88cc5e5" providerId="LiveId" clId="{0E5A0CCA-BEE0-4EBD-BC48-8C0B084176E1}" dt="2025-10-31T15:35:55.288" v="5539" actId="1076"/>
          <ac:cxnSpMkLst>
            <pc:docMk/>
            <pc:sldMk cId="375986217" sldId="425"/>
            <ac:cxnSpMk id="17" creationId="{4E97D065-F85E-4A75-98E9-2D8F9BB7B303}"/>
          </ac:cxnSpMkLst>
        </pc:cxnChg>
      </pc:sldChg>
      <pc:sldChg chg="addSp delSp modSp new mod modClrScheme chgLayout">
        <pc:chgData name="Markos Zampoglou" userId="d1c5f5e2e88cc5e5" providerId="LiveId" clId="{0E5A0CCA-BEE0-4EBD-BC48-8C0B084176E1}" dt="2025-10-31T15:40:11.514" v="6187" actId="114"/>
        <pc:sldMkLst>
          <pc:docMk/>
          <pc:sldMk cId="221762066" sldId="426"/>
        </pc:sldMkLst>
        <pc:spChg chg="mod ord">
          <ac:chgData name="Markos Zampoglou" userId="d1c5f5e2e88cc5e5" providerId="LiveId" clId="{0E5A0CCA-BEE0-4EBD-BC48-8C0B084176E1}" dt="2025-10-31T15:36:06.609" v="5542" actId="700"/>
          <ac:spMkLst>
            <pc:docMk/>
            <pc:sldMk cId="221762066" sldId="426"/>
            <ac:spMk id="4" creationId="{A616AD60-9502-B414-0ABA-95E045263493}"/>
          </ac:spMkLst>
        </pc:spChg>
        <pc:spChg chg="add mod ord">
          <ac:chgData name="Markos Zampoglou" userId="d1c5f5e2e88cc5e5" providerId="LiveId" clId="{0E5A0CCA-BEE0-4EBD-BC48-8C0B084176E1}" dt="2025-10-31T15:36:10.113" v="5548" actId="20577"/>
          <ac:spMkLst>
            <pc:docMk/>
            <pc:sldMk cId="221762066" sldId="426"/>
            <ac:spMk id="5" creationId="{AB337960-8E92-3C3F-E295-4F870717BC41}"/>
          </ac:spMkLst>
        </pc:spChg>
        <pc:spChg chg="add mod ord">
          <ac:chgData name="Markos Zampoglou" userId="d1c5f5e2e88cc5e5" providerId="LiveId" clId="{0E5A0CCA-BEE0-4EBD-BC48-8C0B084176E1}" dt="2025-10-31T15:40:11.514" v="6187" actId="114"/>
          <ac:spMkLst>
            <pc:docMk/>
            <pc:sldMk cId="221762066" sldId="426"/>
            <ac:spMk id="6" creationId="{7BE6A1F8-DC48-AFF3-58BF-E25B0A2C8924}"/>
          </ac:spMkLst>
        </pc:spChg>
      </pc:sldChg>
    </pc:docChg>
  </pc:docChgLst>
  <pc:docChgLst>
    <pc:chgData name="Markos Zampoglou" userId="d1c5f5e2e88cc5e5" providerId="LiveId" clId="{251FF088-E192-47AA-92C8-EFB4ECF2E823}"/>
    <pc:docChg chg="undo redo custSel addSld delSld modSld sldOrd modMainMaster modShowInfo">
      <pc:chgData name="Markos Zampoglou" userId="d1c5f5e2e88cc5e5" providerId="LiveId" clId="{251FF088-E192-47AA-92C8-EFB4ECF2E823}" dt="2025-11-21T16:51:24.640" v="19365" actId="20577"/>
      <pc:docMkLst>
        <pc:docMk/>
      </pc:docMkLst>
      <pc:sldChg chg="modSp mod">
        <pc:chgData name="Markos Zampoglou" userId="d1c5f5e2e88cc5e5" providerId="LiveId" clId="{251FF088-E192-47AA-92C8-EFB4ECF2E823}" dt="2025-11-10T16:11:01.769" v="19218" actId="20577"/>
        <pc:sldMkLst>
          <pc:docMk/>
          <pc:sldMk cId="1276517348" sldId="256"/>
        </pc:sldMkLst>
        <pc:spChg chg="mod">
          <ac:chgData name="Markos Zampoglou" userId="d1c5f5e2e88cc5e5" providerId="LiveId" clId="{251FF088-E192-47AA-92C8-EFB4ECF2E823}" dt="2025-11-10T16:11:01.769" v="19218" actId="20577"/>
          <ac:spMkLst>
            <pc:docMk/>
            <pc:sldMk cId="1276517348" sldId="256"/>
            <ac:spMk id="5" creationId="{27711EBB-D3E0-007E-AC8A-47BF1BD10773}"/>
          </ac:spMkLst>
        </pc:spChg>
      </pc:sldChg>
      <pc:sldChg chg="addSp delSp modSp mod modClrScheme chgLayout">
        <pc:chgData name="Markos Zampoglou" userId="d1c5f5e2e88cc5e5" providerId="LiveId" clId="{251FF088-E192-47AA-92C8-EFB4ECF2E823}" dt="2025-11-09T10:24:37.913" v="16852" actId="27636"/>
        <pc:sldMkLst>
          <pc:docMk/>
          <pc:sldMk cId="2564344283" sldId="334"/>
        </pc:sldMkLst>
        <pc:spChg chg="mod ord">
          <ac:chgData name="Markos Zampoglou" userId="d1c5f5e2e88cc5e5" providerId="LiveId" clId="{251FF088-E192-47AA-92C8-EFB4ECF2E823}" dt="2025-11-09T10:24:20.113" v="16847" actId="700"/>
          <ac:spMkLst>
            <pc:docMk/>
            <pc:sldMk cId="2564344283" sldId="334"/>
            <ac:spMk id="5" creationId="{3875D3E8-C6DE-8FCB-9789-77583B94C0BA}"/>
          </ac:spMkLst>
        </pc:spChg>
        <pc:spChg chg="mod ord">
          <ac:chgData name="Markos Zampoglou" userId="d1c5f5e2e88cc5e5" providerId="LiveId" clId="{251FF088-E192-47AA-92C8-EFB4ECF2E823}" dt="2025-11-09T10:24:20.113" v="16847" actId="700"/>
          <ac:spMkLst>
            <pc:docMk/>
            <pc:sldMk cId="2564344283" sldId="334"/>
            <ac:spMk id="6" creationId="{F2A25F15-F77C-89EB-3F1D-AA73299E08B1}"/>
          </ac:spMkLst>
        </pc:spChg>
        <pc:spChg chg="mod ord">
          <ac:chgData name="Markos Zampoglou" userId="d1c5f5e2e88cc5e5" providerId="LiveId" clId="{251FF088-E192-47AA-92C8-EFB4ECF2E823}" dt="2025-11-09T10:24:37.913" v="16852" actId="27636"/>
          <ac:spMkLst>
            <pc:docMk/>
            <pc:sldMk cId="2564344283" sldId="334"/>
            <ac:spMk id="7" creationId="{8CB9CF42-AB01-B700-79D5-8393EA09C248}"/>
          </ac:spMkLst>
        </pc:spChg>
      </pc:sldChg>
      <pc:sldChg chg="addSp delSp modSp mod modClrScheme chgLayout">
        <pc:chgData name="Markos Zampoglou" userId="d1c5f5e2e88cc5e5" providerId="LiveId" clId="{251FF088-E192-47AA-92C8-EFB4ECF2E823}" dt="2025-11-09T10:28:45.193" v="16906" actId="1076"/>
        <pc:sldMkLst>
          <pc:docMk/>
          <pc:sldMk cId="1567414098" sldId="336"/>
        </pc:sldMkLst>
        <pc:spChg chg="mod ord">
          <ac:chgData name="Markos Zampoglou" userId="d1c5f5e2e88cc5e5" providerId="LiveId" clId="{251FF088-E192-47AA-92C8-EFB4ECF2E823}" dt="2025-11-09T10:27:11.153" v="16888" actId="700"/>
          <ac:spMkLst>
            <pc:docMk/>
            <pc:sldMk cId="1567414098" sldId="336"/>
            <ac:spMk id="2" creationId="{529E67CA-4AE3-1923-9FB8-A45C75814674}"/>
          </ac:spMkLst>
        </pc:spChg>
        <pc:spChg chg="mod ord">
          <ac:chgData name="Markos Zampoglou" userId="d1c5f5e2e88cc5e5" providerId="LiveId" clId="{251FF088-E192-47AA-92C8-EFB4ECF2E823}" dt="2025-11-09T10:28:36.829" v="16905" actId="403"/>
          <ac:spMkLst>
            <pc:docMk/>
            <pc:sldMk cId="1567414098" sldId="336"/>
            <ac:spMk id="3" creationId="{D119B9F4-C790-3C08-761F-562649AFE35A}"/>
          </ac:spMkLst>
        </pc:spChg>
        <pc:spChg chg="mod ord">
          <ac:chgData name="Markos Zampoglou" userId="d1c5f5e2e88cc5e5" providerId="LiveId" clId="{251FF088-E192-47AA-92C8-EFB4ECF2E823}" dt="2025-11-09T10:27:11.153" v="16888" actId="700"/>
          <ac:spMkLst>
            <pc:docMk/>
            <pc:sldMk cId="1567414098" sldId="336"/>
            <ac:spMk id="5" creationId="{A37CC9F5-2B4D-F492-32D3-65BC990FD150}"/>
          </ac:spMkLst>
        </pc:spChg>
        <pc:spChg chg="mod">
          <ac:chgData name="Markos Zampoglou" userId="d1c5f5e2e88cc5e5" providerId="LiveId" clId="{251FF088-E192-47AA-92C8-EFB4ECF2E823}" dt="2025-11-09T10:28:45.193" v="16906" actId="1076"/>
          <ac:spMkLst>
            <pc:docMk/>
            <pc:sldMk cId="1567414098" sldId="336"/>
            <ac:spMk id="15" creationId="{5EE7D22F-9026-E088-EF86-A1C64133CB0D}"/>
          </ac:spMkLst>
        </pc:spChg>
        <pc:spChg chg="mod">
          <ac:chgData name="Markos Zampoglou" userId="d1c5f5e2e88cc5e5" providerId="LiveId" clId="{251FF088-E192-47AA-92C8-EFB4ECF2E823}" dt="2025-11-09T10:28:45.193" v="16906" actId="1076"/>
          <ac:spMkLst>
            <pc:docMk/>
            <pc:sldMk cId="1567414098" sldId="336"/>
            <ac:spMk id="21" creationId="{7AA52062-8FFF-A43F-FEB2-E924A415B1FA}"/>
          </ac:spMkLst>
        </pc:spChg>
        <pc:cxnChg chg="mod">
          <ac:chgData name="Markos Zampoglou" userId="d1c5f5e2e88cc5e5" providerId="LiveId" clId="{251FF088-E192-47AA-92C8-EFB4ECF2E823}" dt="2025-11-09T10:28:45.193" v="16906" actId="1076"/>
          <ac:cxnSpMkLst>
            <pc:docMk/>
            <pc:sldMk cId="1567414098" sldId="336"/>
            <ac:cxnSpMk id="14" creationId="{0DAECB52-0133-578E-08C3-2815FB9D1A22}"/>
          </ac:cxnSpMkLst>
        </pc:cxnChg>
        <pc:cxnChg chg="mod">
          <ac:chgData name="Markos Zampoglou" userId="d1c5f5e2e88cc5e5" providerId="LiveId" clId="{251FF088-E192-47AA-92C8-EFB4ECF2E823}" dt="2025-11-09T10:28:45.193" v="16906" actId="1076"/>
          <ac:cxnSpMkLst>
            <pc:docMk/>
            <pc:sldMk cId="1567414098" sldId="336"/>
            <ac:cxnSpMk id="16" creationId="{FD9533BC-6667-2413-21ED-B001FADC3967}"/>
          </ac:cxnSpMkLst>
        </pc:cxnChg>
      </pc:sldChg>
      <pc:sldChg chg="addSp delSp modSp mod ord modClrScheme chgLayout">
        <pc:chgData name="Markos Zampoglou" userId="d1c5f5e2e88cc5e5" providerId="LiveId" clId="{251FF088-E192-47AA-92C8-EFB4ECF2E823}" dt="2025-11-10T16:13:35.500" v="19227" actId="20577"/>
        <pc:sldMkLst>
          <pc:docMk/>
          <pc:sldMk cId="4256309343" sldId="337"/>
        </pc:sldMkLst>
        <pc:spChg chg="mod ord">
          <ac:chgData name="Markos Zampoglou" userId="d1c5f5e2e88cc5e5" providerId="LiveId" clId="{251FF088-E192-47AA-92C8-EFB4ECF2E823}" dt="2025-11-08T12:34:31.813" v="7046" actId="20577"/>
          <ac:spMkLst>
            <pc:docMk/>
            <pc:sldMk cId="4256309343" sldId="337"/>
            <ac:spMk id="2" creationId="{0CF5271C-1367-345E-1E95-13CEA46416A8}"/>
          </ac:spMkLst>
        </pc:spChg>
        <pc:spChg chg="mod ord">
          <ac:chgData name="Markos Zampoglou" userId="d1c5f5e2e88cc5e5" providerId="LiveId" clId="{251FF088-E192-47AA-92C8-EFB4ECF2E823}" dt="2025-11-08T11:49:59.039" v="5885" actId="700"/>
          <ac:spMkLst>
            <pc:docMk/>
            <pc:sldMk cId="4256309343" sldId="337"/>
            <ac:spMk id="5" creationId="{1792DB2F-3E29-730A-BD76-7C18EEF5D5C0}"/>
          </ac:spMkLst>
        </pc:spChg>
        <pc:spChg chg="add mod ord">
          <ac:chgData name="Markos Zampoglou" userId="d1c5f5e2e88cc5e5" providerId="LiveId" clId="{251FF088-E192-47AA-92C8-EFB4ECF2E823}" dt="2025-11-10T16:13:35.500" v="19227" actId="20577"/>
          <ac:spMkLst>
            <pc:docMk/>
            <pc:sldMk cId="4256309343" sldId="337"/>
            <ac:spMk id="12" creationId="{75094AF6-A26D-8039-CF7C-77F35DCB93CC}"/>
          </ac:spMkLst>
        </pc:spChg>
      </pc:sldChg>
      <pc:sldChg chg="addSp delSp modSp mod modClrScheme chgLayout">
        <pc:chgData name="Markos Zampoglou" userId="d1c5f5e2e88cc5e5" providerId="LiveId" clId="{251FF088-E192-47AA-92C8-EFB4ECF2E823}" dt="2025-11-09T10:33:53.636" v="16949" actId="14100"/>
        <pc:sldMkLst>
          <pc:docMk/>
          <pc:sldMk cId="4254270551" sldId="338"/>
        </pc:sldMkLst>
        <pc:spChg chg="mod ord">
          <ac:chgData name="Markos Zampoglou" userId="d1c5f5e2e88cc5e5" providerId="LiveId" clId="{251FF088-E192-47AA-92C8-EFB4ECF2E823}" dt="2025-11-09T10:29:23.128" v="16910" actId="700"/>
          <ac:spMkLst>
            <pc:docMk/>
            <pc:sldMk cId="4254270551" sldId="338"/>
            <ac:spMk id="2" creationId="{C90E1EC6-02B0-2801-578C-16F4F586952E}"/>
          </ac:spMkLst>
        </pc:spChg>
        <pc:spChg chg="mod ord">
          <ac:chgData name="Markos Zampoglou" userId="d1c5f5e2e88cc5e5" providerId="LiveId" clId="{251FF088-E192-47AA-92C8-EFB4ECF2E823}" dt="2025-11-09T10:29:23.128" v="16910" actId="700"/>
          <ac:spMkLst>
            <pc:docMk/>
            <pc:sldMk cId="4254270551" sldId="338"/>
            <ac:spMk id="5" creationId="{2F085F72-379A-AE85-C35F-9FE2FDD6197F}"/>
          </ac:spMkLst>
        </pc:spChg>
        <pc:spChg chg="mod">
          <ac:chgData name="Markos Zampoglou" userId="d1c5f5e2e88cc5e5" providerId="LiveId" clId="{251FF088-E192-47AA-92C8-EFB4ECF2E823}" dt="2025-11-09T10:33:37.269" v="16946" actId="1076"/>
          <ac:spMkLst>
            <pc:docMk/>
            <pc:sldMk cId="4254270551" sldId="338"/>
            <ac:spMk id="6" creationId="{FED06C2E-E07A-BB22-39B7-0EA427B29414}"/>
          </ac:spMkLst>
        </pc:spChg>
        <pc:spChg chg="mod">
          <ac:chgData name="Markos Zampoglou" userId="d1c5f5e2e88cc5e5" providerId="LiveId" clId="{251FF088-E192-47AA-92C8-EFB4ECF2E823}" dt="2025-11-09T10:33:49.260" v="16948" actId="1076"/>
          <ac:spMkLst>
            <pc:docMk/>
            <pc:sldMk cId="4254270551" sldId="338"/>
            <ac:spMk id="10" creationId="{C9E11642-972A-8774-62FF-A7D5FA3A7723}"/>
          </ac:spMkLst>
        </pc:spChg>
        <pc:graphicFrameChg chg="mod ord modGraphic">
          <ac:chgData name="Markos Zampoglou" userId="d1c5f5e2e88cc5e5" providerId="LiveId" clId="{251FF088-E192-47AA-92C8-EFB4ECF2E823}" dt="2025-11-09T10:32:25.239" v="16932" actId="1076"/>
          <ac:graphicFrameMkLst>
            <pc:docMk/>
            <pc:sldMk cId="4254270551" sldId="338"/>
            <ac:graphicFrameMk id="9" creationId="{179B1D42-800D-517F-1E04-2CFF84FDE719}"/>
          </ac:graphicFrameMkLst>
        </pc:graphicFrameChg>
        <pc:cxnChg chg="mod">
          <ac:chgData name="Markos Zampoglou" userId="d1c5f5e2e88cc5e5" providerId="LiveId" clId="{251FF088-E192-47AA-92C8-EFB4ECF2E823}" dt="2025-11-09T10:33:41.206" v="16947" actId="14100"/>
          <ac:cxnSpMkLst>
            <pc:docMk/>
            <pc:sldMk cId="4254270551" sldId="338"/>
            <ac:cxnSpMk id="12" creationId="{65FBE7B1-6F81-EF1C-7ECC-F9F1262A193D}"/>
          </ac:cxnSpMkLst>
        </pc:cxnChg>
        <pc:cxnChg chg="mod">
          <ac:chgData name="Markos Zampoglou" userId="d1c5f5e2e88cc5e5" providerId="LiveId" clId="{251FF088-E192-47AA-92C8-EFB4ECF2E823}" dt="2025-11-09T10:33:53.636" v="16949" actId="14100"/>
          <ac:cxnSpMkLst>
            <pc:docMk/>
            <pc:sldMk cId="4254270551" sldId="338"/>
            <ac:cxnSpMk id="14" creationId="{E310A119-B644-2B98-86AD-2C1F94A6FB00}"/>
          </ac:cxnSpMkLst>
        </pc:cxnChg>
      </pc:sldChg>
      <pc:sldChg chg="addSp delSp modSp mod modClrScheme chgLayout">
        <pc:chgData name="Markos Zampoglou" userId="d1c5f5e2e88cc5e5" providerId="LiveId" clId="{251FF088-E192-47AA-92C8-EFB4ECF2E823}" dt="2025-11-08T14:09:34.302" v="12161" actId="20577"/>
        <pc:sldMkLst>
          <pc:docMk/>
          <pc:sldMk cId="2750789069" sldId="339"/>
        </pc:sldMkLst>
        <pc:spChg chg="mod ord">
          <ac:chgData name="Markos Zampoglou" userId="d1c5f5e2e88cc5e5" providerId="LiveId" clId="{251FF088-E192-47AA-92C8-EFB4ECF2E823}" dt="2025-11-08T14:04:30.968" v="11575" actId="6264"/>
          <ac:spMkLst>
            <pc:docMk/>
            <pc:sldMk cId="2750789069" sldId="339"/>
            <ac:spMk id="2" creationId="{1643179D-E6AA-938E-18B9-18FFFCCE1986}"/>
          </ac:spMkLst>
        </pc:spChg>
        <pc:spChg chg="mod ord">
          <ac:chgData name="Markos Zampoglou" userId="d1c5f5e2e88cc5e5" providerId="LiveId" clId="{251FF088-E192-47AA-92C8-EFB4ECF2E823}" dt="2025-11-08T14:04:30.968" v="11575" actId="6264"/>
          <ac:spMkLst>
            <pc:docMk/>
            <pc:sldMk cId="2750789069" sldId="339"/>
            <ac:spMk id="5" creationId="{D70C6B14-D1F7-0B68-BFE3-B02A47EA6690}"/>
          </ac:spMkLst>
        </pc:spChg>
        <pc:spChg chg="add mod ord">
          <ac:chgData name="Markos Zampoglou" userId="d1c5f5e2e88cc5e5" providerId="LiveId" clId="{251FF088-E192-47AA-92C8-EFB4ECF2E823}" dt="2025-11-08T14:09:34.302" v="12161" actId="20577"/>
          <ac:spMkLst>
            <pc:docMk/>
            <pc:sldMk cId="2750789069" sldId="339"/>
            <ac:spMk id="13" creationId="{E32AAA5B-89B2-0D7B-D6F7-F2A4D09F1AA8}"/>
          </ac:spMkLst>
        </pc:spChg>
      </pc:sldChg>
      <pc:sldChg chg="addSp delSp modSp mod modClrScheme chgLayout">
        <pc:chgData name="Markos Zampoglou" userId="d1c5f5e2e88cc5e5" providerId="LiveId" clId="{251FF088-E192-47AA-92C8-EFB4ECF2E823}" dt="2025-11-10T16:13:55.675" v="19237" actId="20577"/>
        <pc:sldMkLst>
          <pc:docMk/>
          <pc:sldMk cId="1190917913" sldId="340"/>
        </pc:sldMkLst>
        <pc:spChg chg="mod ord">
          <ac:chgData name="Markos Zampoglou" userId="d1c5f5e2e88cc5e5" providerId="LiveId" clId="{251FF088-E192-47AA-92C8-EFB4ECF2E823}" dt="2025-11-08T12:35:53.766" v="7061" actId="6264"/>
          <ac:spMkLst>
            <pc:docMk/>
            <pc:sldMk cId="1190917913" sldId="340"/>
            <ac:spMk id="2" creationId="{C36FD54A-4816-6C59-CA82-73B380D6D369}"/>
          </ac:spMkLst>
        </pc:spChg>
        <pc:spChg chg="add del mod ord">
          <ac:chgData name="Markos Zampoglou" userId="d1c5f5e2e88cc5e5" providerId="LiveId" clId="{251FF088-E192-47AA-92C8-EFB4ECF2E823}" dt="2025-11-10T16:13:55.675" v="19237" actId="20577"/>
          <ac:spMkLst>
            <pc:docMk/>
            <pc:sldMk cId="1190917913" sldId="340"/>
            <ac:spMk id="3" creationId="{E713A88D-B716-4692-23D4-47C08A6B11B8}"/>
          </ac:spMkLst>
        </pc:spChg>
        <pc:spChg chg="mod ord">
          <ac:chgData name="Markos Zampoglou" userId="d1c5f5e2e88cc5e5" providerId="LiveId" clId="{251FF088-E192-47AA-92C8-EFB4ECF2E823}" dt="2025-11-08T12:35:53.766" v="7061" actId="6264"/>
          <ac:spMkLst>
            <pc:docMk/>
            <pc:sldMk cId="1190917913" sldId="340"/>
            <ac:spMk id="5" creationId="{610892AF-63FF-7FA2-5FA8-EB7E954C530C}"/>
          </ac:spMkLst>
        </pc:spChg>
        <pc:spChg chg="add mod ord">
          <ac:chgData name="Markos Zampoglou" userId="d1c5f5e2e88cc5e5" providerId="LiveId" clId="{251FF088-E192-47AA-92C8-EFB4ECF2E823}" dt="2025-11-08T12:35:53.766" v="7061" actId="6264"/>
          <ac:spMkLst>
            <pc:docMk/>
            <pc:sldMk cId="1190917913" sldId="340"/>
            <ac:spMk id="10" creationId="{57DF2646-EC39-F987-9707-49E9CD48B184}"/>
          </ac:spMkLst>
        </pc:spChg>
      </pc:sldChg>
      <pc:sldChg chg="addSp delSp modSp mod ord addAnim delAnim modAnim">
        <pc:chgData name="Markos Zampoglou" userId="d1c5f5e2e88cc5e5" providerId="LiveId" clId="{251FF088-E192-47AA-92C8-EFB4ECF2E823}" dt="2025-11-09T10:40:38.714" v="17000"/>
        <pc:sldMkLst>
          <pc:docMk/>
          <pc:sldMk cId="2424869382" sldId="349"/>
        </pc:sldMkLst>
        <pc:spChg chg="add mod">
          <ac:chgData name="Markos Zampoglou" userId="d1c5f5e2e88cc5e5" providerId="LiveId" clId="{251FF088-E192-47AA-92C8-EFB4ECF2E823}" dt="2025-11-09T10:38:49.894" v="16983" actId="164"/>
          <ac:spMkLst>
            <pc:docMk/>
            <pc:sldMk cId="2424869382" sldId="349"/>
            <ac:spMk id="3" creationId="{F60BD1C1-4172-E072-422B-05F6263A6DA6}"/>
          </ac:spMkLst>
        </pc:spChg>
        <pc:spChg chg="add mod">
          <ac:chgData name="Markos Zampoglou" userId="d1c5f5e2e88cc5e5" providerId="LiveId" clId="{251FF088-E192-47AA-92C8-EFB4ECF2E823}" dt="2025-11-09T10:38:49.894" v="16983" actId="164"/>
          <ac:spMkLst>
            <pc:docMk/>
            <pc:sldMk cId="2424869382" sldId="349"/>
            <ac:spMk id="4" creationId="{DBA68D93-17AF-5503-42BE-19533668ACFA}"/>
          </ac:spMkLst>
        </pc:spChg>
        <pc:spChg chg="mod">
          <ac:chgData name="Markos Zampoglou" userId="d1c5f5e2e88cc5e5" providerId="LiveId" clId="{251FF088-E192-47AA-92C8-EFB4ECF2E823}" dt="2025-11-09T10:39:23.472" v="16992" actId="313"/>
          <ac:spMkLst>
            <pc:docMk/>
            <pc:sldMk cId="2424869382" sldId="349"/>
            <ac:spMk id="8" creationId="{774456E8-5CE4-395D-9775-EB85DFBF9501}"/>
          </ac:spMkLst>
        </pc:spChg>
        <pc:spChg chg="mod">
          <ac:chgData name="Markos Zampoglou" userId="d1c5f5e2e88cc5e5" providerId="LiveId" clId="{251FF088-E192-47AA-92C8-EFB4ECF2E823}" dt="2025-11-08T11:05:24.226" v="3443" actId="14100"/>
          <ac:spMkLst>
            <pc:docMk/>
            <pc:sldMk cId="2424869382" sldId="349"/>
            <ac:spMk id="13" creationId="{1BCC1760-73A9-8A84-581C-AAC5A696DCA0}"/>
          </ac:spMkLst>
        </pc:spChg>
        <pc:grpChg chg="add mod">
          <ac:chgData name="Markos Zampoglou" userId="d1c5f5e2e88cc5e5" providerId="LiveId" clId="{251FF088-E192-47AA-92C8-EFB4ECF2E823}" dt="2025-11-09T10:38:49.894" v="16983" actId="164"/>
          <ac:grpSpMkLst>
            <pc:docMk/>
            <pc:sldMk cId="2424869382" sldId="349"/>
            <ac:grpSpMk id="6" creationId="{35E65B6B-82D3-1A58-C8FE-986508AAAA9A}"/>
          </ac:grpSpMkLst>
        </pc:grpChg>
      </pc:sldChg>
      <pc:sldChg chg="modSp mod ord">
        <pc:chgData name="Markos Zampoglou" userId="d1c5f5e2e88cc5e5" providerId="LiveId" clId="{251FF088-E192-47AA-92C8-EFB4ECF2E823}" dt="2025-11-09T12:23:30.927" v="17872" actId="20577"/>
        <pc:sldMkLst>
          <pc:docMk/>
          <pc:sldMk cId="325389801" sldId="350"/>
        </pc:sldMkLst>
        <pc:spChg chg="mod">
          <ac:chgData name="Markos Zampoglou" userId="d1c5f5e2e88cc5e5" providerId="LiveId" clId="{251FF088-E192-47AA-92C8-EFB4ECF2E823}" dt="2025-11-09T12:23:30.927" v="17872" actId="20577"/>
          <ac:spMkLst>
            <pc:docMk/>
            <pc:sldMk cId="325389801" sldId="350"/>
            <ac:spMk id="2" creationId="{1F3E0571-FB1F-D071-F3CF-53ED51B0E468}"/>
          </ac:spMkLst>
        </pc:spChg>
        <pc:spChg chg="mod">
          <ac:chgData name="Markos Zampoglou" userId="d1c5f5e2e88cc5e5" providerId="LiveId" clId="{251FF088-E192-47AA-92C8-EFB4ECF2E823}" dt="2025-11-09T12:23:22.156" v="17856" actId="2711"/>
          <ac:spMkLst>
            <pc:docMk/>
            <pc:sldMk cId="325389801" sldId="350"/>
            <ac:spMk id="10" creationId="{815920A5-049D-6050-1CD5-9273E148335B}"/>
          </ac:spMkLst>
        </pc:spChg>
      </pc:sldChg>
      <pc:sldChg chg="modSp mod ord">
        <pc:chgData name="Markos Zampoglou" userId="d1c5f5e2e88cc5e5" providerId="LiveId" clId="{251FF088-E192-47AA-92C8-EFB4ECF2E823}" dt="2025-11-09T12:30:21.290" v="18023" actId="1076"/>
        <pc:sldMkLst>
          <pc:docMk/>
          <pc:sldMk cId="2765299105" sldId="351"/>
        </pc:sldMkLst>
        <pc:spChg chg="mod">
          <ac:chgData name="Markos Zampoglou" userId="d1c5f5e2e88cc5e5" providerId="LiveId" clId="{251FF088-E192-47AA-92C8-EFB4ECF2E823}" dt="2025-11-09T12:30:21.290" v="18023" actId="1076"/>
          <ac:spMkLst>
            <pc:docMk/>
            <pc:sldMk cId="2765299105" sldId="351"/>
            <ac:spMk id="3" creationId="{5C06DD8E-533F-1DD6-4BFF-17164609E12A}"/>
          </ac:spMkLst>
        </pc:spChg>
      </pc:sldChg>
      <pc:sldChg chg="addSp delSp modSp mod modClrScheme chgLayout">
        <pc:chgData name="Markos Zampoglou" userId="d1c5f5e2e88cc5e5" providerId="LiveId" clId="{251FF088-E192-47AA-92C8-EFB4ECF2E823}" dt="2025-11-08T13:55:23.139" v="11505" actId="20577"/>
        <pc:sldMkLst>
          <pc:docMk/>
          <pc:sldMk cId="3075985328" sldId="355"/>
        </pc:sldMkLst>
        <pc:spChg chg="mod ord">
          <ac:chgData name="Markos Zampoglou" userId="d1c5f5e2e88cc5e5" providerId="LiveId" clId="{251FF088-E192-47AA-92C8-EFB4ECF2E823}" dt="2025-11-08T13:54:36.551" v="11492" actId="20577"/>
          <ac:spMkLst>
            <pc:docMk/>
            <pc:sldMk cId="3075985328" sldId="355"/>
            <ac:spMk id="2" creationId="{7ADF64D3-B9C2-E703-DB0A-FFADD3AE3A7D}"/>
          </ac:spMkLst>
        </pc:spChg>
        <pc:spChg chg="mod ord">
          <ac:chgData name="Markos Zampoglou" userId="d1c5f5e2e88cc5e5" providerId="LiveId" clId="{251FF088-E192-47AA-92C8-EFB4ECF2E823}" dt="2025-11-08T13:55:23.139" v="11505" actId="20577"/>
          <ac:spMkLst>
            <pc:docMk/>
            <pc:sldMk cId="3075985328" sldId="355"/>
            <ac:spMk id="3" creationId="{FD40FD5F-E355-1219-524F-042BDCD2B367}"/>
          </ac:spMkLst>
        </pc:spChg>
        <pc:spChg chg="mod ord">
          <ac:chgData name="Markos Zampoglou" userId="d1c5f5e2e88cc5e5" providerId="LiveId" clId="{251FF088-E192-47AA-92C8-EFB4ECF2E823}" dt="2025-11-08T13:54:28.272" v="11470" actId="700"/>
          <ac:spMkLst>
            <pc:docMk/>
            <pc:sldMk cId="3075985328" sldId="355"/>
            <ac:spMk id="5" creationId="{3B1B299A-DCA2-B97D-7074-492DC1C84EC9}"/>
          </ac:spMkLst>
        </pc:spChg>
      </pc:sldChg>
      <pc:sldChg chg="addSp delSp modSp mod modClrScheme chgLayout">
        <pc:chgData name="Markos Zampoglou" userId="d1c5f5e2e88cc5e5" providerId="LiveId" clId="{251FF088-E192-47AA-92C8-EFB4ECF2E823}" dt="2025-11-08T14:24:30.831" v="12375" actId="113"/>
        <pc:sldMkLst>
          <pc:docMk/>
          <pc:sldMk cId="260321561" sldId="370"/>
        </pc:sldMkLst>
        <pc:spChg chg="mod ord">
          <ac:chgData name="Markos Zampoglou" userId="d1c5f5e2e88cc5e5" providerId="LiveId" clId="{251FF088-E192-47AA-92C8-EFB4ECF2E823}" dt="2025-11-08T14:12:29.734" v="12186" actId="700"/>
          <ac:spMkLst>
            <pc:docMk/>
            <pc:sldMk cId="260321561" sldId="370"/>
            <ac:spMk id="2" creationId="{78B8D57E-E1B7-338C-C7FF-F3A7F309D1E3}"/>
          </ac:spMkLst>
        </pc:spChg>
        <pc:spChg chg="mod ord">
          <ac:chgData name="Markos Zampoglou" userId="d1c5f5e2e88cc5e5" providerId="LiveId" clId="{251FF088-E192-47AA-92C8-EFB4ECF2E823}" dt="2025-11-08T14:24:30.831" v="12375" actId="113"/>
          <ac:spMkLst>
            <pc:docMk/>
            <pc:sldMk cId="260321561" sldId="370"/>
            <ac:spMk id="3" creationId="{9AAD377D-01CD-C3EA-F3CB-23CEECB049E6}"/>
          </ac:spMkLst>
        </pc:spChg>
        <pc:spChg chg="mod ord">
          <ac:chgData name="Markos Zampoglou" userId="d1c5f5e2e88cc5e5" providerId="LiveId" clId="{251FF088-E192-47AA-92C8-EFB4ECF2E823}" dt="2025-11-08T14:12:29.734" v="12186" actId="700"/>
          <ac:spMkLst>
            <pc:docMk/>
            <pc:sldMk cId="260321561" sldId="370"/>
            <ac:spMk id="5" creationId="{C26AE71A-DB62-1047-2529-C75D08E2E0A3}"/>
          </ac:spMkLst>
        </pc:spChg>
      </pc:sldChg>
      <pc:sldChg chg="addSp delSp modSp mod ord modClrScheme chgLayout">
        <pc:chgData name="Markos Zampoglou" userId="d1c5f5e2e88cc5e5" providerId="LiveId" clId="{251FF088-E192-47AA-92C8-EFB4ECF2E823}" dt="2025-11-08T14:52:51.704" v="13742" actId="113"/>
        <pc:sldMkLst>
          <pc:docMk/>
          <pc:sldMk cId="1331102606" sldId="372"/>
        </pc:sldMkLst>
        <pc:spChg chg="mod ord">
          <ac:chgData name="Markos Zampoglou" userId="d1c5f5e2e88cc5e5" providerId="LiveId" clId="{251FF088-E192-47AA-92C8-EFB4ECF2E823}" dt="2025-11-08T14:21:18.579" v="12364" actId="20577"/>
          <ac:spMkLst>
            <pc:docMk/>
            <pc:sldMk cId="1331102606" sldId="372"/>
            <ac:spMk id="2" creationId="{846A751E-826A-14FE-D4EF-9BBDEC27B5B3}"/>
          </ac:spMkLst>
        </pc:spChg>
        <pc:spChg chg="mod ord">
          <ac:chgData name="Markos Zampoglou" userId="d1c5f5e2e88cc5e5" providerId="LiveId" clId="{251FF088-E192-47AA-92C8-EFB4ECF2E823}" dt="2025-11-08T14:52:51.704" v="13742" actId="113"/>
          <ac:spMkLst>
            <pc:docMk/>
            <pc:sldMk cId="1331102606" sldId="372"/>
            <ac:spMk id="3" creationId="{579C979D-40EF-6131-50CB-7B3DE1DD547E}"/>
          </ac:spMkLst>
        </pc:spChg>
        <pc:spChg chg="mod ord">
          <ac:chgData name="Markos Zampoglou" userId="d1c5f5e2e88cc5e5" providerId="LiveId" clId="{251FF088-E192-47AA-92C8-EFB4ECF2E823}" dt="2025-11-08T14:20:41.132" v="12321" actId="700"/>
          <ac:spMkLst>
            <pc:docMk/>
            <pc:sldMk cId="1331102606" sldId="372"/>
            <ac:spMk id="5" creationId="{1811DB01-0E69-586C-7316-B9B1EF6098AD}"/>
          </ac:spMkLst>
        </pc:spChg>
      </pc:sldChg>
      <pc:sldChg chg="addSp delSp modSp mod ord modClrScheme chgLayout">
        <pc:chgData name="Markos Zampoglou" userId="d1c5f5e2e88cc5e5" providerId="LiveId" clId="{251FF088-E192-47AA-92C8-EFB4ECF2E823}" dt="2025-11-21T16:51:23.321" v="19364" actId="20577"/>
        <pc:sldMkLst>
          <pc:docMk/>
          <pc:sldMk cId="346201885" sldId="374"/>
        </pc:sldMkLst>
        <pc:spChg chg="mod ord">
          <ac:chgData name="Markos Zampoglou" userId="d1c5f5e2e88cc5e5" providerId="LiveId" clId="{251FF088-E192-47AA-92C8-EFB4ECF2E823}" dt="2025-11-21T16:51:23.321" v="19364" actId="20577"/>
          <ac:spMkLst>
            <pc:docMk/>
            <pc:sldMk cId="346201885" sldId="374"/>
            <ac:spMk id="2" creationId="{6B95C4C3-AED9-9BDE-AB82-74616B53191B}"/>
          </ac:spMkLst>
        </pc:spChg>
        <pc:spChg chg="mod ord">
          <ac:chgData name="Markos Zampoglou" userId="d1c5f5e2e88cc5e5" providerId="LiveId" clId="{251FF088-E192-47AA-92C8-EFB4ECF2E823}" dt="2025-11-08T14:35:19.920" v="12728" actId="700"/>
          <ac:spMkLst>
            <pc:docMk/>
            <pc:sldMk cId="346201885" sldId="374"/>
            <ac:spMk id="3" creationId="{020BDE99-0A77-0194-1290-32BF8925F833}"/>
          </ac:spMkLst>
        </pc:spChg>
        <pc:spChg chg="mod ord">
          <ac:chgData name="Markos Zampoglou" userId="d1c5f5e2e88cc5e5" providerId="LiveId" clId="{251FF088-E192-47AA-92C8-EFB4ECF2E823}" dt="2025-11-08T14:35:19.920" v="12728" actId="700"/>
          <ac:spMkLst>
            <pc:docMk/>
            <pc:sldMk cId="346201885" sldId="374"/>
            <ac:spMk id="5" creationId="{53593C02-DA12-FC61-CE63-49E417773A07}"/>
          </ac:spMkLst>
        </pc:spChg>
        <pc:spChg chg="add mod">
          <ac:chgData name="Markos Zampoglou" userId="d1c5f5e2e88cc5e5" providerId="LiveId" clId="{251FF088-E192-47AA-92C8-EFB4ECF2E823}" dt="2025-11-08T14:36:03.728" v="12747" actId="948"/>
          <ac:spMkLst>
            <pc:docMk/>
            <pc:sldMk cId="346201885" sldId="374"/>
            <ac:spMk id="8" creationId="{C3BF6633-AA4F-D777-7B35-E76A37B87560}"/>
          </ac:spMkLst>
        </pc:spChg>
      </pc:sldChg>
      <pc:sldChg chg="addSp modSp add mod modAnim">
        <pc:chgData name="Markos Zampoglou" userId="d1c5f5e2e88cc5e5" providerId="LiveId" clId="{251FF088-E192-47AA-92C8-EFB4ECF2E823}" dt="2025-11-10T16:14:09.623" v="19241" actId="2711"/>
        <pc:sldMkLst>
          <pc:docMk/>
          <pc:sldMk cId="3346680328" sldId="389"/>
        </pc:sldMkLst>
        <pc:spChg chg="mod">
          <ac:chgData name="Markos Zampoglou" userId="d1c5f5e2e88cc5e5" providerId="LiveId" clId="{251FF088-E192-47AA-92C8-EFB4ECF2E823}" dt="2025-11-09T11:22:37.801" v="17303" actId="20577"/>
          <ac:spMkLst>
            <pc:docMk/>
            <pc:sldMk cId="3346680328" sldId="389"/>
            <ac:spMk id="2" creationId="{1ACB1BC8-71BE-F234-8B2B-10E8FD20F45A}"/>
          </ac:spMkLst>
        </pc:spChg>
        <pc:spChg chg="mod">
          <ac:chgData name="Markos Zampoglou" userId="d1c5f5e2e88cc5e5" providerId="LiveId" clId="{251FF088-E192-47AA-92C8-EFB4ECF2E823}" dt="2025-11-10T16:14:09.623" v="19241" actId="2711"/>
          <ac:spMkLst>
            <pc:docMk/>
            <pc:sldMk cId="3346680328" sldId="389"/>
            <ac:spMk id="3" creationId="{ACDA663D-5970-1737-AE64-CFA4E8BF9ECE}"/>
          </ac:spMkLst>
        </pc:spChg>
        <pc:spChg chg="add mod">
          <ac:chgData name="Markos Zampoglou" userId="d1c5f5e2e88cc5e5" providerId="LiveId" clId="{251FF088-E192-47AA-92C8-EFB4ECF2E823}" dt="2025-11-08T14:40:37.132" v="12796" actId="208"/>
          <ac:spMkLst>
            <pc:docMk/>
            <pc:sldMk cId="3346680328" sldId="389"/>
            <ac:spMk id="4" creationId="{7D02CC56-E7E3-4A07-49F9-D55C1F4AC873}"/>
          </ac:spMkLst>
        </pc:spChg>
        <pc:picChg chg="mod">
          <ac:chgData name="Markos Zampoglou" userId="d1c5f5e2e88cc5e5" providerId="LiveId" clId="{251FF088-E192-47AA-92C8-EFB4ECF2E823}" dt="2025-11-08T14:39:22.486" v="12783" actId="1076"/>
          <ac:picMkLst>
            <pc:docMk/>
            <pc:sldMk cId="3346680328" sldId="389"/>
            <ac:picMk id="7" creationId="{632A2ECB-0356-E928-43CC-1763E4D45C67}"/>
          </ac:picMkLst>
        </pc:picChg>
      </pc:sldChg>
      <pc:sldChg chg="add">
        <pc:chgData name="Markos Zampoglou" userId="d1c5f5e2e88cc5e5" providerId="LiveId" clId="{251FF088-E192-47AA-92C8-EFB4ECF2E823}" dt="2025-11-08T14:38:05.293" v="12756"/>
        <pc:sldMkLst>
          <pc:docMk/>
          <pc:sldMk cId="3935544261" sldId="390"/>
        </pc:sldMkLst>
      </pc:sldChg>
      <pc:sldChg chg="addSp delSp modSp add mod modAnim">
        <pc:chgData name="Markos Zampoglou" userId="d1c5f5e2e88cc5e5" providerId="LiveId" clId="{251FF088-E192-47AA-92C8-EFB4ECF2E823}" dt="2025-11-08T14:42:15.979" v="12826"/>
        <pc:sldMkLst>
          <pc:docMk/>
          <pc:sldMk cId="1545509315" sldId="391"/>
        </pc:sldMkLst>
        <pc:spChg chg="add mod">
          <ac:chgData name="Markos Zampoglou" userId="d1c5f5e2e88cc5e5" providerId="LiveId" clId="{251FF088-E192-47AA-92C8-EFB4ECF2E823}" dt="2025-11-08T14:42:09.922" v="12825" actId="1076"/>
          <ac:spMkLst>
            <pc:docMk/>
            <pc:sldMk cId="1545509315" sldId="391"/>
            <ac:spMk id="6" creationId="{A2E2589A-9FF9-96A7-E4AB-2CD63CD8EF41}"/>
          </ac:spMkLst>
        </pc:spChg>
        <pc:picChg chg="mod">
          <ac:chgData name="Markos Zampoglou" userId="d1c5f5e2e88cc5e5" providerId="LiveId" clId="{251FF088-E192-47AA-92C8-EFB4ECF2E823}" dt="2025-11-08T14:42:06.681" v="12824" actId="1076"/>
          <ac:picMkLst>
            <pc:docMk/>
            <pc:sldMk cId="1545509315" sldId="391"/>
            <ac:picMk id="7" creationId="{D2C3382A-4C01-7719-7B8B-2CE26A9F0DDA}"/>
          </ac:picMkLst>
        </pc:picChg>
      </pc:sldChg>
      <pc:sldChg chg="modSp mod">
        <pc:chgData name="Markos Zampoglou" userId="d1c5f5e2e88cc5e5" providerId="LiveId" clId="{251FF088-E192-47AA-92C8-EFB4ECF2E823}" dt="2025-11-08T13:09:45.955" v="9116" actId="27636"/>
        <pc:sldMkLst>
          <pc:docMk/>
          <pc:sldMk cId="2512246990" sldId="412"/>
        </pc:sldMkLst>
        <pc:spChg chg="mod">
          <ac:chgData name="Markos Zampoglou" userId="d1c5f5e2e88cc5e5" providerId="LiveId" clId="{251FF088-E192-47AA-92C8-EFB4ECF2E823}" dt="2025-11-08T13:09:45.955" v="9116" actId="27636"/>
          <ac:spMkLst>
            <pc:docMk/>
            <pc:sldMk cId="2512246990" sldId="412"/>
            <ac:spMk id="3" creationId="{8944DED2-3FD6-348F-BE25-26A3AD5F7F08}"/>
          </ac:spMkLst>
        </pc:spChg>
      </pc:sldChg>
      <pc:sldChg chg="modSp">
        <pc:chgData name="Markos Zampoglou" userId="d1c5f5e2e88cc5e5" providerId="LiveId" clId="{251FF088-E192-47AA-92C8-EFB4ECF2E823}" dt="2025-11-10T10:32:28.949" v="19187"/>
        <pc:sldMkLst>
          <pc:docMk/>
          <pc:sldMk cId="2599379622" sldId="413"/>
        </pc:sldMkLst>
        <pc:spChg chg="mod">
          <ac:chgData name="Markos Zampoglou" userId="d1c5f5e2e88cc5e5" providerId="LiveId" clId="{251FF088-E192-47AA-92C8-EFB4ECF2E823}" dt="2025-11-10T10:32:28.949" v="19187"/>
          <ac:spMkLst>
            <pc:docMk/>
            <pc:sldMk cId="2599379622" sldId="413"/>
            <ac:spMk id="3" creationId="{07651C95-E298-CB47-2161-4CCC244DB23A}"/>
          </ac:spMkLst>
        </pc:spChg>
      </pc:sldChg>
      <pc:sldChg chg="addSp delSp modSp mod addAnim delAnim modAnim">
        <pc:chgData name="Markos Zampoglou" userId="d1c5f5e2e88cc5e5" providerId="LiveId" clId="{251FF088-E192-47AA-92C8-EFB4ECF2E823}" dt="2025-11-09T10:59:54.372" v="17283" actId="114"/>
        <pc:sldMkLst>
          <pc:docMk/>
          <pc:sldMk cId="3876327781" sldId="415"/>
        </pc:sldMkLst>
        <pc:spChg chg="mod">
          <ac:chgData name="Markos Zampoglou" userId="d1c5f5e2e88cc5e5" providerId="LiveId" clId="{251FF088-E192-47AA-92C8-EFB4ECF2E823}" dt="2025-11-09T10:59:54.372" v="17283" actId="114"/>
          <ac:spMkLst>
            <pc:docMk/>
            <pc:sldMk cId="3876327781" sldId="415"/>
            <ac:spMk id="4" creationId="{182B59B3-33B6-6B57-F8CA-C7982F8BAA31}"/>
          </ac:spMkLst>
        </pc:spChg>
        <pc:spChg chg="add mod">
          <ac:chgData name="Markos Zampoglou" userId="d1c5f5e2e88cc5e5" providerId="LiveId" clId="{251FF088-E192-47AA-92C8-EFB4ECF2E823}" dt="2025-11-08T13:42:59.172" v="11369" actId="1076"/>
          <ac:spMkLst>
            <pc:docMk/>
            <pc:sldMk cId="3876327781" sldId="415"/>
            <ac:spMk id="9" creationId="{12C0A065-E225-AA9A-F1B2-3BF2C8E1FCCE}"/>
          </ac:spMkLst>
        </pc:spChg>
        <pc:spChg chg="add mod">
          <ac:chgData name="Markos Zampoglou" userId="d1c5f5e2e88cc5e5" providerId="LiveId" clId="{251FF088-E192-47AA-92C8-EFB4ECF2E823}" dt="2025-11-08T13:42:00.953" v="11353" actId="208"/>
          <ac:spMkLst>
            <pc:docMk/>
            <pc:sldMk cId="3876327781" sldId="415"/>
            <ac:spMk id="10" creationId="{6F29F628-9481-D6EC-F140-6A1368DBA925}"/>
          </ac:spMkLst>
        </pc:spChg>
        <pc:cxnChg chg="add mod">
          <ac:chgData name="Markos Zampoglou" userId="d1c5f5e2e88cc5e5" providerId="LiveId" clId="{251FF088-E192-47AA-92C8-EFB4ECF2E823}" dt="2025-11-08T13:43:02.645" v="11371" actId="14100"/>
          <ac:cxnSpMkLst>
            <pc:docMk/>
            <pc:sldMk cId="3876327781" sldId="415"/>
            <ac:cxnSpMk id="14" creationId="{3F5EB94C-B4FF-8A26-2E0F-A4864D87025B}"/>
          </ac:cxnSpMkLst>
        </pc:cxnChg>
        <pc:cxnChg chg="add mod">
          <ac:chgData name="Markos Zampoglou" userId="d1c5f5e2e88cc5e5" providerId="LiveId" clId="{251FF088-E192-47AA-92C8-EFB4ECF2E823}" dt="2025-11-08T13:42:47.386" v="11365" actId="14100"/>
          <ac:cxnSpMkLst>
            <pc:docMk/>
            <pc:sldMk cId="3876327781" sldId="415"/>
            <ac:cxnSpMk id="17" creationId="{6390522B-70D5-307C-57D7-BD4AC3C5A7EE}"/>
          </ac:cxnSpMkLst>
        </pc:cxnChg>
      </pc:sldChg>
      <pc:sldChg chg="addSp delSp modSp mod modClrScheme chgLayout">
        <pc:chgData name="Markos Zampoglou" userId="d1c5f5e2e88cc5e5" providerId="LiveId" clId="{251FF088-E192-47AA-92C8-EFB4ECF2E823}" dt="2025-11-09T10:26:12.496" v="16879" actId="1037"/>
        <pc:sldMkLst>
          <pc:docMk/>
          <pc:sldMk cId="517756694" sldId="419"/>
        </pc:sldMkLst>
        <pc:spChg chg="mod ord">
          <ac:chgData name="Markos Zampoglou" userId="d1c5f5e2e88cc5e5" providerId="LiveId" clId="{251FF088-E192-47AA-92C8-EFB4ECF2E823}" dt="2025-11-09T10:26:12.496" v="16879" actId="1037"/>
          <ac:spMkLst>
            <pc:docMk/>
            <pc:sldMk cId="517756694" sldId="419"/>
            <ac:spMk id="2" creationId="{FD2C7C53-ED41-9CF2-E11E-BE0B5310F573}"/>
          </ac:spMkLst>
        </pc:spChg>
        <pc:spChg chg="mod ord">
          <ac:chgData name="Markos Zampoglou" userId="d1c5f5e2e88cc5e5" providerId="LiveId" clId="{251FF088-E192-47AA-92C8-EFB4ECF2E823}" dt="2025-11-09T10:26:12.496" v="16879" actId="1037"/>
          <ac:spMkLst>
            <pc:docMk/>
            <pc:sldMk cId="517756694" sldId="419"/>
            <ac:spMk id="3" creationId="{409BE62D-472A-9A0C-5009-A08E7D01C741}"/>
          </ac:spMkLst>
        </pc:spChg>
        <pc:spChg chg="mod ord">
          <ac:chgData name="Markos Zampoglou" userId="d1c5f5e2e88cc5e5" providerId="LiveId" clId="{251FF088-E192-47AA-92C8-EFB4ECF2E823}" dt="2025-11-09T10:25:52.320" v="16853" actId="700"/>
          <ac:spMkLst>
            <pc:docMk/>
            <pc:sldMk cId="517756694" sldId="419"/>
            <ac:spMk id="4" creationId="{14317830-4B24-3320-D84D-DB357F1216D2}"/>
          </ac:spMkLst>
        </pc:spChg>
      </pc:sldChg>
      <pc:sldChg chg="modSp">
        <pc:chgData name="Markos Zampoglou" userId="d1c5f5e2e88cc5e5" providerId="LiveId" clId="{251FF088-E192-47AA-92C8-EFB4ECF2E823}" dt="2025-11-09T10:41:30.984" v="17002"/>
        <pc:sldMkLst>
          <pc:docMk/>
          <pc:sldMk cId="3027172268" sldId="420"/>
        </pc:sldMkLst>
        <pc:spChg chg="mod">
          <ac:chgData name="Markos Zampoglou" userId="d1c5f5e2e88cc5e5" providerId="LiveId" clId="{251FF088-E192-47AA-92C8-EFB4ECF2E823}" dt="2025-11-09T10:41:30.984" v="17002"/>
          <ac:spMkLst>
            <pc:docMk/>
            <pc:sldMk cId="3027172268" sldId="420"/>
            <ac:spMk id="8" creationId="{D6CBDAA6-9984-0381-E3C6-D61D9694DDD3}"/>
          </ac:spMkLst>
        </pc:spChg>
      </pc:sldChg>
      <pc:sldChg chg="addSp modSp mod">
        <pc:chgData name="Markos Zampoglou" userId="d1c5f5e2e88cc5e5" providerId="LiveId" clId="{251FF088-E192-47AA-92C8-EFB4ECF2E823}" dt="2025-11-09T10:41:17.500" v="17001" actId="12"/>
        <pc:sldMkLst>
          <pc:docMk/>
          <pc:sldMk cId="1177812877" sldId="421"/>
        </pc:sldMkLst>
        <pc:spChg chg="add mod">
          <ac:chgData name="Markos Zampoglou" userId="d1c5f5e2e88cc5e5" providerId="LiveId" clId="{251FF088-E192-47AA-92C8-EFB4ECF2E823}" dt="2025-11-08T13:06:34.002" v="8551" actId="20577"/>
          <ac:spMkLst>
            <pc:docMk/>
            <pc:sldMk cId="1177812877" sldId="421"/>
            <ac:spMk id="2" creationId="{5CE0C5D1-9053-1CCD-C768-D522B065834E}"/>
          </ac:spMkLst>
        </pc:spChg>
        <pc:spChg chg="mod">
          <ac:chgData name="Markos Zampoglou" userId="d1c5f5e2e88cc5e5" providerId="LiveId" clId="{251FF088-E192-47AA-92C8-EFB4ECF2E823}" dt="2025-11-09T10:41:17.500" v="17001" actId="12"/>
          <ac:spMkLst>
            <pc:docMk/>
            <pc:sldMk cId="1177812877" sldId="421"/>
            <ac:spMk id="6" creationId="{1CFD7769-5BFA-8BAC-40EB-9D7B4D7BCD9D}"/>
          </ac:spMkLst>
        </pc:spChg>
        <pc:spChg chg="mod">
          <ac:chgData name="Markos Zampoglou" userId="d1c5f5e2e88cc5e5" providerId="LiveId" clId="{251FF088-E192-47AA-92C8-EFB4ECF2E823}" dt="2025-11-08T13:33:34.406" v="10664" actId="2711"/>
          <ac:spMkLst>
            <pc:docMk/>
            <pc:sldMk cId="1177812877" sldId="421"/>
            <ac:spMk id="8" creationId="{794024BA-2007-B581-1776-DF925423AFF8}"/>
          </ac:spMkLst>
        </pc:spChg>
      </pc:sldChg>
      <pc:sldChg chg="modSp mod ord">
        <pc:chgData name="Markos Zampoglou" userId="d1c5f5e2e88cc5e5" providerId="LiveId" clId="{251FF088-E192-47AA-92C8-EFB4ECF2E823}" dt="2025-11-09T12:19:58.450" v="17771" actId="1076"/>
        <pc:sldMkLst>
          <pc:docMk/>
          <pc:sldMk cId="565296951" sldId="422"/>
        </pc:sldMkLst>
        <pc:spChg chg="mod">
          <ac:chgData name="Markos Zampoglou" userId="d1c5f5e2e88cc5e5" providerId="LiveId" clId="{251FF088-E192-47AA-92C8-EFB4ECF2E823}" dt="2025-11-09T12:19:58.450" v="17771" actId="1076"/>
          <ac:spMkLst>
            <pc:docMk/>
            <pc:sldMk cId="565296951" sldId="422"/>
            <ac:spMk id="18" creationId="{0BA0397C-A7D3-94D0-93E4-98A79742366B}"/>
          </ac:spMkLst>
        </pc:spChg>
      </pc:sldChg>
      <pc:sldChg chg="modSp mod ord">
        <pc:chgData name="Markos Zampoglou" userId="d1c5f5e2e88cc5e5" providerId="LiveId" clId="{251FF088-E192-47AA-92C8-EFB4ECF2E823}" dt="2025-11-09T12:22:16.691" v="17820" actId="113"/>
        <pc:sldMkLst>
          <pc:docMk/>
          <pc:sldMk cId="123378788" sldId="423"/>
        </pc:sldMkLst>
        <pc:spChg chg="mod">
          <ac:chgData name="Markos Zampoglou" userId="d1c5f5e2e88cc5e5" providerId="LiveId" clId="{251FF088-E192-47AA-92C8-EFB4ECF2E823}" dt="2025-11-09T12:22:16.691" v="17820" actId="113"/>
          <ac:spMkLst>
            <pc:docMk/>
            <pc:sldMk cId="123378788" sldId="423"/>
            <ac:spMk id="6" creationId="{129E07F0-1CE6-1B87-1F4E-48F45E0E7DEC}"/>
          </ac:spMkLst>
        </pc:spChg>
        <pc:spChg chg="mod">
          <ac:chgData name="Markos Zampoglou" userId="d1c5f5e2e88cc5e5" providerId="LiveId" clId="{251FF088-E192-47AA-92C8-EFB4ECF2E823}" dt="2025-11-09T12:20:29.358" v="17792" actId="1036"/>
          <ac:spMkLst>
            <pc:docMk/>
            <pc:sldMk cId="123378788" sldId="423"/>
            <ac:spMk id="8" creationId="{5B91BB82-56CC-CABE-9DF1-2132255EC97F}"/>
          </ac:spMkLst>
        </pc:spChg>
        <pc:spChg chg="mod">
          <ac:chgData name="Markos Zampoglou" userId="d1c5f5e2e88cc5e5" providerId="LiveId" clId="{251FF088-E192-47AA-92C8-EFB4ECF2E823}" dt="2025-11-09T12:20:29.358" v="17792" actId="1036"/>
          <ac:spMkLst>
            <pc:docMk/>
            <pc:sldMk cId="123378788" sldId="423"/>
            <ac:spMk id="11" creationId="{18C9B404-2FA7-AFC9-449B-9BEC6B10DFAF}"/>
          </ac:spMkLst>
        </pc:spChg>
        <pc:spChg chg="mod">
          <ac:chgData name="Markos Zampoglou" userId="d1c5f5e2e88cc5e5" providerId="LiveId" clId="{251FF088-E192-47AA-92C8-EFB4ECF2E823}" dt="2025-11-09T12:20:29.358" v="17792" actId="1036"/>
          <ac:spMkLst>
            <pc:docMk/>
            <pc:sldMk cId="123378788" sldId="423"/>
            <ac:spMk id="13" creationId="{B1066CB4-4250-3385-A403-F68105A32123}"/>
          </ac:spMkLst>
        </pc:spChg>
        <pc:spChg chg="mod">
          <ac:chgData name="Markos Zampoglou" userId="d1c5f5e2e88cc5e5" providerId="LiveId" clId="{251FF088-E192-47AA-92C8-EFB4ECF2E823}" dt="2025-11-09T12:20:29.358" v="17792" actId="1036"/>
          <ac:spMkLst>
            <pc:docMk/>
            <pc:sldMk cId="123378788" sldId="423"/>
            <ac:spMk id="14" creationId="{66C23F53-EFB5-4E79-F5D0-410FB8E280CF}"/>
          </ac:spMkLst>
        </pc:spChg>
        <pc:spChg chg="mod">
          <ac:chgData name="Markos Zampoglou" userId="d1c5f5e2e88cc5e5" providerId="LiveId" clId="{251FF088-E192-47AA-92C8-EFB4ECF2E823}" dt="2025-11-09T12:20:29.358" v="17792" actId="1036"/>
          <ac:spMkLst>
            <pc:docMk/>
            <pc:sldMk cId="123378788" sldId="423"/>
            <ac:spMk id="15" creationId="{8258702D-DB76-4938-C5AC-5ED45D9AE406}"/>
          </ac:spMkLst>
        </pc:spChg>
        <pc:spChg chg="mod">
          <ac:chgData name="Markos Zampoglou" userId="d1c5f5e2e88cc5e5" providerId="LiveId" clId="{251FF088-E192-47AA-92C8-EFB4ECF2E823}" dt="2025-11-09T12:20:29.358" v="17792" actId="1036"/>
          <ac:spMkLst>
            <pc:docMk/>
            <pc:sldMk cId="123378788" sldId="423"/>
            <ac:spMk id="16" creationId="{445348ED-3EF2-2C9B-63E9-09FF5C2BD4D0}"/>
          </ac:spMkLst>
        </pc:spChg>
        <pc:spChg chg="mod">
          <ac:chgData name="Markos Zampoglou" userId="d1c5f5e2e88cc5e5" providerId="LiveId" clId="{251FF088-E192-47AA-92C8-EFB4ECF2E823}" dt="2025-11-09T12:20:29.358" v="17792" actId="1036"/>
          <ac:spMkLst>
            <pc:docMk/>
            <pc:sldMk cId="123378788" sldId="423"/>
            <ac:spMk id="18" creationId="{D6D0818D-B6F0-BD49-0B26-99562342563C}"/>
          </ac:spMkLst>
        </pc:spChg>
        <pc:spChg chg="mod">
          <ac:chgData name="Markos Zampoglou" userId="d1c5f5e2e88cc5e5" providerId="LiveId" clId="{251FF088-E192-47AA-92C8-EFB4ECF2E823}" dt="2025-11-09T12:20:29.358" v="17792" actId="1036"/>
          <ac:spMkLst>
            <pc:docMk/>
            <pc:sldMk cId="123378788" sldId="423"/>
            <ac:spMk id="20" creationId="{C30E9440-C4D4-E84B-37BD-44E66A54E9DD}"/>
          </ac:spMkLst>
        </pc:spChg>
        <pc:spChg chg="mod">
          <ac:chgData name="Markos Zampoglou" userId="d1c5f5e2e88cc5e5" providerId="LiveId" clId="{251FF088-E192-47AA-92C8-EFB4ECF2E823}" dt="2025-11-09T12:20:29.358" v="17792" actId="1036"/>
          <ac:spMkLst>
            <pc:docMk/>
            <pc:sldMk cId="123378788" sldId="423"/>
            <ac:spMk id="22" creationId="{1B14AD8A-3719-917A-6BDC-B7DE129CB7C7}"/>
          </ac:spMkLst>
        </pc:spChg>
      </pc:sldChg>
      <pc:sldChg chg="modSp mod ord">
        <pc:chgData name="Markos Zampoglou" userId="d1c5f5e2e88cc5e5" providerId="LiveId" clId="{251FF088-E192-47AA-92C8-EFB4ECF2E823}" dt="2025-11-09T12:22:22.048" v="17822" actId="113"/>
        <pc:sldMkLst>
          <pc:docMk/>
          <pc:sldMk cId="389207741" sldId="424"/>
        </pc:sldMkLst>
        <pc:spChg chg="mod">
          <ac:chgData name="Markos Zampoglou" userId="d1c5f5e2e88cc5e5" providerId="LiveId" clId="{251FF088-E192-47AA-92C8-EFB4ECF2E823}" dt="2025-11-09T12:20:35.550" v="17793" actId="20577"/>
          <ac:spMkLst>
            <pc:docMk/>
            <pc:sldMk cId="389207741" sldId="424"/>
            <ac:spMk id="3" creationId="{EEBB138A-9971-0820-1B83-9BCF608080DE}"/>
          </ac:spMkLst>
        </pc:spChg>
        <pc:spChg chg="mod">
          <ac:chgData name="Markos Zampoglou" userId="d1c5f5e2e88cc5e5" providerId="LiveId" clId="{251FF088-E192-47AA-92C8-EFB4ECF2E823}" dt="2025-11-09T12:22:22.048" v="17822" actId="113"/>
          <ac:spMkLst>
            <pc:docMk/>
            <pc:sldMk cId="389207741" sldId="424"/>
            <ac:spMk id="6" creationId="{0965761F-3218-8F3F-6C8A-AE539D0E4178}"/>
          </ac:spMkLst>
        </pc:spChg>
      </pc:sldChg>
      <pc:sldChg chg="modSp mod ord">
        <pc:chgData name="Markos Zampoglou" userId="d1c5f5e2e88cc5e5" providerId="LiveId" clId="{251FF088-E192-47AA-92C8-EFB4ECF2E823}" dt="2025-11-09T12:22:35.252" v="17826" actId="1076"/>
        <pc:sldMkLst>
          <pc:docMk/>
          <pc:sldMk cId="375986217" sldId="425"/>
        </pc:sldMkLst>
        <pc:spChg chg="mod">
          <ac:chgData name="Markos Zampoglou" userId="d1c5f5e2e88cc5e5" providerId="LiveId" clId="{251FF088-E192-47AA-92C8-EFB4ECF2E823}" dt="2025-11-08T09:53:44.319" v="47" actId="20577"/>
          <ac:spMkLst>
            <pc:docMk/>
            <pc:sldMk cId="375986217" sldId="425"/>
            <ac:spMk id="3" creationId="{57AE0B8B-BE5C-F924-D118-027AFC13F7E5}"/>
          </ac:spMkLst>
        </pc:spChg>
        <pc:spChg chg="mod">
          <ac:chgData name="Markos Zampoglou" userId="d1c5f5e2e88cc5e5" providerId="LiveId" clId="{251FF088-E192-47AA-92C8-EFB4ECF2E823}" dt="2025-11-09T12:22:35.252" v="17826" actId="1076"/>
          <ac:spMkLst>
            <pc:docMk/>
            <pc:sldMk cId="375986217" sldId="425"/>
            <ac:spMk id="6" creationId="{6EEDFC92-BB5C-C03B-7ADF-A73375668CA0}"/>
          </ac:spMkLst>
        </pc:spChg>
      </pc:sldChg>
      <pc:sldChg chg="modSp mod ord">
        <pc:chgData name="Markos Zampoglou" userId="d1c5f5e2e88cc5e5" providerId="LiveId" clId="{251FF088-E192-47AA-92C8-EFB4ECF2E823}" dt="2025-11-09T12:22:43.740" v="17827" actId="115"/>
        <pc:sldMkLst>
          <pc:docMk/>
          <pc:sldMk cId="221762066" sldId="426"/>
        </pc:sldMkLst>
        <pc:spChg chg="mod">
          <ac:chgData name="Markos Zampoglou" userId="d1c5f5e2e88cc5e5" providerId="LiveId" clId="{251FF088-E192-47AA-92C8-EFB4ECF2E823}" dt="2025-11-09T12:22:43.740" v="17827" actId="115"/>
          <ac:spMkLst>
            <pc:docMk/>
            <pc:sldMk cId="221762066" sldId="426"/>
            <ac:spMk id="6" creationId="{7BE6A1F8-DC48-AFF3-58BF-E25B0A2C8924}"/>
          </ac:spMkLst>
        </pc:spChg>
      </pc:sldChg>
      <pc:sldChg chg="addSp delSp modSp new mod ord modClrScheme chgLayout">
        <pc:chgData name="Markos Zampoglou" userId="d1c5f5e2e88cc5e5" providerId="LiveId" clId="{251FF088-E192-47AA-92C8-EFB4ECF2E823}" dt="2025-11-08T15:18:43.966" v="15248" actId="20577"/>
        <pc:sldMkLst>
          <pc:docMk/>
          <pc:sldMk cId="1711897186" sldId="427"/>
        </pc:sldMkLst>
        <pc:spChg chg="mod ord">
          <ac:chgData name="Markos Zampoglou" userId="d1c5f5e2e88cc5e5" providerId="LiveId" clId="{251FF088-E192-47AA-92C8-EFB4ECF2E823}" dt="2025-11-08T09:54:43.058" v="78" actId="700"/>
          <ac:spMkLst>
            <pc:docMk/>
            <pc:sldMk cId="1711897186" sldId="427"/>
            <ac:spMk id="3" creationId="{F349F2A4-C670-0586-853C-F5AB7BB531C3}"/>
          </ac:spMkLst>
        </pc:spChg>
        <pc:spChg chg="add mod ord">
          <ac:chgData name="Markos Zampoglou" userId="d1c5f5e2e88cc5e5" providerId="LiveId" clId="{251FF088-E192-47AA-92C8-EFB4ECF2E823}" dt="2025-11-08T09:54:49.709" v="107" actId="20577"/>
          <ac:spMkLst>
            <pc:docMk/>
            <pc:sldMk cId="1711897186" sldId="427"/>
            <ac:spMk id="6" creationId="{6DFE2CE4-AB5E-8CCE-DE81-2ED2762434BC}"/>
          </ac:spMkLst>
        </pc:spChg>
        <pc:spChg chg="add mod ord">
          <ac:chgData name="Markos Zampoglou" userId="d1c5f5e2e88cc5e5" providerId="LiveId" clId="{251FF088-E192-47AA-92C8-EFB4ECF2E823}" dt="2025-11-08T09:54:43.058" v="78" actId="700"/>
          <ac:spMkLst>
            <pc:docMk/>
            <pc:sldMk cId="1711897186" sldId="427"/>
            <ac:spMk id="8" creationId="{F119204D-ECEB-D610-80F1-8DD0AEBAE60D}"/>
          </ac:spMkLst>
        </pc:spChg>
        <pc:spChg chg="add mod ord">
          <ac:chgData name="Markos Zampoglou" userId="d1c5f5e2e88cc5e5" providerId="LiveId" clId="{251FF088-E192-47AA-92C8-EFB4ECF2E823}" dt="2025-11-08T15:18:43.966" v="15248" actId="20577"/>
          <ac:spMkLst>
            <pc:docMk/>
            <pc:sldMk cId="1711897186" sldId="427"/>
            <ac:spMk id="9" creationId="{44E507BE-9FB7-1DA4-569B-F7820BBB0368}"/>
          </ac:spMkLst>
        </pc:spChg>
      </pc:sldChg>
      <pc:sldChg chg="delSp modSp new mod ord">
        <pc:chgData name="Markos Zampoglou" userId="d1c5f5e2e88cc5e5" providerId="LiveId" clId="{251FF088-E192-47AA-92C8-EFB4ECF2E823}" dt="2025-11-09T12:40:20.414" v="18111" actId="115"/>
        <pc:sldMkLst>
          <pc:docMk/>
          <pc:sldMk cId="2375415100" sldId="428"/>
        </pc:sldMkLst>
        <pc:spChg chg="mod">
          <ac:chgData name="Markos Zampoglou" userId="d1c5f5e2e88cc5e5" providerId="LiveId" clId="{251FF088-E192-47AA-92C8-EFB4ECF2E823}" dt="2025-11-08T10:03:31.945" v="634"/>
          <ac:spMkLst>
            <pc:docMk/>
            <pc:sldMk cId="2375415100" sldId="428"/>
            <ac:spMk id="2" creationId="{524D3180-88CC-9E68-19A1-E2CF883DD1B2}"/>
          </ac:spMkLst>
        </pc:spChg>
        <pc:spChg chg="mod">
          <ac:chgData name="Markos Zampoglou" userId="d1c5f5e2e88cc5e5" providerId="LiveId" clId="{251FF088-E192-47AA-92C8-EFB4ECF2E823}" dt="2025-11-09T12:40:20.414" v="18111" actId="115"/>
          <ac:spMkLst>
            <pc:docMk/>
            <pc:sldMk cId="2375415100" sldId="428"/>
            <ac:spMk id="3" creationId="{249EBDCB-5A46-4DFD-3319-479F85CEBF5D}"/>
          </ac:spMkLst>
        </pc:spChg>
      </pc:sldChg>
      <pc:sldChg chg="addSp delSp modSp new mod modClrScheme chgLayout">
        <pc:chgData name="Markos Zampoglou" userId="d1c5f5e2e88cc5e5" providerId="LiveId" clId="{251FF088-E192-47AA-92C8-EFB4ECF2E823}" dt="2025-11-19T20:57:08.603" v="19285" actId="114"/>
        <pc:sldMkLst>
          <pc:docMk/>
          <pc:sldMk cId="4152080897" sldId="431"/>
        </pc:sldMkLst>
        <pc:spChg chg="mod ord">
          <ac:chgData name="Markos Zampoglou" userId="d1c5f5e2e88cc5e5" providerId="LiveId" clId="{251FF088-E192-47AA-92C8-EFB4ECF2E823}" dt="2025-11-08T13:21:41.317" v="9365" actId="20577"/>
          <ac:spMkLst>
            <pc:docMk/>
            <pc:sldMk cId="4152080897" sldId="431"/>
            <ac:spMk id="2" creationId="{6C91791E-50FA-B550-41A2-8E8469D8B332}"/>
          </ac:spMkLst>
        </pc:spChg>
        <pc:spChg chg="mod ord">
          <ac:chgData name="Markos Zampoglou" userId="d1c5f5e2e88cc5e5" providerId="LiveId" clId="{251FF088-E192-47AA-92C8-EFB4ECF2E823}" dt="2025-11-08T10:57:53.759" v="2341" actId="700"/>
          <ac:spMkLst>
            <pc:docMk/>
            <pc:sldMk cId="4152080897" sldId="431"/>
            <ac:spMk id="5" creationId="{FA509703-3231-4CDB-7EFB-6FD0B9F9C583}"/>
          </ac:spMkLst>
        </pc:spChg>
        <pc:spChg chg="add mod ord">
          <ac:chgData name="Markos Zampoglou" userId="d1c5f5e2e88cc5e5" providerId="LiveId" clId="{251FF088-E192-47AA-92C8-EFB4ECF2E823}" dt="2025-11-19T20:57:08.603" v="19285" actId="114"/>
          <ac:spMkLst>
            <pc:docMk/>
            <pc:sldMk cId="4152080897" sldId="431"/>
            <ac:spMk id="7" creationId="{8223C9D7-BE58-567D-D46A-0EC1CF640C0B}"/>
          </ac:spMkLst>
        </pc:spChg>
      </pc:sldChg>
      <pc:sldChg chg="addSp delSp modSp add mod modAnim">
        <pc:chgData name="Markos Zampoglou" userId="d1c5f5e2e88cc5e5" providerId="LiveId" clId="{251FF088-E192-47AA-92C8-EFB4ECF2E823}" dt="2025-11-09T10:56:04.564" v="17226" actId="2711"/>
        <pc:sldMkLst>
          <pc:docMk/>
          <pc:sldMk cId="1027383007" sldId="432"/>
        </pc:sldMkLst>
        <pc:spChg chg="mod">
          <ac:chgData name="Markos Zampoglou" userId="d1c5f5e2e88cc5e5" providerId="LiveId" clId="{251FF088-E192-47AA-92C8-EFB4ECF2E823}" dt="2025-11-08T11:16:18.477" v="4515" actId="20577"/>
          <ac:spMkLst>
            <pc:docMk/>
            <pc:sldMk cId="1027383007" sldId="432"/>
            <ac:spMk id="2" creationId="{A74F2BF7-E9AF-F946-40C3-DF2AEE34A9A6}"/>
          </ac:spMkLst>
        </pc:spChg>
        <pc:spChg chg="add mod">
          <ac:chgData name="Markos Zampoglou" userId="d1c5f5e2e88cc5e5" providerId="LiveId" clId="{251FF088-E192-47AA-92C8-EFB4ECF2E823}" dt="2025-11-09T10:55:17.840" v="17213" actId="1076"/>
          <ac:spMkLst>
            <pc:docMk/>
            <pc:sldMk cId="1027383007" sldId="432"/>
            <ac:spMk id="6" creationId="{980C7DEF-4819-D9AD-64DB-309811197C72}"/>
          </ac:spMkLst>
        </pc:spChg>
        <pc:spChg chg="add del mod">
          <ac:chgData name="Markos Zampoglou" userId="d1c5f5e2e88cc5e5" providerId="LiveId" clId="{251FF088-E192-47AA-92C8-EFB4ECF2E823}" dt="2025-11-09T10:56:04.564" v="17226" actId="2711"/>
          <ac:spMkLst>
            <pc:docMk/>
            <pc:sldMk cId="1027383007" sldId="432"/>
            <ac:spMk id="7" creationId="{19E22B54-DB46-72D6-3D4A-C41B0A96B554}"/>
          </ac:spMkLst>
        </pc:spChg>
        <pc:cxnChg chg="add mod">
          <ac:chgData name="Markos Zampoglou" userId="d1c5f5e2e88cc5e5" providerId="LiveId" clId="{251FF088-E192-47AA-92C8-EFB4ECF2E823}" dt="2025-11-09T10:55:21.478" v="17214" actId="14100"/>
          <ac:cxnSpMkLst>
            <pc:docMk/>
            <pc:sldMk cId="1027383007" sldId="432"/>
            <ac:cxnSpMk id="9" creationId="{3E7D4A6F-E139-1EE2-E2F2-4F82687E99A0}"/>
          </ac:cxnSpMkLst>
        </pc:cxnChg>
      </pc:sldChg>
      <pc:sldChg chg="modSp add mod">
        <pc:chgData name="Markos Zampoglou" userId="d1c5f5e2e88cc5e5" providerId="LiveId" clId="{251FF088-E192-47AA-92C8-EFB4ECF2E823}" dt="2025-11-09T10:52:03.509" v="17122" actId="114"/>
        <pc:sldMkLst>
          <pc:docMk/>
          <pc:sldMk cId="3892583080" sldId="433"/>
        </pc:sldMkLst>
        <pc:spChg chg="mod">
          <ac:chgData name="Markos Zampoglou" userId="d1c5f5e2e88cc5e5" providerId="LiveId" clId="{251FF088-E192-47AA-92C8-EFB4ECF2E823}" dt="2025-11-08T11:08:42.888" v="3545" actId="20577"/>
          <ac:spMkLst>
            <pc:docMk/>
            <pc:sldMk cId="3892583080" sldId="433"/>
            <ac:spMk id="2" creationId="{CE8A31AC-4483-8573-F978-38C690062B06}"/>
          </ac:spMkLst>
        </pc:spChg>
        <pc:spChg chg="mod">
          <ac:chgData name="Markos Zampoglou" userId="d1c5f5e2e88cc5e5" providerId="LiveId" clId="{251FF088-E192-47AA-92C8-EFB4ECF2E823}" dt="2025-11-09T10:52:03.509" v="17122" actId="114"/>
          <ac:spMkLst>
            <pc:docMk/>
            <pc:sldMk cId="3892583080" sldId="433"/>
            <ac:spMk id="7" creationId="{FEEDC57C-2D9F-08E9-6C4E-638086889D42}"/>
          </ac:spMkLst>
        </pc:spChg>
      </pc:sldChg>
      <pc:sldChg chg="addSp delSp modSp new mod ord modClrScheme chgLayout">
        <pc:chgData name="Markos Zampoglou" userId="d1c5f5e2e88cc5e5" providerId="LiveId" clId="{251FF088-E192-47AA-92C8-EFB4ECF2E823}" dt="2025-11-21T11:34:41.687" v="19361" actId="27636"/>
        <pc:sldMkLst>
          <pc:docMk/>
          <pc:sldMk cId="1720562434" sldId="435"/>
        </pc:sldMkLst>
        <pc:spChg chg="mod ord">
          <ac:chgData name="Markos Zampoglou" userId="d1c5f5e2e88cc5e5" providerId="LiveId" clId="{251FF088-E192-47AA-92C8-EFB4ECF2E823}" dt="2025-11-08T12:52:59.032" v="7993" actId="700"/>
          <ac:spMkLst>
            <pc:docMk/>
            <pc:sldMk cId="1720562434" sldId="435"/>
            <ac:spMk id="5" creationId="{B001D830-ADAF-64F2-5F01-C2C997FAA6DC}"/>
          </ac:spMkLst>
        </pc:spChg>
        <pc:spChg chg="add mod ord">
          <ac:chgData name="Markos Zampoglou" userId="d1c5f5e2e88cc5e5" providerId="LiveId" clId="{251FF088-E192-47AA-92C8-EFB4ECF2E823}" dt="2025-11-08T12:53:07.003" v="8015" actId="20577"/>
          <ac:spMkLst>
            <pc:docMk/>
            <pc:sldMk cId="1720562434" sldId="435"/>
            <ac:spMk id="6" creationId="{E8F30532-7EB4-5234-7B5B-9B5BF4C84F33}"/>
          </ac:spMkLst>
        </pc:spChg>
        <pc:spChg chg="add mod ord">
          <ac:chgData name="Markos Zampoglou" userId="d1c5f5e2e88cc5e5" providerId="LiveId" clId="{251FF088-E192-47AA-92C8-EFB4ECF2E823}" dt="2025-11-21T11:34:41.687" v="19361" actId="27636"/>
          <ac:spMkLst>
            <pc:docMk/>
            <pc:sldMk cId="1720562434" sldId="435"/>
            <ac:spMk id="7" creationId="{41F62B5A-197A-D1BB-588D-9E74119A5D00}"/>
          </ac:spMkLst>
        </pc:spChg>
      </pc:sldChg>
      <pc:sldChg chg="addSp delSp modSp new mod ord modClrScheme modShow chgLayout">
        <pc:chgData name="Markos Zampoglou" userId="d1c5f5e2e88cc5e5" providerId="LiveId" clId="{251FF088-E192-47AA-92C8-EFB4ECF2E823}" dt="2025-11-08T16:26:16.538" v="16290"/>
        <pc:sldMkLst>
          <pc:docMk/>
          <pc:sldMk cId="741100276" sldId="436"/>
        </pc:sldMkLst>
        <pc:spChg chg="mod ord">
          <ac:chgData name="Markos Zampoglou" userId="d1c5f5e2e88cc5e5" providerId="LiveId" clId="{251FF088-E192-47AA-92C8-EFB4ECF2E823}" dt="2025-11-08T13:07:18.940" v="8556" actId="700"/>
          <ac:spMkLst>
            <pc:docMk/>
            <pc:sldMk cId="741100276" sldId="436"/>
            <ac:spMk id="3" creationId="{0D55759B-4FFD-224A-44E9-50886A0B4251}"/>
          </ac:spMkLst>
        </pc:spChg>
        <pc:spChg chg="add mod ord">
          <ac:chgData name="Markos Zampoglou" userId="d1c5f5e2e88cc5e5" providerId="LiveId" clId="{251FF088-E192-47AA-92C8-EFB4ECF2E823}" dt="2025-11-08T13:16:10.555" v="9238" actId="113"/>
          <ac:spMkLst>
            <pc:docMk/>
            <pc:sldMk cId="741100276" sldId="436"/>
            <ac:spMk id="6" creationId="{3F7BDCD3-E0AD-9223-5E93-661EA67D44E1}"/>
          </ac:spMkLst>
        </pc:spChg>
        <pc:spChg chg="add mod ord">
          <ac:chgData name="Markos Zampoglou" userId="d1c5f5e2e88cc5e5" providerId="LiveId" clId="{251FF088-E192-47AA-92C8-EFB4ECF2E823}" dt="2025-11-08T13:15:58.823" v="9235" actId="20577"/>
          <ac:spMkLst>
            <pc:docMk/>
            <pc:sldMk cId="741100276" sldId="436"/>
            <ac:spMk id="7" creationId="{5F16CF72-DC9E-2D5A-05BE-8B19E0D00F79}"/>
          </ac:spMkLst>
        </pc:spChg>
        <pc:spChg chg="add mod ord">
          <ac:chgData name="Markos Zampoglou" userId="d1c5f5e2e88cc5e5" providerId="LiveId" clId="{251FF088-E192-47AA-92C8-EFB4ECF2E823}" dt="2025-11-08T13:07:18.940" v="8556" actId="700"/>
          <ac:spMkLst>
            <pc:docMk/>
            <pc:sldMk cId="741100276" sldId="436"/>
            <ac:spMk id="8" creationId="{181E3A54-8A86-DB67-E721-F8560772372D}"/>
          </ac:spMkLst>
        </pc:spChg>
      </pc:sldChg>
      <pc:sldChg chg="modSp new mod">
        <pc:chgData name="Markos Zampoglou" userId="d1c5f5e2e88cc5e5" providerId="LiveId" clId="{251FF088-E192-47AA-92C8-EFB4ECF2E823}" dt="2025-11-08T13:44:37.050" v="11376" actId="114"/>
        <pc:sldMkLst>
          <pc:docMk/>
          <pc:sldMk cId="3640017868" sldId="437"/>
        </pc:sldMkLst>
        <pc:spChg chg="mod">
          <ac:chgData name="Markos Zampoglou" userId="d1c5f5e2e88cc5e5" providerId="LiveId" clId="{251FF088-E192-47AA-92C8-EFB4ECF2E823}" dt="2025-11-08T13:35:59.598" v="10836" actId="20577"/>
          <ac:spMkLst>
            <pc:docMk/>
            <pc:sldMk cId="3640017868" sldId="437"/>
            <ac:spMk id="2" creationId="{F43D4F89-0ACE-3D61-295B-06F842B0FCBA}"/>
          </ac:spMkLst>
        </pc:spChg>
        <pc:spChg chg="mod">
          <ac:chgData name="Markos Zampoglou" userId="d1c5f5e2e88cc5e5" providerId="LiveId" clId="{251FF088-E192-47AA-92C8-EFB4ECF2E823}" dt="2025-11-08T13:44:37.050" v="11376" actId="114"/>
          <ac:spMkLst>
            <pc:docMk/>
            <pc:sldMk cId="3640017868" sldId="437"/>
            <ac:spMk id="3" creationId="{38720ED0-EE2A-63E1-8166-B51C67EBD4ED}"/>
          </ac:spMkLst>
        </pc:spChg>
      </pc:sldChg>
      <pc:sldChg chg="addSp delSp modSp new mod modClrScheme chgLayout">
        <pc:chgData name="Markos Zampoglou" userId="d1c5f5e2e88cc5e5" providerId="LiveId" clId="{251FF088-E192-47AA-92C8-EFB4ECF2E823}" dt="2025-11-09T10:51:29.109" v="17119" actId="14100"/>
        <pc:sldMkLst>
          <pc:docMk/>
          <pc:sldMk cId="2622137952" sldId="438"/>
        </pc:sldMkLst>
        <pc:spChg chg="mod ord">
          <ac:chgData name="Markos Zampoglou" userId="d1c5f5e2e88cc5e5" providerId="LiveId" clId="{251FF088-E192-47AA-92C8-EFB4ECF2E823}" dt="2025-11-08T13:26:43.607" v="9730" actId="700"/>
          <ac:spMkLst>
            <pc:docMk/>
            <pc:sldMk cId="2622137952" sldId="438"/>
            <ac:spMk id="5" creationId="{8156E428-2D8B-F861-1496-31D2F757DA64}"/>
          </ac:spMkLst>
        </pc:spChg>
        <pc:spChg chg="add mod ord">
          <ac:chgData name="Markos Zampoglou" userId="d1c5f5e2e88cc5e5" providerId="LiveId" clId="{251FF088-E192-47AA-92C8-EFB4ECF2E823}" dt="2025-11-09T10:47:54.606" v="17008" actId="20577"/>
          <ac:spMkLst>
            <pc:docMk/>
            <pc:sldMk cId="2622137952" sldId="438"/>
            <ac:spMk id="10" creationId="{0A13C1B3-157B-5AAE-69B5-A55DD6FEF5FB}"/>
          </ac:spMkLst>
        </pc:spChg>
        <pc:spChg chg="add del mod ord">
          <ac:chgData name="Markos Zampoglou" userId="d1c5f5e2e88cc5e5" providerId="LiveId" clId="{251FF088-E192-47AA-92C8-EFB4ECF2E823}" dt="2025-11-09T10:51:29.109" v="17119" actId="14100"/>
          <ac:spMkLst>
            <pc:docMk/>
            <pc:sldMk cId="2622137952" sldId="438"/>
            <ac:spMk id="11" creationId="{DE5D83C9-B5DF-84C4-DC0C-DDE892FFCDBB}"/>
          </ac:spMkLst>
        </pc:spChg>
      </pc:sldChg>
      <pc:sldChg chg="addSp delSp modSp add mod">
        <pc:chgData name="Markos Zampoglou" userId="d1c5f5e2e88cc5e5" providerId="LiveId" clId="{251FF088-E192-47AA-92C8-EFB4ECF2E823}" dt="2025-11-09T11:54:30.511" v="17647" actId="20577"/>
        <pc:sldMkLst>
          <pc:docMk/>
          <pc:sldMk cId="3361219879" sldId="439"/>
        </pc:sldMkLst>
        <pc:spChg chg="add mod">
          <ac:chgData name="Markos Zampoglou" userId="d1c5f5e2e88cc5e5" providerId="LiveId" clId="{251FF088-E192-47AA-92C8-EFB4ECF2E823}" dt="2025-11-09T11:54:28.312" v="17646" actId="20577"/>
          <ac:spMkLst>
            <pc:docMk/>
            <pc:sldMk cId="3361219879" sldId="439"/>
            <ac:spMk id="3" creationId="{BE8C09F4-2CD1-6255-EE44-F0774545C16F}"/>
          </ac:spMkLst>
        </pc:spChg>
        <pc:spChg chg="mod">
          <ac:chgData name="Markos Zampoglou" userId="d1c5f5e2e88cc5e5" providerId="LiveId" clId="{251FF088-E192-47AA-92C8-EFB4ECF2E823}" dt="2025-11-08T13:50:47.164" v="11445" actId="20577"/>
          <ac:spMkLst>
            <pc:docMk/>
            <pc:sldMk cId="3361219879" sldId="439"/>
            <ac:spMk id="9" creationId="{12F2F580-F1E7-EF06-2E83-D9ACC032675A}"/>
          </ac:spMkLst>
        </pc:spChg>
        <pc:spChg chg="mod">
          <ac:chgData name="Markos Zampoglou" userId="d1c5f5e2e88cc5e5" providerId="LiveId" clId="{251FF088-E192-47AA-92C8-EFB4ECF2E823}" dt="2025-11-09T11:54:30.511" v="17647" actId="20577"/>
          <ac:spMkLst>
            <pc:docMk/>
            <pc:sldMk cId="3361219879" sldId="439"/>
            <ac:spMk id="10" creationId="{E5403D5E-17BD-1C0C-738B-B72434EFD952}"/>
          </ac:spMkLst>
        </pc:spChg>
      </pc:sldChg>
      <pc:sldChg chg="modSp add mod">
        <pc:chgData name="Markos Zampoglou" userId="d1c5f5e2e88cc5e5" providerId="LiveId" clId="{251FF088-E192-47AA-92C8-EFB4ECF2E823}" dt="2025-11-08T13:59:07.976" v="11550" actId="114"/>
        <pc:sldMkLst>
          <pc:docMk/>
          <pc:sldMk cId="848574317" sldId="441"/>
        </pc:sldMkLst>
        <pc:spChg chg="mod">
          <ac:chgData name="Markos Zampoglou" userId="d1c5f5e2e88cc5e5" providerId="LiveId" clId="{251FF088-E192-47AA-92C8-EFB4ECF2E823}" dt="2025-11-08T13:57:08.760" v="11513" actId="20577"/>
          <ac:spMkLst>
            <pc:docMk/>
            <pc:sldMk cId="848574317" sldId="441"/>
            <ac:spMk id="2" creationId="{C6FBA4FC-0FCF-DF84-5AD1-0F80EAEF24DC}"/>
          </ac:spMkLst>
        </pc:spChg>
        <pc:spChg chg="mod">
          <ac:chgData name="Markos Zampoglou" userId="d1c5f5e2e88cc5e5" providerId="LiveId" clId="{251FF088-E192-47AA-92C8-EFB4ECF2E823}" dt="2025-11-08T13:59:07.976" v="11550" actId="114"/>
          <ac:spMkLst>
            <pc:docMk/>
            <pc:sldMk cId="848574317" sldId="441"/>
            <ac:spMk id="3" creationId="{2E411EDD-5ACC-52F7-491D-4F2948973043}"/>
          </ac:spMkLst>
        </pc:spChg>
      </pc:sldChg>
      <pc:sldChg chg="addSp modSp add mod">
        <pc:chgData name="Markos Zampoglou" userId="d1c5f5e2e88cc5e5" providerId="LiveId" clId="{251FF088-E192-47AA-92C8-EFB4ECF2E823}" dt="2025-11-08T14:00:22.452" v="11551"/>
        <pc:sldMkLst>
          <pc:docMk/>
          <pc:sldMk cId="854079742" sldId="442"/>
        </pc:sldMkLst>
        <pc:spChg chg="add mod">
          <ac:chgData name="Markos Zampoglou" userId="d1c5f5e2e88cc5e5" providerId="LiveId" clId="{251FF088-E192-47AA-92C8-EFB4ECF2E823}" dt="2025-11-08T14:00:22.452" v="11551"/>
          <ac:spMkLst>
            <pc:docMk/>
            <pc:sldMk cId="854079742" sldId="442"/>
            <ac:spMk id="6" creationId="{854A62A4-03F7-21EE-64D2-06C8CA2AC8D7}"/>
          </ac:spMkLst>
        </pc:spChg>
      </pc:sldChg>
      <pc:sldChg chg="addSp modSp add mod">
        <pc:chgData name="Markos Zampoglou" userId="d1c5f5e2e88cc5e5" providerId="LiveId" clId="{251FF088-E192-47AA-92C8-EFB4ECF2E823}" dt="2025-11-08T14:03:47.852" v="11560" actId="404"/>
        <pc:sldMkLst>
          <pc:docMk/>
          <pc:sldMk cId="2089139044" sldId="443"/>
        </pc:sldMkLst>
        <pc:spChg chg="add mod">
          <ac:chgData name="Markos Zampoglou" userId="d1c5f5e2e88cc5e5" providerId="LiveId" clId="{251FF088-E192-47AA-92C8-EFB4ECF2E823}" dt="2025-11-08T14:03:47.852" v="11560" actId="404"/>
          <ac:spMkLst>
            <pc:docMk/>
            <pc:sldMk cId="2089139044" sldId="443"/>
            <ac:spMk id="6" creationId="{C1121D3D-2026-A8C1-CC0F-3AA4F680E24C}"/>
          </ac:spMkLst>
        </pc:spChg>
      </pc:sldChg>
      <pc:sldChg chg="addSp delSp modSp add mod">
        <pc:chgData name="Markos Zampoglou" userId="d1c5f5e2e88cc5e5" providerId="LiveId" clId="{251FF088-E192-47AA-92C8-EFB4ECF2E823}" dt="2025-11-21T16:51:24.640" v="19365" actId="20577"/>
        <pc:sldMkLst>
          <pc:docMk/>
          <pc:sldMk cId="1474389721" sldId="444"/>
        </pc:sldMkLst>
        <pc:spChg chg="mod">
          <ac:chgData name="Markos Zampoglou" userId="d1c5f5e2e88cc5e5" providerId="LiveId" clId="{251FF088-E192-47AA-92C8-EFB4ECF2E823}" dt="2025-11-21T16:51:24.640" v="19365" actId="20577"/>
          <ac:spMkLst>
            <pc:docMk/>
            <pc:sldMk cId="1474389721" sldId="444"/>
            <ac:spMk id="2" creationId="{CC014A87-607F-C439-C0CC-BB5DA8FAAE6D}"/>
          </ac:spMkLst>
        </pc:spChg>
        <pc:spChg chg="mod">
          <ac:chgData name="Markos Zampoglou" userId="d1c5f5e2e88cc5e5" providerId="LiveId" clId="{251FF088-E192-47AA-92C8-EFB4ECF2E823}" dt="2025-11-08T14:35:34.778" v="12735"/>
          <ac:spMkLst>
            <pc:docMk/>
            <pc:sldMk cId="1474389721" sldId="444"/>
            <ac:spMk id="3" creationId="{437750A7-2255-52CD-1959-F4280BD420B8}"/>
          </ac:spMkLst>
        </pc:spChg>
        <pc:spChg chg="mod">
          <ac:chgData name="Markos Zampoglou" userId="d1c5f5e2e88cc5e5" providerId="LiveId" clId="{251FF088-E192-47AA-92C8-EFB4ECF2E823}" dt="2025-11-10T16:10:24.040" v="19217" actId="20577"/>
          <ac:spMkLst>
            <pc:docMk/>
            <pc:sldMk cId="1474389721" sldId="444"/>
            <ac:spMk id="8" creationId="{A66DDC88-62E0-0E6A-C97D-5F755ABFED29}"/>
          </ac:spMkLst>
        </pc:spChg>
      </pc:sldChg>
      <pc:sldChg chg="addSp delSp modSp new mod modClrScheme chgLayout">
        <pc:chgData name="Markos Zampoglou" userId="d1c5f5e2e88cc5e5" providerId="LiveId" clId="{251FF088-E192-47AA-92C8-EFB4ECF2E823}" dt="2025-11-09T11:34:54.570" v="17508" actId="12"/>
        <pc:sldMkLst>
          <pc:docMk/>
          <pc:sldMk cId="703339661" sldId="450"/>
        </pc:sldMkLst>
        <pc:spChg chg="mod ord">
          <ac:chgData name="Markos Zampoglou" userId="d1c5f5e2e88cc5e5" providerId="LiveId" clId="{251FF088-E192-47AA-92C8-EFB4ECF2E823}" dt="2025-11-09T11:25:08.261" v="17354" actId="700"/>
          <ac:spMkLst>
            <pc:docMk/>
            <pc:sldMk cId="703339661" sldId="450"/>
            <ac:spMk id="2" creationId="{0BA1A95B-944F-CF02-EA25-317180E5FC58}"/>
          </ac:spMkLst>
        </pc:spChg>
        <pc:spChg chg="mod ord">
          <ac:chgData name="Markos Zampoglou" userId="d1c5f5e2e88cc5e5" providerId="LiveId" clId="{251FF088-E192-47AA-92C8-EFB4ECF2E823}" dt="2025-11-09T11:25:08.261" v="17354" actId="700"/>
          <ac:spMkLst>
            <pc:docMk/>
            <pc:sldMk cId="703339661" sldId="450"/>
            <ac:spMk id="4" creationId="{897CAC06-0359-8172-9475-02BFFD330D73}"/>
          </ac:spMkLst>
        </pc:spChg>
        <pc:spChg chg="add mod ord">
          <ac:chgData name="Markos Zampoglou" userId="d1c5f5e2e88cc5e5" providerId="LiveId" clId="{251FF088-E192-47AA-92C8-EFB4ECF2E823}" dt="2025-11-09T11:34:54.570" v="17508" actId="12"/>
          <ac:spMkLst>
            <pc:docMk/>
            <pc:sldMk cId="703339661" sldId="450"/>
            <ac:spMk id="5" creationId="{1A5B7FC8-9A50-F121-B04A-6172A8FB0984}"/>
          </ac:spMkLst>
        </pc:spChg>
      </pc:sldChg>
      <pc:sldChg chg="addSp delSp modSp new mod modClrScheme chgLayout">
        <pc:chgData name="Markos Zampoglou" userId="d1c5f5e2e88cc5e5" providerId="LiveId" clId="{251FF088-E192-47AA-92C8-EFB4ECF2E823}" dt="2025-11-09T11:37:08.272" v="17607" actId="948"/>
        <pc:sldMkLst>
          <pc:docMk/>
          <pc:sldMk cId="432240039" sldId="451"/>
        </pc:sldMkLst>
        <pc:spChg chg="mod ord">
          <ac:chgData name="Markos Zampoglou" userId="d1c5f5e2e88cc5e5" providerId="LiveId" clId="{251FF088-E192-47AA-92C8-EFB4ECF2E823}" dt="2025-11-09T11:33:38.710" v="17460" actId="700"/>
          <ac:spMkLst>
            <pc:docMk/>
            <pc:sldMk cId="432240039" sldId="451"/>
            <ac:spMk id="3" creationId="{E901BE5B-2D4A-047E-171B-E69CE9D419B8}"/>
          </ac:spMkLst>
        </pc:spChg>
        <pc:spChg chg="add mod ord">
          <ac:chgData name="Markos Zampoglou" userId="d1c5f5e2e88cc5e5" providerId="LiveId" clId="{251FF088-E192-47AA-92C8-EFB4ECF2E823}" dt="2025-11-09T11:33:56.510" v="17487" actId="14100"/>
          <ac:spMkLst>
            <pc:docMk/>
            <pc:sldMk cId="432240039" sldId="451"/>
            <ac:spMk id="6" creationId="{446CEE4A-6C89-4696-4494-FD6FBA63E0BE}"/>
          </ac:spMkLst>
        </pc:spChg>
        <pc:spChg chg="add mod ord">
          <ac:chgData name="Markos Zampoglou" userId="d1c5f5e2e88cc5e5" providerId="LiveId" clId="{251FF088-E192-47AA-92C8-EFB4ECF2E823}" dt="2025-11-09T11:37:08.272" v="17607" actId="948"/>
          <ac:spMkLst>
            <pc:docMk/>
            <pc:sldMk cId="432240039" sldId="451"/>
            <ac:spMk id="7" creationId="{D5860384-1A78-F574-4D01-1F9B11ED271D}"/>
          </ac:spMkLst>
        </pc:spChg>
      </pc:sldChg>
      <pc:sldChg chg="addSp delSp modSp add mod">
        <pc:chgData name="Markos Zampoglou" userId="d1c5f5e2e88cc5e5" providerId="LiveId" clId="{251FF088-E192-47AA-92C8-EFB4ECF2E823}" dt="2025-11-10T16:14:24.233" v="19244" actId="20577"/>
        <pc:sldMkLst>
          <pc:docMk/>
          <pc:sldMk cId="2139840971" sldId="452"/>
        </pc:sldMkLst>
        <pc:spChg chg="mod">
          <ac:chgData name="Markos Zampoglou" userId="d1c5f5e2e88cc5e5" providerId="LiveId" clId="{251FF088-E192-47AA-92C8-EFB4ECF2E823}" dt="2025-11-09T11:54:20.338" v="17644" actId="20577"/>
          <ac:spMkLst>
            <pc:docMk/>
            <pc:sldMk cId="2139840971" sldId="452"/>
            <ac:spMk id="3" creationId="{2D139E73-7EDF-3BF0-3D67-B167AAEB5573}"/>
          </ac:spMkLst>
        </pc:spChg>
        <pc:spChg chg="mod">
          <ac:chgData name="Markos Zampoglou" userId="d1c5f5e2e88cc5e5" providerId="LiveId" clId="{251FF088-E192-47AA-92C8-EFB4ECF2E823}" dt="2025-11-10T16:14:24.233" v="19244" actId="20577"/>
          <ac:spMkLst>
            <pc:docMk/>
            <pc:sldMk cId="2139840971" sldId="452"/>
            <ac:spMk id="10" creationId="{170C2F01-2FA0-029F-DA34-DE584DB16C28}"/>
          </ac:spMkLst>
        </pc:spChg>
      </pc:sldChg>
      <pc:sldChg chg="addSp delSp modSp new mod modClrScheme chgLayout">
        <pc:chgData name="Markos Zampoglou" userId="d1c5f5e2e88cc5e5" providerId="LiveId" clId="{251FF088-E192-47AA-92C8-EFB4ECF2E823}" dt="2025-11-09T12:02:13.880" v="17684" actId="27636"/>
        <pc:sldMkLst>
          <pc:docMk/>
          <pc:sldMk cId="3139228393" sldId="453"/>
        </pc:sldMkLst>
        <pc:spChg chg="mod ord">
          <ac:chgData name="Markos Zampoglou" userId="d1c5f5e2e88cc5e5" providerId="LiveId" clId="{251FF088-E192-47AA-92C8-EFB4ECF2E823}" dt="2025-11-09T12:01:58.620" v="17676" actId="700"/>
          <ac:spMkLst>
            <pc:docMk/>
            <pc:sldMk cId="3139228393" sldId="453"/>
            <ac:spMk id="5" creationId="{5D80707E-D4D7-D29A-C0D3-499433692231}"/>
          </ac:spMkLst>
        </pc:spChg>
        <pc:spChg chg="add mod ord">
          <ac:chgData name="Markos Zampoglou" userId="d1c5f5e2e88cc5e5" providerId="LiveId" clId="{251FF088-E192-47AA-92C8-EFB4ECF2E823}" dt="2025-11-09T12:01:58.620" v="17676" actId="700"/>
          <ac:spMkLst>
            <pc:docMk/>
            <pc:sldMk cId="3139228393" sldId="453"/>
            <ac:spMk id="6" creationId="{ECF5F6D4-5070-AF13-D5B8-36643A3E1128}"/>
          </ac:spMkLst>
        </pc:spChg>
        <pc:spChg chg="add del mod ord">
          <ac:chgData name="Markos Zampoglou" userId="d1c5f5e2e88cc5e5" providerId="LiveId" clId="{251FF088-E192-47AA-92C8-EFB4ECF2E823}" dt="2025-11-09T12:01:58.620" v="17676" actId="700"/>
          <ac:spMkLst>
            <pc:docMk/>
            <pc:sldMk cId="3139228393" sldId="453"/>
            <ac:spMk id="10" creationId="{6FC2AC85-1866-AC63-EBD4-E5CDD1E3B365}"/>
          </ac:spMkLst>
        </pc:spChg>
        <pc:spChg chg="add mod ord">
          <ac:chgData name="Markos Zampoglou" userId="d1c5f5e2e88cc5e5" providerId="LiveId" clId="{251FF088-E192-47AA-92C8-EFB4ECF2E823}" dt="2025-11-09T12:02:13.880" v="17684" actId="27636"/>
          <ac:spMkLst>
            <pc:docMk/>
            <pc:sldMk cId="3139228393" sldId="453"/>
            <ac:spMk id="11" creationId="{D3CC9F42-D8A7-8B28-CDA9-8255A06FDE29}"/>
          </ac:spMkLst>
        </pc:spChg>
      </pc:sldChg>
      <pc:sldChg chg="addSp modSp add mod">
        <pc:chgData name="Markos Zampoglou" userId="d1c5f5e2e88cc5e5" providerId="LiveId" clId="{251FF088-E192-47AA-92C8-EFB4ECF2E823}" dt="2025-11-10T16:08:10.483" v="19189" actId="1076"/>
        <pc:sldMkLst>
          <pc:docMk/>
          <pc:sldMk cId="3525437545" sldId="454"/>
        </pc:sldMkLst>
        <pc:spChg chg="add mod">
          <ac:chgData name="Markos Zampoglou" userId="d1c5f5e2e88cc5e5" providerId="LiveId" clId="{251FF088-E192-47AA-92C8-EFB4ECF2E823}" dt="2025-11-10T16:08:10.483" v="19189" actId="1076"/>
          <ac:spMkLst>
            <pc:docMk/>
            <pc:sldMk cId="3525437545" sldId="454"/>
            <ac:spMk id="3" creationId="{0A40535C-F937-BF65-1482-0DA9C333C5CB}"/>
          </ac:spMkLst>
        </pc:spChg>
      </pc:sldChg>
      <pc:sldChg chg="addSp delSp modSp new del mod modClrScheme chgLayout">
        <pc:chgData name="Markos Zampoglou" userId="d1c5f5e2e88cc5e5" providerId="LiveId" clId="{251FF088-E192-47AA-92C8-EFB4ECF2E823}" dt="2025-11-21T16:51:14.940" v="19363" actId="47"/>
        <pc:sldMkLst>
          <pc:docMk/>
          <pc:sldMk cId="1714626356" sldId="455"/>
        </pc:sldMkLst>
        <pc:spChg chg="add mod ord">
          <ac:chgData name="Markos Zampoglou" userId="d1c5f5e2e88cc5e5" providerId="LiveId" clId="{251FF088-E192-47AA-92C8-EFB4ECF2E823}" dt="2025-11-20T18:54:59.708" v="19314" actId="20577"/>
          <ac:spMkLst>
            <pc:docMk/>
            <pc:sldMk cId="1714626356" sldId="455"/>
            <ac:spMk id="8" creationId="{42AB7F84-6D2C-A360-4607-28E5F005A86A}"/>
          </ac:spMkLst>
        </pc:spChg>
      </pc:sldChg>
      <pc:sldChg chg="modSp add del mod">
        <pc:chgData name="Markos Zampoglou" userId="d1c5f5e2e88cc5e5" providerId="LiveId" clId="{251FF088-E192-47AA-92C8-EFB4ECF2E823}" dt="2025-11-21T16:51:14.940" v="19363" actId="47"/>
        <pc:sldMkLst>
          <pc:docMk/>
          <pc:sldMk cId="948559576" sldId="456"/>
        </pc:sldMkLst>
        <pc:spChg chg="mod">
          <ac:chgData name="Markos Zampoglou" userId="d1c5f5e2e88cc5e5" providerId="LiveId" clId="{251FF088-E192-47AA-92C8-EFB4ECF2E823}" dt="2025-11-20T18:55:02.103" v="19315"/>
          <ac:spMkLst>
            <pc:docMk/>
            <pc:sldMk cId="948559576" sldId="456"/>
            <ac:spMk id="8" creationId="{3ED0A2CD-0054-C07C-278E-5C9B3FE7EA45}"/>
          </ac:spMkLst>
        </pc:spChg>
        <pc:spChg chg="mod">
          <ac:chgData name="Markos Zampoglou" userId="d1c5f5e2e88cc5e5" providerId="LiveId" clId="{251FF088-E192-47AA-92C8-EFB4ECF2E823}" dt="2025-11-21T16:27:01.678" v="19362" actId="21"/>
          <ac:spMkLst>
            <pc:docMk/>
            <pc:sldMk cId="948559576" sldId="456"/>
            <ac:spMk id="11" creationId="{95327628-C214-8720-496C-480044F387B8}"/>
          </ac:spMkLst>
        </pc:spChg>
      </pc:sldChg>
      <pc:sldChg chg="addSp delSp modSp new mod modClrScheme delAnim modAnim chgLayout">
        <pc:chgData name="Markos Zampoglou" userId="d1c5f5e2e88cc5e5" providerId="LiveId" clId="{251FF088-E192-47AA-92C8-EFB4ECF2E823}" dt="2025-11-09T12:37:09.407" v="18101" actId="20577"/>
        <pc:sldMkLst>
          <pc:docMk/>
          <pc:sldMk cId="667935418" sldId="457"/>
        </pc:sldMkLst>
        <pc:spChg chg="mod ord">
          <ac:chgData name="Markos Zampoglou" userId="d1c5f5e2e88cc5e5" providerId="LiveId" clId="{251FF088-E192-47AA-92C8-EFB4ECF2E823}" dt="2025-11-09T12:17:48.844" v="17735" actId="700"/>
          <ac:spMkLst>
            <pc:docMk/>
            <pc:sldMk cId="667935418" sldId="457"/>
            <ac:spMk id="4" creationId="{7BCE7221-0C84-7AAE-E1B4-E9AA00C21980}"/>
          </ac:spMkLst>
        </pc:spChg>
        <pc:spChg chg="add mod ord">
          <ac:chgData name="Markos Zampoglou" userId="d1c5f5e2e88cc5e5" providerId="LiveId" clId="{251FF088-E192-47AA-92C8-EFB4ECF2E823}" dt="2025-11-09T12:37:09.407" v="18101" actId="20577"/>
          <ac:spMkLst>
            <pc:docMk/>
            <pc:sldMk cId="667935418" sldId="457"/>
            <ac:spMk id="5" creationId="{B7C606FD-EE52-890E-CB20-6DC5615B83CE}"/>
          </ac:spMkLst>
        </pc:spChg>
        <pc:spChg chg="add mod ord">
          <ac:chgData name="Markos Zampoglou" userId="d1c5f5e2e88cc5e5" providerId="LiveId" clId="{251FF088-E192-47AA-92C8-EFB4ECF2E823}" dt="2025-11-09T12:31:05.267" v="18041" actId="1076"/>
          <ac:spMkLst>
            <pc:docMk/>
            <pc:sldMk cId="667935418" sldId="457"/>
            <ac:spMk id="7" creationId="{7AFFDAFC-237A-EEFC-352B-837759DB17AB}"/>
          </ac:spMkLst>
        </pc:spChg>
        <pc:spChg chg="add mod">
          <ac:chgData name="Markos Zampoglou" userId="d1c5f5e2e88cc5e5" providerId="LiveId" clId="{251FF088-E192-47AA-92C8-EFB4ECF2E823}" dt="2025-11-09T12:30:31.581" v="18025" actId="1076"/>
          <ac:spMkLst>
            <pc:docMk/>
            <pc:sldMk cId="667935418" sldId="457"/>
            <ac:spMk id="8" creationId="{9DED14DB-0D5B-B6FE-746D-2C885FE37E5C}"/>
          </ac:spMkLst>
        </pc:spChg>
        <pc:spChg chg="add mod">
          <ac:chgData name="Markos Zampoglou" userId="d1c5f5e2e88cc5e5" providerId="LiveId" clId="{251FF088-E192-47AA-92C8-EFB4ECF2E823}" dt="2025-11-09T12:31:41.405" v="18046" actId="207"/>
          <ac:spMkLst>
            <pc:docMk/>
            <pc:sldMk cId="667935418" sldId="457"/>
            <ac:spMk id="10" creationId="{AB15EB74-DA72-534C-8E7A-3399346D7CA2}"/>
          </ac:spMkLst>
        </pc:spChg>
        <pc:spChg chg="add mod">
          <ac:chgData name="Markos Zampoglou" userId="d1c5f5e2e88cc5e5" providerId="LiveId" clId="{251FF088-E192-47AA-92C8-EFB4ECF2E823}" dt="2025-11-09T12:31:41.405" v="18046" actId="207"/>
          <ac:spMkLst>
            <pc:docMk/>
            <pc:sldMk cId="667935418" sldId="457"/>
            <ac:spMk id="11" creationId="{ED76ABDD-5EC0-6378-E739-C73F9EEA884F}"/>
          </ac:spMkLst>
        </pc:spChg>
        <pc:spChg chg="add mod">
          <ac:chgData name="Markos Zampoglou" userId="d1c5f5e2e88cc5e5" providerId="LiveId" clId="{251FF088-E192-47AA-92C8-EFB4ECF2E823}" dt="2025-11-09T12:30:31.581" v="18025" actId="1076"/>
          <ac:spMkLst>
            <pc:docMk/>
            <pc:sldMk cId="667935418" sldId="457"/>
            <ac:spMk id="15" creationId="{3AD8BD0E-F446-EE43-A5D2-B41657D22756}"/>
          </ac:spMkLst>
        </pc:spChg>
        <pc:cxnChg chg="add mod">
          <ac:chgData name="Markos Zampoglou" userId="d1c5f5e2e88cc5e5" providerId="LiveId" clId="{251FF088-E192-47AA-92C8-EFB4ECF2E823}" dt="2025-11-09T12:31:19.928" v="18044" actId="14100"/>
          <ac:cxnSpMkLst>
            <pc:docMk/>
            <pc:sldMk cId="667935418" sldId="457"/>
            <ac:cxnSpMk id="9" creationId="{5B38C7AF-541C-38C5-5BC7-16CFEF42E460}"/>
          </ac:cxnSpMkLst>
        </pc:cxnChg>
        <pc:cxnChg chg="add mod">
          <ac:chgData name="Markos Zampoglou" userId="d1c5f5e2e88cc5e5" providerId="LiveId" clId="{251FF088-E192-47AA-92C8-EFB4ECF2E823}" dt="2025-11-09T12:31:23.316" v="18045" actId="14100"/>
          <ac:cxnSpMkLst>
            <pc:docMk/>
            <pc:sldMk cId="667935418" sldId="457"/>
            <ac:cxnSpMk id="13" creationId="{9FB99054-5995-094A-BC92-AF1003574D93}"/>
          </ac:cxnSpMkLst>
        </pc:cxnChg>
      </pc:sldChg>
      <pc:sldChg chg="modSp add mod">
        <pc:chgData name="Markos Zampoglou" userId="d1c5f5e2e88cc5e5" providerId="LiveId" clId="{251FF088-E192-47AA-92C8-EFB4ECF2E823}" dt="2025-11-10T16:15:06.566" v="19248" actId="20577"/>
        <pc:sldMkLst>
          <pc:docMk/>
          <pc:sldMk cId="1924883267" sldId="459"/>
        </pc:sldMkLst>
        <pc:spChg chg="mod">
          <ac:chgData name="Markos Zampoglou" userId="d1c5f5e2e88cc5e5" providerId="LiveId" clId="{251FF088-E192-47AA-92C8-EFB4ECF2E823}" dt="2025-11-09T13:12:13.328" v="18900" actId="20577"/>
          <ac:spMkLst>
            <pc:docMk/>
            <pc:sldMk cId="1924883267" sldId="459"/>
            <ac:spMk id="2" creationId="{0615D9D5-8E85-ABFF-9572-3CB92E608C03}"/>
          </ac:spMkLst>
        </pc:spChg>
        <pc:spChg chg="mod">
          <ac:chgData name="Markos Zampoglou" userId="d1c5f5e2e88cc5e5" providerId="LiveId" clId="{251FF088-E192-47AA-92C8-EFB4ECF2E823}" dt="2025-11-10T16:15:06.566" v="19248" actId="20577"/>
          <ac:spMkLst>
            <pc:docMk/>
            <pc:sldMk cId="1924883267" sldId="459"/>
            <ac:spMk id="3" creationId="{D5D795B0-B29A-230B-22F2-C4973D9D01BA}"/>
          </ac:spMkLst>
        </pc:spChg>
      </pc:sldChg>
      <pc:sldChg chg="modSp add mod">
        <pc:chgData name="Markos Zampoglou" userId="d1c5f5e2e88cc5e5" providerId="LiveId" clId="{251FF088-E192-47AA-92C8-EFB4ECF2E823}" dt="2025-11-10T16:15:41.095" v="19252" actId="20577"/>
        <pc:sldMkLst>
          <pc:docMk/>
          <pc:sldMk cId="2535361556" sldId="460"/>
        </pc:sldMkLst>
        <pc:spChg chg="mod">
          <ac:chgData name="Markos Zampoglou" userId="d1c5f5e2e88cc5e5" providerId="LiveId" clId="{251FF088-E192-47AA-92C8-EFB4ECF2E823}" dt="2025-11-09T13:12:08.699" v="18897" actId="20577"/>
          <ac:spMkLst>
            <pc:docMk/>
            <pc:sldMk cId="2535361556" sldId="460"/>
            <ac:spMk id="2" creationId="{7EA4557E-0D43-D638-A39D-84A4A0CEEFE5}"/>
          </ac:spMkLst>
        </pc:spChg>
        <pc:spChg chg="mod">
          <ac:chgData name="Markos Zampoglou" userId="d1c5f5e2e88cc5e5" providerId="LiveId" clId="{251FF088-E192-47AA-92C8-EFB4ECF2E823}" dt="2025-11-10T16:15:41.095" v="19252" actId="20577"/>
          <ac:spMkLst>
            <pc:docMk/>
            <pc:sldMk cId="2535361556" sldId="460"/>
            <ac:spMk id="3" creationId="{9D8C5470-5580-67C4-46E7-822730A5A460}"/>
          </ac:spMkLst>
        </pc:spChg>
      </pc:sldChg>
      <pc:sldChg chg="modSp add mod">
        <pc:chgData name="Markos Zampoglou" userId="d1c5f5e2e88cc5e5" providerId="LiveId" clId="{251FF088-E192-47AA-92C8-EFB4ECF2E823}" dt="2025-11-09T13:11:48.735" v="18886" actId="20577"/>
        <pc:sldMkLst>
          <pc:docMk/>
          <pc:sldMk cId="234531181" sldId="461"/>
        </pc:sldMkLst>
        <pc:spChg chg="mod">
          <ac:chgData name="Markos Zampoglou" userId="d1c5f5e2e88cc5e5" providerId="LiveId" clId="{251FF088-E192-47AA-92C8-EFB4ECF2E823}" dt="2025-11-09T13:11:48.735" v="18886" actId="20577"/>
          <ac:spMkLst>
            <pc:docMk/>
            <pc:sldMk cId="234531181" sldId="461"/>
            <ac:spMk id="2" creationId="{84F52638-02D8-59C9-57A3-86F0C9696033}"/>
          </ac:spMkLst>
        </pc:spChg>
        <pc:spChg chg="mod">
          <ac:chgData name="Markos Zampoglou" userId="d1c5f5e2e88cc5e5" providerId="LiveId" clId="{251FF088-E192-47AA-92C8-EFB4ECF2E823}" dt="2025-11-09T13:09:57.486" v="18871" actId="27636"/>
          <ac:spMkLst>
            <pc:docMk/>
            <pc:sldMk cId="234531181" sldId="461"/>
            <ac:spMk id="3" creationId="{6D33BFC3-06BB-1FD5-2637-8E427FE108A7}"/>
          </ac:spMkLst>
        </pc:spChg>
      </pc:sldChg>
      <pc:sldChg chg="modSp add del mod">
        <pc:chgData name="Markos Zampoglou" userId="d1c5f5e2e88cc5e5" providerId="LiveId" clId="{251FF088-E192-47AA-92C8-EFB4ECF2E823}" dt="2025-11-17T06:53:58.952" v="19277" actId="20577"/>
        <pc:sldMkLst>
          <pc:docMk/>
          <pc:sldMk cId="1234822748" sldId="462"/>
        </pc:sldMkLst>
        <pc:spChg chg="mod">
          <ac:chgData name="Markos Zampoglou" userId="d1c5f5e2e88cc5e5" providerId="LiveId" clId="{251FF088-E192-47AA-92C8-EFB4ECF2E823}" dt="2025-11-17T06:53:58.952" v="19277" actId="20577"/>
          <ac:spMkLst>
            <pc:docMk/>
            <pc:sldMk cId="1234822748" sldId="462"/>
            <ac:spMk id="2" creationId="{21282716-69B5-ADC3-3712-C74C40DCE9B8}"/>
          </ac:spMkLst>
        </pc:spChg>
        <pc:spChg chg="mod">
          <ac:chgData name="Markos Zampoglou" userId="d1c5f5e2e88cc5e5" providerId="LiveId" clId="{251FF088-E192-47AA-92C8-EFB4ECF2E823}" dt="2025-11-17T06:53:40.025" v="19254" actId="27636"/>
          <ac:spMkLst>
            <pc:docMk/>
            <pc:sldMk cId="1234822748" sldId="462"/>
            <ac:spMk id="3" creationId="{7055D8C9-A4F7-E1CE-C0DA-90A29CB29034}"/>
          </ac:spMkLst>
        </pc:spChg>
      </pc:sldChg>
      <pc:sldChg chg="addSp delSp modSp new mod modClrScheme chgLayout">
        <pc:chgData name="Markos Zampoglou" userId="d1c5f5e2e88cc5e5" providerId="LiveId" clId="{251FF088-E192-47AA-92C8-EFB4ECF2E823}" dt="2025-11-09T13:31:50.846" v="19186" actId="404"/>
        <pc:sldMkLst>
          <pc:docMk/>
          <pc:sldMk cId="288308489" sldId="463"/>
        </pc:sldMkLst>
        <pc:spChg chg="mod ord">
          <ac:chgData name="Markos Zampoglou" userId="d1c5f5e2e88cc5e5" providerId="LiveId" clId="{251FF088-E192-47AA-92C8-EFB4ECF2E823}" dt="2025-11-09T13:28:50.080" v="19096" actId="700"/>
          <ac:spMkLst>
            <pc:docMk/>
            <pc:sldMk cId="288308489" sldId="463"/>
            <ac:spMk id="5" creationId="{18BDE68F-DE8F-1CB1-64CB-3667CBA8D224}"/>
          </ac:spMkLst>
        </pc:spChg>
        <pc:spChg chg="add mod ord">
          <ac:chgData name="Markos Zampoglou" userId="d1c5f5e2e88cc5e5" providerId="LiveId" clId="{251FF088-E192-47AA-92C8-EFB4ECF2E823}" dt="2025-11-09T13:29:22.062" v="19155" actId="20577"/>
          <ac:spMkLst>
            <pc:docMk/>
            <pc:sldMk cId="288308489" sldId="463"/>
            <ac:spMk id="6" creationId="{07FFD0EA-45B0-6983-FD5C-0FFA967EF8CD}"/>
          </ac:spMkLst>
        </pc:spChg>
        <pc:spChg chg="add mod ord">
          <ac:chgData name="Markos Zampoglou" userId="d1c5f5e2e88cc5e5" providerId="LiveId" clId="{251FF088-E192-47AA-92C8-EFB4ECF2E823}" dt="2025-11-09T13:28:50.080" v="19096" actId="700"/>
          <ac:spMkLst>
            <pc:docMk/>
            <pc:sldMk cId="288308489" sldId="463"/>
            <ac:spMk id="8" creationId="{F5445420-E075-64A5-72E9-D702B653326A}"/>
          </ac:spMkLst>
        </pc:spChg>
        <pc:spChg chg="add mod ord">
          <ac:chgData name="Markos Zampoglou" userId="d1c5f5e2e88cc5e5" providerId="LiveId" clId="{251FF088-E192-47AA-92C8-EFB4ECF2E823}" dt="2025-11-09T13:31:50.846" v="19186" actId="404"/>
          <ac:spMkLst>
            <pc:docMk/>
            <pc:sldMk cId="288308489" sldId="463"/>
            <ac:spMk id="9" creationId="{F0E5139F-944C-7A94-4DBC-1757257BAFC9}"/>
          </ac:spMkLst>
        </pc:spChg>
      </pc:sldChg>
      <pc:sldMasterChg chg="modSldLayout">
        <pc:chgData name="Markos Zampoglou" userId="d1c5f5e2e88cc5e5" providerId="LiveId" clId="{251FF088-E192-47AA-92C8-EFB4ECF2E823}" dt="2025-11-08T13:14:11.274" v="9154" actId="179"/>
        <pc:sldMasterMkLst>
          <pc:docMk/>
          <pc:sldMasterMk cId="154833434" sldId="2147483650"/>
        </pc:sldMasterMkLst>
        <pc:sldLayoutChg chg="modSp mod">
          <pc:chgData name="Markos Zampoglou" userId="d1c5f5e2e88cc5e5" providerId="LiveId" clId="{251FF088-E192-47AA-92C8-EFB4ECF2E823}" dt="2025-11-08T13:11:06.979" v="9127" actId="948"/>
          <pc:sldLayoutMkLst>
            <pc:docMk/>
            <pc:sldMasterMk cId="154833434" sldId="2147483650"/>
            <pc:sldLayoutMk cId="1681789449" sldId="2147483653"/>
          </pc:sldLayoutMkLst>
          <pc:spChg chg="mod">
            <ac:chgData name="Markos Zampoglou" userId="d1c5f5e2e88cc5e5" providerId="LiveId" clId="{251FF088-E192-47AA-92C8-EFB4ECF2E823}" dt="2025-11-08T13:11:06.979" v="9127" actId="948"/>
            <ac:spMkLst>
              <pc:docMk/>
              <pc:sldMasterMk cId="154833434" sldId="2147483650"/>
              <pc:sldLayoutMk cId="1681789449" sldId="2147483653"/>
              <ac:spMk id="5" creationId="{C51465C6-2CDE-B5BF-F22E-CBDD44E86CFC}"/>
            </ac:spMkLst>
          </pc:spChg>
        </pc:sldLayoutChg>
        <pc:sldLayoutChg chg="modSp mod">
          <pc:chgData name="Markos Zampoglou" userId="d1c5f5e2e88cc5e5" providerId="LiveId" clId="{251FF088-E192-47AA-92C8-EFB4ECF2E823}" dt="2025-11-08T13:13:11.995" v="9148" actId="948"/>
          <pc:sldLayoutMkLst>
            <pc:docMk/>
            <pc:sldMasterMk cId="154833434" sldId="2147483650"/>
            <pc:sldLayoutMk cId="2745005521" sldId="2147483658"/>
          </pc:sldLayoutMkLst>
          <pc:spChg chg="mod">
            <ac:chgData name="Markos Zampoglou" userId="d1c5f5e2e88cc5e5" providerId="LiveId" clId="{251FF088-E192-47AA-92C8-EFB4ECF2E823}" dt="2025-11-08T13:13:11.995" v="9148" actId="948"/>
            <ac:spMkLst>
              <pc:docMk/>
              <pc:sldMasterMk cId="154833434" sldId="2147483650"/>
              <pc:sldLayoutMk cId="2745005521" sldId="2147483658"/>
              <ac:spMk id="3" creationId="{00000000-0000-0000-0000-000000000000}"/>
            </ac:spMkLst>
          </pc:spChg>
        </pc:sldLayoutChg>
        <pc:sldLayoutChg chg="modSp mod">
          <pc:chgData name="Markos Zampoglou" userId="d1c5f5e2e88cc5e5" providerId="LiveId" clId="{251FF088-E192-47AA-92C8-EFB4ECF2E823}" dt="2025-11-08T13:11:14.235" v="9128" actId="948"/>
          <pc:sldLayoutMkLst>
            <pc:docMk/>
            <pc:sldMasterMk cId="154833434" sldId="2147483650"/>
            <pc:sldLayoutMk cId="552850918" sldId="2147483668"/>
          </pc:sldLayoutMkLst>
          <pc:spChg chg="mod">
            <ac:chgData name="Markos Zampoglou" userId="d1c5f5e2e88cc5e5" providerId="LiveId" clId="{251FF088-E192-47AA-92C8-EFB4ECF2E823}" dt="2025-11-08T13:11:14.235" v="9128" actId="948"/>
            <ac:spMkLst>
              <pc:docMk/>
              <pc:sldMasterMk cId="154833434" sldId="2147483650"/>
              <pc:sldLayoutMk cId="552850918" sldId="2147483668"/>
              <ac:spMk id="13" creationId="{B20F5EA7-881C-8FB7-EAC9-89C8F2E5865C}"/>
            </ac:spMkLst>
          </pc:spChg>
        </pc:sldLayoutChg>
        <pc:sldLayoutChg chg="modSp mod">
          <pc:chgData name="Markos Zampoglou" userId="d1c5f5e2e88cc5e5" providerId="LiveId" clId="{251FF088-E192-47AA-92C8-EFB4ECF2E823}" dt="2025-11-08T13:11:27.092" v="9130" actId="948"/>
          <pc:sldLayoutMkLst>
            <pc:docMk/>
            <pc:sldMasterMk cId="154833434" sldId="2147483650"/>
            <pc:sldLayoutMk cId="3116296531" sldId="2147483685"/>
          </pc:sldLayoutMkLst>
          <pc:spChg chg="mod">
            <ac:chgData name="Markos Zampoglou" userId="d1c5f5e2e88cc5e5" providerId="LiveId" clId="{251FF088-E192-47AA-92C8-EFB4ECF2E823}" dt="2025-11-08T13:11:27.092" v="9130" actId="948"/>
            <ac:spMkLst>
              <pc:docMk/>
              <pc:sldMasterMk cId="154833434" sldId="2147483650"/>
              <pc:sldLayoutMk cId="3116296531" sldId="2147483685"/>
              <ac:spMk id="2" creationId="{8E40D3F2-4A7A-F909-AC98-0B402B26776E}"/>
            </ac:spMkLst>
          </pc:spChg>
        </pc:sldLayoutChg>
        <pc:sldLayoutChg chg="modSp mod">
          <pc:chgData name="Markos Zampoglou" userId="d1c5f5e2e88cc5e5" providerId="LiveId" clId="{251FF088-E192-47AA-92C8-EFB4ECF2E823}" dt="2025-11-08T13:11:50.392" v="9135" actId="948"/>
          <pc:sldLayoutMkLst>
            <pc:docMk/>
            <pc:sldMasterMk cId="154833434" sldId="2147483650"/>
            <pc:sldLayoutMk cId="1686733275" sldId="2147483686"/>
          </pc:sldLayoutMkLst>
          <pc:spChg chg="mod">
            <ac:chgData name="Markos Zampoglou" userId="d1c5f5e2e88cc5e5" providerId="LiveId" clId="{251FF088-E192-47AA-92C8-EFB4ECF2E823}" dt="2025-11-08T13:11:45.824" v="9134" actId="948"/>
            <ac:spMkLst>
              <pc:docMk/>
              <pc:sldMasterMk cId="154833434" sldId="2147483650"/>
              <pc:sldLayoutMk cId="1686733275" sldId="2147483686"/>
              <ac:spMk id="23" creationId="{6FF02D51-6992-3FED-2A19-92E5AC564CF4}"/>
            </ac:spMkLst>
          </pc:spChg>
          <pc:spChg chg="mod">
            <ac:chgData name="Markos Zampoglou" userId="d1c5f5e2e88cc5e5" providerId="LiveId" clId="{251FF088-E192-47AA-92C8-EFB4ECF2E823}" dt="2025-11-08T13:11:50.392" v="9135" actId="948"/>
            <ac:spMkLst>
              <pc:docMk/>
              <pc:sldMasterMk cId="154833434" sldId="2147483650"/>
              <pc:sldLayoutMk cId="1686733275" sldId="2147483686"/>
              <ac:spMk id="25" creationId="{C2762372-3C12-61F8-F131-E4C08A2B1735}"/>
            </ac:spMkLst>
          </pc:spChg>
        </pc:sldLayoutChg>
        <pc:sldLayoutChg chg="modSp mod">
          <pc:chgData name="Markos Zampoglou" userId="d1c5f5e2e88cc5e5" providerId="LiveId" clId="{251FF088-E192-47AA-92C8-EFB4ECF2E823}" dt="2025-11-08T13:14:11.274" v="9154" actId="179"/>
          <pc:sldLayoutMkLst>
            <pc:docMk/>
            <pc:sldMasterMk cId="154833434" sldId="2147483650"/>
            <pc:sldLayoutMk cId="3183620452" sldId="2147483687"/>
          </pc:sldLayoutMkLst>
          <pc:spChg chg="mod">
            <ac:chgData name="Markos Zampoglou" userId="d1c5f5e2e88cc5e5" providerId="LiveId" clId="{251FF088-E192-47AA-92C8-EFB4ECF2E823}" dt="2025-11-08T13:14:11.274" v="9154" actId="179"/>
            <ac:spMkLst>
              <pc:docMk/>
              <pc:sldMasterMk cId="154833434" sldId="2147483650"/>
              <pc:sldLayoutMk cId="3183620452" sldId="2147483687"/>
              <ac:spMk id="3" creationId="{97A79FCB-9A9F-6B60-A95C-FCF020598DE3}"/>
            </ac:spMkLst>
          </pc:spChg>
          <pc:spChg chg="mod">
            <ac:chgData name="Markos Zampoglou" userId="d1c5f5e2e88cc5e5" providerId="LiveId" clId="{251FF088-E192-47AA-92C8-EFB4ECF2E823}" dt="2025-11-08T13:14:02.514" v="9153" actId="179"/>
            <ac:spMkLst>
              <pc:docMk/>
              <pc:sldMasterMk cId="154833434" sldId="2147483650"/>
              <pc:sldLayoutMk cId="3183620452" sldId="2147483687"/>
              <ac:spMk id="5" creationId="{0AADE444-940A-5A34-8C49-4F15BC33EEC7}"/>
            </ac:spMkLst>
          </pc:spChg>
        </pc:sldLayoutChg>
        <pc:sldLayoutChg chg="modSp mod">
          <pc:chgData name="Markos Zampoglou" userId="d1c5f5e2e88cc5e5" providerId="LiveId" clId="{251FF088-E192-47AA-92C8-EFB4ECF2E823}" dt="2025-11-08T13:12:23.219" v="9139" actId="948"/>
          <pc:sldLayoutMkLst>
            <pc:docMk/>
            <pc:sldMasterMk cId="154833434" sldId="2147483650"/>
            <pc:sldLayoutMk cId="2207104535" sldId="2147483688"/>
          </pc:sldLayoutMkLst>
          <pc:spChg chg="mod">
            <ac:chgData name="Markos Zampoglou" userId="d1c5f5e2e88cc5e5" providerId="LiveId" clId="{251FF088-E192-47AA-92C8-EFB4ECF2E823}" dt="2025-11-08T13:12:23.219" v="9139" actId="948"/>
            <ac:spMkLst>
              <pc:docMk/>
              <pc:sldMasterMk cId="154833434" sldId="2147483650"/>
              <pc:sldLayoutMk cId="2207104535" sldId="2147483688"/>
              <ac:spMk id="30" creationId="{58F56A7F-403C-059D-4B58-A8D59888A158}"/>
            </ac:spMkLst>
          </pc:spChg>
        </pc:sldLayoutChg>
        <pc:sldLayoutChg chg="modSp mod">
          <pc:chgData name="Markos Zampoglou" userId="d1c5f5e2e88cc5e5" providerId="LiveId" clId="{251FF088-E192-47AA-92C8-EFB4ECF2E823}" dt="2025-11-08T13:12:30.605" v="9141" actId="948"/>
          <pc:sldLayoutMkLst>
            <pc:docMk/>
            <pc:sldMasterMk cId="154833434" sldId="2147483650"/>
            <pc:sldLayoutMk cId="2203958812" sldId="2147483689"/>
          </pc:sldLayoutMkLst>
          <pc:spChg chg="mod">
            <ac:chgData name="Markos Zampoglou" userId="d1c5f5e2e88cc5e5" providerId="LiveId" clId="{251FF088-E192-47AA-92C8-EFB4ECF2E823}" dt="2025-11-08T13:12:30.605" v="9141" actId="948"/>
            <ac:spMkLst>
              <pc:docMk/>
              <pc:sldMasterMk cId="154833434" sldId="2147483650"/>
              <pc:sldLayoutMk cId="2203958812" sldId="2147483689"/>
              <ac:spMk id="9" creationId="{42134EBA-AF32-9F8A-370F-0D3E842F0397}"/>
            </ac:spMkLst>
          </pc:spChg>
        </pc:sldLayoutChg>
        <pc:sldLayoutChg chg="modSp mod">
          <pc:chgData name="Markos Zampoglou" userId="d1c5f5e2e88cc5e5" providerId="LiveId" clId="{251FF088-E192-47AA-92C8-EFB4ECF2E823}" dt="2025-11-08T13:10:13.765" v="9120" actId="948"/>
          <pc:sldLayoutMkLst>
            <pc:docMk/>
            <pc:sldMasterMk cId="154833434" sldId="2147483650"/>
            <pc:sldLayoutMk cId="2586650709" sldId="2147483691"/>
          </pc:sldLayoutMkLst>
          <pc:spChg chg="mod">
            <ac:chgData name="Markos Zampoglou" userId="d1c5f5e2e88cc5e5" providerId="LiveId" clId="{251FF088-E192-47AA-92C8-EFB4ECF2E823}" dt="2025-11-08T13:10:01.317" v="9119" actId="948"/>
            <ac:spMkLst>
              <pc:docMk/>
              <pc:sldMasterMk cId="154833434" sldId="2147483650"/>
              <pc:sldLayoutMk cId="2586650709" sldId="2147483691"/>
              <ac:spMk id="16" creationId="{E4BD7F71-D12B-4F27-1505-FF681CF55F73}"/>
            </ac:spMkLst>
          </pc:spChg>
          <pc:spChg chg="mod">
            <ac:chgData name="Markos Zampoglou" userId="d1c5f5e2e88cc5e5" providerId="LiveId" clId="{251FF088-E192-47AA-92C8-EFB4ECF2E823}" dt="2025-11-08T13:10:13.765" v="9120" actId="948"/>
            <ac:spMkLst>
              <pc:docMk/>
              <pc:sldMasterMk cId="154833434" sldId="2147483650"/>
              <pc:sldLayoutMk cId="2586650709" sldId="2147483691"/>
              <ac:spMk id="18" creationId="{FB87C65D-4EF3-18C8-18A8-477F87A37E51}"/>
            </ac:spMkLst>
          </pc:spChg>
        </pc:sldLayoutChg>
        <pc:sldLayoutChg chg="modSp mod">
          <pc:chgData name="Markos Zampoglou" userId="d1c5f5e2e88cc5e5" providerId="LiveId" clId="{251FF088-E192-47AA-92C8-EFB4ECF2E823}" dt="2025-11-08T13:12:47.677" v="9147" actId="404"/>
          <pc:sldLayoutMkLst>
            <pc:docMk/>
            <pc:sldMasterMk cId="154833434" sldId="2147483650"/>
            <pc:sldLayoutMk cId="2767508154" sldId="2147483692"/>
          </pc:sldLayoutMkLst>
          <pc:spChg chg="mod">
            <ac:chgData name="Markos Zampoglou" userId="d1c5f5e2e88cc5e5" providerId="LiveId" clId="{251FF088-E192-47AA-92C8-EFB4ECF2E823}" dt="2025-11-08T13:12:47.677" v="9147" actId="404"/>
            <ac:spMkLst>
              <pc:docMk/>
              <pc:sldMasterMk cId="154833434" sldId="2147483650"/>
              <pc:sldLayoutMk cId="2767508154" sldId="2147483692"/>
              <ac:spMk id="14" creationId="{4D6DED8E-165F-59D7-F01C-4EF0446E5FC0}"/>
            </ac:spMkLst>
          </pc:spChg>
        </pc:sldLayoutChg>
        <pc:sldLayoutChg chg="delSp mod">
          <pc:chgData name="Markos Zampoglou" userId="d1c5f5e2e88cc5e5" providerId="LiveId" clId="{251FF088-E192-47AA-92C8-EFB4ECF2E823}" dt="2025-11-08T13:13:19.890" v="9150" actId="478"/>
          <pc:sldLayoutMkLst>
            <pc:docMk/>
            <pc:sldMasterMk cId="154833434" sldId="2147483650"/>
            <pc:sldLayoutMk cId="1416422899" sldId="2147483693"/>
          </pc:sldLayoutMkLst>
        </pc:sldLayoutChg>
        <pc:sldLayoutChg chg="delSp mod">
          <pc:chgData name="Markos Zampoglou" userId="d1c5f5e2e88cc5e5" providerId="LiveId" clId="{251FF088-E192-47AA-92C8-EFB4ECF2E823}" dt="2025-11-08T13:13:17.856" v="9149" actId="478"/>
          <pc:sldLayoutMkLst>
            <pc:docMk/>
            <pc:sldMasterMk cId="154833434" sldId="2147483650"/>
            <pc:sldLayoutMk cId="2078022661" sldId="214748369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35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969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A2187-B87C-41F3-ACA0-374FE5BCBA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64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([x/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x 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 </a:t>
            </a:r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x % 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== 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+ [x/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x 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b </a:t>
            </a:r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x % 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== 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A2187-B87C-41F3-ACA0-374FE5BCBA5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02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94228-410B-3B51-D3E2-EA69B1FA0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67C8CA-7515-4A6F-B6CB-55CC662DE1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B7C0EA-29CD-D784-0A3E-3CF3A41B3C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([x/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x 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 </a:t>
            </a:r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x % 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== 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+ [x/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x 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b </a:t>
            </a:r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x % 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== 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A5A37-D69A-7C55-F70B-EE1323872C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A2187-B87C-41F3-ACA0-374FE5BCBA5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64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 cap="all" baseline="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2400"/>
            </a:lvl1pPr>
            <a:lvl2pPr>
              <a:spcBef>
                <a:spcPts val="200"/>
              </a:spcBef>
              <a:spcAft>
                <a:spcPts val="0"/>
              </a:spcAft>
              <a:defRPr sz="2000"/>
            </a:lvl2pPr>
            <a:lvl3pPr>
              <a:spcBef>
                <a:spcPts val="200"/>
              </a:spcBef>
              <a:spcAft>
                <a:spcPts val="0"/>
              </a:spcAft>
              <a:defRPr sz="1800"/>
            </a:lvl3pPr>
            <a:lvl4pPr>
              <a:spcBef>
                <a:spcPts val="200"/>
              </a:spcBef>
              <a:spcAft>
                <a:spcPts val="0"/>
              </a:spcAft>
              <a:defRPr sz="1600"/>
            </a:lvl4pPr>
            <a:lvl5pPr>
              <a:spcBef>
                <a:spcPts val="20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2400"/>
            </a:lvl1pPr>
            <a:lvl2pPr>
              <a:spcBef>
                <a:spcPts val="200"/>
              </a:spcBef>
              <a:defRPr sz="2000"/>
            </a:lvl2pPr>
            <a:lvl3pPr>
              <a:spcBef>
                <a:spcPts val="200"/>
              </a:spcBef>
              <a:defRPr sz="1800"/>
            </a:lvl3pPr>
            <a:lvl4pPr>
              <a:spcBef>
                <a:spcPts val="200"/>
              </a:spcBef>
              <a:defRPr sz="1600"/>
            </a:lvl4pPr>
            <a:lvl5pPr>
              <a:spcBef>
                <a:spcPts val="200"/>
              </a:spcBef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2400"/>
            </a:lvl1pPr>
            <a:lvl2pPr>
              <a:spcBef>
                <a:spcPts val="200"/>
              </a:spcBef>
              <a:defRPr sz="2000"/>
            </a:lvl2pPr>
            <a:lvl3pPr>
              <a:spcBef>
                <a:spcPts val="200"/>
              </a:spcBef>
              <a:defRPr sz="1800"/>
            </a:lvl3pPr>
            <a:lvl4pPr>
              <a:spcBef>
                <a:spcPts val="200"/>
              </a:spcBef>
              <a:defRPr sz="1600"/>
            </a:lvl4pPr>
            <a:lvl5pPr>
              <a:spcBef>
                <a:spcPts val="200"/>
              </a:spcBef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399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2400"/>
            </a:lvl1pPr>
            <a:lvl2pPr>
              <a:spcBef>
                <a:spcPts val="200"/>
              </a:spcBef>
              <a:spcAft>
                <a:spcPts val="0"/>
              </a:spcAft>
              <a:defRPr sz="2000"/>
            </a:lvl2pPr>
            <a:lvl3pPr>
              <a:spcBef>
                <a:spcPts val="200"/>
              </a:spcBef>
              <a:spcAft>
                <a:spcPts val="0"/>
              </a:spcAft>
              <a:defRPr sz="1800"/>
            </a:lvl3pPr>
            <a:lvl4pPr>
              <a:spcBef>
                <a:spcPts val="200"/>
              </a:spcBef>
              <a:spcAft>
                <a:spcPts val="0"/>
              </a:spcAft>
              <a:defRPr sz="1600"/>
            </a:lvl4pPr>
            <a:lvl5pPr>
              <a:spcBef>
                <a:spcPts val="20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spcBef>
                <a:spcPts val="200"/>
              </a:spcBef>
              <a:spcAft>
                <a:spcPts val="0"/>
              </a:spcAft>
              <a:defRPr sz="2800"/>
            </a:lvl2pPr>
            <a:lvl3pPr>
              <a:spcBef>
                <a:spcPts val="200"/>
              </a:spcBef>
              <a:spcAft>
                <a:spcPts val="0"/>
              </a:spcAft>
              <a:defRPr sz="2400"/>
            </a:lvl3pPr>
            <a:lvl4pPr>
              <a:spcBef>
                <a:spcPts val="200"/>
              </a:spcBef>
              <a:spcAft>
                <a:spcPts val="0"/>
              </a:spcAft>
              <a:defRPr sz="2000"/>
            </a:lvl4pPr>
            <a:lvl5pPr>
              <a:spcBef>
                <a:spcPts val="200"/>
              </a:spcBef>
              <a:spcAft>
                <a:spcPts val="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2446-EF04-4F33-8B7B-CBA09668C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422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2446-EF04-4F33-8B7B-CBA09668C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02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00000"/>
              </a:lnSpc>
              <a:spcBef>
                <a:spcPts val="400"/>
              </a:spcBef>
              <a:defRPr sz="1800"/>
            </a:lvl3pPr>
            <a:lvl4pPr marL="1074738" indent="-346075">
              <a:lnSpc>
                <a:spcPct val="100000"/>
              </a:lnSpc>
              <a:spcBef>
                <a:spcPts val="400"/>
              </a:spcBef>
              <a:tabLst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000"/>
            </a:lvl2pPr>
            <a:lvl3pPr marL="68580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 sz="1800"/>
            </a:lvl3pPr>
            <a:lvl4pPr marL="1074738" indent="-346075">
              <a:spcBef>
                <a:spcPts val="200"/>
              </a:spcBef>
              <a:spcAft>
                <a:spcPts val="0"/>
              </a:spcAft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2400"/>
            </a:lvl1pPr>
            <a:lvl2pPr>
              <a:spcBef>
                <a:spcPts val="200"/>
              </a:spcBef>
              <a:spcAft>
                <a:spcPts val="0"/>
              </a:spcAft>
              <a:defRPr sz="2000"/>
            </a:lvl2pPr>
            <a:lvl3pPr>
              <a:spcBef>
                <a:spcPts val="200"/>
              </a:spcBef>
              <a:spcAft>
                <a:spcPts val="0"/>
              </a:spcAft>
              <a:defRPr sz="1800"/>
            </a:lvl3pPr>
            <a:lvl4pPr>
              <a:spcBef>
                <a:spcPts val="200"/>
              </a:spcBef>
              <a:spcAft>
                <a:spcPts val="0"/>
              </a:spcAft>
              <a:defRPr sz="1600"/>
            </a:lvl4pPr>
            <a:lvl5pPr>
              <a:spcBef>
                <a:spcPts val="20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347472">
              <a:lnSpc>
                <a:spcPct val="100000"/>
              </a:lnSpc>
              <a:spcBef>
                <a:spcPts val="1200"/>
              </a:spcBef>
              <a:defRPr sz="2000"/>
            </a:lvl2pPr>
            <a:lvl3pPr marL="68580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 sz="2000"/>
            </a:lvl3pPr>
            <a:lvl4pPr marL="1074738" indent="-346075">
              <a:spcBef>
                <a:spcPts val="200"/>
              </a:spcBef>
              <a:spcAft>
                <a:spcPts val="0"/>
              </a:spcAft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283464" indent="-283464">
              <a:spcBef>
                <a:spcPts val="1000"/>
              </a:spcBef>
              <a:defRPr sz="2400"/>
            </a:lvl2pPr>
            <a:lvl3pPr marL="283464" indent="-283464">
              <a:spcBef>
                <a:spcPts val="1000"/>
              </a:spcBef>
              <a:defRPr sz="2400"/>
            </a:lvl3pPr>
            <a:lvl4pPr marL="283464" indent="-283464">
              <a:spcBef>
                <a:spcPts val="1000"/>
              </a:spcBef>
              <a:defRPr sz="2400"/>
            </a:lvl4pPr>
            <a:lvl5pPr marL="625475" indent="-28257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tabLst/>
              <a:defRPr sz="2000"/>
            </a:lvl5pPr>
            <a:lvl6pPr marL="895350" indent="-22860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 sz="1800">
                <a:solidFill>
                  <a:srgbClr val="1F2C8F"/>
                </a:solidFill>
              </a:defRPr>
            </a:lvl6pPr>
          </a:lstStyle>
          <a:p>
            <a:pPr lvl="0"/>
            <a:r>
              <a:rPr lang="en-US" dirty="0"/>
              <a:t>Click to add text</a:t>
            </a:r>
          </a:p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283464" indent="-283464">
              <a:spcBef>
                <a:spcPts val="1000"/>
              </a:spcBef>
              <a:defRPr sz="2400"/>
            </a:lvl2pPr>
            <a:lvl3pPr marL="625475" indent="-282575">
              <a:spcBef>
                <a:spcPts val="200"/>
              </a:spcBef>
              <a:spcAft>
                <a:spcPts val="0"/>
              </a:spcAft>
              <a:defRPr sz="2000"/>
            </a:lvl3pPr>
            <a:lvl4pPr marL="895350" indent="-282575">
              <a:spcBef>
                <a:spcPts val="200"/>
              </a:spcBef>
              <a:spcAft>
                <a:spcPts val="0"/>
              </a:spcAft>
              <a:defRPr sz="1800"/>
            </a:lvl4pPr>
            <a:lvl5pPr marL="283464" indent="-283464">
              <a:spcBef>
                <a:spcPts val="1000"/>
              </a:spcBef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354013" indent="-354013"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745236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2pPr>
            <a:lvl3pPr marL="1202436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24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354013" indent="-354013"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indent="-283464">
              <a:spcBef>
                <a:spcPts val="200"/>
              </a:spcBef>
              <a:spcAft>
                <a:spcPts val="0"/>
              </a:spcAft>
              <a:defRPr sz="2000"/>
            </a:lvl2pPr>
            <a:lvl3pPr indent="-283464">
              <a:spcBef>
                <a:spcPts val="200"/>
              </a:spcBef>
              <a:spcAft>
                <a:spcPts val="0"/>
              </a:spcAft>
              <a:defRPr sz="1800"/>
            </a:lvl3pPr>
            <a:lvl4pPr indent="-283464">
              <a:spcBef>
                <a:spcPts val="1000"/>
              </a:spcBef>
              <a:defRPr sz="2400"/>
            </a:lvl4pPr>
            <a:lvl5pPr indent="-283464">
              <a:spcBef>
                <a:spcPts val="1000"/>
              </a:spcBef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 sz="2000"/>
            </a:lvl3pPr>
            <a:lvl4pPr marL="1074738" indent="-346075">
              <a:spcBef>
                <a:spcPts val="200"/>
              </a:spcBef>
              <a:spcAft>
                <a:spcPts val="0"/>
              </a:spcAft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  <p:sldLayoutId id="2147483693" r:id="rId18"/>
    <p:sldLayoutId id="2147483694" r:id="rId19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none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431F-A44E-04B5-5DF2-E1D36CE03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240031"/>
            <a:ext cx="6392421" cy="3188969"/>
          </a:xfrm>
        </p:spPr>
        <p:txBody>
          <a:bodyPr/>
          <a:lstStyle/>
          <a:p>
            <a:r>
              <a:rPr lang="el-GR" dirty="0" err="1"/>
              <a:t>προγραμματισμοΣ</a:t>
            </a:r>
            <a:r>
              <a:rPr lang="el-GR" dirty="0"/>
              <a:t> Η/Υ</a:t>
            </a:r>
            <a:br>
              <a:rPr lang="el-GR" dirty="0"/>
            </a:br>
            <a:r>
              <a:rPr lang="el-GR" sz="3200" cap="none" dirty="0">
                <a:latin typeface="Arial" panose="020B0604020202020204" pitchFamily="34" charset="0"/>
                <a:cs typeface="Arial" panose="020B0604020202020204" pitchFamily="34" charset="0"/>
              </a:rPr>
              <a:t>σε </a:t>
            </a:r>
            <a:r>
              <a:rPr lang="en-US" sz="3200" cap="none" dirty="0">
                <a:latin typeface="Arial" panose="020B0604020202020204" pitchFamily="34" charset="0"/>
                <a:cs typeface="Arial" panose="020B0604020202020204" pitchFamily="34" charset="0"/>
              </a:rPr>
              <a:t>Python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8CE5CC-E81E-C977-A9BA-80ED8E5CDD86}"/>
              </a:ext>
            </a:extLst>
          </p:cNvPr>
          <p:cNvSpPr txBox="1"/>
          <p:nvPr/>
        </p:nvSpPr>
        <p:spPr>
          <a:xfrm>
            <a:off x="2249805" y="5669280"/>
            <a:ext cx="7692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</a:rPr>
              <a:t>Μάρκος Ζάμπογλου, </a:t>
            </a:r>
            <a:r>
              <a:rPr lang="en-US" sz="2400" dirty="0">
                <a:solidFill>
                  <a:schemeClr val="bg1"/>
                </a:solidFill>
              </a:rPr>
              <a:t>mzampoglou@aegean.gr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11EBB-D3E0-007E-AC8A-47BF1BD10773}"/>
              </a:ext>
            </a:extLst>
          </p:cNvPr>
          <p:cNvSpPr txBox="1"/>
          <p:nvPr/>
        </p:nvSpPr>
        <p:spPr>
          <a:xfrm>
            <a:off x="3737610" y="3348990"/>
            <a:ext cx="4720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1F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Διάλεξη </a:t>
            </a:r>
            <a:r>
              <a:rPr lang="en-US" sz="2400" b="1" dirty="0">
                <a:solidFill>
                  <a:srgbClr val="1F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l-GR" sz="2400" b="1" dirty="0">
                <a:solidFill>
                  <a:srgbClr val="1F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Λίστες</a:t>
            </a:r>
            <a:endParaRPr lang="en-US" sz="2400" b="1" dirty="0">
              <a:solidFill>
                <a:srgbClr val="1F2C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517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A95B-944F-CF02-EA25-317180E5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Υπενθύμιση: Οι δύο χρήσεις της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CAC06-0359-8172-9475-02BFFD330D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5B7FC8-9A50-F121-B04A-6172A8FB0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303028"/>
            <a:ext cx="8001000" cy="4257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Ως λογική πράξη:</a:t>
            </a:r>
            <a:endParaRPr lang="en-US" b="1" dirty="0"/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6A5221"/>
                </a:solidFill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in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[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6A5221"/>
                </a:solidFill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A31515"/>
                </a:solidFill>
                <a:latin typeface="Courier New" panose="02070309020205020404" pitchFamily="49" charset="0"/>
              </a:rPr>
              <a:t>"a"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in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[</a:t>
            </a:r>
            <a:r>
              <a:rPr lang="en-US" b="1" dirty="0">
                <a:solidFill>
                  <a:srgbClr val="A31515"/>
                </a:solidFill>
                <a:latin typeface="Courier New" panose="02070309020205020404" pitchFamily="49" charset="0"/>
              </a:rPr>
              <a:t>"b"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A31515"/>
                </a:solidFill>
                <a:latin typeface="Courier New" panose="02070309020205020404" pitchFamily="49" charset="0"/>
              </a:rPr>
              <a:t>"c"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A31515"/>
                </a:solidFill>
                <a:latin typeface="Courier New" panose="02070309020205020404" pitchFamily="49" charset="0"/>
              </a:rPr>
              <a:t>"d"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True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False</a:t>
            </a:r>
          </a:p>
          <a:p>
            <a:pPr marL="0" indent="0">
              <a:buNone/>
            </a:pPr>
            <a:r>
              <a:rPr lang="el-GR" b="1" dirty="0"/>
              <a:t>Ως τμήμα μιας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l-GR" b="1" dirty="0"/>
              <a:t>:</a:t>
            </a:r>
            <a:endParaRPr lang="en-US" b="1" dirty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723B4"/>
                </a:solidFill>
                <a:latin typeface="Courier New" panose="02070309020205020404" pitchFamily="49" charset="0"/>
              </a:rPr>
              <a:t>for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in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[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4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6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]: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  </a:t>
            </a:r>
            <a:r>
              <a:rPr lang="en-US" b="1" dirty="0">
                <a:solidFill>
                  <a:srgbClr val="6A5221"/>
                </a:solidFill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3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4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6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333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6CEE4A-6C89-4696-4494-FD6FBA63E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09" y="1057275"/>
            <a:ext cx="7043617" cy="680085"/>
          </a:xfrm>
        </p:spPr>
        <p:txBody>
          <a:bodyPr/>
          <a:lstStyle/>
          <a:p>
            <a:r>
              <a:rPr lang="el-GR" dirty="0"/>
              <a:t>Η εντολή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01BE5B-2D4A-047E-171B-E69CE9D419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860384-1A78-F574-4D01-1F9B11ED271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64808" y="1865948"/>
            <a:ext cx="7043618" cy="4176036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Διαγραφή μεμονωμένου στοιχείου: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a = [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6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7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9723B4"/>
                </a:solidFill>
                <a:latin typeface="Courier New" panose="02070309020205020404" pitchFamily="49" charset="0"/>
              </a:rPr>
              <a:t>del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(a[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6A5221"/>
                </a:solidFill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  <a:endParaRPr lang="el-GR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[2, 5, 6, 3]</a:t>
            </a:r>
            <a:endParaRPr lang="el-GR" b="1" dirty="0"/>
          </a:p>
          <a:p>
            <a:pPr marL="0" indent="0">
              <a:buNone/>
            </a:pPr>
            <a:r>
              <a:rPr lang="el-GR" b="1" dirty="0"/>
              <a:t>Διαγραφή ολόκληρης της λίστας: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9723B4"/>
                </a:solidFill>
                <a:latin typeface="Courier New" panose="02070309020205020404" pitchFamily="49" charset="0"/>
              </a:rPr>
              <a:t>del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6A5221"/>
                </a:solidFill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  <a:endParaRPr lang="el-GR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</a:rPr>
              <a:t>NameError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: name 'a' is not defined</a:t>
            </a:r>
          </a:p>
        </p:txBody>
      </p:sp>
    </p:spTree>
    <p:extLst>
      <p:ext uri="{BB962C8B-B14F-4D97-AF65-F5344CB8AC3E}">
        <p14:creationId xmlns:p14="http://schemas.microsoft.com/office/powerpoint/2010/main" val="43224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1FB431-A00D-5C8D-19A1-E5459FAA9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4.1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CBDAA6-9984-0381-E3C6-D61D9694DDD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4400" y="2303029"/>
            <a:ext cx="7631709" cy="8909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/>
              <a:t>Δίνεται μια λίστα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/>
              <a:t> </a:t>
            </a:r>
            <a:r>
              <a:rPr lang="el-GR" dirty="0"/>
              <a:t>που περιέχει αριθμούς. Να γραφεί κώδικας σε </a:t>
            </a:r>
            <a:r>
              <a:rPr lang="en-US" dirty="0"/>
              <a:t>Python </a:t>
            </a:r>
            <a:r>
              <a:rPr lang="el-GR" dirty="0"/>
              <a:t>που θα αντιστρέφει τα πρόσημα όσων τιμών χρειάζεται ώστε η λίστα να μην περιέχει αρνητικούς αριθμούς.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8BFDF2C-2C43-4C90-1078-D621087910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FE6FA-6313-BB7B-29B6-1D7778AA6F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72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E3790-4F4C-AA5B-8DC2-50239A609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0EA0A3-DA8A-E6EB-695A-0BB378E19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4.1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4024BA-2007-B581-1776-DF925423AFF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4400" y="2303029"/>
            <a:ext cx="7631709" cy="8909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/>
              <a:t>Δίνεται μια λίστα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/>
              <a:t> </a:t>
            </a:r>
            <a:r>
              <a:rPr lang="el-GR" dirty="0"/>
              <a:t>που περιέχει αριθμούς. Να γραφεί κώδικας σε </a:t>
            </a:r>
            <a:r>
              <a:rPr lang="en-US" dirty="0"/>
              <a:t>Python </a:t>
            </a:r>
            <a:r>
              <a:rPr lang="el-GR" dirty="0"/>
              <a:t>που θα αντιστρέφει τα πρόσημα όσων τιμών χρειάζεται ώστε η λίστα να μην περιέχει αρνητικούς αριθμούς.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D7769-5BFA-8BAC-40EB-9D7B4D7BC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3509493"/>
            <a:ext cx="4075889" cy="18407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a = [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5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-8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2</a:t>
            </a:r>
            <a:r>
              <a:rPr lang="el-GR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,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-7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8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-2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]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9723B4"/>
                </a:solidFill>
                <a:latin typeface="Courier New" panose="02070309020205020404" pitchFamily="49" charset="0"/>
              </a:rPr>
              <a:t>for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</a:rPr>
              <a:t>in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6A5221"/>
                </a:solidFill>
                <a:latin typeface="Courier New" panose="02070309020205020404" pitchFamily="49" charset="0"/>
              </a:rPr>
              <a:t>range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6A5221"/>
                </a:solidFill>
                <a:latin typeface="Courier New" panose="02070309020205020404" pitchFamily="49" charset="0"/>
              </a:rPr>
              <a:t>len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(a)):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  </a:t>
            </a:r>
            <a:r>
              <a:rPr lang="en-US" sz="2000" b="1" dirty="0">
                <a:solidFill>
                  <a:srgbClr val="9723B4"/>
                </a:solidFill>
                <a:latin typeface="Courier New" panose="02070309020205020404" pitchFamily="49" charset="0"/>
              </a:rPr>
              <a:t>if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a[</a:t>
            </a: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]&lt;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0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    a[</a:t>
            </a: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]=-a[</a:t>
            </a: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6A5221"/>
                </a:solidFill>
                <a:latin typeface="Courier New" panose="02070309020205020404" pitchFamily="49" charset="0"/>
              </a:rPr>
              <a:t>print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F1FA8E-9594-9E83-6889-37BB8F9065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ECC63-EC51-072A-5F62-2981165F40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CE0C5D1-9053-1CCD-C768-D522B065834E}"/>
              </a:ext>
            </a:extLst>
          </p:cNvPr>
          <p:cNvSpPr txBox="1">
            <a:spLocks/>
          </p:cNvSpPr>
          <p:nvPr/>
        </p:nvSpPr>
        <p:spPr>
          <a:xfrm>
            <a:off x="5132091" y="3509493"/>
            <a:ext cx="3715561" cy="184072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a = [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5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-8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2</a:t>
            </a:r>
            <a:r>
              <a:rPr lang="el-GR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,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-7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8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-2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] 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9723B4"/>
                </a:solidFill>
                <a:latin typeface="Courier New" panose="02070309020205020404" pitchFamily="49" charset="0"/>
              </a:rPr>
              <a:t>for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</a:rPr>
              <a:t>in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6A5221"/>
                </a:solidFill>
                <a:latin typeface="Courier New" panose="02070309020205020404" pitchFamily="49" charset="0"/>
              </a:rPr>
              <a:t>range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6A5221"/>
                </a:solidFill>
                <a:latin typeface="Courier New" panose="02070309020205020404" pitchFamily="49" charset="0"/>
              </a:rPr>
              <a:t>len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(a)):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  a[</a:t>
            </a: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]=</a:t>
            </a:r>
            <a:r>
              <a:rPr lang="en-US" sz="2000" b="1" dirty="0">
                <a:solidFill>
                  <a:srgbClr val="6F5829"/>
                </a:solidFill>
                <a:latin typeface="Courier New" panose="02070309020205020404" pitchFamily="49" charset="0"/>
              </a:rPr>
              <a:t>abs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(a[</a:t>
            </a: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pPr>
              <a:spcBef>
                <a:spcPts val="0"/>
              </a:spcBef>
            </a:pPr>
            <a:endParaRPr lang="en-US" sz="2000" b="1" dirty="0">
              <a:solidFill>
                <a:srgbClr val="6A5221"/>
              </a:solidFill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6A5221"/>
                </a:solidFill>
                <a:latin typeface="Courier New" panose="02070309020205020404" pitchFamily="49" charset="0"/>
              </a:rPr>
              <a:t>print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1177812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03B4B-5EFA-66C2-777A-09E72F459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52638-02D8-59C9-57A3-86F0C9696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988" y="808075"/>
            <a:ext cx="10442538" cy="574158"/>
          </a:xfrm>
        </p:spPr>
        <p:txBody>
          <a:bodyPr/>
          <a:lstStyle/>
          <a:p>
            <a:r>
              <a:rPr lang="el-GR" dirty="0"/>
              <a:t>Έννοιες αυτής της διάλεξης</a:t>
            </a:r>
            <a:r>
              <a:rPr lang="en-US" dirty="0"/>
              <a:t> (</a:t>
            </a:r>
            <a:r>
              <a:rPr lang="el-GR" dirty="0"/>
              <a:t>1/5)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3BFC3-06BB-1FD5-2637-8E427FE10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2622" y="1616150"/>
            <a:ext cx="10940904" cy="1488557"/>
          </a:xfrm>
        </p:spPr>
        <p:txBody>
          <a:bodyPr>
            <a:normAutofit fontScale="92500"/>
          </a:bodyPr>
          <a:lstStyle/>
          <a:p>
            <a:r>
              <a:rPr lang="el-GR" b="1" dirty="0"/>
              <a:t>Λίστα</a:t>
            </a:r>
            <a:r>
              <a:rPr lang="en-US" b="1" dirty="0"/>
              <a:t> (List)</a:t>
            </a:r>
            <a:r>
              <a:rPr lang="el-GR" dirty="0"/>
              <a:t>: δυναμικό </a:t>
            </a:r>
            <a:r>
              <a:rPr lang="el-GR" u="sng" dirty="0"/>
              <a:t>αντικείμενο</a:t>
            </a:r>
            <a:r>
              <a:rPr lang="el-GR" dirty="0"/>
              <a:t> που περιέχει </a:t>
            </a:r>
            <a:r>
              <a:rPr lang="el-GR" u="sng" dirty="0"/>
              <a:t>αριθμημένα</a:t>
            </a:r>
            <a:r>
              <a:rPr lang="el-GR" dirty="0"/>
              <a:t> στοιχεία </a:t>
            </a:r>
            <a:r>
              <a:rPr lang="el-GR" u="sng" dirty="0"/>
              <a:t>κάθε τύπου</a:t>
            </a:r>
          </a:p>
          <a:p>
            <a:pPr lvl="2"/>
            <a:r>
              <a:rPr lang="en-US" b="1" dirty="0"/>
              <a:t>Indexing &amp; Slicing</a:t>
            </a:r>
            <a:r>
              <a:rPr lang="en-US" dirty="0"/>
              <a:t>: Forward &amp; backward, zero-indexed</a:t>
            </a:r>
          </a:p>
          <a:p>
            <a:pPr lvl="2"/>
            <a:r>
              <a:rPr lang="el-GR" dirty="0"/>
              <a:t>Η εντολή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/>
              <a:t>: </a:t>
            </a:r>
            <a:r>
              <a:rPr lang="el-GR" dirty="0"/>
              <a:t>Είτε </a:t>
            </a:r>
            <a:r>
              <a:rPr lang="el-GR" u="sng" dirty="0"/>
              <a:t>λογική πράξη </a:t>
            </a:r>
            <a:r>
              <a:rPr lang="el-GR" dirty="0"/>
              <a:t>(αναζήτηση) είτε </a:t>
            </a:r>
            <a:r>
              <a:rPr lang="el-GR" u="sng" dirty="0"/>
              <a:t>επανάληψη</a:t>
            </a:r>
            <a:r>
              <a:rPr lang="el-GR" dirty="0"/>
              <a:t>/</a:t>
            </a:r>
            <a:r>
              <a:rPr lang="en-US" dirty="0"/>
              <a:t>iteration </a:t>
            </a:r>
            <a:r>
              <a:rPr lang="el-GR" dirty="0"/>
              <a:t>σε</a:t>
            </a:r>
            <a:r>
              <a:rPr lang="en-US" dirty="0"/>
              <a:t> </a:t>
            </a:r>
            <a:r>
              <a:rPr lang="el-GR" dirty="0"/>
              <a:t>μια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endParaRPr lang="el-G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b="1" dirty="0" err="1"/>
              <a:t>Iterable</a:t>
            </a:r>
            <a:r>
              <a:rPr lang="en-US" dirty="0"/>
              <a:t>: </a:t>
            </a:r>
            <a:r>
              <a:rPr lang="el-GR" dirty="0"/>
              <a:t>μπορούμε να πάρουμε τα στοιχεία του διαδοχικά, π.χ. με μία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51F37-099B-91AB-3CEE-DC6AA2FA15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31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1791E-50FA-B550-41A2-8E8469D8B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1057274"/>
            <a:ext cx="9875463" cy="722888"/>
          </a:xfrm>
        </p:spPr>
        <p:txBody>
          <a:bodyPr/>
          <a:lstStyle/>
          <a:p>
            <a:r>
              <a:rPr lang="el-GR" dirty="0"/>
              <a:t>Υπενθύμιση: Συναρτήσεις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23C9D7-BE58-567D-D46A-0EC1CF640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5" y="1979589"/>
            <a:ext cx="9431964" cy="445769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400"/>
              </a:spcBef>
            </a:pPr>
            <a:r>
              <a:rPr lang="el-GR" b="1" dirty="0"/>
              <a:t>Συνάρτηση</a:t>
            </a:r>
            <a:r>
              <a:rPr lang="el-GR" dirty="0"/>
              <a:t> στην </a:t>
            </a:r>
            <a:r>
              <a:rPr lang="en-US" dirty="0"/>
              <a:t>Python </a:t>
            </a:r>
            <a:r>
              <a:rPr lang="el-GR" dirty="0"/>
              <a:t>είναι ένα τμήμα κώδικα που έχει </a:t>
            </a:r>
            <a:r>
              <a:rPr lang="el-GR" u="sng" dirty="0"/>
              <a:t>όνομα</a:t>
            </a:r>
            <a:r>
              <a:rPr lang="el-GR" dirty="0"/>
              <a:t>, δέχεται </a:t>
            </a:r>
            <a:r>
              <a:rPr lang="el-GR" u="sng" dirty="0"/>
              <a:t>εισόδους</a:t>
            </a:r>
            <a:r>
              <a:rPr lang="el-GR" dirty="0"/>
              <a:t> («παραμέτρους»), και </a:t>
            </a:r>
            <a:r>
              <a:rPr lang="el-GR" u="sng" dirty="0"/>
              <a:t>επιστρέφει</a:t>
            </a:r>
            <a:r>
              <a:rPr lang="el-GR" dirty="0"/>
              <a:t> τιμές.</a:t>
            </a:r>
          </a:p>
          <a:p>
            <a:pPr lvl="1">
              <a:spcBef>
                <a:spcPts val="600"/>
              </a:spcBef>
            </a:pPr>
            <a:r>
              <a:rPr lang="el-GR" dirty="0"/>
              <a:t>Έχει πάντα </a:t>
            </a:r>
            <a:r>
              <a:rPr lang="el-GR" u="sng" dirty="0"/>
              <a:t>παρενθέσεις</a:t>
            </a:r>
            <a:r>
              <a:rPr lang="el-GR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l-GR" dirty="0"/>
              <a:t> στο τέλος του ονόματος</a:t>
            </a:r>
          </a:p>
          <a:p>
            <a:pPr lvl="1">
              <a:spcBef>
                <a:spcPts val="400"/>
              </a:spcBef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abs(a)</a:t>
            </a:r>
            <a:endParaRPr lang="el-G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>
              <a:spcBef>
                <a:spcPts val="200"/>
              </a:spcBef>
            </a:pPr>
            <a:r>
              <a:rPr lang="el-GR" dirty="0"/>
              <a:t>Δέχεται έναν αριθμό, υπολογίζει την απόλυτη τιμή του, και την επιστρέφει</a:t>
            </a:r>
          </a:p>
          <a:p>
            <a:pPr lvl="1">
              <a:spcBef>
                <a:spcPts val="400"/>
              </a:spcBef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max(a, b, c, d, e,…)</a:t>
            </a:r>
            <a:r>
              <a:rPr lang="en-US" dirty="0"/>
              <a:t> </a:t>
            </a:r>
            <a:r>
              <a:rPr lang="el-GR" dirty="0"/>
              <a:t>ή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max(a)</a:t>
            </a:r>
          </a:p>
          <a:p>
            <a:pPr lvl="2">
              <a:spcBef>
                <a:spcPts val="200"/>
              </a:spcBef>
            </a:pPr>
            <a:r>
              <a:rPr lang="el-GR" dirty="0"/>
              <a:t>Δέχεται </a:t>
            </a:r>
            <a:r>
              <a:rPr lang="en-US" dirty="0"/>
              <a:t>N </a:t>
            </a:r>
            <a:r>
              <a:rPr lang="el-GR" dirty="0"/>
              <a:t>αντικείμενα και</a:t>
            </a:r>
            <a:r>
              <a:rPr lang="en-US" dirty="0"/>
              <a:t> </a:t>
            </a:r>
            <a:r>
              <a:rPr lang="el-GR" dirty="0"/>
              <a:t>υπολογίζει και επιστρέφει το μεγαλύτερο, ή ένα σύνθετο</a:t>
            </a:r>
            <a:r>
              <a:rPr lang="en-US" dirty="0"/>
              <a:t> </a:t>
            </a:r>
            <a:r>
              <a:rPr lang="el-GR" dirty="0"/>
              <a:t>αντικείμενο και επιστρέφει το μεγαλύτερο στοιχείο του</a:t>
            </a:r>
          </a:p>
          <a:p>
            <a:pPr lvl="1">
              <a:spcBef>
                <a:spcPts val="400"/>
              </a:spcBef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input(a)</a:t>
            </a:r>
            <a:endParaRPr lang="el-G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>
              <a:spcBef>
                <a:spcPts val="0"/>
              </a:spcBef>
            </a:pPr>
            <a:r>
              <a:rPr lang="el-GR" dirty="0"/>
              <a:t>Δέχεται ένα </a:t>
            </a:r>
            <a:r>
              <a:rPr lang="en-US" dirty="0"/>
              <a:t>string, </a:t>
            </a:r>
            <a:r>
              <a:rPr lang="el-GR" dirty="0"/>
              <a:t>το εμφανίζει στην οθόνη, διαβάζει ένα </a:t>
            </a:r>
            <a:r>
              <a:rPr lang="en-US" dirty="0"/>
              <a:t>string </a:t>
            </a:r>
            <a:r>
              <a:rPr lang="el-GR" dirty="0"/>
              <a:t>από το χρήστη και το επιστρέφει</a:t>
            </a:r>
          </a:p>
          <a:p>
            <a:pPr lvl="1">
              <a:spcBef>
                <a:spcPts val="400"/>
              </a:spcBef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print(a, b, c, d, e,…)</a:t>
            </a:r>
          </a:p>
          <a:p>
            <a:pPr lvl="2">
              <a:spcBef>
                <a:spcPts val="0"/>
              </a:spcBef>
            </a:pPr>
            <a:r>
              <a:rPr lang="el-GR" dirty="0"/>
              <a:t>Δέχεται </a:t>
            </a:r>
            <a:r>
              <a:rPr lang="en-US" dirty="0"/>
              <a:t>N </a:t>
            </a:r>
            <a:r>
              <a:rPr lang="el-GR" dirty="0"/>
              <a:t>αντικείμενα, τα εμφανίζει στην οθόνη χωρισμένα με κενά, και επιστρέφει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float(a)</a:t>
            </a:r>
          </a:p>
          <a:p>
            <a:pPr lvl="2"/>
            <a:r>
              <a:rPr lang="el-GR" dirty="0"/>
              <a:t>Δέχεται ένα αντικείμενο, το μετατρέπει σε τύπο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/>
              <a:t> </a:t>
            </a:r>
            <a:r>
              <a:rPr lang="el-GR" dirty="0"/>
              <a:t>και το επιστρέφει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09703-3231-4CDB-7EFB-6FD0B9F9C5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80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F30532-7EB4-5234-7B5B-9B5BF4C84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Συναρτήσεις για λίστες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01D830-ADAF-64F2-5F01-C2C997FAA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1F62B5A-197A-D1BB-588D-9E74119A5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1" y="2303028"/>
            <a:ext cx="7675122" cy="41963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/>
              <a:t>Πολλές συναρτήσεις της </a:t>
            </a:r>
            <a:r>
              <a:rPr lang="en-US" dirty="0"/>
              <a:t>Python </a:t>
            </a:r>
            <a:r>
              <a:rPr lang="el-GR" dirty="0"/>
              <a:t>δέχονται λίστες ως είσοδο</a:t>
            </a:r>
            <a:r>
              <a:rPr lang="en-US" dirty="0"/>
              <a:t>:</a:t>
            </a:r>
            <a:endParaRPr lang="el-GR" dirty="0"/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print(X)</a:t>
            </a:r>
            <a:r>
              <a:rPr lang="en-US" dirty="0"/>
              <a:t>: </a:t>
            </a:r>
            <a:r>
              <a:rPr lang="el-GR" dirty="0"/>
              <a:t>εμφανίζει τα στοιχεία της λίστας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el-GR" dirty="0"/>
              <a:t>, επιστρέφει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  <a:endParaRPr lang="el-G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  <a:r>
              <a:rPr lang="en-US" dirty="0"/>
              <a:t>: </a:t>
            </a:r>
            <a:r>
              <a:rPr lang="el-GR" dirty="0"/>
              <a:t>επιστρέφει το πλήθος των στοιχείων της λίστας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el-G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sum(X)</a:t>
            </a:r>
            <a:r>
              <a:rPr lang="en-US" dirty="0"/>
              <a:t>: </a:t>
            </a:r>
            <a:r>
              <a:rPr lang="el-GR" dirty="0"/>
              <a:t>επιστρέφει το άθροισμα των στοιχείων της λίστας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el-G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min(X)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max(X)</a:t>
            </a:r>
            <a:r>
              <a:rPr lang="en-US" dirty="0"/>
              <a:t>: </a:t>
            </a:r>
            <a:r>
              <a:rPr lang="el-GR" dirty="0"/>
              <a:t>επιστρέφει το μεγαλύτερο ή το μικρότερο στοιχείο της λίστας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sorted(X)</a:t>
            </a:r>
            <a:r>
              <a:rPr lang="en-US" dirty="0"/>
              <a:t>: </a:t>
            </a:r>
            <a:r>
              <a:rPr lang="el-GR" dirty="0"/>
              <a:t>επιστρέφει μια λίστα που περιέχει τα στοιχεία της λίστας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el-GR" dirty="0"/>
              <a:t> ταξινομημένα με αύξουσα σειρά</a:t>
            </a:r>
          </a:p>
          <a:p>
            <a:pPr lvl="4">
              <a:spcBef>
                <a:spcPts val="400"/>
              </a:spcBef>
            </a:pPr>
            <a:r>
              <a:rPr lang="el-GR" b="1" dirty="0"/>
              <a:t>Αριθμούς, </a:t>
            </a:r>
            <a:r>
              <a:rPr lang="en-US" b="1" dirty="0"/>
              <a:t>strings</a:t>
            </a:r>
            <a:r>
              <a:rPr lang="el-GR" b="1" dirty="0"/>
              <a:t> </a:t>
            </a:r>
            <a:r>
              <a:rPr lang="en-US" b="1" dirty="0"/>
              <a:t>(</a:t>
            </a:r>
            <a:r>
              <a:rPr lang="el-GR" b="1" dirty="0"/>
              <a:t>αλφαβητικά), λίστες</a:t>
            </a:r>
          </a:p>
          <a:p>
            <a:pPr lvl="5">
              <a:spcBef>
                <a:spcPts val="400"/>
              </a:spcBef>
            </a:pPr>
            <a:r>
              <a:rPr lang="el-GR" dirty="0"/>
              <a:t>Αρκεί να ανήκουν όλα στον ίδιο τύπο</a:t>
            </a:r>
            <a:endParaRPr lang="en-US" dirty="0"/>
          </a:p>
          <a:p>
            <a:pPr lvl="4">
              <a:spcBef>
                <a:spcPts val="400"/>
              </a:spcBef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sorted(X, reverse = 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: </a:t>
            </a:r>
            <a:r>
              <a:rPr lang="el-GR" dirty="0"/>
              <a:t>επιστρέφει μια λίστα που περιέχει τα στοιχεία της λίστας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el-GR" dirty="0"/>
              <a:t> ταξινομημένα</a:t>
            </a:r>
            <a:r>
              <a:rPr lang="en-US" dirty="0"/>
              <a:t> </a:t>
            </a:r>
            <a:r>
              <a:rPr lang="el-GR" dirty="0"/>
              <a:t>με </a:t>
            </a:r>
            <a:r>
              <a:rPr lang="el-GR" i="1" dirty="0"/>
              <a:t>φθίνουσα</a:t>
            </a:r>
            <a:r>
              <a:rPr lang="el-GR" dirty="0"/>
              <a:t> σειρά</a:t>
            </a:r>
            <a:endParaRPr lang="el-G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dirty="0"/>
              <a:t>Άλλες συναρτήσεις της </a:t>
            </a:r>
            <a:r>
              <a:rPr lang="en-US" dirty="0"/>
              <a:t>Python </a:t>
            </a:r>
            <a:r>
              <a:rPr lang="el-GR" b="1" dirty="0"/>
              <a:t>δεν</a:t>
            </a:r>
            <a:r>
              <a:rPr lang="el-GR" dirty="0"/>
              <a:t> δέχονται λίστες ως είσοδο</a:t>
            </a:r>
            <a:r>
              <a:rPr lang="en-US" dirty="0"/>
              <a:t>:</a:t>
            </a:r>
            <a:endParaRPr lang="el-GR" dirty="0"/>
          </a:p>
          <a:p>
            <a:r>
              <a:rPr lang="el-GR" dirty="0"/>
              <a:t>Π.χ. οι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abs()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pow()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round()</a:t>
            </a:r>
            <a:r>
              <a:rPr lang="en-US" dirty="0"/>
              <a:t> </a:t>
            </a:r>
            <a:r>
              <a:rPr lang="el-GR" dirty="0"/>
              <a:t>προκαλούν </a:t>
            </a:r>
            <a:r>
              <a:rPr lang="en-US" dirty="0" err="1"/>
              <a:t>TypeError</a:t>
            </a:r>
            <a:r>
              <a:rPr lang="en-US" dirty="0"/>
              <a:t> </a:t>
            </a:r>
            <a:r>
              <a:rPr lang="el-GR" dirty="0"/>
              <a:t>όταν δεχθούν λίστα ως είσοδο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562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A13C1B3-157B-5AAE-69B5-A55DD6FEF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3" y="1089213"/>
            <a:ext cx="9879437" cy="681221"/>
          </a:xfrm>
        </p:spPr>
        <p:txBody>
          <a:bodyPr/>
          <a:lstStyle/>
          <a:p>
            <a:r>
              <a:rPr lang="el-GR" dirty="0"/>
              <a:t>Πρέπει να τα μάθουμε απέξω όλα αυτά;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5D83C9-B5DF-84C4-DC0C-DDE892FFC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7663" y="2101175"/>
            <a:ext cx="10222337" cy="4523362"/>
          </a:xfrm>
        </p:spPr>
        <p:txBody>
          <a:bodyPr>
            <a:normAutofit/>
          </a:bodyPr>
          <a:lstStyle/>
          <a:p>
            <a:r>
              <a:rPr lang="el-GR" b="1" dirty="0"/>
              <a:t>Όχι. </a:t>
            </a:r>
            <a:r>
              <a:rPr lang="el-GR" dirty="0"/>
              <a:t>Όταν προγραμματίζουμε είναι φυσικό να ζητάμε βοήθεια από το </a:t>
            </a:r>
            <a:r>
              <a:rPr lang="en-US" dirty="0"/>
              <a:t>documentation </a:t>
            </a:r>
            <a:r>
              <a:rPr lang="el-GR" dirty="0"/>
              <a:t>της γλώσσας, τις σημειώσεις μας, το </a:t>
            </a:r>
            <a:r>
              <a:rPr lang="en-US" dirty="0"/>
              <a:t>Web, </a:t>
            </a:r>
            <a:r>
              <a:rPr lang="el-GR" dirty="0"/>
              <a:t>κάποιο </a:t>
            </a:r>
            <a:r>
              <a:rPr lang="en-US" dirty="0"/>
              <a:t>LLM</a:t>
            </a:r>
          </a:p>
          <a:p>
            <a:r>
              <a:rPr lang="el-GR" dirty="0"/>
              <a:t>Όμως είναι εύλογο ότι όταν κάποιο άτομο περάσει 30-40 ώρες προγραμματίζοντας </a:t>
            </a:r>
            <a:r>
              <a:rPr lang="el-GR" sz="2000" dirty="0"/>
              <a:t>(τόσο βγαίνουν τα εργαστήρια αυτού του εξαμήνου)</a:t>
            </a:r>
            <a:r>
              <a:rPr lang="el-GR" dirty="0"/>
              <a:t> κάποια πράγματα θα τα έχει μάθει από συνήθεια</a:t>
            </a:r>
          </a:p>
          <a:p>
            <a:pPr lvl="1"/>
            <a:r>
              <a:rPr lang="el-GR" dirty="0"/>
              <a:t>Στις εξετάσεις, θα έχετε πρόσβαση στο </a:t>
            </a:r>
            <a:r>
              <a:rPr lang="en-US" dirty="0"/>
              <a:t>documentation </a:t>
            </a:r>
            <a:r>
              <a:rPr lang="el-GR" dirty="0"/>
              <a:t>των συναρτήσεων που θα χρειαστείτε</a:t>
            </a:r>
          </a:p>
          <a:p>
            <a:pPr lvl="2"/>
            <a:r>
              <a:rPr lang="el-GR" dirty="0"/>
              <a:t>Π.χ. δε χρειάζεται να μάθετε απέξω ότι το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abs([-2,5])</a:t>
            </a:r>
            <a:r>
              <a:rPr lang="en-US" dirty="0"/>
              <a:t> </a:t>
            </a:r>
            <a:r>
              <a:rPr lang="el-GR" dirty="0"/>
              <a:t>δεν επιστρέφει </a:t>
            </a:r>
            <a:r>
              <a:rPr lang="el-GR" b="1" dirty="0">
                <a:latin typeface="Courier New" panose="02070309020205020404" pitchFamily="49" charset="0"/>
                <a:cs typeface="Courier New" panose="02070309020205020404" pitchFamily="49" charset="0"/>
              </a:rPr>
              <a:t>[2,5]</a:t>
            </a:r>
            <a:r>
              <a:rPr lang="el-GR" dirty="0"/>
              <a:t> αλλά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TypeError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l-GR" dirty="0"/>
              <a:t>Θα πρέπει όμως να ξέρετε πώς λειτουργεί η </a:t>
            </a:r>
            <a:r>
              <a:rPr lang="en-US" dirty="0"/>
              <a:t>Python</a:t>
            </a:r>
            <a:endParaRPr lang="el-GR" b="1" dirty="0"/>
          </a:p>
          <a:p>
            <a:pPr lvl="2"/>
            <a:r>
              <a:rPr lang="el-GR" dirty="0"/>
              <a:t>Π.χ. ότι η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 </a:t>
            </a:r>
            <a:r>
              <a:rPr lang="el-GR" dirty="0"/>
              <a:t>συντάσσεται με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/>
              <a:t> </a:t>
            </a:r>
            <a:r>
              <a:rPr lang="el-GR" dirty="0"/>
              <a:t>και ένα </a:t>
            </a:r>
            <a:r>
              <a:rPr lang="en-US" i="1" u="sng" dirty="0" err="1">
                <a:cs typeface="Courier New" panose="02070309020205020404" pitchFamily="49" charset="0"/>
              </a:rPr>
              <a:t>iterable</a:t>
            </a:r>
            <a:r>
              <a:rPr lang="en-US" dirty="0"/>
              <a:t> (range, </a:t>
            </a:r>
            <a:r>
              <a:rPr lang="el-GR" dirty="0"/>
              <a:t>λίστα ή κάτι άλλο)</a:t>
            </a:r>
          </a:p>
          <a:p>
            <a:pPr lvl="2"/>
            <a:r>
              <a:rPr lang="el-GR" dirty="0"/>
              <a:t>Ή πώς δουλεύει το </a:t>
            </a:r>
            <a:r>
              <a:rPr lang="en-US" dirty="0"/>
              <a:t>indexing/slicing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6E428-2D8B-F861-1496-31D2F757DA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37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7BDCD3-E0AD-9223-5E93-661EA67D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Σημείωση για το όνομα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16CF72-DC9E-2D5A-05BE-8B19E0D00F7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4399" y="2331791"/>
            <a:ext cx="7597303" cy="3721817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Σε προηγούμενα παραδείγματα, χρησιμοποιήσαμε το όνομα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dirty="0"/>
              <a:t> </a:t>
            </a:r>
            <a:r>
              <a:rPr lang="el-GR" dirty="0"/>
              <a:t>ως </a:t>
            </a:r>
            <a:r>
              <a:rPr lang="el-GR" u="sng" dirty="0"/>
              <a:t>όνομα μεταβλητής</a:t>
            </a:r>
            <a:r>
              <a:rPr lang="el-GR" dirty="0"/>
              <a:t> όπου συγκεντρώναμε το άθροισμα</a:t>
            </a:r>
          </a:p>
          <a:p>
            <a:pPr lvl="2"/>
            <a:r>
              <a:rPr lang="el-GR" dirty="0"/>
              <a:t>Αυτή είναι μια βολική πρακτική, αλλά είναι </a:t>
            </a:r>
            <a:r>
              <a:rPr lang="el-GR" i="1" dirty="0"/>
              <a:t>προβληματική</a:t>
            </a:r>
          </a:p>
          <a:p>
            <a:r>
              <a:rPr lang="el-GR" dirty="0"/>
              <a:t>Αν </a:t>
            </a:r>
            <a:r>
              <a:rPr lang="el-GR" dirty="0" err="1"/>
              <a:t>δημουργήσουμε</a:t>
            </a:r>
            <a:r>
              <a:rPr lang="el-GR" dirty="0"/>
              <a:t> στη μνήμη μια μεταβλητή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dirty="0"/>
              <a:t>, </a:t>
            </a:r>
            <a:r>
              <a:rPr lang="el-GR" dirty="0"/>
              <a:t>τότε από εκεί και πέρα όταν αναφερόμαστε σε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dirty="0"/>
              <a:t> </a:t>
            </a:r>
            <a:r>
              <a:rPr lang="el-GR" dirty="0"/>
              <a:t>εννοούμε τη μεταβλητή μας</a:t>
            </a:r>
          </a:p>
          <a:p>
            <a:pPr lvl="2"/>
            <a:r>
              <a:rPr lang="el-GR" dirty="0"/>
              <a:t>Χάνουμε την πρόσβαση στη συνάρτηση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sum()</a:t>
            </a:r>
          </a:p>
          <a:p>
            <a:pPr lvl="2"/>
            <a:r>
              <a:rPr lang="el-GR" dirty="0"/>
              <a:t>Είναι σα να φτιάξαμε μια μεταβλητή που την είπαμε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</a:p>
          <a:p>
            <a:pPr lvl="3"/>
            <a:r>
              <a:rPr lang="el-GR" dirty="0"/>
              <a:t>Η </a:t>
            </a:r>
            <a:r>
              <a:rPr lang="en-US" dirty="0"/>
              <a:t>Python </a:t>
            </a:r>
            <a:r>
              <a:rPr lang="el-GR" dirty="0"/>
              <a:t>το επιτρέπει, αλλά μάλλον δε θα μας βγει σε καλό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81E3A54-8A86-DB67-E721-F856077237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55759B-4FFD-224A-44E9-50886A0B42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00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D4F89-0ACE-3D61-295B-06F842B0F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Συναρτήσεις και Μέθοδοι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20ED0-EE2A-63E1-8166-B51C67EBD4E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l-GR" i="1" dirty="0"/>
              <a:t>Ξανά</a:t>
            </a:r>
            <a:r>
              <a:rPr lang="el-GR" dirty="0"/>
              <a:t>: </a:t>
            </a:r>
            <a:r>
              <a:rPr lang="el-GR" b="1" dirty="0"/>
              <a:t>Συνάρτηση</a:t>
            </a:r>
            <a:r>
              <a:rPr lang="el-GR" dirty="0"/>
              <a:t> στην </a:t>
            </a:r>
            <a:r>
              <a:rPr lang="en-US" dirty="0"/>
              <a:t>Python </a:t>
            </a:r>
            <a:r>
              <a:rPr lang="el-GR" dirty="0"/>
              <a:t>είναι ένα τμήμα κώδικα που έχει </a:t>
            </a:r>
            <a:r>
              <a:rPr lang="el-GR" u="sng" dirty="0"/>
              <a:t>όνομα</a:t>
            </a:r>
            <a:r>
              <a:rPr lang="el-GR" dirty="0"/>
              <a:t>, δέχεται </a:t>
            </a:r>
            <a:r>
              <a:rPr lang="el-GR" u="sng" dirty="0"/>
              <a:t>εισόδους</a:t>
            </a:r>
            <a:r>
              <a:rPr lang="el-GR" dirty="0"/>
              <a:t> («παραμέτρους»), και </a:t>
            </a:r>
            <a:r>
              <a:rPr lang="el-GR" u="sng" dirty="0"/>
              <a:t>επιστρέφει</a:t>
            </a:r>
            <a:r>
              <a:rPr lang="el-GR" dirty="0"/>
              <a:t> τιμές.</a:t>
            </a:r>
            <a:endParaRPr lang="el-GR" b="1" dirty="0"/>
          </a:p>
          <a:p>
            <a:r>
              <a:rPr lang="el-GR" b="1" dirty="0"/>
              <a:t>Μέθοδος</a:t>
            </a:r>
            <a:r>
              <a:rPr lang="el-GR" dirty="0"/>
              <a:t> στην </a:t>
            </a:r>
            <a:r>
              <a:rPr lang="en-US" dirty="0"/>
              <a:t>Python </a:t>
            </a:r>
            <a:r>
              <a:rPr lang="el-GR" dirty="0"/>
              <a:t>είναι μια </a:t>
            </a:r>
            <a:r>
              <a:rPr lang="el-GR" u="sng" dirty="0"/>
              <a:t>συνάρτηση</a:t>
            </a:r>
            <a:r>
              <a:rPr lang="el-GR" dirty="0"/>
              <a:t> η οποία είναι ενσωματωμένη σε ένα </a:t>
            </a:r>
            <a:r>
              <a:rPr lang="el-GR" u="sng" dirty="0"/>
              <a:t>αντικείμενο</a:t>
            </a:r>
            <a:endParaRPr lang="en-US" u="sng" dirty="0"/>
          </a:p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9997C8-16E6-23D4-C1FC-AADE8B589A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046B3-C22C-05C9-89DF-BCE908F185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017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2A25F15-F77C-89EB-3F1D-AA73299E0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Λίστα (</a:t>
            </a:r>
            <a:r>
              <a:rPr lang="en-US" dirty="0"/>
              <a:t>List)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B9CF42-AB01-B700-79D5-8393EA09C2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/>
              <a:t>Μια ακολουθία </a:t>
            </a:r>
            <a:r>
              <a:rPr lang="en-US" dirty="0"/>
              <a:t>(</a:t>
            </a:r>
            <a:r>
              <a:rPr lang="en-US" b="1" dirty="0"/>
              <a:t>sequence</a:t>
            </a:r>
            <a:r>
              <a:rPr lang="en-US" dirty="0"/>
              <a:t>) </a:t>
            </a:r>
            <a:r>
              <a:rPr lang="el-GR" dirty="0"/>
              <a:t>ή συλλογή (</a:t>
            </a:r>
            <a:r>
              <a:rPr lang="en-US" b="1" dirty="0"/>
              <a:t>collection</a:t>
            </a:r>
            <a:r>
              <a:rPr lang="en-US" dirty="0"/>
              <a:t>) </a:t>
            </a:r>
            <a:r>
              <a:rPr lang="el-GR" dirty="0"/>
              <a:t>διατεταγμένων αντικειμένων</a:t>
            </a:r>
          </a:p>
          <a:p>
            <a:r>
              <a:rPr lang="el-GR" dirty="0"/>
              <a:t>Με αριθμημένες θέσεις</a:t>
            </a:r>
          </a:p>
          <a:p>
            <a:r>
              <a:rPr lang="el-GR" dirty="0"/>
              <a:t>Δυναμικό μέγεθος (μεγαλώνει και μικραίνει)</a:t>
            </a:r>
          </a:p>
          <a:p>
            <a:r>
              <a:rPr lang="el-GR" dirty="0"/>
              <a:t>Μπορεί να περιέχει αντικείμενα κάθε τύπου</a:t>
            </a:r>
          </a:p>
          <a:p>
            <a:endParaRPr lang="el-GR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empty_list</a:t>
            </a:r>
            <a:r>
              <a:rPr lang="el-GR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[]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empty_list2 = </a:t>
            </a:r>
            <a:r>
              <a:rPr lang="en-US" b="1" dirty="0">
                <a:solidFill>
                  <a:srgbClr val="257693"/>
                </a:solidFill>
                <a:latin typeface="Courier New" panose="02070309020205020404" pitchFamily="49" charset="0"/>
              </a:rPr>
              <a:t>list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list_of_numbers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[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123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432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432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324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523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mixed_list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[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123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"apples"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[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2.4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</a:rPr>
              <a:t>-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2j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],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None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5D3E8-C6DE-8FCB-9789-77583B94C0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344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E77D4-8CD6-CF84-CE7B-A67B0AD08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A31AC-4483-8573-F978-38C69006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Αντικειμενοστραφής προγραμματισμός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EDC57C-2D9F-08E9-6C4E-638086889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2303028"/>
            <a:ext cx="10268542" cy="3961593"/>
          </a:xfrm>
        </p:spPr>
        <p:txBody>
          <a:bodyPr>
            <a:normAutofit/>
          </a:bodyPr>
          <a:lstStyle/>
          <a:p>
            <a:r>
              <a:rPr lang="el-GR" dirty="0"/>
              <a:t>Ως τώρα συμβολίζαμε τις μεταβλητές ως </a:t>
            </a:r>
            <a:r>
              <a:rPr lang="en-US" dirty="0"/>
              <a:t>“</a:t>
            </a:r>
            <a:r>
              <a:rPr lang="el-GR" dirty="0"/>
              <a:t>κουτάκια</a:t>
            </a:r>
            <a:r>
              <a:rPr lang="en-US" dirty="0"/>
              <a:t>”</a:t>
            </a:r>
            <a:r>
              <a:rPr lang="el-GR" dirty="0"/>
              <a:t> στη μνήμη</a:t>
            </a:r>
          </a:p>
          <a:p>
            <a:pPr lvl="1">
              <a:spcBef>
                <a:spcPts val="0"/>
              </a:spcBef>
            </a:pPr>
            <a:r>
              <a:rPr lang="el-GR" dirty="0"/>
              <a:t>Αυτή είναι μια επαρκής αναπαράσταση για κλασικές γλώσσες όπως η </a:t>
            </a:r>
            <a:r>
              <a:rPr lang="en-US" dirty="0"/>
              <a:t>C, </a:t>
            </a:r>
            <a:r>
              <a:rPr lang="el-GR" dirty="0"/>
              <a:t>αλλά </a:t>
            </a:r>
            <a:br>
              <a:rPr lang="el-GR" dirty="0"/>
            </a:br>
            <a:r>
              <a:rPr lang="el-GR" i="1" dirty="0"/>
              <a:t>δεν είναι αλήθεια</a:t>
            </a:r>
            <a:r>
              <a:rPr lang="el-GR" dirty="0"/>
              <a:t> στις αντικειμενοστραφείς γλώσσες όπως η </a:t>
            </a:r>
            <a:r>
              <a:rPr lang="en-US" dirty="0"/>
              <a:t>Python</a:t>
            </a:r>
          </a:p>
          <a:p>
            <a:r>
              <a:rPr lang="el-GR" dirty="0"/>
              <a:t>Στην </a:t>
            </a:r>
            <a:r>
              <a:rPr lang="en-US" dirty="0"/>
              <a:t>Python, </a:t>
            </a:r>
            <a:r>
              <a:rPr lang="el-GR" dirty="0"/>
              <a:t>ακόμα και η πιο απλή </a:t>
            </a:r>
            <a:r>
              <a:rPr lang="en-US" dirty="0"/>
              <a:t>integer </a:t>
            </a:r>
            <a:r>
              <a:rPr lang="el-GR" dirty="0"/>
              <a:t>είναι στην πραγματικότητα ένα σύνθετο </a:t>
            </a:r>
            <a:r>
              <a:rPr lang="el-GR" b="1" dirty="0"/>
              <a:t>αντικείμενο</a:t>
            </a:r>
          </a:p>
          <a:p>
            <a:pPr lvl="1">
              <a:spcBef>
                <a:spcPts val="0"/>
              </a:spcBef>
            </a:pPr>
            <a:r>
              <a:rPr lang="el-GR" dirty="0"/>
              <a:t>Ένα </a:t>
            </a:r>
            <a:r>
              <a:rPr lang="el-GR" u="sng" dirty="0"/>
              <a:t>αντικείμενο</a:t>
            </a:r>
            <a:r>
              <a:rPr lang="el-GR" dirty="0"/>
              <a:t> είναι ένα </a:t>
            </a:r>
            <a:r>
              <a:rPr lang="el-GR" u="sng" dirty="0"/>
              <a:t>στιγμιότυπο</a:t>
            </a:r>
            <a:r>
              <a:rPr lang="el-GR" dirty="0"/>
              <a:t> μιας </a:t>
            </a:r>
            <a:r>
              <a:rPr lang="el-GR" u="sng" dirty="0"/>
              <a:t>κλάσης</a:t>
            </a:r>
          </a:p>
          <a:p>
            <a:pPr lvl="2">
              <a:spcBef>
                <a:spcPts val="0"/>
              </a:spcBef>
            </a:pPr>
            <a:r>
              <a:rPr lang="el-GR" dirty="0"/>
              <a:t>Μια </a:t>
            </a:r>
            <a:r>
              <a:rPr lang="el-GR" b="1" dirty="0"/>
              <a:t>κλάση</a:t>
            </a:r>
            <a:r>
              <a:rPr lang="el-GR" dirty="0"/>
              <a:t> είναι το «καλούπι» από το οποίο φτιάχνω αντικείμενα</a:t>
            </a:r>
          </a:p>
          <a:p>
            <a:pPr lvl="2">
              <a:spcBef>
                <a:spcPts val="0"/>
              </a:spcBef>
            </a:pPr>
            <a:r>
              <a:rPr lang="el-GR" dirty="0"/>
              <a:t>Π.χ. υπάρχει η </a:t>
            </a:r>
            <a:r>
              <a:rPr lang="el-GR" u="sng" dirty="0"/>
              <a:t>κλάση</a:t>
            </a:r>
            <a:r>
              <a:rPr lang="el-GR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/>
              <a:t> </a:t>
            </a:r>
            <a:r>
              <a:rPr lang="el-GR" dirty="0"/>
              <a:t>και όταν εγώ γράφω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a=5.2</a:t>
            </a:r>
            <a:r>
              <a:rPr lang="en-US" dirty="0"/>
              <a:t> </a:t>
            </a:r>
            <a:r>
              <a:rPr lang="el-GR" dirty="0"/>
              <a:t>δημιουργώ ένα αντικείμενο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/>
              <a:t> </a:t>
            </a:r>
            <a:r>
              <a:rPr lang="el-GR" dirty="0"/>
              <a:t>που είναι </a:t>
            </a:r>
            <a:r>
              <a:rPr lang="el-GR" u="sng" dirty="0"/>
              <a:t>στιγμιότυπό</a:t>
            </a:r>
            <a:r>
              <a:rPr lang="el-GR" dirty="0"/>
              <a:t> της</a:t>
            </a:r>
            <a:r>
              <a:rPr lang="en-US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endParaRPr lang="en-US" dirty="0"/>
          </a:p>
          <a:p>
            <a:pPr marL="0" indent="0">
              <a:buNone/>
            </a:pPr>
            <a:r>
              <a:rPr lang="el-GR" sz="2800" dirty="0"/>
              <a:t>Μια </a:t>
            </a:r>
            <a:r>
              <a:rPr lang="el-GR" sz="2800" b="1" dirty="0"/>
              <a:t>κλάση</a:t>
            </a:r>
            <a:r>
              <a:rPr lang="el-GR" sz="2800" dirty="0"/>
              <a:t> αποτελεί ένα συνδυασμό </a:t>
            </a:r>
            <a:r>
              <a:rPr lang="el-GR" sz="2800" i="1" dirty="0"/>
              <a:t>κώδικα</a:t>
            </a:r>
            <a:r>
              <a:rPr lang="el-GR" sz="2800" dirty="0"/>
              <a:t> και </a:t>
            </a:r>
            <a:r>
              <a:rPr lang="el-GR" sz="2800" i="1" dirty="0"/>
              <a:t>δεδομένων</a:t>
            </a:r>
            <a:endParaRPr lang="en-US" b="1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000CD4-BE85-1AFB-CC8C-A669682D3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83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1EE35-1645-92B0-AADA-3E7B17073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F2BF7-E9AF-F946-40C3-DF2AEE34A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Μέθοδοι αντικειμένων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E22B54-DB46-72D6-3D4A-C41B0A96B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2303028"/>
            <a:ext cx="9875463" cy="42923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l-GR" dirty="0"/>
              <a:t>Όταν γράφω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a=5.5</a:t>
            </a:r>
            <a:r>
              <a:rPr lang="en-US" dirty="0"/>
              <a:t> </a:t>
            </a:r>
            <a:r>
              <a:rPr lang="el-GR" dirty="0"/>
              <a:t>δημιουργώ ένα </a:t>
            </a:r>
            <a:r>
              <a:rPr lang="el-GR" u="sng" dirty="0"/>
              <a:t>στιγμιότυπο</a:t>
            </a:r>
            <a:r>
              <a:rPr lang="el-GR" dirty="0"/>
              <a:t> της κλάσης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/>
              <a:t> </a:t>
            </a:r>
            <a:r>
              <a:rPr lang="el-GR" dirty="0"/>
              <a:t>με όνομα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cs typeface="Courier New" panose="02070309020205020404" pitchFamily="49" charset="0"/>
              </a:rPr>
              <a:t>, </a:t>
            </a:r>
            <a:r>
              <a:rPr lang="el-GR" dirty="0">
                <a:cs typeface="Courier New" panose="02070309020205020404" pitchFamily="49" charset="0"/>
              </a:rPr>
              <a:t>που αποτελεί συνδυασμό </a:t>
            </a:r>
            <a:r>
              <a:rPr lang="el-GR" i="1" dirty="0">
                <a:cs typeface="Courier New" panose="02070309020205020404" pitchFamily="49" charset="0"/>
              </a:rPr>
              <a:t>κώδικα</a:t>
            </a:r>
            <a:r>
              <a:rPr lang="el-GR" dirty="0">
                <a:cs typeface="Courier New" panose="02070309020205020404" pitchFamily="49" charset="0"/>
              </a:rPr>
              <a:t> και </a:t>
            </a:r>
            <a:r>
              <a:rPr lang="el-GR" i="1" dirty="0">
                <a:cs typeface="Courier New" panose="02070309020205020404" pitchFamily="49" charset="0"/>
              </a:rPr>
              <a:t>δεδομένων</a:t>
            </a:r>
            <a:r>
              <a:rPr lang="el-GR" dirty="0">
                <a:cs typeface="Courier New" panose="02070309020205020404" pitchFamily="49" charset="0"/>
              </a:rPr>
              <a:t>.</a:t>
            </a:r>
            <a:endParaRPr lang="en-US" dirty="0"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</a:pPr>
            <a:r>
              <a:rPr lang="el-GR" dirty="0"/>
              <a:t>Τα </a:t>
            </a:r>
            <a:r>
              <a:rPr lang="el-GR" b="1" dirty="0"/>
              <a:t>δεδομένα</a:t>
            </a:r>
            <a:r>
              <a:rPr lang="el-GR" dirty="0"/>
              <a:t> είναι προφανή: είναι μόνο ο αριθμός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5.5</a:t>
            </a:r>
          </a:p>
          <a:p>
            <a:pPr>
              <a:lnSpc>
                <a:spcPct val="120000"/>
              </a:lnSpc>
            </a:pPr>
            <a:r>
              <a:rPr lang="el-GR" dirty="0"/>
              <a:t>Ο </a:t>
            </a:r>
            <a:r>
              <a:rPr lang="el-GR" b="1" dirty="0"/>
              <a:t>κώδικας</a:t>
            </a:r>
            <a:r>
              <a:rPr lang="el-GR" dirty="0"/>
              <a:t> αποτελείται από συναρτήσεις ενσωματωμένες στην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l-GR" dirty="0"/>
              <a:t> (δηλαδή </a:t>
            </a:r>
            <a:r>
              <a:rPr lang="el-GR" u="sng" dirty="0"/>
              <a:t>μεθόδους</a:t>
            </a:r>
            <a:r>
              <a:rPr lang="el-GR" dirty="0"/>
              <a:t> της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l-GR" dirty="0"/>
              <a:t>). Π.χ.: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120000"/>
              </a:lnSpc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a.is_integer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:</a:t>
            </a:r>
            <a:r>
              <a:rPr lang="el-GR" dirty="0"/>
              <a:t> Χωρίς παραμέτρους. Επιστρέφει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/>
              <a:t> </a:t>
            </a:r>
            <a:r>
              <a:rPr lang="el-GR" dirty="0"/>
              <a:t>αν το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/>
              <a:t> </a:t>
            </a:r>
            <a:r>
              <a:rPr lang="el-GR" dirty="0"/>
              <a:t>είναι ακέραιο (π.χ. </a:t>
            </a:r>
            <a:r>
              <a:rPr lang="el-GR" b="1" dirty="0">
                <a:latin typeface="Courier New" panose="02070309020205020404" pitchFamily="49" charset="0"/>
                <a:cs typeface="Courier New" panose="02070309020205020404" pitchFamily="49" charset="0"/>
              </a:rPr>
              <a:t>5.0</a:t>
            </a:r>
            <a:r>
              <a:rPr lang="el-GR" dirty="0"/>
              <a:t>) και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dirty="0"/>
              <a:t> </a:t>
            </a:r>
            <a:r>
              <a:rPr lang="el-GR" dirty="0"/>
              <a:t>αλλιώς</a:t>
            </a:r>
          </a:p>
          <a:p>
            <a:pPr lvl="1">
              <a:lnSpc>
                <a:spcPct val="120000"/>
              </a:lnSpc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a.as_integer_ratio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: </a:t>
            </a:r>
            <a:r>
              <a:rPr lang="el-GR" dirty="0"/>
              <a:t>Χωρίς παραμέτρους</a:t>
            </a:r>
            <a:r>
              <a:rPr lang="en-US" dirty="0"/>
              <a:t>. </a:t>
            </a:r>
            <a:r>
              <a:rPr lang="el-GR" dirty="0"/>
              <a:t>Επιστρέφει ένα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tuple</a:t>
            </a:r>
            <a:r>
              <a:rPr lang="en-US" dirty="0"/>
              <a:t> </a:t>
            </a:r>
            <a:r>
              <a:rPr lang="el-GR" dirty="0"/>
              <a:t>που εκφράζει τον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/>
              <a:t> </a:t>
            </a:r>
            <a:r>
              <a:rPr lang="el-GR" dirty="0"/>
              <a:t>ως πηλίκο δύο ακεραίων (π.χ. αν το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l-GR" dirty="0"/>
              <a:t> είναι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5.5</a:t>
            </a:r>
            <a:r>
              <a:rPr lang="en-US" dirty="0"/>
              <a:t> </a:t>
            </a:r>
            <a:r>
              <a:rPr lang="el-GR" dirty="0"/>
              <a:t>θα επιστρέψει </a:t>
            </a:r>
            <a:r>
              <a:rPr lang="el-GR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l-GR" dirty="0"/>
              <a:t> και </a:t>
            </a:r>
            <a:r>
              <a:rPr lang="el-GR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l-GR" dirty="0"/>
              <a:t>)</a:t>
            </a:r>
          </a:p>
          <a:p>
            <a:pPr>
              <a:lnSpc>
                <a:spcPct val="120000"/>
              </a:lnSpc>
            </a:pPr>
            <a:r>
              <a:rPr lang="el-GR" u="sng" dirty="0"/>
              <a:t>Προσέξτε τη σύνταξη</a:t>
            </a:r>
            <a:r>
              <a:rPr lang="el-GR" dirty="0"/>
              <a:t>: </a:t>
            </a:r>
            <a:r>
              <a:rPr lang="el-G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όνομα_αντικειμένου.όνομα_μεθόδου</a:t>
            </a:r>
            <a:r>
              <a:rPr lang="el-GR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>
              <a:lnSpc>
                <a:spcPct val="120000"/>
              </a:lnSpc>
            </a:pPr>
            <a:r>
              <a:rPr lang="el-GR" u="sng" dirty="0"/>
              <a:t>Προσέξτε τη λειτουργία</a:t>
            </a:r>
            <a:r>
              <a:rPr lang="el-GR" dirty="0"/>
              <a:t>: η μέθοδος εκτελείται </a:t>
            </a:r>
            <a:r>
              <a:rPr lang="el-GR" b="1" dirty="0"/>
              <a:t>πάνω στα δεδομένα </a:t>
            </a:r>
            <a:br>
              <a:rPr lang="el-GR" b="1" dirty="0"/>
            </a:br>
            <a:r>
              <a:rPr lang="el-GR" b="1" dirty="0"/>
              <a:t>του</a:t>
            </a:r>
            <a:r>
              <a:rPr lang="en-US" b="1" dirty="0"/>
              <a:t> </a:t>
            </a:r>
            <a:r>
              <a:rPr lang="el-GR" b="1" dirty="0"/>
              <a:t>αντικειμένου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1D26B-9CD6-C24B-C89B-EBF7C2DFD4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C7DEF-4819-D9AD-64DB-309811197C72}"/>
              </a:ext>
            </a:extLst>
          </p:cNvPr>
          <p:cNvSpPr txBox="1"/>
          <p:nvPr/>
        </p:nvSpPr>
        <p:spPr>
          <a:xfrm>
            <a:off x="10141780" y="5139006"/>
            <a:ext cx="1821620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dirty="0"/>
              <a:t>Σχεδόν όλες οι </a:t>
            </a:r>
            <a:r>
              <a:rPr lang="el-GR" sz="1600" dirty="0" err="1"/>
              <a:t>αντικειμενοστρα-φείς</a:t>
            </a:r>
            <a:r>
              <a:rPr lang="el-GR" sz="1600" dirty="0"/>
              <a:t> γλώσσες χρησιμοποιούν την τελεία</a:t>
            </a:r>
            <a:r>
              <a:rPr lang="en-US" sz="1600" dirty="0"/>
              <a:t>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7D4A6F-E139-1EE2-E2F2-4F82687E99A0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7486650" y="5612130"/>
            <a:ext cx="2655130" cy="1885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38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5094AF6-A26D-8039-CF7C-77F35DCB93C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64807" y="1906621"/>
            <a:ext cx="7162469" cy="4747097"/>
          </a:xfrm>
        </p:spPr>
        <p:txBody>
          <a:bodyPr>
            <a:normAutofit fontScale="92500"/>
          </a:bodyPr>
          <a:lstStyle/>
          <a:p>
            <a:pPr>
              <a:spcBef>
                <a:spcPts val="200"/>
              </a:spcBef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list.index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  <a:r>
              <a:rPr lang="en-US" dirty="0"/>
              <a:t>: </a:t>
            </a:r>
            <a:r>
              <a:rPr lang="el-GR" dirty="0"/>
              <a:t>δέχεται μια τιμή και επιστρέφει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) </a:t>
            </a:r>
            <a:r>
              <a:rPr lang="el-GR" dirty="0"/>
              <a:t>τη θέση της τιμής</a:t>
            </a:r>
            <a:r>
              <a:rPr lang="en-US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</a:t>
            </a:r>
            <a:r>
              <a:rPr lang="el-GR" dirty="0"/>
              <a:t>μέσα στη λίστα</a:t>
            </a:r>
          </a:p>
          <a:p>
            <a:pPr lvl="2">
              <a:spcBef>
                <a:spcPts val="200"/>
              </a:spcBef>
            </a:pPr>
            <a:r>
              <a:rPr lang="el-GR" dirty="0"/>
              <a:t>Αν η λίστα δεν περιέχει τον αριθμό, προκαλείται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ValueError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>
              <a:spcBef>
                <a:spcPts val="200"/>
              </a:spcBef>
            </a:pPr>
            <a:r>
              <a:rPr lang="el-GR" dirty="0"/>
              <a:t>Η λύση είναι, πριν αναζητήσουμε </a:t>
            </a:r>
            <a:r>
              <a:rPr lang="el-GR" b="1" dirty="0"/>
              <a:t>πού</a:t>
            </a:r>
            <a:r>
              <a:rPr lang="el-GR" dirty="0"/>
              <a:t> είναι ο αριθμός μέσα σε μια λίστα, να ελέγξουμε </a:t>
            </a:r>
            <a:r>
              <a:rPr lang="el-GR" b="1" dirty="0"/>
              <a:t>αν</a:t>
            </a:r>
            <a:r>
              <a:rPr lang="el-GR" dirty="0"/>
              <a:t> υπάρχει ο αριθμός μέσα στη λίστα</a:t>
            </a:r>
            <a:r>
              <a:rPr lang="en-US" dirty="0"/>
              <a:t>:</a:t>
            </a:r>
            <a:endParaRPr lang="el-GR" dirty="0"/>
          </a:p>
          <a:p>
            <a:pPr lvl="3">
              <a:spcBef>
                <a:spcPts val="0"/>
              </a:spcBef>
              <a:buNone/>
            </a:pPr>
            <a:r>
              <a:rPr lang="en-US" b="1" dirty="0">
                <a:solidFill>
                  <a:srgbClr val="9723B4"/>
                </a:solidFill>
                <a:latin typeface="Courier New" panose="02070309020205020404" pitchFamily="49" charset="0"/>
              </a:rPr>
              <a:t>if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x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in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a:</a:t>
            </a:r>
          </a:p>
          <a:p>
            <a:pPr lvl="3"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  </a:t>
            </a:r>
            <a:r>
              <a:rPr lang="en-US" b="1" dirty="0">
                <a:solidFill>
                  <a:srgbClr val="6A5221"/>
                </a:solidFill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a.index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(x))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list.count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  <a:r>
              <a:rPr lang="en-US" dirty="0"/>
              <a:t>: </a:t>
            </a:r>
            <a:r>
              <a:rPr lang="el-GR" dirty="0"/>
              <a:t>δέχεται μια τιμή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l-GR" dirty="0"/>
              <a:t> και επιστρέφει </a:t>
            </a:r>
            <a:r>
              <a:rPr lang="en-US" dirty="0"/>
              <a:t>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) </a:t>
            </a:r>
            <a:r>
              <a:rPr lang="el-GR" dirty="0"/>
              <a:t>το πλήθος των εμφανίσεων της</a:t>
            </a:r>
            <a:r>
              <a:rPr lang="en-US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l-GR" dirty="0"/>
              <a:t> μέσα στη λίστα</a:t>
            </a:r>
            <a:endParaRPr lang="en-US" dirty="0"/>
          </a:p>
          <a:p>
            <a:pPr lvl="1"/>
            <a:endParaRPr lang="el-GR" dirty="0"/>
          </a:p>
          <a:p>
            <a:pPr marL="0" lvl="1" indent="0">
              <a:buNone/>
            </a:pPr>
            <a:r>
              <a:rPr lang="el-GR" b="1" dirty="0">
                <a:solidFill>
                  <a:schemeClr val="tx1"/>
                </a:solidFill>
              </a:rPr>
              <a:t>Η </a:t>
            </a:r>
            <a:r>
              <a:rPr lang="en-US" b="1" dirty="0">
                <a:solidFill>
                  <a:schemeClr val="tx1"/>
                </a:solidFill>
              </a:rPr>
              <a:t>x </a:t>
            </a:r>
            <a:r>
              <a:rPr lang="el-GR" b="1" dirty="0">
                <a:solidFill>
                  <a:schemeClr val="tx1"/>
                </a:solidFill>
              </a:rPr>
              <a:t>μπορεί να είναι οποιοσδήποτε τύπος αντικειμένου!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F5271C-1367-345E-1E95-13CEA4641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09" y="1057275"/>
            <a:ext cx="7043617" cy="596428"/>
          </a:xfrm>
        </p:spPr>
        <p:txBody>
          <a:bodyPr/>
          <a:lstStyle/>
          <a:p>
            <a:r>
              <a:rPr lang="el-GR" dirty="0"/>
              <a:t>Μέθοδοι λιστών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2DB2F-3E29-730A-BD76-7C18EEF5D5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62446-EF04-4F33-8B7B-CBA09668CE5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309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B47F9-F60D-5906-CAE4-7D53F5DD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Μέθοδοι</a:t>
            </a:r>
            <a:r>
              <a:rPr lang="en-US" dirty="0"/>
              <a:t> in-place </a:t>
            </a:r>
            <a:r>
              <a:rPr lang="el-GR" dirty="0"/>
              <a:t>(«επιτόπου»)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B59B3-33B6-6B57-F8CA-C7982F8BA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0564" y="2331791"/>
            <a:ext cx="9402781" cy="4205196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Οι μέθοδοι λιστών που είδαμε, παράγουν νέα αντικείμενα με βάση τα περιεχόμενα της λίστας</a:t>
            </a:r>
          </a:p>
          <a:p>
            <a:r>
              <a:rPr lang="el-GR" dirty="0"/>
              <a:t>Υπάρχουν άλλες μέθοδοί, που ο κώδικάς τους τροποποιεί απευθείας τα στοιχεία του αντικειμένου</a:t>
            </a:r>
          </a:p>
          <a:p>
            <a:pPr lvl="1"/>
            <a:r>
              <a:rPr lang="el-GR" dirty="0"/>
              <a:t>Λέμε ότι λειτουργούν </a:t>
            </a:r>
            <a:r>
              <a:rPr lang="en-US" b="1" dirty="0"/>
              <a:t>in-place</a:t>
            </a:r>
            <a:endParaRPr lang="el-GR" b="1" dirty="0"/>
          </a:p>
          <a:p>
            <a:pPr lvl="1">
              <a:spcAft>
                <a:spcPts val="1800"/>
              </a:spcAft>
            </a:pPr>
            <a:r>
              <a:rPr lang="el-GR" dirty="0"/>
              <a:t>Οι </a:t>
            </a:r>
            <a:r>
              <a:rPr lang="el-GR" i="1" dirty="0"/>
              <a:t>περισσότερες</a:t>
            </a:r>
            <a:r>
              <a:rPr lang="el-GR" dirty="0"/>
              <a:t> </a:t>
            </a:r>
            <a:r>
              <a:rPr lang="en-US" dirty="0"/>
              <a:t>in-place </a:t>
            </a:r>
            <a:r>
              <a:rPr lang="el-GR" dirty="0"/>
              <a:t>μέθοδοι επιστρέφουν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dirty="0">
                <a:solidFill>
                  <a:srgbClr val="000000"/>
                </a:solidFill>
                <a:latin typeface="Courier New" panose="02070309020205020404" pitchFamily="49" charset="0"/>
              </a:rPr>
              <a:t>a = [</a:t>
            </a:r>
            <a:r>
              <a:rPr lang="en-US" sz="1900" b="1" dirty="0">
                <a:solidFill>
                  <a:srgbClr val="116644"/>
                </a:solidFill>
                <a:latin typeface="Courier New" panose="02070309020205020404" pitchFamily="49" charset="0"/>
              </a:rPr>
              <a:t>5</a:t>
            </a:r>
            <a:r>
              <a:rPr lang="en-US" sz="19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900" b="1" dirty="0">
                <a:solidFill>
                  <a:srgbClr val="116644"/>
                </a:solidFill>
                <a:latin typeface="Courier New" panose="02070309020205020404" pitchFamily="49" charset="0"/>
              </a:rPr>
              <a:t>23.5</a:t>
            </a:r>
            <a:r>
              <a:rPr lang="en-US" sz="19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900" b="1" dirty="0">
                <a:solidFill>
                  <a:srgbClr val="116644"/>
                </a:solidFill>
                <a:latin typeface="Courier New" panose="02070309020205020404" pitchFamily="49" charset="0"/>
              </a:rPr>
              <a:t>18</a:t>
            </a:r>
            <a:r>
              <a:rPr lang="en-US" sz="19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900" b="1" dirty="0">
                <a:solidFill>
                  <a:srgbClr val="257693"/>
                </a:solidFill>
                <a:latin typeface="Courier New" panose="02070309020205020404" pitchFamily="49" charset="0"/>
              </a:rPr>
              <a:t>float</a:t>
            </a:r>
            <a:r>
              <a:rPr lang="en-US" sz="19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900" b="1" dirty="0">
                <a:solidFill>
                  <a:srgbClr val="A31515"/>
                </a:solidFill>
                <a:latin typeface="Courier New" panose="02070309020205020404" pitchFamily="49" charset="0"/>
              </a:rPr>
              <a:t>"-inf"</a:t>
            </a:r>
            <a:r>
              <a:rPr lang="en-US" sz="1900" b="1" dirty="0">
                <a:solidFill>
                  <a:srgbClr val="000000"/>
                </a:solidFill>
                <a:latin typeface="Courier New" panose="02070309020205020404" pitchFamily="49" charset="0"/>
              </a:rPr>
              <a:t>), </a:t>
            </a:r>
            <a:r>
              <a:rPr lang="en-US" sz="1900" b="1" dirty="0">
                <a:solidFill>
                  <a:srgbClr val="116644"/>
                </a:solidFill>
                <a:latin typeface="Courier New" panose="02070309020205020404" pitchFamily="49" charset="0"/>
              </a:rPr>
              <a:t>1917</a:t>
            </a:r>
            <a:r>
              <a:rPr lang="en-US" sz="1900" b="1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dirty="0">
                <a:solidFill>
                  <a:srgbClr val="000000"/>
                </a:solidFill>
                <a:latin typeface="Courier New" panose="02070309020205020404" pitchFamily="49" charset="0"/>
              </a:rPr>
              <a:t>b = </a:t>
            </a:r>
            <a:r>
              <a:rPr lang="en-US" sz="19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a.sort</a:t>
            </a:r>
            <a:r>
              <a:rPr lang="en-US" sz="1900" b="1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dirty="0">
                <a:solidFill>
                  <a:srgbClr val="6A5221"/>
                </a:solidFill>
                <a:latin typeface="Courier New" panose="02070309020205020404" pitchFamily="49" charset="0"/>
              </a:rPr>
              <a:t>print</a:t>
            </a:r>
            <a:r>
              <a:rPr lang="en-US" sz="1900" b="1" dirty="0">
                <a:solidFill>
                  <a:srgbClr val="000000"/>
                </a:solidFill>
                <a:latin typeface="Courier New" panose="02070309020205020404" pitchFamily="49" charset="0"/>
              </a:rPr>
              <a:t>(b)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dirty="0">
                <a:solidFill>
                  <a:srgbClr val="6A5221"/>
                </a:solidFill>
                <a:latin typeface="Courier New" panose="02070309020205020404" pitchFamily="49" charset="0"/>
              </a:rPr>
              <a:t>print</a:t>
            </a:r>
            <a:r>
              <a:rPr lang="en-US" sz="1900" b="1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900" dirty="0">
                <a:solidFill>
                  <a:srgbClr val="000000"/>
                </a:solidFill>
                <a:latin typeface="Courier New" panose="02070309020205020404" pitchFamily="49" charset="0"/>
              </a:rPr>
              <a:t>None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900" dirty="0">
                <a:solidFill>
                  <a:srgbClr val="000000"/>
                </a:solidFill>
                <a:latin typeface="Courier New" panose="02070309020205020404" pitchFamily="49" charset="0"/>
              </a:rPr>
              <a:t>[-inf, 5, 18, 23.5, 1917]</a:t>
            </a:r>
            <a:endParaRPr lang="en-US" sz="19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489540-5D86-2704-85A0-9DAAE29B0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0A065-E225-AA9A-F1B2-3BF2C8E1FCCE}"/>
              </a:ext>
            </a:extLst>
          </p:cNvPr>
          <p:cNvSpPr txBox="1"/>
          <p:nvPr/>
        </p:nvSpPr>
        <p:spPr>
          <a:xfrm>
            <a:off x="6630288" y="4860722"/>
            <a:ext cx="266935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List.sort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</a:t>
            </a:r>
            <a:r>
              <a:rPr lang="el-GR" dirty="0"/>
              <a:t>επέστρεψε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  <a:r>
              <a:rPr lang="el-GR" dirty="0">
                <a:cs typeface="Courier New" panose="02070309020205020404" pitchFamily="49" charset="0"/>
              </a:rPr>
              <a:t> στο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29F628-9481-D6EC-F140-6A1368DBA925}"/>
              </a:ext>
            </a:extLst>
          </p:cNvPr>
          <p:cNvSpPr txBox="1"/>
          <p:nvPr/>
        </p:nvSpPr>
        <p:spPr>
          <a:xfrm>
            <a:off x="6630288" y="5593689"/>
            <a:ext cx="21440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 </a:t>
            </a:r>
            <a:r>
              <a:rPr lang="el-GR" dirty="0"/>
              <a:t>ίδια η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/>
              <a:t> </a:t>
            </a:r>
            <a:r>
              <a:rPr lang="el-GR" dirty="0"/>
              <a:t>όμως μεταβλήθηκε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5EB94C-B4FF-8A26-2E0F-A4864D87025B}"/>
              </a:ext>
            </a:extLst>
          </p:cNvPr>
          <p:cNvCxnSpPr>
            <a:cxnSpLocks/>
          </p:cNvCxnSpPr>
          <p:nvPr/>
        </p:nvCxnSpPr>
        <p:spPr>
          <a:xfrm flipH="1">
            <a:off x="2237362" y="5214603"/>
            <a:ext cx="4392926" cy="5149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90522B-70D5-307C-57D7-BD4AC3C5A7EE}"/>
              </a:ext>
            </a:extLst>
          </p:cNvPr>
          <p:cNvCxnSpPr>
            <a:cxnSpLocks/>
          </p:cNvCxnSpPr>
          <p:nvPr/>
        </p:nvCxnSpPr>
        <p:spPr>
          <a:xfrm flipH="1">
            <a:off x="5087566" y="5916854"/>
            <a:ext cx="1542722" cy="948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32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FD54A-4816-6C59-CA82-73B380D6D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/>
          <a:lstStyle/>
          <a:p>
            <a:r>
              <a:rPr lang="el-GR" dirty="0"/>
              <a:t>Μέθοδοι λιστών </a:t>
            </a:r>
            <a:r>
              <a:rPr lang="en-US" dirty="0"/>
              <a:t>(in-place)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3A88D-B716-4692-23D4-47C08A6B11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4400" y="2332038"/>
            <a:ext cx="7843838" cy="37211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list.sort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l-GR" dirty="0"/>
              <a:t>: Ταξινομεί τη λίστα με αύξουσα σειρά</a:t>
            </a:r>
          </a:p>
          <a:p>
            <a:pPr lvl="2">
              <a:lnSpc>
                <a:spcPct val="120000"/>
              </a:lnSpc>
              <a:spcBef>
                <a:spcPts val="200"/>
              </a:spcBef>
            </a:pPr>
            <a:r>
              <a:rPr lang="el-GR" b="1" dirty="0"/>
              <a:t>Αριθμούς, </a:t>
            </a:r>
            <a:r>
              <a:rPr lang="en-US" b="1" dirty="0"/>
              <a:t>strings</a:t>
            </a:r>
            <a:r>
              <a:rPr lang="el-GR" b="1" dirty="0"/>
              <a:t> </a:t>
            </a:r>
            <a:r>
              <a:rPr lang="en-US" b="1" dirty="0"/>
              <a:t>(</a:t>
            </a:r>
            <a:r>
              <a:rPr lang="el-GR" b="1" dirty="0"/>
              <a:t>αλφαβητικά), λίστες</a:t>
            </a:r>
          </a:p>
          <a:p>
            <a:pPr lvl="2">
              <a:lnSpc>
                <a:spcPct val="120000"/>
              </a:lnSpc>
              <a:spcBef>
                <a:spcPts val="200"/>
              </a:spcBef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List.sort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(reverse=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: </a:t>
            </a:r>
            <a:r>
              <a:rPr lang="el-GR" dirty="0"/>
              <a:t>Ταξινομεί τη λίστα με φθίνουσα σειρά</a:t>
            </a:r>
          </a:p>
          <a:p>
            <a:pPr lvl="3">
              <a:lnSpc>
                <a:spcPct val="120000"/>
              </a:lnSpc>
              <a:spcBef>
                <a:spcPts val="200"/>
              </a:spcBef>
            </a:pPr>
            <a:r>
              <a:rPr lang="el-GR" dirty="0"/>
              <a:t>(το </a:t>
            </a:r>
            <a:r>
              <a:rPr lang="en-US" dirty="0"/>
              <a:t>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reverse</a:t>
            </a:r>
            <a:r>
              <a:rPr lang="en-US" dirty="0"/>
              <a:t>” </a:t>
            </a:r>
            <a:r>
              <a:rPr lang="el-GR" dirty="0"/>
              <a:t>είναι μια </a:t>
            </a:r>
            <a:r>
              <a:rPr lang="el-GR" i="1" u="sng" dirty="0"/>
              <a:t>προαιρετική παράμετρος</a:t>
            </a:r>
            <a:r>
              <a:rPr lang="el-GR" dirty="0"/>
              <a:t> της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sort()</a:t>
            </a:r>
            <a:r>
              <a:rPr lang="en-US" dirty="0"/>
              <a:t>)</a:t>
            </a:r>
            <a:endParaRPr lang="el-GR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list.reverse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: </a:t>
            </a:r>
            <a:r>
              <a:rPr lang="el-GR" dirty="0"/>
              <a:t>Αντιστρέφει τη σειρά των στοιχείων</a:t>
            </a:r>
            <a:endParaRPr lang="en-US" dirty="0"/>
          </a:p>
          <a:p>
            <a:pPr lvl="2">
              <a:lnSpc>
                <a:spcPct val="120000"/>
              </a:lnSpc>
              <a:spcBef>
                <a:spcPts val="200"/>
              </a:spcBef>
            </a:pPr>
            <a:r>
              <a:rPr lang="el-GR" dirty="0"/>
              <a:t>Απλή συνωνυμία με την παραπάνω παράμετρο της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sort()</a:t>
            </a:r>
            <a:r>
              <a:rPr lang="en-US" dirty="0"/>
              <a:t>!</a:t>
            </a:r>
            <a:endParaRPr lang="el-GR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list.append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: </a:t>
            </a:r>
            <a:r>
              <a:rPr lang="el-GR" dirty="0"/>
              <a:t>Προσθέτει το στοιχείο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</a:t>
            </a:r>
            <a:r>
              <a:rPr lang="el-GR" dirty="0"/>
              <a:t>στο τέλος της λίστας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list.insert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: </a:t>
            </a:r>
            <a:r>
              <a:rPr lang="el-GR" dirty="0"/>
              <a:t>Τοποθετεί το στοιχείο</a:t>
            </a:r>
            <a:r>
              <a:rPr lang="en-US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</a:t>
            </a:r>
            <a:r>
              <a:rPr lang="el-GR" dirty="0"/>
              <a:t>στη θέση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/>
              <a:t> </a:t>
            </a:r>
            <a:r>
              <a:rPr lang="el-GR" dirty="0"/>
              <a:t>και μετακινεί όλα τα επόμενα στοιχεία προς τα δεξιά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list.remove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  <a:r>
              <a:rPr lang="en-US" dirty="0"/>
              <a:t>: </a:t>
            </a:r>
            <a:r>
              <a:rPr lang="el-GR" dirty="0"/>
              <a:t>Διαγράφει το αριστερότερο στοιχείο με τιμή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</a:t>
            </a:r>
            <a:r>
              <a:rPr lang="el-GR" dirty="0"/>
              <a:t>από τη λίστα</a:t>
            </a:r>
          </a:p>
          <a:p>
            <a:pPr lvl="2">
              <a:lnSpc>
                <a:spcPct val="120000"/>
              </a:lnSpc>
              <a:spcBef>
                <a:spcPts val="200"/>
              </a:spcBef>
            </a:pPr>
            <a:r>
              <a:rPr lang="el-GR" dirty="0"/>
              <a:t>Αν η λίστα δεν περιέχει καμία τιμή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, </a:t>
            </a:r>
            <a:r>
              <a:rPr lang="el-GR" dirty="0"/>
              <a:t>προκαλείται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ValueError</a:t>
            </a:r>
            <a:endParaRPr lang="el-G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120000"/>
              </a:lnSpc>
            </a:pP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7DF2646-EC39-F987-9707-49E9CD48B1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892AF-63FF-7FA2-5FA8-EB7E954C53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6AC62446-EF04-4F33-8B7B-CBA09668CE5E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917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B1BC8-71BE-F234-8B2B-10E8FD20F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Παρένθεση: η χρήση του </a:t>
            </a:r>
            <a:r>
              <a:rPr lang="en-US" dirty="0"/>
              <a:t>Documentation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A663D-5970-1737-AE64-CFA4E8BF9EC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/>
              <a:t>Ας πούμε ότι θέλω να ψάξω πώς δουλεύει η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list.sort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F9CFC-187F-A09F-449E-F25D16F269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62446-EF04-4F33-8B7B-CBA09668CE5E}" type="slidenum">
              <a:rPr lang="en-GB" smtClean="0"/>
              <a:t>25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2A2ECB-0356-E928-43CC-1763E4D45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450" y="2926093"/>
            <a:ext cx="4863765" cy="3770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B0038-791C-9FC5-BD42-0F94117C53FF}"/>
              </a:ext>
            </a:extLst>
          </p:cNvPr>
          <p:cNvSpPr txBox="1"/>
          <p:nvPr/>
        </p:nvSpPr>
        <p:spPr>
          <a:xfrm>
            <a:off x="1705022" y="4560892"/>
            <a:ext cx="3445621" cy="13234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dirty="0"/>
              <a:t>Καλύτερα να ψάξω στο </a:t>
            </a:r>
            <a:r>
              <a:rPr lang="en-US" sz="1600" dirty="0"/>
              <a:t>official documentation, </a:t>
            </a:r>
            <a:r>
              <a:rPr lang="el-GR" sz="1600" dirty="0"/>
              <a:t>αν και πολλές φορές οι εκπαιδευτικές σελίδες όπως το </a:t>
            </a:r>
            <a:r>
              <a:rPr lang="en-US" sz="1600" dirty="0"/>
              <a:t>W3Schools</a:t>
            </a:r>
            <a:r>
              <a:rPr lang="el-GR" sz="1600" dirty="0"/>
              <a:t> είναι πολύ βοηθητικές</a:t>
            </a:r>
            <a:endParaRPr lang="en-GB" sz="16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04B4D4-D155-D006-0388-E5EEEB0E8614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5150643" y="5222612"/>
            <a:ext cx="1686956" cy="1004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166BDC1-EE69-38A4-1593-2D3829C5DCA5}"/>
              </a:ext>
            </a:extLst>
          </p:cNvPr>
          <p:cNvSpPr/>
          <p:nvPr/>
        </p:nvSpPr>
        <p:spPr>
          <a:xfrm>
            <a:off x="6837599" y="4714122"/>
            <a:ext cx="4729466" cy="103706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02CC56-E7E3-4A07-49F9-D55C1F4AC873}"/>
              </a:ext>
            </a:extLst>
          </p:cNvPr>
          <p:cNvSpPr/>
          <p:nvPr/>
        </p:nvSpPr>
        <p:spPr>
          <a:xfrm>
            <a:off x="6770450" y="2956229"/>
            <a:ext cx="1040861" cy="3703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AEE8-8B39-46EE-5CED-D9F768166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BC891-E15C-DB67-7964-2F4B44330E5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312F7-DFE1-C58F-0676-25DF7CE759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62446-EF04-4F33-8B7B-CBA09668CE5E}" type="slidenum">
              <a:rPr lang="en-GB" smtClean="0"/>
              <a:t>26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D1B1B6-DE5C-FD5A-CA79-01DA0B4FF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633" y="2362455"/>
            <a:ext cx="9015413" cy="40292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3D62A33-D4C1-197A-9898-E4B67D7FC8B1}"/>
              </a:ext>
            </a:extLst>
          </p:cNvPr>
          <p:cNvSpPr/>
          <p:nvPr/>
        </p:nvSpPr>
        <p:spPr>
          <a:xfrm>
            <a:off x="6254496" y="3736849"/>
            <a:ext cx="798576" cy="29379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54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0FD33-2CB2-770E-F2DF-07F9EA64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33B2F-D597-7844-0841-E2A72D3159B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6DF15-1288-67E7-7626-9C2AF0F4C0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62446-EF04-4F33-8B7B-CBA09668CE5E}" type="slidenum">
              <a:rPr lang="en-GB" smtClean="0"/>
              <a:t>27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C3382A-4C01-7719-7B8B-2CE26A9F0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833" y="2373789"/>
            <a:ext cx="8068333" cy="40178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E2589A-9FF9-96A7-E4AB-2CD63CD8EF41}"/>
              </a:ext>
            </a:extLst>
          </p:cNvPr>
          <p:cNvSpPr/>
          <p:nvPr/>
        </p:nvSpPr>
        <p:spPr>
          <a:xfrm>
            <a:off x="2898843" y="2461098"/>
            <a:ext cx="2286000" cy="321013"/>
          </a:xfrm>
          <a:prstGeom prst="rect">
            <a:avLst/>
          </a:prstGeom>
          <a:noFill/>
          <a:ln w="38100">
            <a:solidFill>
              <a:srgbClr val="1F2C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0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7B824-C940-0ED6-FB29-96A4BBB99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2F2F580-F1E7-EF06-2E83-D9ACC0326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4.2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1F43-D269-E72A-41FB-7EB94B928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62446-EF04-4F33-8B7B-CBA09668CE5E}" type="slidenum">
              <a:rPr lang="en-GB" smtClean="0"/>
              <a:t>28</a:t>
            </a:fld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403D5E-17BD-1C0C-738B-B72434EFD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303029"/>
            <a:ext cx="3283119" cy="22592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/>
              <a:t>Να γραφεί πρόγραμμα που θα ξεκινάει με μια λίστα αριθμών (π.χ. </a:t>
            </a:r>
            <a:r>
              <a:rPr lang="el-GR" b="1" dirty="0">
                <a:latin typeface="Courier New" panose="02070309020205020404" pitchFamily="49" charset="0"/>
                <a:cs typeface="Courier New" panose="02070309020205020404" pitchFamily="49" charset="0"/>
              </a:rPr>
              <a:t>[3, 5, 14,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6,</a:t>
            </a:r>
            <a:r>
              <a:rPr lang="el-GR" b="1" dirty="0">
                <a:latin typeface="Courier New" panose="02070309020205020404" pitchFamily="49" charset="0"/>
                <a:cs typeface="Courier New" panose="02070309020205020404" pitchFamily="49" charset="0"/>
              </a:rPr>
              <a:t> 7,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  <a:r>
              <a:rPr lang="el-GR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l-GR" dirty="0"/>
              <a:t>) και θα δημιουργεί μια νέα λίστα η οποία θα περιλαμβάνει μόνο τα άρτια (ζυγά) στοιχεία της.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8C09F4-2CD1-6255-EE44-F0774545C16F}"/>
              </a:ext>
            </a:extLst>
          </p:cNvPr>
          <p:cNvSpPr txBox="1"/>
          <p:nvPr/>
        </p:nvSpPr>
        <p:spPr>
          <a:xfrm>
            <a:off x="4848447" y="2293433"/>
            <a:ext cx="41360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 = [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14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l-GR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6, 7, 23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>
              <a:buNone/>
            </a:pPr>
            <a:b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19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7ED33-C7BA-898B-0ACE-C514C418B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4DE6699-339C-210C-F9D5-17569071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4.2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1F7CB7-0C4E-10C6-CF2B-BAE8E4741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62446-EF04-4F33-8B7B-CBA09668CE5E}" type="slidenum">
              <a:rPr lang="en-GB" smtClean="0"/>
              <a:t>29</a:t>
            </a:fld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70C2F01-2FA0-029F-DA34-DE584DB16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303029"/>
            <a:ext cx="3283119" cy="22592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Να γραφεί πρόγραμμα που θα ξεκινάει με μια λίστα αριθμών (π.χ. </a:t>
            </a:r>
            <a:r>
              <a:rPr lang="el-GR" b="1" dirty="0">
                <a:latin typeface="Courier New" panose="02070309020205020404" pitchFamily="49" charset="0"/>
                <a:cs typeface="Courier New" panose="02070309020205020404" pitchFamily="49" charset="0"/>
              </a:rPr>
              <a:t>[3, 5, 14,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6,</a:t>
            </a:r>
            <a:r>
              <a:rPr lang="el-GR" b="1" dirty="0">
                <a:latin typeface="Courier New" panose="02070309020205020404" pitchFamily="49" charset="0"/>
                <a:cs typeface="Courier New" panose="02070309020205020404" pitchFamily="49" charset="0"/>
              </a:rPr>
              <a:t> 7,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  <a:r>
              <a:rPr lang="el-GR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l-GR" dirty="0"/>
              <a:t>) και θα δημιουργεί μια νέα λίστα η οποία θα περιλαμβάνει μόνο τα άρτια στοιχεία της.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39E73-7EDF-3BF0-3D67-B167AAEB5573}"/>
              </a:ext>
            </a:extLst>
          </p:cNvPr>
          <p:cNvSpPr txBox="1"/>
          <p:nvPr/>
        </p:nvSpPr>
        <p:spPr>
          <a:xfrm>
            <a:off x="4848447" y="2293433"/>
            <a:ext cx="41360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 = [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14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l-GR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6, 7, 23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>
              <a:buNone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b = []</a:t>
            </a:r>
          </a:p>
          <a:p>
            <a:pPr>
              <a:buNone/>
            </a:pP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en-US" b="1" dirty="0">
                <a:solidFill>
                  <a:srgbClr val="9723B4"/>
                </a:solidFill>
                <a:latin typeface="Courier New" panose="02070309020205020404" pitchFamily="49" charset="0"/>
              </a:rPr>
              <a:t>for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in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A5221"/>
                </a:solidFill>
                <a:latin typeface="Courier New" panose="02070309020205020404" pitchFamily="49" charset="0"/>
              </a:rPr>
              <a:t>range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6A5221"/>
                </a:solidFill>
                <a:latin typeface="Courier New" panose="02070309020205020404" pitchFamily="49" charset="0"/>
              </a:rPr>
              <a:t>len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(a)):</a:t>
            </a:r>
          </a:p>
          <a:p>
            <a:pPr>
              <a:buNone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  </a:t>
            </a:r>
            <a:r>
              <a:rPr lang="en-US" b="1" dirty="0">
                <a:solidFill>
                  <a:srgbClr val="9723B4"/>
                </a:solidFill>
                <a:latin typeface="Courier New" panose="02070309020205020404" pitchFamily="49" charset="0"/>
              </a:rPr>
              <a:t>if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a[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] %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==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:</a:t>
            </a:r>
          </a:p>
          <a:p>
            <a:pPr>
              <a:buNone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   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b.append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(a[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pPr>
              <a:buNone/>
            </a:pP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en-US" b="1" dirty="0">
                <a:solidFill>
                  <a:srgbClr val="6A5221"/>
                </a:solidFill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213984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C7C53-ED41-9CF2-E11E-BE0B5310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533" y="1089213"/>
            <a:ext cx="9879437" cy="980844"/>
          </a:xfrm>
        </p:spPr>
        <p:txBody>
          <a:bodyPr/>
          <a:lstStyle/>
          <a:p>
            <a:r>
              <a:rPr lang="el-GR" dirty="0"/>
              <a:t>Πράξεις λιστών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BE62D-472A-9A0C-5009-A08E7D01C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0534" y="2331791"/>
            <a:ext cx="10416646" cy="3721817"/>
          </a:xfrm>
        </p:spPr>
        <p:txBody>
          <a:bodyPr>
            <a:normAutofit/>
          </a:bodyPr>
          <a:lstStyle/>
          <a:p>
            <a:r>
              <a:rPr lang="el-GR" dirty="0"/>
              <a:t>Πρόσθεση (</a:t>
            </a:r>
            <a:r>
              <a:rPr lang="el-GR" b="1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l-GR" dirty="0"/>
              <a:t>) σημαίνει συνένωση:</a:t>
            </a: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6A5221"/>
                </a:solidFill>
                <a:latin typeface="Courier New" panose="02070309020205020404" pitchFamily="49" charset="0"/>
              </a:rPr>
              <a:t>print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b="1" dirty="0">
                <a:solidFill>
                  <a:srgbClr val="116644"/>
                </a:solidFill>
                <a:latin typeface="Courier New" panose="02070309020205020404" pitchFamily="49" charset="0"/>
              </a:rPr>
              <a:t>3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GB" b="1" dirty="0">
                <a:solidFill>
                  <a:srgbClr val="116644"/>
                </a:solidFill>
                <a:latin typeface="Courier New" panose="02070309020205020404" pitchFamily="49" charset="0"/>
              </a:rPr>
              <a:t>4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GB" b="1" dirty="0">
                <a:solidFill>
                  <a:srgbClr val="116644"/>
                </a:solidFill>
                <a:latin typeface="Courier New" panose="02070309020205020404" pitchFamily="49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]+[</a:t>
            </a:r>
            <a:r>
              <a:rPr lang="en-GB" b="1" dirty="0">
                <a:solidFill>
                  <a:srgbClr val="116644"/>
                </a:solidFill>
                <a:latin typeface="Courier New" panose="02070309020205020404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GB" b="1" dirty="0">
                <a:solidFill>
                  <a:srgbClr val="A31515"/>
                </a:solidFill>
                <a:latin typeface="Courier New" panose="02070309020205020404" pitchFamily="49" charset="0"/>
              </a:rPr>
              <a:t>"hello"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  <a:endParaRPr lang="nb-NO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[3, 4, 2, 1, 'hello']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GB" b="1" dirty="0"/>
          </a:p>
          <a:p>
            <a:r>
              <a:rPr lang="el-GR" dirty="0"/>
              <a:t>Πολλαπλασιασμός (</a:t>
            </a:r>
            <a:r>
              <a:rPr lang="el-GR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l-GR" dirty="0"/>
              <a:t>) σημαίνει πολλές συνενώσεις</a:t>
            </a:r>
          </a:p>
          <a:p>
            <a:pPr marL="0" indent="0">
              <a:buNone/>
            </a:pPr>
            <a:r>
              <a:rPr lang="en-GB" b="1" dirty="0">
                <a:solidFill>
                  <a:srgbClr val="6A5221"/>
                </a:solidFill>
                <a:latin typeface="Courier New" panose="02070309020205020404" pitchFamily="49" charset="0"/>
              </a:rPr>
              <a:t>print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b="1" dirty="0">
                <a:solidFill>
                  <a:srgbClr val="A31515"/>
                </a:solidFill>
                <a:latin typeface="Courier New" panose="02070309020205020404" pitchFamily="49" charset="0"/>
              </a:rPr>
              <a:t>"</a:t>
            </a:r>
            <a:r>
              <a:rPr lang="el-GR" b="1" dirty="0" err="1">
                <a:solidFill>
                  <a:srgbClr val="A31515"/>
                </a:solidFill>
                <a:latin typeface="Courier New" panose="02070309020205020404" pitchFamily="49" charset="0"/>
              </a:rPr>
              <a:t>Καλή"</a:t>
            </a:r>
            <a:r>
              <a:rPr lang="el-GR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l-GR" b="1" dirty="0" err="1">
                <a:solidFill>
                  <a:srgbClr val="A31515"/>
                </a:solidFill>
                <a:latin typeface="Courier New" panose="02070309020205020404" pitchFamily="49" charset="0"/>
              </a:rPr>
              <a:t>"μέρα</a:t>
            </a:r>
            <a:r>
              <a:rPr lang="el-GR" b="1" dirty="0">
                <a:solidFill>
                  <a:srgbClr val="A31515"/>
                </a:solidFill>
                <a:latin typeface="Courier New" panose="02070309020205020404" pitchFamily="49" charset="0"/>
              </a:rPr>
              <a:t>"</a:t>
            </a:r>
            <a:r>
              <a:rPr lang="el-GR" b="1" dirty="0">
                <a:solidFill>
                  <a:srgbClr val="000000"/>
                </a:solidFill>
                <a:latin typeface="Courier New" panose="02070309020205020404" pitchFamily="49" charset="0"/>
              </a:rPr>
              <a:t>]*</a:t>
            </a:r>
            <a:r>
              <a:rPr lang="el-GR" b="1" dirty="0">
                <a:solidFill>
                  <a:srgbClr val="116644"/>
                </a:solidFill>
                <a:latin typeface="Courier New" panose="02070309020205020404" pitchFamily="49" charset="0"/>
              </a:rPr>
              <a:t>4</a:t>
            </a:r>
            <a:r>
              <a:rPr lang="el-GR" b="1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['Καλή', 'μέρα', 'Καλή', 'μέρα', 'Καλή', 'μέρα', 'Καλή', 'μέρα']</a:t>
            </a:r>
            <a:endParaRPr lang="el-GR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17830-4B24-3320-D84D-DB357F121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56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F64D3-B9C2-E703-DB0A-FFADD3AE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4.3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0FD5F-E355-1219-524F-042BDCD2B3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Να γραφεί πρόγραμμα που θα δέχεται 10 αριθμούς από το χρήστη. Στη συνέχεια, θα εμφανίζει μόνο όσους από αυτούς τους αριθμούς ήταν πάνω από το μέσο όρο.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1B299A-DCA2-B97D-7074-492DC1C84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62446-EF04-4F33-8B7B-CBA09668CE5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985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63E5B-B13D-8559-CA31-B9A04FCC4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150E3-B68E-1D68-15CE-57135404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4.3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FF053-6BA4-0EF3-8163-CF9B83B5AE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Να γραφεί πρόγραμμα που θα δέχεται 10 αριθμούς από το χρήστη. Στη συνέχεια, θα εμφανίζει μόνο όσους από αυτούς τους αριθμούς ήταν πάνω από το μέσο όρο.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1A411-1F46-BB1F-2710-13C6F628DB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62446-EF04-4F33-8B7B-CBA09668CE5E}" type="slidenum">
              <a:rPr lang="en-GB" smtClean="0"/>
              <a:t>31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A62A4-03F7-21EE-64D2-06C8CA2AC8D7}"/>
              </a:ext>
            </a:extLst>
          </p:cNvPr>
          <p:cNvSpPr txBox="1"/>
          <p:nvPr/>
        </p:nvSpPr>
        <p:spPr>
          <a:xfrm>
            <a:off x="3460565" y="3744648"/>
            <a:ext cx="60992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 = []</a:t>
            </a:r>
          </a:p>
          <a:p>
            <a:pPr>
              <a:buNone/>
            </a:pPr>
            <a:r>
              <a:rPr lang="en-US" b="1" dirty="0">
                <a:solidFill>
                  <a:srgbClr val="9723B4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A5221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a.append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float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6A5221"/>
                </a:solidFill>
                <a:effectLst/>
                <a:latin typeface="Courier New" panose="02070309020205020404" pitchFamily="49" charset="0"/>
              </a:rPr>
              <a:t>input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"Give a number:"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)))</a:t>
            </a:r>
          </a:p>
          <a:p>
            <a:pPr>
              <a:buNone/>
            </a:pP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1" dirty="0">
                <a:solidFill>
                  <a:srgbClr val="6A5221"/>
                </a:solidFill>
                <a:effectLst/>
                <a:latin typeface="Courier New" panose="02070309020205020404" pitchFamily="49" charset="0"/>
              </a:rPr>
              <a:t>sum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(a)/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10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>
              <a:buNone/>
            </a:pP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en-US" b="1" dirty="0">
                <a:solidFill>
                  <a:srgbClr val="9723B4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num </a:t>
            </a:r>
            <a:r>
              <a:rPr lang="en-US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a:</a:t>
            </a:r>
          </a:p>
          <a:p>
            <a:pPr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</a:t>
            </a:r>
            <a:r>
              <a:rPr lang="en-US" b="1" dirty="0">
                <a:solidFill>
                  <a:srgbClr val="9723B4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num&gt;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US" b="1" dirty="0">
                <a:solidFill>
                  <a:srgbClr val="6A5221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num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4079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6C241-7881-09CD-E414-C41A9FC82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BA4FC-0FCF-DF84-5AD1-0F80EAEF2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4.4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DD-5ACC-52F7-491D-4F29489730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Να γραφεί πρόγραμμα που θα δέχεται 10 αριθμούς από το χρήστη. Στη συνέχεια, θα εμφανίζει </a:t>
            </a:r>
            <a:r>
              <a:rPr lang="el-GR" i="1" dirty="0"/>
              <a:t>μια λίστα </a:t>
            </a:r>
            <a:r>
              <a:rPr lang="el-GR" dirty="0"/>
              <a:t>που θα περιέχει μόνο όσους από αυτούς τους αριθμούς ήταν πάνω από το μέσο όρο.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E460E-BA54-2194-1DF8-6656638752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62446-EF04-4F33-8B7B-CBA09668CE5E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574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3CB20-AB97-D5D7-A1A4-EA52AFC7B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A4CA4-A2F5-3343-0F42-1EB77E51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4.4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05792-E6FF-A31C-330E-0A4BBD4D5A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Να γραφεί πρόγραμμα που θα δέχεται 10 αριθμούς από το χρήστη. Στη συνέχεια, θα εμφανίζει </a:t>
            </a:r>
            <a:r>
              <a:rPr lang="el-GR" i="1" dirty="0"/>
              <a:t>μια λίστα </a:t>
            </a:r>
            <a:r>
              <a:rPr lang="el-GR" dirty="0"/>
              <a:t>που θα περιέχει μόνο όσους από αυτούς τους αριθμούς ήταν πάνω από το μέσο όρο.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FFFB3-516E-BB42-77D5-7A8B3151FB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62446-EF04-4F33-8B7B-CBA09668CE5E}" type="slidenum">
              <a:rPr lang="en-GB" smtClean="0"/>
              <a:t>33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21D3D-2026-A8C1-CC0F-3AA4F680E24C}"/>
              </a:ext>
            </a:extLst>
          </p:cNvPr>
          <p:cNvSpPr txBox="1"/>
          <p:nvPr/>
        </p:nvSpPr>
        <p:spPr>
          <a:xfrm>
            <a:off x="3460565" y="3854866"/>
            <a:ext cx="609924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 = []</a:t>
            </a:r>
          </a:p>
          <a:p>
            <a:pPr>
              <a:buNone/>
            </a:pPr>
            <a:r>
              <a:rPr lang="en-US" sz="1600" b="1" dirty="0">
                <a:solidFill>
                  <a:srgbClr val="9723B4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A5221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>
              <a:buNone/>
            </a:pP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a.append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float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6A5221"/>
                </a:solidFill>
                <a:effectLst/>
                <a:latin typeface="Courier New" panose="02070309020205020404" pitchFamily="49" charset="0"/>
              </a:rPr>
              <a:t>input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"Give a number:"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)))</a:t>
            </a:r>
          </a:p>
          <a:p>
            <a:pPr>
              <a:buNone/>
            </a:pP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6A5221"/>
                </a:solidFill>
                <a:effectLst/>
                <a:latin typeface="Courier New" panose="02070309020205020404" pitchFamily="49" charset="0"/>
              </a:rPr>
              <a:t>sum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(a)/</a:t>
            </a:r>
            <a:r>
              <a:rPr lang="en-US" sz="1600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10</a:t>
            </a:r>
            <a:b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endParaRPr lang="en-US" sz="16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b=[]</a:t>
            </a:r>
          </a:p>
          <a:p>
            <a:pPr>
              <a:buNone/>
            </a:pPr>
            <a:r>
              <a:rPr lang="en-US" sz="1600" b="1" dirty="0">
                <a:solidFill>
                  <a:srgbClr val="9723B4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num </a:t>
            </a:r>
            <a:r>
              <a:rPr lang="en-US" sz="16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a:</a:t>
            </a:r>
          </a:p>
          <a:p>
            <a:pPr>
              <a:buNone/>
            </a:pP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</a:t>
            </a:r>
            <a:r>
              <a:rPr lang="en-US" sz="1600" b="1" dirty="0">
                <a:solidFill>
                  <a:srgbClr val="9723B4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num&gt;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>
              <a:buNone/>
            </a:pP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b.append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(num)</a:t>
            </a:r>
          </a:p>
          <a:p>
            <a:pPr>
              <a:buNone/>
            </a:pPr>
            <a:r>
              <a:rPr lang="en-US" sz="1600" b="1" dirty="0">
                <a:solidFill>
                  <a:srgbClr val="6A5221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1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2089139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68C75-6868-1B20-F969-120133E4A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5D9D5-8E85-ABFF-9572-3CB92E608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988" y="808075"/>
            <a:ext cx="10442538" cy="574158"/>
          </a:xfrm>
        </p:spPr>
        <p:txBody>
          <a:bodyPr/>
          <a:lstStyle/>
          <a:p>
            <a:r>
              <a:rPr lang="el-GR" dirty="0"/>
              <a:t>Έννοιες αυτής της διάλεξης</a:t>
            </a:r>
            <a:r>
              <a:rPr lang="en-US" dirty="0"/>
              <a:t> (</a:t>
            </a:r>
            <a:r>
              <a:rPr lang="el-GR" dirty="0"/>
              <a:t>2/5)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795B0-B29A-230B-22F2-C4973D9D0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2622" y="1616150"/>
            <a:ext cx="10940904" cy="3646966"/>
          </a:xfrm>
        </p:spPr>
        <p:txBody>
          <a:bodyPr>
            <a:normAutofit fontScale="92500"/>
          </a:bodyPr>
          <a:lstStyle/>
          <a:p>
            <a:r>
              <a:rPr lang="el-GR" b="1" dirty="0"/>
              <a:t>Λίστα</a:t>
            </a:r>
            <a:r>
              <a:rPr lang="en-US" b="1" dirty="0"/>
              <a:t> (List)</a:t>
            </a:r>
            <a:r>
              <a:rPr lang="el-GR" dirty="0"/>
              <a:t>: δυναμικό </a:t>
            </a:r>
            <a:r>
              <a:rPr lang="el-GR" u="sng" dirty="0"/>
              <a:t>αντικείμενο</a:t>
            </a:r>
            <a:r>
              <a:rPr lang="el-GR" dirty="0"/>
              <a:t> που περιέχει </a:t>
            </a:r>
            <a:r>
              <a:rPr lang="el-GR" u="sng" dirty="0"/>
              <a:t>αριθμημένα</a:t>
            </a:r>
            <a:r>
              <a:rPr lang="el-GR" dirty="0"/>
              <a:t> στοιχεία </a:t>
            </a:r>
            <a:r>
              <a:rPr lang="el-GR" u="sng" dirty="0"/>
              <a:t>κάθε τύπου</a:t>
            </a:r>
          </a:p>
          <a:p>
            <a:pPr lvl="2"/>
            <a:r>
              <a:rPr lang="en-US" b="1" dirty="0"/>
              <a:t>Indexing &amp; Slicing</a:t>
            </a:r>
            <a:r>
              <a:rPr lang="en-US" dirty="0"/>
              <a:t>: Forward &amp; backward, zero-indexed</a:t>
            </a:r>
          </a:p>
          <a:p>
            <a:pPr lvl="2"/>
            <a:r>
              <a:rPr lang="el-GR" dirty="0"/>
              <a:t>Η εντολή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/>
              <a:t>: </a:t>
            </a:r>
            <a:r>
              <a:rPr lang="el-GR" dirty="0"/>
              <a:t>Είτε </a:t>
            </a:r>
            <a:r>
              <a:rPr lang="el-GR" u="sng" dirty="0"/>
              <a:t>λογική πράξη </a:t>
            </a:r>
            <a:r>
              <a:rPr lang="el-GR" dirty="0"/>
              <a:t>(αναζήτηση) είτε </a:t>
            </a:r>
            <a:r>
              <a:rPr lang="el-GR" u="sng" dirty="0"/>
              <a:t>επανάληψη</a:t>
            </a:r>
            <a:r>
              <a:rPr lang="el-GR" dirty="0"/>
              <a:t>/</a:t>
            </a:r>
            <a:r>
              <a:rPr lang="en-US" dirty="0"/>
              <a:t>iteration </a:t>
            </a:r>
            <a:r>
              <a:rPr lang="el-GR" dirty="0"/>
              <a:t>σε</a:t>
            </a:r>
            <a:r>
              <a:rPr lang="en-US" dirty="0"/>
              <a:t> </a:t>
            </a:r>
            <a:r>
              <a:rPr lang="el-GR" dirty="0"/>
              <a:t>μια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endParaRPr lang="el-G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b="1" dirty="0" err="1"/>
              <a:t>Iterable</a:t>
            </a:r>
            <a:r>
              <a:rPr lang="en-US" dirty="0"/>
              <a:t>: </a:t>
            </a:r>
            <a:r>
              <a:rPr lang="el-GR" dirty="0"/>
              <a:t>μπορούμε να πάρουμε τα στοιχεία του διαδοχικά, π.χ. με μία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</a:p>
          <a:p>
            <a:r>
              <a:rPr lang="el-GR" b="1" dirty="0"/>
              <a:t>Συνάρτηση</a:t>
            </a:r>
            <a:r>
              <a:rPr lang="en-US" b="1" dirty="0"/>
              <a:t> (Function)</a:t>
            </a:r>
            <a:r>
              <a:rPr lang="el-GR" dirty="0"/>
              <a:t>: κώδικας με </a:t>
            </a:r>
            <a:r>
              <a:rPr lang="el-GR" u="sng" dirty="0"/>
              <a:t>όνομα</a:t>
            </a:r>
            <a:r>
              <a:rPr lang="el-GR" dirty="0"/>
              <a:t>, </a:t>
            </a:r>
            <a:r>
              <a:rPr lang="el-GR" u="sng" dirty="0"/>
              <a:t>εισόδους</a:t>
            </a:r>
            <a:r>
              <a:rPr lang="el-GR" dirty="0"/>
              <a:t> (</a:t>
            </a:r>
            <a:r>
              <a:rPr lang="el-GR" i="1" dirty="0"/>
              <a:t>παραμέτρους</a:t>
            </a:r>
            <a:r>
              <a:rPr lang="el-GR" dirty="0"/>
              <a:t>), </a:t>
            </a:r>
            <a:r>
              <a:rPr lang="el-GR" u="sng" dirty="0"/>
              <a:t>εξόδους</a:t>
            </a:r>
          </a:p>
          <a:p>
            <a:r>
              <a:rPr lang="el-GR" b="1" dirty="0"/>
              <a:t>Μέθοδος</a:t>
            </a:r>
            <a:r>
              <a:rPr lang="el-GR" dirty="0"/>
              <a:t>: </a:t>
            </a:r>
            <a:r>
              <a:rPr lang="el-GR" u="sng" dirty="0"/>
              <a:t>συνάρτηση</a:t>
            </a:r>
            <a:r>
              <a:rPr lang="el-GR" dirty="0"/>
              <a:t> ενσωματωμένη σε ένα </a:t>
            </a:r>
            <a:r>
              <a:rPr lang="el-GR" u="sng" dirty="0"/>
              <a:t>αντικείμενο</a:t>
            </a:r>
          </a:p>
          <a:p>
            <a:r>
              <a:rPr lang="el-GR" b="1" dirty="0"/>
              <a:t>Αντικείμενο</a:t>
            </a:r>
            <a:r>
              <a:rPr lang="el-GR" dirty="0"/>
              <a:t>: </a:t>
            </a:r>
            <a:r>
              <a:rPr lang="el-GR" u="sng" dirty="0"/>
              <a:t>στιγμιότυπο</a:t>
            </a:r>
            <a:r>
              <a:rPr lang="el-GR" dirty="0"/>
              <a:t> μιας </a:t>
            </a:r>
            <a:r>
              <a:rPr lang="el-GR" u="sng" dirty="0"/>
              <a:t>κλάσης</a:t>
            </a:r>
            <a:r>
              <a:rPr lang="el-GR" dirty="0"/>
              <a:t>/</a:t>
            </a:r>
            <a:r>
              <a:rPr lang="el-GR" u="sng" dirty="0"/>
              <a:t>τύπου</a:t>
            </a:r>
          </a:p>
          <a:p>
            <a:pPr lvl="1"/>
            <a:r>
              <a:rPr lang="el-GR" dirty="0"/>
              <a:t>Μέθοδος που λειτουργεί </a:t>
            </a:r>
            <a:r>
              <a:rPr lang="en-US" b="1" dirty="0"/>
              <a:t>in-place</a:t>
            </a:r>
            <a:r>
              <a:rPr lang="en-US" dirty="0"/>
              <a:t>: </a:t>
            </a:r>
            <a:r>
              <a:rPr lang="el-GR" u="sng" dirty="0"/>
              <a:t>τροποποιεί</a:t>
            </a:r>
            <a:r>
              <a:rPr lang="el-GR" dirty="0"/>
              <a:t> τις τιμές του αντικειμένου χωρίς απαραίτητα να έχει εξόδους</a:t>
            </a:r>
          </a:p>
          <a:p>
            <a:pPr lvl="2"/>
            <a:r>
              <a:rPr lang="el-GR" dirty="0"/>
              <a:t>Π.χ.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list.sort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list.append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A9D42-4F89-B0F8-88BA-C4E9AA9F13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83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3179D-E6AA-938E-18B9-18FFFCCE1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3" y="1089213"/>
            <a:ext cx="9879437" cy="980844"/>
          </a:xfrm>
        </p:spPr>
        <p:txBody>
          <a:bodyPr/>
          <a:lstStyle/>
          <a:p>
            <a:r>
              <a:rPr lang="el-GR" dirty="0"/>
              <a:t>Λίστα με λίστες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32AAA5B-89B2-0D7B-D6F7-F2A4D09F1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0988" y="2331791"/>
            <a:ext cx="9882059" cy="3721817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Είπαμε ότι μια λίστα μπορεί να περιέχει κάθε τύπο αντικειμένου</a:t>
            </a:r>
          </a:p>
          <a:p>
            <a:pPr lvl="1"/>
            <a:r>
              <a:rPr lang="el-GR" dirty="0"/>
              <a:t>Άρα μπορεί να περιέχει και λίστες</a:t>
            </a:r>
          </a:p>
          <a:p>
            <a:pPr lvl="1"/>
            <a:r>
              <a:rPr lang="el-GR" dirty="0"/>
              <a:t>Π.χ.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b</a:t>
            </a:r>
            <a:r>
              <a:rPr lang="el-GR" b="1" dirty="0">
                <a:solidFill>
                  <a:srgbClr val="000000"/>
                </a:solidFill>
                <a:latin typeface="Courier New" panose="02070309020205020404" pitchFamily="49" charset="0"/>
              </a:rPr>
              <a:t>=[</a:t>
            </a:r>
            <a:r>
              <a:rPr lang="el-GR" b="1" dirty="0">
                <a:solidFill>
                  <a:srgbClr val="116644"/>
                </a:solidFill>
                <a:latin typeface="Courier New" panose="02070309020205020404" pitchFamily="49" charset="0"/>
              </a:rPr>
              <a:t>2</a:t>
            </a:r>
            <a:r>
              <a:rPr lang="el-GR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l-GR" b="1" dirty="0">
                <a:solidFill>
                  <a:srgbClr val="116644"/>
                </a:solidFill>
                <a:latin typeface="Courier New" panose="02070309020205020404" pitchFamily="49" charset="0"/>
              </a:rPr>
              <a:t> 4</a:t>
            </a:r>
            <a:r>
              <a:rPr lang="el-GR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l-GR" b="1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l-GR" b="1" dirty="0">
                <a:solidFill>
                  <a:srgbClr val="116644"/>
                </a:solidFill>
                <a:latin typeface="Courier New" panose="02070309020205020404" pitchFamily="49" charset="0"/>
              </a:rPr>
              <a:t>24</a:t>
            </a:r>
            <a:r>
              <a:rPr lang="el-GR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l-GR" b="1" dirty="0">
                <a:solidFill>
                  <a:srgbClr val="116644"/>
                </a:solidFill>
                <a:latin typeface="Courier New" panose="02070309020205020404" pitchFamily="49" charset="0"/>
              </a:rPr>
              <a:t>25</a:t>
            </a:r>
            <a:r>
              <a:rPr lang="el-GR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l-GR" b="1" dirty="0">
                <a:solidFill>
                  <a:srgbClr val="116644"/>
                </a:solidFill>
                <a:latin typeface="Courier New" panose="02070309020205020404" pitchFamily="49" charset="0"/>
              </a:rPr>
              <a:t>26</a:t>
            </a:r>
            <a:r>
              <a:rPr lang="el-GR" b="1" dirty="0">
                <a:solidFill>
                  <a:srgbClr val="000000"/>
                </a:solidFill>
                <a:latin typeface="Courier New" panose="02070309020205020404" pitchFamily="49" charset="0"/>
              </a:rPr>
              <a:t>]]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l-GR" dirty="0"/>
              <a:t>Είπαμε επίσης ότι με το </a:t>
            </a:r>
            <a:r>
              <a:rPr lang="en-US" dirty="0"/>
              <a:t>indexing </a:t>
            </a:r>
            <a:r>
              <a:rPr lang="el-GR" dirty="0"/>
              <a:t>μπορούμε να «πάρουμε» ένα στοιχείο μιας λίστας</a:t>
            </a:r>
          </a:p>
          <a:p>
            <a:pPr lvl="1"/>
            <a:r>
              <a:rPr lang="el-GR" dirty="0"/>
              <a:t>Άρα το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b</a:t>
            </a:r>
            <a:r>
              <a:rPr lang="el-GR" b="1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l-GR" b="1" dirty="0">
                <a:solidFill>
                  <a:srgbClr val="116644"/>
                </a:solidFill>
                <a:latin typeface="Courier New" panose="02070309020205020404" pitchFamily="49" charset="0"/>
              </a:rPr>
              <a:t>2</a:t>
            </a:r>
            <a:r>
              <a:rPr lang="el-GR" b="1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  <a:r>
              <a:rPr lang="el-GR" dirty="0"/>
              <a:t> είναι η λίστα </a:t>
            </a:r>
            <a:r>
              <a:rPr lang="el-GR" b="1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l-GR" b="1" dirty="0">
                <a:solidFill>
                  <a:srgbClr val="116644"/>
                </a:solidFill>
                <a:latin typeface="Courier New" panose="02070309020205020404" pitchFamily="49" charset="0"/>
              </a:rPr>
              <a:t>24</a:t>
            </a:r>
            <a:r>
              <a:rPr lang="el-GR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l-GR" b="1" dirty="0">
                <a:solidFill>
                  <a:srgbClr val="116644"/>
                </a:solidFill>
                <a:latin typeface="Courier New" panose="02070309020205020404" pitchFamily="49" charset="0"/>
              </a:rPr>
              <a:t>25</a:t>
            </a:r>
            <a:r>
              <a:rPr lang="el-GR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l-GR" b="1" dirty="0">
                <a:solidFill>
                  <a:srgbClr val="116644"/>
                </a:solidFill>
                <a:latin typeface="Courier New" panose="02070309020205020404" pitchFamily="49" charset="0"/>
              </a:rPr>
              <a:t>26</a:t>
            </a:r>
            <a:r>
              <a:rPr lang="el-GR" b="1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dirty="0"/>
              <a:t>…</a:t>
            </a:r>
            <a:r>
              <a:rPr lang="el-GR" dirty="0"/>
              <a:t>άρα το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b</a:t>
            </a:r>
            <a:r>
              <a:rPr lang="el-GR" b="1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l-GR" b="1" dirty="0">
                <a:solidFill>
                  <a:srgbClr val="116644"/>
                </a:solidFill>
                <a:latin typeface="Courier New" panose="02070309020205020404" pitchFamily="49" charset="0"/>
              </a:rPr>
              <a:t>2</a:t>
            </a:r>
            <a:r>
              <a:rPr lang="el-GR" b="1" dirty="0">
                <a:solidFill>
                  <a:srgbClr val="000000"/>
                </a:solidFill>
                <a:latin typeface="Courier New" panose="02070309020205020404" pitchFamily="49" charset="0"/>
              </a:rPr>
              <a:t>][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0</a:t>
            </a:r>
            <a:r>
              <a:rPr lang="el-GR" b="1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  <a:r>
              <a:rPr lang="el-GR" dirty="0"/>
              <a:t> είναι </a:t>
            </a:r>
            <a:r>
              <a:rPr lang="en-US" dirty="0"/>
              <a:t>o integer</a:t>
            </a:r>
            <a:r>
              <a:rPr lang="el-GR" dirty="0"/>
              <a:t> </a:t>
            </a:r>
            <a:r>
              <a:rPr lang="el-GR" b="1" dirty="0">
                <a:solidFill>
                  <a:srgbClr val="116644"/>
                </a:solidFill>
                <a:latin typeface="Courier New" panose="02070309020205020404" pitchFamily="49" charset="0"/>
              </a:rPr>
              <a:t>24</a:t>
            </a:r>
            <a:endParaRPr lang="el-GR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l-GR" dirty="0"/>
              <a:t>Αφού μπορώ να έχω λίστες μέσα σε λίστες (</a:t>
            </a:r>
            <a:r>
              <a:rPr lang="el-GR" sz="1800" dirty="0"/>
              <a:t>μέσα σε λίστες, </a:t>
            </a:r>
            <a:r>
              <a:rPr lang="el-GR" sz="1500" dirty="0"/>
              <a:t>μέσα σε λίστες…</a:t>
            </a:r>
            <a:r>
              <a:rPr lang="el-GR" dirty="0"/>
              <a:t>), μπορώ να απευθύνομαι σε αυτές με διαδοχικές αγκύλες που θα κάνουν </a:t>
            </a:r>
            <a:r>
              <a:rPr lang="en-US" dirty="0"/>
              <a:t>indexing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C6B14-D1F7-0B68-BFE3-B02A47EA66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6AC62446-EF04-4F33-8B7B-CBA09668CE5E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7890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F5F6D4-5070-AF13-D5B8-36643A3E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4.5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3CC9F42-D8A7-8B28-CDA9-8255A06FDE2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4400" y="2303027"/>
            <a:ext cx="3455581" cy="3874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Να γραφεί κώδικας που θα υπολογίζει όλη την προπαίδεια από το 1 μέχρι το 9, και θα αποθηκεύει τις τιμές σε μια λίστα από εννιά εσωτερικές λίστες. Η πρώτη θα περιέχει την προπαίδεια του 1, η δεύτερη του 2 κλπ.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FC2AC85-1866-AC63-EBD4-E5CDD1E3B3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0707E-D4D7-D29A-C0D3-4994336922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228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3271C-F811-107C-7B5A-9C911AC04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9C2DA2-E877-BD88-CA76-F561613E3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4.5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58F4AFE-D0A6-3F61-3C01-F8FDDF98ECD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4400" y="2303027"/>
            <a:ext cx="3455581" cy="3874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Να γραφεί κώδικας που θα υπολογίζει όλη την προπαίδεια από το 1 μέχρι το 9, και θα αποθηκεύει τις τιμές σε μια λίστα από εννιά εσωτερικές λίστες. Η πρώτη θα περιέχει την προπαίδεια του 1, η δεύτερη του 2 κλπ.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10985C5-98B0-F25C-88C6-AFEEA16291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1AF0E-521D-C35B-639C-A33940D33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40535C-F937-BF65-1482-0DA9C333C5CB}"/>
              </a:ext>
            </a:extLst>
          </p:cNvPr>
          <p:cNvSpPr txBox="1"/>
          <p:nvPr/>
        </p:nvSpPr>
        <p:spPr>
          <a:xfrm>
            <a:off x="4853197" y="3007417"/>
            <a:ext cx="442011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prop = []</a:t>
            </a:r>
          </a:p>
          <a:p>
            <a:pPr>
              <a:buNone/>
            </a:pPr>
            <a:r>
              <a:rPr lang="en-US" sz="2000" b="1" dirty="0">
                <a:solidFill>
                  <a:srgbClr val="9723B4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6A5221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2000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prop.append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([])</a:t>
            </a:r>
          </a:p>
          <a:p>
            <a:pPr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</a:t>
            </a:r>
            <a:r>
              <a:rPr lang="en-US" sz="2000" b="1" dirty="0">
                <a:solidFill>
                  <a:srgbClr val="9723B4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j 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6A5221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2000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prop[i</a:t>
            </a:r>
            <a:r>
              <a:rPr lang="en-US" sz="2000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].append(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*j)</a:t>
            </a:r>
          </a:p>
          <a:p>
            <a:pPr>
              <a:buNone/>
            </a:pPr>
            <a:endParaRPr lang="en-US" sz="20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en-US" sz="2000" b="1" dirty="0">
                <a:solidFill>
                  <a:srgbClr val="6A5221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(prop)</a:t>
            </a:r>
          </a:p>
          <a:p>
            <a:pPr>
              <a:buNone/>
            </a:pPr>
            <a:endParaRPr lang="en-US" sz="20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en-US" sz="2000" b="1" dirty="0">
                <a:solidFill>
                  <a:srgbClr val="9723B4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 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prop:</a:t>
            </a:r>
          </a:p>
          <a:p>
            <a:pPr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</a:t>
            </a:r>
            <a:r>
              <a:rPr lang="en-US" sz="2000" b="1" dirty="0">
                <a:solidFill>
                  <a:srgbClr val="6A5221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(p)</a:t>
            </a:r>
          </a:p>
        </p:txBody>
      </p:sp>
    </p:spTree>
    <p:extLst>
      <p:ext uri="{BB962C8B-B14F-4D97-AF65-F5344CB8AC3E}">
        <p14:creationId xmlns:p14="http://schemas.microsoft.com/office/powerpoint/2010/main" val="3525437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8D57E-E1B7-338C-C7FF-F3A7F309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Comprehension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D377D-01CD-C3EA-F3CB-23CEECB04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2303028"/>
            <a:ext cx="9752976" cy="3961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«Σύνθεση λίστας»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newlist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[expression </a:t>
            </a:r>
            <a:r>
              <a:rPr lang="en-US" sz="20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item 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iterable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condition]</a:t>
            </a:r>
          </a:p>
          <a:p>
            <a:pPr marL="0" indent="0">
              <a:buNone/>
            </a:pPr>
            <a:r>
              <a:rPr lang="el-GR" dirty="0"/>
              <a:t>Π.χ.: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original_list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[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15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-17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32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 = [x</a:t>
            </a:r>
            <a:r>
              <a:rPr lang="el-GR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+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x </a:t>
            </a:r>
            <a:r>
              <a:rPr lang="en-US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original_list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x&gt;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(a)</a:t>
            </a:r>
            <a:endParaRPr lang="el-GR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l-GR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[16, 33]</a:t>
            </a:r>
            <a:endParaRPr lang="en-US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6AE71A-DB62-1047-2529-C75D08E2E0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62446-EF04-4F33-8B7B-CBA09668CE5E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21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A751E-826A-14FE-D4EF-9BBDEC27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θα επιστρέψει;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C979D-40EF-6131-50CB-7B3DE1DD5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2303028"/>
            <a:ext cx="10336636" cy="39615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[x**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9723B4"/>
                </a:solidFill>
                <a:latin typeface="Courier New" panose="02070309020205020404" pitchFamily="49" charset="0"/>
              </a:rPr>
              <a:t>for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x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</a:rPr>
              <a:t>in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[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3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-1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6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7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] </a:t>
            </a:r>
            <a:r>
              <a:rPr lang="en-US" sz="2000" b="1" dirty="0">
                <a:solidFill>
                  <a:srgbClr val="9723B4"/>
                </a:solidFill>
                <a:latin typeface="Courier New" panose="02070309020205020404" pitchFamily="49" charset="0"/>
              </a:rPr>
              <a:t>if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x%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==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0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[a[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0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] </a:t>
            </a:r>
            <a:r>
              <a:rPr lang="en-US" sz="2000" b="1" dirty="0">
                <a:solidFill>
                  <a:srgbClr val="9723B4"/>
                </a:solidFill>
                <a:latin typeface="Courier New" panose="02070309020205020404" pitchFamily="49" charset="0"/>
              </a:rPr>
              <a:t>for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a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</a:rPr>
              <a:t>in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[[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4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], [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4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6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8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], [</a:t>
            </a:r>
            <a:r>
              <a:rPr lang="en-US" sz="2000" b="1" dirty="0">
                <a:solidFill>
                  <a:srgbClr val="A31515"/>
                </a:solidFill>
                <a:latin typeface="Courier New" panose="02070309020205020404" pitchFamily="49" charset="0"/>
              </a:rPr>
              <a:t>"α"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], [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1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]] </a:t>
            </a:r>
            <a:r>
              <a:rPr lang="en-US" sz="2000" b="1" dirty="0">
                <a:solidFill>
                  <a:srgbClr val="9723B4"/>
                </a:solidFill>
                <a:latin typeface="Courier New" panose="02070309020205020404" pitchFamily="49" charset="0"/>
              </a:rPr>
              <a:t>if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6A5221"/>
                </a:solidFill>
                <a:latin typeface="Courier New" panose="02070309020205020404" pitchFamily="49" charset="0"/>
              </a:rPr>
              <a:t>len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(a)&gt;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L=[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4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6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12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4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5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16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pP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[a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-1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9723B4"/>
                </a:solidFill>
                <a:latin typeface="Courier New" panose="02070309020205020404" pitchFamily="49" charset="0"/>
              </a:rPr>
              <a:t>for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a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</a:rPr>
              <a:t>in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L[::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] </a:t>
            </a:r>
            <a:r>
              <a:rPr lang="en-US" sz="2000" b="1" dirty="0">
                <a:solidFill>
                  <a:srgbClr val="9723B4"/>
                </a:solidFill>
                <a:latin typeface="Courier New" panose="02070309020205020404" pitchFamily="49" charset="0"/>
              </a:rPr>
              <a:t>if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a&lt;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10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US" b="1" dirty="0"/>
              <a:t>To condition </a:t>
            </a:r>
            <a:r>
              <a:rPr lang="el-GR" b="1" dirty="0"/>
              <a:t>είναι προαιρετικό: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[y**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9723B4"/>
                </a:solidFill>
                <a:latin typeface="Courier New" panose="02070309020205020404" pitchFamily="49" charset="0"/>
              </a:rPr>
              <a:t>for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y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</a:rPr>
              <a:t>in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6A5221"/>
                </a:solidFill>
                <a:latin typeface="Courier New" panose="02070309020205020404" pitchFamily="49" charset="0"/>
              </a:rPr>
              <a:t>range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10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)]</a:t>
            </a:r>
            <a:b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endParaRPr lang="en-US" sz="20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b="1" dirty="0">
                <a:solidFill>
                  <a:srgbClr val="6A5221"/>
                </a:solidFill>
                <a:latin typeface="Courier New" panose="02070309020205020404" pitchFamily="49" charset="0"/>
              </a:rPr>
              <a:t>abs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(a) </a:t>
            </a:r>
            <a:r>
              <a:rPr lang="en-US" b="1" dirty="0">
                <a:solidFill>
                  <a:srgbClr val="9723B4"/>
                </a:solidFill>
                <a:latin typeface="Courier New" panose="02070309020205020404" pitchFamily="49" charset="0"/>
              </a:rPr>
              <a:t>for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a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in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[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-3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4.2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A31515"/>
                </a:solidFill>
                <a:latin typeface="Courier New" panose="02070309020205020404" pitchFamily="49" charset="0"/>
              </a:rPr>
              <a:t>"Hello"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-0.3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]]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11DB01-0E69-586C-7316-B9B1EF609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62446-EF04-4F33-8B7B-CBA09668CE5E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10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67CA-4AE3-1923-9FB8-A45C75814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9B9F4-C790-3C08-761F-562649AFE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2303028"/>
            <a:ext cx="10336636" cy="3961593"/>
          </a:xfrm>
        </p:spPr>
        <p:txBody>
          <a:bodyPr>
            <a:normAutofit lnSpcReduction="10000"/>
          </a:bodyPr>
          <a:lstStyle/>
          <a:p>
            <a:r>
              <a:rPr lang="el-GR" sz="2800" dirty="0"/>
              <a:t>Για να απευθυνθούμε στις τιμές μιας λίστας, είτε για να τις χρησιμοποιήσουμε είτε για να τις τροποποιήσουμε, χρησιμοποιούμε τη θέση τους στη λίστα</a:t>
            </a:r>
          </a:p>
          <a:p>
            <a:pPr lvl="1"/>
            <a:r>
              <a:rPr lang="el-GR" sz="2400" dirty="0"/>
              <a:t>Η ενέργεια αυτή λέγεται </a:t>
            </a:r>
            <a:r>
              <a:rPr lang="en-US" sz="2400" i="1" dirty="0"/>
              <a:t>indexing</a:t>
            </a:r>
          </a:p>
          <a:p>
            <a:pPr lvl="1"/>
            <a:endParaRPr lang="en-US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list_of_numbers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= [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123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117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432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324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523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, </a:t>
            </a:r>
            <a:r>
              <a:rPr lang="el-GR" b="1" dirty="0">
                <a:solidFill>
                  <a:srgbClr val="116644"/>
                </a:solidFill>
                <a:latin typeface="Courier New" panose="02070309020205020404" pitchFamily="49" charset="0"/>
              </a:rPr>
              <a:t>218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rgbClr val="795E26"/>
                </a:solidFill>
                <a:latin typeface="Courier New" panose="02070309020205020404" pitchFamily="49" charset="0"/>
              </a:rPr>
              <a:t>print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list_of_numbers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[1])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117 </a:t>
            </a:r>
            <a:endParaRPr lang="en-GB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rgbClr val="795E26"/>
                </a:solidFill>
                <a:latin typeface="Courier New" panose="02070309020205020404" pitchFamily="49" charset="0"/>
              </a:rPr>
              <a:t>print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list_of_numbers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l-GR" b="1" dirty="0">
                <a:solidFill>
                  <a:srgbClr val="000000"/>
                </a:solidFill>
                <a:latin typeface="Courier New" panose="02070309020205020404" pitchFamily="49" charset="0"/>
              </a:rPr>
              <a:t>-2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523</a:t>
            </a:r>
            <a:endParaRPr lang="en-US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CC9F5-2B4D-F492-32D3-65BC990FD1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62446-EF04-4F33-8B7B-CBA09668CE5E}" type="slidenum">
              <a:rPr lang="en-GB" smtClean="0"/>
              <a:pPr/>
              <a:t>4</a:t>
            </a:fld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DAECB52-0133-578E-08C3-2815FB9D1A22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6309360" y="4785766"/>
            <a:ext cx="94637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EE7D22F-9026-E088-EF86-A1C64133CB0D}"/>
              </a:ext>
            </a:extLst>
          </p:cNvPr>
          <p:cNvSpPr txBox="1"/>
          <p:nvPr/>
        </p:nvSpPr>
        <p:spPr>
          <a:xfrm>
            <a:off x="7255730" y="4585711"/>
            <a:ext cx="4380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Η αρίθμηση ξεκινάει από τη θέση 0</a:t>
            </a:r>
            <a:endParaRPr lang="en-GB" sz="20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D9533BC-6667-2413-21ED-B001FADC3967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6436111" y="5585772"/>
            <a:ext cx="819619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AA52062-8FFF-A43F-FEB2-E924A415B1FA}"/>
              </a:ext>
            </a:extLst>
          </p:cNvPr>
          <p:cNvSpPr txBox="1"/>
          <p:nvPr/>
        </p:nvSpPr>
        <p:spPr>
          <a:xfrm>
            <a:off x="7255730" y="5231829"/>
            <a:ext cx="4380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Η αρνητική αρίθμηση ξεκινάει από το τέλος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674140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5C4C3-AED9-9BDE-AB82-74616B531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4.</a:t>
            </a:r>
            <a:r>
              <a:rPr lang="en-US" dirty="0"/>
              <a:t>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BDE99-0A77-0194-1290-32BF8925F83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Να γραφεί κώδικας που θα ξεκινάει με δυο λίστες αριθμών, και </a:t>
            </a:r>
            <a:r>
              <a:rPr lang="el-GR" b="1" dirty="0"/>
              <a:t>με μία μόνο εντολή</a:t>
            </a:r>
            <a:r>
              <a:rPr lang="el-GR" dirty="0"/>
              <a:t> θα εμφανίζει μια νέα λίστα που θα περιέχει όλα τα στοιχεία και των δυο λιστών που διαιρούνται ακριβώς με το 5, </a:t>
            </a:r>
            <a:r>
              <a:rPr lang="el-GR" i="1" dirty="0"/>
              <a:t>διαιρεμένα με το 5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593C02-DA12-FC61-CE63-49E417773A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62446-EF04-4F33-8B7B-CBA09668CE5E}" type="slidenum">
              <a:rPr lang="en-GB" smtClean="0"/>
              <a:t>40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BF6633-AA4F-D777-7B35-E76A37B87560}"/>
              </a:ext>
            </a:extLst>
          </p:cNvPr>
          <p:cNvSpPr txBox="1"/>
          <p:nvPr/>
        </p:nvSpPr>
        <p:spPr>
          <a:xfrm>
            <a:off x="1104981" y="3967179"/>
            <a:ext cx="3202545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pt-BR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 = [</a:t>
            </a:r>
            <a:r>
              <a:rPr lang="pt-BR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11</a:t>
            </a:r>
            <a:r>
              <a:rPr lang="pt-BR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pt-BR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25</a:t>
            </a:r>
            <a:r>
              <a:rPr lang="pt-BR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pt-BR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133</a:t>
            </a:r>
            <a:r>
              <a:rPr lang="pt-BR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>
              <a:spcAft>
                <a:spcPts val="600"/>
              </a:spcAft>
              <a:buNone/>
            </a:pPr>
            <a:r>
              <a:rPr lang="pt-BR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 = [</a:t>
            </a:r>
            <a:r>
              <a:rPr lang="pt-BR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15</a:t>
            </a:r>
            <a:r>
              <a:rPr lang="pt-BR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pt-BR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67</a:t>
            </a:r>
            <a:r>
              <a:rPr lang="pt-BR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pt-BR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51</a:t>
            </a:r>
            <a:r>
              <a:rPr lang="pt-BR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pt-BR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165</a:t>
            </a:r>
            <a:r>
              <a:rPr lang="pt-BR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62018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4CC52-2B98-39AA-31A6-6627013F3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4A87-607F-C439-C0CC-BB5DA8FAA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4.</a:t>
            </a:r>
            <a:r>
              <a:rPr lang="en-US" dirty="0"/>
              <a:t>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750A7-2255-52CD-1959-F4280BD420B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Να γραφεί κώδικας που θα ξεκινάει με δυο λίστες αριθμών, και </a:t>
            </a:r>
            <a:r>
              <a:rPr lang="el-GR" b="1" dirty="0"/>
              <a:t>με μία μόνο εντολή</a:t>
            </a:r>
            <a:r>
              <a:rPr lang="el-GR" dirty="0"/>
              <a:t> θα εμφανίζει μια νέα λίστα που θα περιέχει όλα τα στοιχεία και των δυο λιστών που διαιρούνται ακριβώς με το 5, </a:t>
            </a:r>
            <a:r>
              <a:rPr lang="el-GR" i="1" dirty="0"/>
              <a:t>διαιρεμένα με το 5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E0CCD-4B73-D899-EF73-915BBA82C1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62446-EF04-4F33-8B7B-CBA09668CE5E}" type="slidenum">
              <a:rPr lang="en-GB" smtClean="0"/>
              <a:t>41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6DDC88-62E0-0E6A-C97D-5F755ABFED29}"/>
              </a:ext>
            </a:extLst>
          </p:cNvPr>
          <p:cNvSpPr txBox="1"/>
          <p:nvPr/>
        </p:nvSpPr>
        <p:spPr>
          <a:xfrm>
            <a:off x="1104981" y="3967179"/>
            <a:ext cx="9391164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pt-BR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 = [</a:t>
            </a:r>
            <a:r>
              <a:rPr lang="pt-BR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11</a:t>
            </a:r>
            <a:r>
              <a:rPr lang="pt-BR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pt-BR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25</a:t>
            </a:r>
            <a:r>
              <a:rPr lang="pt-BR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pt-BR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133</a:t>
            </a:r>
            <a:r>
              <a:rPr lang="pt-BR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>
              <a:spcAft>
                <a:spcPts val="600"/>
              </a:spcAft>
              <a:buNone/>
            </a:pPr>
            <a:r>
              <a:rPr lang="pt-BR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 = [</a:t>
            </a:r>
            <a:r>
              <a:rPr lang="pt-BR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15</a:t>
            </a:r>
            <a:r>
              <a:rPr lang="pt-BR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pt-BR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67</a:t>
            </a:r>
            <a:r>
              <a:rPr lang="pt-BR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pt-BR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51</a:t>
            </a:r>
            <a:r>
              <a:rPr lang="pt-BR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pt-BR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165</a:t>
            </a:r>
            <a:r>
              <a:rPr lang="pt-BR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  <a:endParaRPr lang="el-GR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6A5221"/>
                </a:solidFill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([n/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9723B4"/>
                </a:solidFill>
                <a:latin typeface="Courier New" panose="02070309020205020404" pitchFamily="49" charset="0"/>
              </a:rPr>
              <a:t>for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n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in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a </a:t>
            </a:r>
            <a:r>
              <a:rPr lang="en-US" b="1" dirty="0">
                <a:solidFill>
                  <a:srgbClr val="9723B4"/>
                </a:solidFill>
                <a:latin typeface="Courier New" panose="02070309020205020404" pitchFamily="49" charset="0"/>
              </a:rPr>
              <a:t>if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n%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==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] + [n/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9723B4"/>
                </a:solidFill>
                <a:latin typeface="Courier New" panose="02070309020205020404" pitchFamily="49" charset="0"/>
              </a:rPr>
              <a:t>for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n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in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b </a:t>
            </a:r>
            <a:r>
              <a:rPr lang="en-US" b="1" dirty="0">
                <a:solidFill>
                  <a:srgbClr val="9723B4"/>
                </a:solidFill>
                <a:latin typeface="Courier New" panose="02070309020205020404" pitchFamily="49" charset="0"/>
              </a:rPr>
              <a:t>if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n%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==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pPr>
              <a:buNone/>
            </a:pPr>
            <a:endParaRPr lang="pt-BR" b="1" dirty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pt-BR" b="1" dirty="0">
                <a:solidFill>
                  <a:srgbClr val="008000"/>
                </a:solidFill>
                <a:latin typeface="Courier New" panose="02070309020205020404" pitchFamily="49" charset="0"/>
              </a:rPr>
              <a:t># εναλλακτικά</a:t>
            </a:r>
            <a:endParaRPr lang="pt-BR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pt-BR" b="1" dirty="0">
                <a:solidFill>
                  <a:srgbClr val="6A5221"/>
                </a:solidFill>
                <a:latin typeface="Courier New" panose="02070309020205020404" pitchFamily="49" charset="0"/>
              </a:rPr>
              <a:t>print</a:t>
            </a:r>
            <a:r>
              <a:rPr lang="pt-BR" b="1" dirty="0">
                <a:solidFill>
                  <a:srgbClr val="000000"/>
                </a:solidFill>
                <a:latin typeface="Courier New" panose="02070309020205020404" pitchFamily="49" charset="0"/>
              </a:rPr>
              <a:t>([n/</a:t>
            </a:r>
            <a:r>
              <a:rPr lang="pt-BR" b="1" dirty="0">
                <a:solidFill>
                  <a:srgbClr val="116644"/>
                </a:solidFill>
                <a:latin typeface="Courier New" panose="02070309020205020404" pitchFamily="49" charset="0"/>
              </a:rPr>
              <a:t>5</a:t>
            </a:r>
            <a:r>
              <a:rPr lang="pt-BR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b="1" dirty="0">
                <a:solidFill>
                  <a:srgbClr val="9723B4"/>
                </a:solidFill>
                <a:latin typeface="Courier New" panose="02070309020205020404" pitchFamily="49" charset="0"/>
              </a:rPr>
              <a:t>for</a:t>
            </a:r>
            <a:r>
              <a:rPr lang="pt-BR" b="1" dirty="0">
                <a:solidFill>
                  <a:srgbClr val="000000"/>
                </a:solidFill>
                <a:latin typeface="Courier New" panose="02070309020205020404" pitchFamily="49" charset="0"/>
              </a:rPr>
              <a:t> n </a:t>
            </a:r>
            <a:r>
              <a:rPr lang="pt-BR" b="1" dirty="0">
                <a:solidFill>
                  <a:srgbClr val="0000FF"/>
                </a:solidFill>
                <a:latin typeface="Courier New" panose="02070309020205020404" pitchFamily="49" charset="0"/>
              </a:rPr>
              <a:t>in</a:t>
            </a:r>
            <a:r>
              <a:rPr lang="pt-BR" b="1" dirty="0">
                <a:solidFill>
                  <a:srgbClr val="000000"/>
                </a:solidFill>
                <a:latin typeface="Courier New" panose="02070309020205020404" pitchFamily="49" charset="0"/>
              </a:rPr>
              <a:t> a+b </a:t>
            </a:r>
            <a:r>
              <a:rPr lang="pt-BR" b="1" dirty="0">
                <a:solidFill>
                  <a:srgbClr val="9723B4"/>
                </a:solidFill>
                <a:latin typeface="Courier New" panose="02070309020205020404" pitchFamily="49" charset="0"/>
              </a:rPr>
              <a:t>if</a:t>
            </a:r>
            <a:r>
              <a:rPr lang="pt-BR" b="1" dirty="0">
                <a:solidFill>
                  <a:srgbClr val="000000"/>
                </a:solidFill>
                <a:latin typeface="Courier New" panose="02070309020205020404" pitchFamily="49" charset="0"/>
              </a:rPr>
              <a:t> n%</a:t>
            </a:r>
            <a:r>
              <a:rPr lang="pt-BR" b="1" dirty="0">
                <a:solidFill>
                  <a:srgbClr val="116644"/>
                </a:solidFill>
                <a:latin typeface="Courier New" panose="02070309020205020404" pitchFamily="49" charset="0"/>
              </a:rPr>
              <a:t>5</a:t>
            </a:r>
            <a:r>
              <a:rPr lang="pt-BR" b="1" dirty="0">
                <a:solidFill>
                  <a:srgbClr val="000000"/>
                </a:solidFill>
                <a:latin typeface="Courier New" panose="02070309020205020404" pitchFamily="49" charset="0"/>
              </a:rPr>
              <a:t>==</a:t>
            </a:r>
            <a:r>
              <a:rPr lang="pt-BR" b="1" dirty="0">
                <a:solidFill>
                  <a:srgbClr val="116644"/>
                </a:solidFill>
                <a:latin typeface="Courier New" panose="02070309020205020404" pitchFamily="49" charset="0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pPr>
              <a:spcAft>
                <a:spcPts val="600"/>
              </a:spcAft>
            </a:pP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897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E1080-2775-B383-83D8-30E05CAE6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557E-0D43-D638-A39D-84A4A0CEE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988" y="808075"/>
            <a:ext cx="10442538" cy="574158"/>
          </a:xfrm>
        </p:spPr>
        <p:txBody>
          <a:bodyPr/>
          <a:lstStyle/>
          <a:p>
            <a:r>
              <a:rPr lang="el-GR" dirty="0"/>
              <a:t>Έννοιες αυτής της διάλεξης</a:t>
            </a:r>
            <a:r>
              <a:rPr lang="en-US" dirty="0"/>
              <a:t> (</a:t>
            </a:r>
            <a:r>
              <a:rPr lang="el-GR" dirty="0"/>
              <a:t>3/5)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C5470-5580-67C4-46E7-822730A5A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2622" y="1616150"/>
            <a:ext cx="10940904" cy="5092994"/>
          </a:xfrm>
        </p:spPr>
        <p:txBody>
          <a:bodyPr>
            <a:normAutofit fontScale="92500"/>
          </a:bodyPr>
          <a:lstStyle/>
          <a:p>
            <a:r>
              <a:rPr lang="el-GR" b="1" dirty="0"/>
              <a:t>Λίστα</a:t>
            </a:r>
            <a:r>
              <a:rPr lang="en-US" b="1" dirty="0"/>
              <a:t> (List)</a:t>
            </a:r>
            <a:r>
              <a:rPr lang="el-GR" dirty="0"/>
              <a:t>: δυναμικό </a:t>
            </a:r>
            <a:r>
              <a:rPr lang="el-GR" u="sng" dirty="0"/>
              <a:t>αντικείμενο</a:t>
            </a:r>
            <a:r>
              <a:rPr lang="el-GR" dirty="0"/>
              <a:t> που περιέχει </a:t>
            </a:r>
            <a:r>
              <a:rPr lang="el-GR" u="sng" dirty="0"/>
              <a:t>αριθμημένα</a:t>
            </a:r>
            <a:r>
              <a:rPr lang="el-GR" dirty="0"/>
              <a:t> στοιχεία </a:t>
            </a:r>
            <a:r>
              <a:rPr lang="el-GR" u="sng" dirty="0"/>
              <a:t>κάθε τύπου</a:t>
            </a:r>
          </a:p>
          <a:p>
            <a:pPr lvl="2"/>
            <a:r>
              <a:rPr lang="en-US" b="1" dirty="0"/>
              <a:t>Indexing &amp; Slicing</a:t>
            </a:r>
            <a:r>
              <a:rPr lang="en-US" dirty="0"/>
              <a:t>: Forward &amp; backward, zero-indexed</a:t>
            </a:r>
          </a:p>
          <a:p>
            <a:pPr lvl="2"/>
            <a:r>
              <a:rPr lang="el-GR" dirty="0"/>
              <a:t>Η εντολή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/>
              <a:t>: </a:t>
            </a:r>
            <a:r>
              <a:rPr lang="el-GR" dirty="0"/>
              <a:t>Είτε </a:t>
            </a:r>
            <a:r>
              <a:rPr lang="el-GR" u="sng" dirty="0"/>
              <a:t>λογική πράξη </a:t>
            </a:r>
            <a:r>
              <a:rPr lang="el-GR" dirty="0"/>
              <a:t>(αναζήτηση) είτε </a:t>
            </a:r>
            <a:r>
              <a:rPr lang="el-GR" u="sng" dirty="0"/>
              <a:t>επανάληψη</a:t>
            </a:r>
            <a:r>
              <a:rPr lang="el-GR" dirty="0"/>
              <a:t>/</a:t>
            </a:r>
            <a:r>
              <a:rPr lang="en-US" dirty="0"/>
              <a:t>iteration </a:t>
            </a:r>
            <a:r>
              <a:rPr lang="el-GR" dirty="0"/>
              <a:t>σε</a:t>
            </a:r>
            <a:r>
              <a:rPr lang="en-US" dirty="0"/>
              <a:t> </a:t>
            </a:r>
            <a:r>
              <a:rPr lang="el-GR" dirty="0"/>
              <a:t>μια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endParaRPr lang="el-G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b="1" dirty="0" err="1"/>
              <a:t>Iterable</a:t>
            </a:r>
            <a:r>
              <a:rPr lang="en-US" dirty="0"/>
              <a:t>: </a:t>
            </a:r>
            <a:r>
              <a:rPr lang="el-GR" dirty="0"/>
              <a:t>μπορούμε να πάρουμε τα στοιχεία του διαδοχικά, π.χ. με μία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</a:p>
          <a:p>
            <a:r>
              <a:rPr lang="el-GR" b="1" dirty="0"/>
              <a:t>Συνάρτηση</a:t>
            </a:r>
            <a:r>
              <a:rPr lang="en-US" b="1" dirty="0"/>
              <a:t> (Function)</a:t>
            </a:r>
            <a:r>
              <a:rPr lang="el-GR" dirty="0"/>
              <a:t>: κώδικας με </a:t>
            </a:r>
            <a:r>
              <a:rPr lang="el-GR" u="sng" dirty="0"/>
              <a:t>όνομα</a:t>
            </a:r>
            <a:r>
              <a:rPr lang="el-GR" dirty="0"/>
              <a:t>, </a:t>
            </a:r>
            <a:r>
              <a:rPr lang="el-GR" u="sng" dirty="0"/>
              <a:t>εισόδους</a:t>
            </a:r>
            <a:r>
              <a:rPr lang="el-GR" dirty="0"/>
              <a:t> (</a:t>
            </a:r>
            <a:r>
              <a:rPr lang="el-GR" i="1" dirty="0"/>
              <a:t>παραμέτρους</a:t>
            </a:r>
            <a:r>
              <a:rPr lang="el-GR" dirty="0"/>
              <a:t>), </a:t>
            </a:r>
            <a:r>
              <a:rPr lang="el-GR" u="sng" dirty="0"/>
              <a:t>εξόδους</a:t>
            </a:r>
          </a:p>
          <a:p>
            <a:r>
              <a:rPr lang="el-GR" b="1" dirty="0"/>
              <a:t>Μέθοδος</a:t>
            </a:r>
            <a:r>
              <a:rPr lang="el-GR" dirty="0"/>
              <a:t>: </a:t>
            </a:r>
            <a:r>
              <a:rPr lang="el-GR" u="sng" dirty="0"/>
              <a:t>συνάρτηση</a:t>
            </a:r>
            <a:r>
              <a:rPr lang="el-GR" dirty="0"/>
              <a:t> ενσωματωμένη σε ένα </a:t>
            </a:r>
            <a:r>
              <a:rPr lang="el-GR" u="sng" dirty="0"/>
              <a:t>αντικείμενο</a:t>
            </a:r>
          </a:p>
          <a:p>
            <a:r>
              <a:rPr lang="el-GR" b="1" dirty="0"/>
              <a:t>Αντικείμενο</a:t>
            </a:r>
            <a:r>
              <a:rPr lang="el-GR" dirty="0"/>
              <a:t>: </a:t>
            </a:r>
            <a:r>
              <a:rPr lang="el-GR" u="sng" dirty="0"/>
              <a:t>στιγμιότυπο</a:t>
            </a:r>
            <a:r>
              <a:rPr lang="el-GR" dirty="0"/>
              <a:t> μιας </a:t>
            </a:r>
            <a:r>
              <a:rPr lang="el-GR" u="sng" dirty="0"/>
              <a:t>κλάσης</a:t>
            </a:r>
            <a:r>
              <a:rPr lang="el-GR" dirty="0"/>
              <a:t>/</a:t>
            </a:r>
            <a:r>
              <a:rPr lang="el-GR" u="sng" dirty="0"/>
              <a:t>τύπου</a:t>
            </a:r>
          </a:p>
          <a:p>
            <a:pPr lvl="1"/>
            <a:r>
              <a:rPr lang="el-GR" dirty="0"/>
              <a:t>Μέθοδος που λειτουργεί </a:t>
            </a:r>
            <a:r>
              <a:rPr lang="en-US" b="1" dirty="0"/>
              <a:t>in-place</a:t>
            </a:r>
            <a:r>
              <a:rPr lang="en-US" dirty="0"/>
              <a:t>: </a:t>
            </a:r>
            <a:r>
              <a:rPr lang="el-GR" u="sng" dirty="0"/>
              <a:t>τροποποιεί</a:t>
            </a:r>
            <a:r>
              <a:rPr lang="el-GR" dirty="0"/>
              <a:t> τις τιμές του αντικειμένου χωρίς απαραίτητα να έχει εξόδους</a:t>
            </a:r>
          </a:p>
          <a:p>
            <a:pPr lvl="2"/>
            <a:r>
              <a:rPr lang="el-GR" dirty="0"/>
              <a:t>Π.χ.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list.sort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list.append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l-GR" b="1" dirty="0"/>
              <a:t>Λίστα με λίστες:</a:t>
            </a:r>
            <a:r>
              <a:rPr lang="en-US" b="1" dirty="0"/>
              <a:t> </a:t>
            </a:r>
            <a:r>
              <a:rPr lang="el-GR" dirty="0"/>
              <a:t>αναφερόμαστε στα στοιχεία της με</a:t>
            </a:r>
            <a:r>
              <a:rPr lang="el-GR" b="1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][j][k]</a:t>
            </a:r>
            <a:r>
              <a:rPr lang="el-GR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l-GR" b="1" dirty="0"/>
              <a:t>Σύνθεση</a:t>
            </a:r>
            <a:r>
              <a:rPr lang="el-GR" dirty="0"/>
              <a:t> </a:t>
            </a:r>
            <a:r>
              <a:rPr lang="en-US" dirty="0"/>
              <a:t>(</a:t>
            </a:r>
            <a:r>
              <a:rPr lang="en-US" b="1" dirty="0"/>
              <a:t>comprehension</a:t>
            </a:r>
            <a:r>
              <a:rPr lang="en-US" dirty="0"/>
              <a:t>): </a:t>
            </a:r>
            <a:r>
              <a:rPr lang="el-GR" dirty="0"/>
              <a:t>Ειδική σύνταξη που παράγει </a:t>
            </a:r>
            <a:r>
              <a:rPr lang="el-GR" b="1" dirty="0"/>
              <a:t>λίστες</a:t>
            </a:r>
            <a:r>
              <a:rPr lang="el-GR" dirty="0"/>
              <a:t> από </a:t>
            </a:r>
            <a:r>
              <a:rPr lang="en-US" b="1" dirty="0" err="1"/>
              <a:t>iterables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44ACA-F272-08A6-F1BB-26E2641B30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615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C606FD-EE52-890E-CB20-6DC5615B8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034" y="928688"/>
            <a:ext cx="5259554" cy="5619972"/>
          </a:xfrm>
        </p:spPr>
        <p:txBody>
          <a:bodyPr anchor="ctr"/>
          <a:lstStyle/>
          <a:p>
            <a:pPr algn="ctr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Ανάθεση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 αναφορά</a:t>
            </a:r>
            <a:br>
              <a:rPr lang="el-GR" dirty="0"/>
            </a:br>
            <a:r>
              <a:rPr lang="en-US" dirty="0"/>
              <a:t>(Assignment by Reference)</a:t>
            </a:r>
            <a:br>
              <a:rPr lang="en-US" dirty="0"/>
            </a:br>
            <a:br>
              <a:rPr lang="en-US" dirty="0"/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br>
              <a:rPr lang="en-US" dirty="0"/>
            </a:br>
            <a:br>
              <a:rPr lang="en-US" dirty="0"/>
            </a:b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Ανάθεση με τιμή</a:t>
            </a:r>
            <a:br>
              <a:rPr lang="el-GR" dirty="0"/>
            </a:br>
            <a:r>
              <a:rPr lang="el-GR" dirty="0"/>
              <a:t>(</a:t>
            </a:r>
            <a:r>
              <a:rPr lang="en-US" dirty="0"/>
              <a:t>Assignment by Value)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AFFDAFC-237A-EEFC-352B-837759DB17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E7221-0C84-7AAE-E1B4-E9AA00C2198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5200" y="457200"/>
            <a:ext cx="1066800" cy="471488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ED14DB-0D5B-B6FE-746D-2C885FE37E5C}"/>
              </a:ext>
            </a:extLst>
          </p:cNvPr>
          <p:cNvSpPr/>
          <p:nvPr/>
        </p:nvSpPr>
        <p:spPr>
          <a:xfrm>
            <a:off x="8660537" y="3255897"/>
            <a:ext cx="1839502" cy="70696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Courier"/>
              </a:rPr>
              <a:t>[3, 6, 7]</a:t>
            </a:r>
            <a:endParaRPr lang="en-US" sz="2400" b="1" dirty="0">
              <a:latin typeface="Courier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B38C7AF-541C-38C5-5BC7-16CFEF42E460}"/>
              </a:ext>
            </a:extLst>
          </p:cNvPr>
          <p:cNvCxnSpPr>
            <a:cxnSpLocks/>
            <a:stCxn id="10" idx="2"/>
            <a:endCxn id="15" idx="0"/>
          </p:cNvCxnSpPr>
          <p:nvPr/>
        </p:nvCxnSpPr>
        <p:spPr>
          <a:xfrm>
            <a:off x="9578396" y="2398880"/>
            <a:ext cx="0" cy="857017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B15EB74-DA72-534C-8E7A-3399346D7CA2}"/>
              </a:ext>
            </a:extLst>
          </p:cNvPr>
          <p:cNvSpPr/>
          <p:nvPr/>
        </p:nvSpPr>
        <p:spPr>
          <a:xfrm>
            <a:off x="9126911" y="1688715"/>
            <a:ext cx="902970" cy="7101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ourier"/>
              </a:rPr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76ABDD-5EC0-6378-E739-C73F9EEA884F}"/>
              </a:ext>
            </a:extLst>
          </p:cNvPr>
          <p:cNvSpPr/>
          <p:nvPr/>
        </p:nvSpPr>
        <p:spPr>
          <a:xfrm>
            <a:off x="9135056" y="4819878"/>
            <a:ext cx="902970" cy="61335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ourier"/>
              </a:rPr>
              <a:t>b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B99054-5995-094A-BC92-AF1003574D93}"/>
              </a:ext>
            </a:extLst>
          </p:cNvPr>
          <p:cNvCxnSpPr>
            <a:cxnSpLocks/>
            <a:stCxn id="15" idx="2"/>
            <a:endCxn id="11" idx="0"/>
          </p:cNvCxnSpPr>
          <p:nvPr/>
        </p:nvCxnSpPr>
        <p:spPr>
          <a:xfrm>
            <a:off x="9578396" y="3962861"/>
            <a:ext cx="8145" cy="857017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AD8BD0E-F446-EE43-A5D2-B41657D22756}"/>
              </a:ext>
            </a:extLst>
          </p:cNvPr>
          <p:cNvSpPr/>
          <p:nvPr/>
        </p:nvSpPr>
        <p:spPr>
          <a:xfrm>
            <a:off x="8658645" y="3255897"/>
            <a:ext cx="1839502" cy="70696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Courier"/>
              </a:rPr>
              <a:t>[3, </a:t>
            </a:r>
            <a:r>
              <a:rPr lang="en-US" sz="2400" b="1" dirty="0">
                <a:latin typeface="Courier"/>
              </a:rPr>
              <a:t>9</a:t>
            </a:r>
            <a:r>
              <a:rPr lang="el-GR" sz="2400" b="1" dirty="0">
                <a:latin typeface="Courier"/>
              </a:rPr>
              <a:t>, 7]</a:t>
            </a:r>
            <a:endParaRPr lang="en-US" sz="2400" b="1" dirty="0">
              <a:latin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667935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E0571-FB1F-D071-F3CF-53ED51B0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θα εμφανίσει;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4440E-130A-1C22-90FD-220C0AE6B5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my_list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[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new_list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my_list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new_list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 4, 5, 6]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new_list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11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new_list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 4, 5, 11]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my_list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0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[2, 4, 5, 11]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194AD-6A34-1D9B-E637-69EDB82B99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62446-EF04-4F33-8B7B-CBA09668CE5E}" type="slidenum">
              <a:rPr lang="en-GB" smtClean="0"/>
              <a:t>44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839FDC-EEA3-F4C5-BFC3-F036C01C7A9C}"/>
              </a:ext>
            </a:extLst>
          </p:cNvPr>
          <p:cNvSpPr txBox="1"/>
          <p:nvPr/>
        </p:nvSpPr>
        <p:spPr>
          <a:xfrm>
            <a:off x="3225031" y="5806684"/>
            <a:ext cx="1668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What???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5920A5-049D-6050-1CD5-9273E148335B}"/>
              </a:ext>
            </a:extLst>
          </p:cNvPr>
          <p:cNvSpPr txBox="1"/>
          <p:nvPr/>
        </p:nvSpPr>
        <p:spPr>
          <a:xfrm>
            <a:off x="6686550" y="3657600"/>
            <a:ext cx="405765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/>
              <a:t>Γιατί άλλαξε η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400" dirty="0"/>
              <a:t>όταν τροποποιήσαμε τη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new_list</a:t>
            </a:r>
            <a:r>
              <a:rPr lang="en-US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2538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2063F-2DE6-7489-9A0A-C7CC7AD08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E546F5-6CEB-B2E2-1110-7674BAA8C241}"/>
              </a:ext>
            </a:extLst>
          </p:cNvPr>
          <p:cNvSpPr/>
          <p:nvPr/>
        </p:nvSpPr>
        <p:spPr>
          <a:xfrm>
            <a:off x="8260080" y="2725256"/>
            <a:ext cx="902970" cy="70696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Courie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8A7C32-EF3F-DE47-F1BA-8CDBA8191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Ανάθεση </a:t>
            </a:r>
            <a:r>
              <a:rPr lang="en-US" dirty="0"/>
              <a:t>By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1BEE6-ED5F-A64D-3248-670D21734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4401" y="2316067"/>
            <a:ext cx="5478779" cy="3948557"/>
          </a:xfrm>
        </p:spPr>
        <p:txBody>
          <a:bodyPr>
            <a:normAutofit/>
          </a:bodyPr>
          <a:lstStyle/>
          <a:p>
            <a:r>
              <a:rPr lang="el-GR" dirty="0"/>
              <a:t>Η παραδοσιακή απεικόνιση μιας μεταβλητής είναι ένα </a:t>
            </a:r>
            <a:r>
              <a:rPr lang="el-GR" u="sng" dirty="0"/>
              <a:t>κουτάκι</a:t>
            </a:r>
            <a:r>
              <a:rPr lang="el-GR" dirty="0"/>
              <a:t> με </a:t>
            </a:r>
            <a:r>
              <a:rPr lang="el-GR" u="sng" dirty="0"/>
              <a:t>όνομα</a:t>
            </a:r>
            <a:r>
              <a:rPr lang="el-GR" dirty="0"/>
              <a:t> και </a:t>
            </a:r>
            <a:r>
              <a:rPr lang="el-GR" u="sng" dirty="0"/>
              <a:t>τιμή</a:t>
            </a:r>
          </a:p>
          <a:p>
            <a:r>
              <a:rPr lang="el-GR" dirty="0"/>
              <a:t>Όταν αναθέτω μια τιμή σε μια μεταβλητή, αλλάζω το περιεχόμενο του κουτιού</a:t>
            </a:r>
          </a:p>
          <a:p>
            <a:r>
              <a:rPr lang="el-GR" dirty="0"/>
              <a:t>Όταν αναθέτω μια μεταβλητή σε μια άλλη, αντιγράφω στο κουτί της δεύτερης την τιμή της πρώτης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6C8CD-43E5-9DBD-B11F-3E0E0BE10B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62446-EF04-4F33-8B7B-CBA09668CE5E}" type="slidenum">
              <a:rPr lang="en-GB" smtClean="0"/>
              <a:t>45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2D43D3-9F2C-A574-9E41-5D18C4412299}"/>
              </a:ext>
            </a:extLst>
          </p:cNvPr>
          <p:cNvSpPr/>
          <p:nvPr/>
        </p:nvSpPr>
        <p:spPr>
          <a:xfrm>
            <a:off x="8261440" y="2722036"/>
            <a:ext cx="902970" cy="70696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ourier"/>
              </a:rPr>
              <a:t>10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EB5760-FFF1-78EF-C81C-82E6D0F24723}"/>
              </a:ext>
            </a:extLst>
          </p:cNvPr>
          <p:cNvSpPr/>
          <p:nvPr/>
        </p:nvSpPr>
        <p:spPr>
          <a:xfrm>
            <a:off x="8260760" y="2372628"/>
            <a:ext cx="902970" cy="3494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ourier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E68710-2709-F20F-2406-954ECB561099}"/>
              </a:ext>
            </a:extLst>
          </p:cNvPr>
          <p:cNvSpPr txBox="1"/>
          <p:nvPr/>
        </p:nvSpPr>
        <p:spPr>
          <a:xfrm>
            <a:off x="6555669" y="3886485"/>
            <a:ext cx="10351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a=</a:t>
            </a:r>
            <a:r>
              <a:rPr lang="en-GB" sz="2800" b="1" dirty="0">
                <a:solidFill>
                  <a:srgbClr val="116644"/>
                </a:solidFill>
                <a:latin typeface="Courier New" panose="02070309020205020404" pitchFamily="49" charset="0"/>
              </a:rPr>
              <a:t>10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GB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b=a</a:t>
            </a:r>
            <a:endParaRPr lang="en-GB" sz="2800" b="1" dirty="0">
              <a:solidFill>
                <a:srgbClr val="116644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GB" sz="2800" b="1" dirty="0">
              <a:solidFill>
                <a:srgbClr val="116644"/>
              </a:solidFill>
              <a:latin typeface="Courier New" panose="020703090202050204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0FF1C7-DEFE-1FD3-5A88-68CC8AC32B73}"/>
              </a:ext>
            </a:extLst>
          </p:cNvPr>
          <p:cNvSpPr/>
          <p:nvPr/>
        </p:nvSpPr>
        <p:spPr>
          <a:xfrm>
            <a:off x="10439386" y="2728476"/>
            <a:ext cx="902970" cy="70696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Courier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E0D733-39D0-54BC-F533-E952CD7F7BFD}"/>
              </a:ext>
            </a:extLst>
          </p:cNvPr>
          <p:cNvSpPr/>
          <p:nvPr/>
        </p:nvSpPr>
        <p:spPr>
          <a:xfrm>
            <a:off x="10440746" y="2725256"/>
            <a:ext cx="902970" cy="70696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ourier"/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9EE9DF-8CE3-8300-35A5-970B49EB642B}"/>
              </a:ext>
            </a:extLst>
          </p:cNvPr>
          <p:cNvSpPr/>
          <p:nvPr/>
        </p:nvSpPr>
        <p:spPr>
          <a:xfrm>
            <a:off x="10440066" y="2375848"/>
            <a:ext cx="902970" cy="3494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ourier"/>
              </a:rPr>
              <a:t>b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3A2D2B-DC68-599C-1094-2325B9AF07CD}"/>
              </a:ext>
            </a:extLst>
          </p:cNvPr>
          <p:cNvCxnSpPr>
            <a:stCxn id="4" idx="3"/>
            <a:endCxn id="13" idx="1"/>
          </p:cNvCxnSpPr>
          <p:nvPr/>
        </p:nvCxnSpPr>
        <p:spPr>
          <a:xfrm>
            <a:off x="9164410" y="3075518"/>
            <a:ext cx="1276336" cy="3220"/>
          </a:xfrm>
          <a:prstGeom prst="straightConnector1">
            <a:avLst/>
          </a:prstGeom>
          <a:ln w="25400" cmpd="sng">
            <a:solidFill>
              <a:srgbClr val="00206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BA0397C-A7D3-94D0-93E4-98A79742366B}"/>
              </a:ext>
            </a:extLst>
          </p:cNvPr>
          <p:cNvSpPr txBox="1"/>
          <p:nvPr/>
        </p:nvSpPr>
        <p:spPr>
          <a:xfrm>
            <a:off x="8133907" y="4290345"/>
            <a:ext cx="3934048" cy="24341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l-GR" sz="2400" dirty="0"/>
              <a:t>Αυτός ο τρόπος ανάθεσης, που λέγεται </a:t>
            </a:r>
            <a:r>
              <a:rPr lang="el-GR" sz="2400" i="1" dirty="0"/>
              <a:t>ανάθεση με βάση την τιμή</a:t>
            </a:r>
            <a:r>
              <a:rPr lang="el-GR" sz="2400" dirty="0"/>
              <a:t> (</a:t>
            </a:r>
            <a:r>
              <a:rPr lang="en-US" sz="2400" b="1" dirty="0"/>
              <a:t>Assignment By Value</a:t>
            </a:r>
            <a:r>
              <a:rPr lang="en-US" sz="2400" dirty="0"/>
              <a:t>) </a:t>
            </a:r>
            <a:r>
              <a:rPr lang="el-GR" sz="2400" b="1" dirty="0">
                <a:solidFill>
                  <a:srgbClr val="FF0000"/>
                </a:solidFill>
              </a:rPr>
              <a:t>ΔΕΝ</a:t>
            </a:r>
            <a:r>
              <a:rPr lang="el-GR" sz="2400" dirty="0"/>
              <a:t> </a:t>
            </a:r>
            <a:r>
              <a:rPr lang="el-GR" sz="2400" dirty="0">
                <a:solidFill>
                  <a:srgbClr val="FF0000"/>
                </a:solidFill>
              </a:rPr>
              <a:t>είναι ο τρόπος που λειτουργεί η </a:t>
            </a:r>
            <a:r>
              <a:rPr lang="en-US" sz="2400" dirty="0">
                <a:solidFill>
                  <a:srgbClr val="FF0000"/>
                </a:solidFill>
              </a:rPr>
              <a:t>Python!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3B1A41-DD1C-A09B-83AB-7BE474FF18C8}"/>
              </a:ext>
            </a:extLst>
          </p:cNvPr>
          <p:cNvSpPr txBox="1"/>
          <p:nvPr/>
        </p:nvSpPr>
        <p:spPr>
          <a:xfrm>
            <a:off x="9167130" y="2777515"/>
            <a:ext cx="1273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Αντιγραφή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6529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6" grpId="0" animBg="1"/>
      <p:bldP spid="12" grpId="0" animBg="1"/>
      <p:bldP spid="13" grpId="0" animBg="1"/>
      <p:bldP spid="14" grpId="0" animBg="1"/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B9A86-ABB1-536B-7F56-7E4553D44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Ανάθεση </a:t>
            </a:r>
            <a:r>
              <a:rPr lang="en-US" dirty="0"/>
              <a:t>By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6DD8E-533F-1DD6-4BFF-17164609E1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4401" y="2316067"/>
            <a:ext cx="5181600" cy="4148528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Στην </a:t>
            </a:r>
            <a:r>
              <a:rPr lang="en-US" dirty="0"/>
              <a:t>Python, </a:t>
            </a:r>
            <a:r>
              <a:rPr lang="el-GR" dirty="0"/>
              <a:t>το όνομα ενός αντικειμένου είναι ένας </a:t>
            </a:r>
            <a:r>
              <a:rPr lang="el-GR" b="1" dirty="0"/>
              <a:t>δείκτης</a:t>
            </a:r>
            <a:r>
              <a:rPr lang="el-GR" dirty="0"/>
              <a:t> («αναφορά») που δείχνει σε μια θέση μνήμης.</a:t>
            </a:r>
          </a:p>
          <a:p>
            <a:r>
              <a:rPr lang="el-GR" dirty="0"/>
              <a:t>Όταν αναθέτουμε μια τιμή σε ένα αντικείμενο, το όνομα δείχνει στη θέση μνήμης που περιέχει την τιμή</a:t>
            </a:r>
          </a:p>
          <a:p>
            <a:pPr lvl="2"/>
            <a:r>
              <a:rPr lang="el-GR" dirty="0"/>
              <a:t>Το αποτέλεσμα μοιάζει με το «κουτάκι μνήμης»</a:t>
            </a:r>
          </a:p>
          <a:p>
            <a:r>
              <a:rPr lang="el-GR" dirty="0"/>
              <a:t>Όταν όμως αναθέτω μια μεταβλητή σε μια άλλη, το δεύτερο όνομα </a:t>
            </a:r>
            <a:r>
              <a:rPr lang="el-GR" b="1" dirty="0"/>
              <a:t>δείχνει στην ίδια θέση μνήμης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9817D0-61A4-5D25-28FF-FCF7606F72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62446-EF04-4F33-8B7B-CBA09668CE5E}" type="slidenum">
              <a:rPr lang="en-GB" smtClean="0"/>
              <a:t>46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1B7C96-75C9-25A8-943F-7DC3AE7DBE2F}"/>
              </a:ext>
            </a:extLst>
          </p:cNvPr>
          <p:cNvSpPr/>
          <p:nvPr/>
        </p:nvSpPr>
        <p:spPr>
          <a:xfrm>
            <a:off x="8569495" y="5240245"/>
            <a:ext cx="902970" cy="70696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ourier"/>
              </a:rPr>
              <a:t>10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D7A6EA-50E3-B396-D920-D380C935B093}"/>
              </a:ext>
            </a:extLst>
          </p:cNvPr>
          <p:cNvCxnSpPr>
            <a:cxnSpLocks/>
            <a:stCxn id="9" idx="3"/>
            <a:endCxn id="7" idx="1"/>
          </p:cNvCxnSpPr>
          <p:nvPr/>
        </p:nvCxnSpPr>
        <p:spPr>
          <a:xfrm>
            <a:off x="7625862" y="5334090"/>
            <a:ext cx="943633" cy="259637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14C9D5A-65B9-79B4-E6BD-7DFA91ABFE9F}"/>
              </a:ext>
            </a:extLst>
          </p:cNvPr>
          <p:cNvSpPr/>
          <p:nvPr/>
        </p:nvSpPr>
        <p:spPr>
          <a:xfrm>
            <a:off x="6722892" y="5159386"/>
            <a:ext cx="902970" cy="3494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ourier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B97137-9C7E-D6AE-37DB-A766009D60C4}"/>
              </a:ext>
            </a:extLst>
          </p:cNvPr>
          <p:cNvSpPr txBox="1"/>
          <p:nvPr/>
        </p:nvSpPr>
        <p:spPr>
          <a:xfrm>
            <a:off x="6951331" y="2474893"/>
            <a:ext cx="10351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a=</a:t>
            </a:r>
            <a:r>
              <a:rPr lang="en-GB" sz="2800" b="1" dirty="0">
                <a:solidFill>
                  <a:srgbClr val="116644"/>
                </a:solidFill>
                <a:latin typeface="Courier New" panose="02070309020205020404" pitchFamily="49" charset="0"/>
              </a:rPr>
              <a:t>10</a:t>
            </a:r>
            <a:endParaRPr lang="en-US" sz="2800" dirty="0"/>
          </a:p>
          <a:p>
            <a:r>
              <a:rPr lang="en-GB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b=a</a:t>
            </a:r>
            <a:endParaRPr lang="en-GB" sz="2800" b="1" dirty="0">
              <a:solidFill>
                <a:srgbClr val="116644"/>
              </a:solidFill>
              <a:latin typeface="Courier New" panose="020703090202050204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D56836-B921-AB79-96AA-D4096A30146B}"/>
              </a:ext>
            </a:extLst>
          </p:cNvPr>
          <p:cNvSpPr/>
          <p:nvPr/>
        </p:nvSpPr>
        <p:spPr>
          <a:xfrm>
            <a:off x="10311912" y="5159386"/>
            <a:ext cx="902970" cy="3494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ourier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6CCA24-C561-4D94-A628-B167D0245216}"/>
              </a:ext>
            </a:extLst>
          </p:cNvPr>
          <p:cNvSpPr txBox="1"/>
          <p:nvPr/>
        </p:nvSpPr>
        <p:spPr>
          <a:xfrm rot="860864">
            <a:off x="7521534" y="5154309"/>
            <a:ext cx="1048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Δείκτης</a:t>
            </a:r>
            <a:endParaRPr lang="en-GB" sz="1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BFFFE6A-BD7E-9685-B6B9-6A210577B934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 flipV="1">
            <a:off x="9472465" y="5334090"/>
            <a:ext cx="839447" cy="259637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E41427C-B918-EBD1-20AD-E912ABD8626A}"/>
              </a:ext>
            </a:extLst>
          </p:cNvPr>
          <p:cNvSpPr txBox="1"/>
          <p:nvPr/>
        </p:nvSpPr>
        <p:spPr>
          <a:xfrm rot="20525582">
            <a:off x="9433792" y="5166415"/>
            <a:ext cx="1048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Δείκτης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652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 animBg="1"/>
      <p:bldP spid="16" grpId="0"/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AB0BD-C2B2-B7D7-17BD-B54ECEDA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Ώπα</a:t>
            </a:r>
            <a:r>
              <a:rPr lang="el-GR" dirty="0"/>
              <a:t> μια στιγμή!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71977-BCCB-7EA6-1AAC-29C973C25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4400" y="2255521"/>
            <a:ext cx="10511627" cy="1012785"/>
          </a:xfrm>
        </p:spPr>
        <p:txBody>
          <a:bodyPr/>
          <a:lstStyle/>
          <a:p>
            <a:r>
              <a:rPr lang="el-GR" dirty="0"/>
              <a:t>Αφού ξέρουμε ότι στους ακέραιους (και στις </a:t>
            </a:r>
            <a:r>
              <a:rPr lang="en-US" dirty="0"/>
              <a:t>float, </a:t>
            </a:r>
            <a:r>
              <a:rPr lang="el-GR" dirty="0"/>
              <a:t>και στις </a:t>
            </a:r>
            <a:r>
              <a:rPr lang="en-US" dirty="0"/>
              <a:t>bool</a:t>
            </a:r>
            <a:r>
              <a:rPr lang="el-GR" dirty="0"/>
              <a:t>) η </a:t>
            </a:r>
            <a:r>
              <a:rPr lang="en-US" dirty="0"/>
              <a:t>Python </a:t>
            </a:r>
            <a:r>
              <a:rPr lang="el-GR" dirty="0"/>
              <a:t>συμπεριφέρεται «κανονικά».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B3013-F9DA-DA3E-C883-1EF8413FCA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91BB82-56CC-CABE-9DF1-2132255EC97F}"/>
              </a:ext>
            </a:extLst>
          </p:cNvPr>
          <p:cNvSpPr txBox="1"/>
          <p:nvPr/>
        </p:nvSpPr>
        <p:spPr>
          <a:xfrm>
            <a:off x="1281161" y="3658549"/>
            <a:ext cx="345214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a=</a:t>
            </a:r>
            <a:r>
              <a:rPr lang="el-GR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10</a:t>
            </a:r>
            <a:endParaRPr lang="en-GB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en-GB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b=a</a:t>
            </a:r>
          </a:p>
          <a:p>
            <a:pPr>
              <a:buNone/>
            </a:pPr>
            <a:r>
              <a:rPr lang="en-GB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b=</a:t>
            </a:r>
            <a:r>
              <a:rPr lang="en-GB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6</a:t>
            </a:r>
            <a:endParaRPr lang="en-GB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en-GB" b="1" dirty="0">
                <a:solidFill>
                  <a:srgbClr val="6A5221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GB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(a)</a:t>
            </a:r>
          </a:p>
          <a:p>
            <a:pPr>
              <a:buNone/>
            </a:pPr>
            <a:r>
              <a:rPr lang="el-GR" dirty="0">
                <a:solidFill>
                  <a:srgbClr val="000000"/>
                </a:solidFill>
                <a:latin typeface="Courier New" panose="02070309020205020404" pitchFamily="49" charset="0"/>
              </a:rPr>
              <a:t>10</a:t>
            </a:r>
          </a:p>
          <a:p>
            <a:pPr>
              <a:buNone/>
            </a:pPr>
            <a:r>
              <a:rPr lang="el-GR" b="1" dirty="0">
                <a:solidFill>
                  <a:srgbClr val="1F2C8F"/>
                </a:solidFill>
                <a:effectLst/>
              </a:rPr>
              <a:t>Το </a:t>
            </a:r>
            <a:r>
              <a:rPr lang="en-US" b="1" dirty="0">
                <a:solidFill>
                  <a:srgbClr val="1F2C8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dirty="0">
                <a:solidFill>
                  <a:srgbClr val="1F2C8F"/>
                </a:solidFill>
                <a:effectLst/>
              </a:rPr>
              <a:t> </a:t>
            </a:r>
            <a:r>
              <a:rPr lang="el-GR" b="1" dirty="0">
                <a:solidFill>
                  <a:srgbClr val="1F2C8F"/>
                </a:solidFill>
                <a:effectLst/>
              </a:rPr>
              <a:t>δεν άλλαξε μαζί με το </a:t>
            </a:r>
            <a:r>
              <a:rPr lang="en-US" b="1" dirty="0">
                <a:solidFill>
                  <a:srgbClr val="1F2C8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l-GR" b="1" dirty="0">
                <a:solidFill>
                  <a:srgbClr val="1F2C8F"/>
                </a:solidFill>
                <a:effectLst/>
                <a:cs typeface="Courier New" panose="02070309020205020404" pitchFamily="49" charset="0"/>
              </a:rPr>
              <a:t>.</a:t>
            </a:r>
            <a:endParaRPr lang="en-US" b="1" dirty="0">
              <a:solidFill>
                <a:srgbClr val="1F2C8F"/>
              </a:solidFill>
              <a:effectLst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l-GR" b="1" dirty="0">
                <a:solidFill>
                  <a:srgbClr val="FF0000"/>
                </a:solidFill>
              </a:rPr>
              <a:t>Τι συμβαίνει;</a:t>
            </a:r>
            <a:endParaRPr lang="en-GB" b="1" dirty="0">
              <a:solidFill>
                <a:srgbClr val="FF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C9B404-2FA7-AFC9-449B-9BEC6B10DFAF}"/>
              </a:ext>
            </a:extLst>
          </p:cNvPr>
          <p:cNvSpPr/>
          <p:nvPr/>
        </p:nvSpPr>
        <p:spPr>
          <a:xfrm>
            <a:off x="6777637" y="5658486"/>
            <a:ext cx="902970" cy="70696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ourier"/>
              </a:rPr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24BEC7-EDDA-C412-7539-6A8216570E11}"/>
              </a:ext>
            </a:extLst>
          </p:cNvPr>
          <p:cNvCxnSpPr>
            <a:cxnSpLocks/>
            <a:stCxn id="13" idx="3"/>
            <a:endCxn id="11" idx="1"/>
          </p:cNvCxnSpPr>
          <p:nvPr/>
        </p:nvCxnSpPr>
        <p:spPr>
          <a:xfrm>
            <a:off x="5834004" y="5752331"/>
            <a:ext cx="943633" cy="259637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1066CB4-4250-3385-A403-F68105A32123}"/>
              </a:ext>
            </a:extLst>
          </p:cNvPr>
          <p:cNvSpPr/>
          <p:nvPr/>
        </p:nvSpPr>
        <p:spPr>
          <a:xfrm>
            <a:off x="4931034" y="5577627"/>
            <a:ext cx="902970" cy="3494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ourier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C23F53-EFB5-4E79-F5D0-410FB8E280CF}"/>
              </a:ext>
            </a:extLst>
          </p:cNvPr>
          <p:cNvSpPr txBox="1"/>
          <p:nvPr/>
        </p:nvSpPr>
        <p:spPr>
          <a:xfrm>
            <a:off x="5291056" y="3394686"/>
            <a:ext cx="10351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a=</a:t>
            </a:r>
            <a:r>
              <a:rPr lang="en-GB" sz="2800" b="1" dirty="0">
                <a:solidFill>
                  <a:srgbClr val="116644"/>
                </a:solidFill>
                <a:latin typeface="Courier New" panose="02070309020205020404" pitchFamily="49" charset="0"/>
              </a:rPr>
              <a:t>10</a:t>
            </a:r>
            <a:endParaRPr lang="en-US" sz="2800" dirty="0"/>
          </a:p>
          <a:p>
            <a:r>
              <a:rPr lang="en-GB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b=a</a:t>
            </a:r>
            <a:endParaRPr lang="el-GR" sz="2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b=</a:t>
            </a:r>
            <a:r>
              <a:rPr lang="el-GR" sz="2800" b="1" dirty="0">
                <a:solidFill>
                  <a:srgbClr val="116644"/>
                </a:solidFill>
                <a:latin typeface="Courier New" panose="02070309020205020404" pitchFamily="49" charset="0"/>
              </a:rPr>
              <a:t>6</a:t>
            </a:r>
            <a:endParaRPr lang="en-GB" sz="2800" b="1" dirty="0">
              <a:solidFill>
                <a:srgbClr val="116644"/>
              </a:solidFill>
              <a:latin typeface="Courier New" panose="020703090202050204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58702D-DB76-4938-C5AC-5ED45D9AE406}"/>
              </a:ext>
            </a:extLst>
          </p:cNvPr>
          <p:cNvSpPr/>
          <p:nvPr/>
        </p:nvSpPr>
        <p:spPr>
          <a:xfrm>
            <a:off x="8537794" y="5584105"/>
            <a:ext cx="902970" cy="3494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ourier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5348ED-3EF2-2C9B-63E9-09FF5C2BD4D0}"/>
              </a:ext>
            </a:extLst>
          </p:cNvPr>
          <p:cNvSpPr txBox="1"/>
          <p:nvPr/>
        </p:nvSpPr>
        <p:spPr>
          <a:xfrm rot="860864">
            <a:off x="5726757" y="5570700"/>
            <a:ext cx="1048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Δείκτης</a:t>
            </a:r>
            <a:endParaRPr lang="en-GB" sz="1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187529-6A8A-B2BB-1373-5C380BC73631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 flipV="1">
            <a:off x="7680607" y="5758809"/>
            <a:ext cx="857187" cy="253159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6D0818D-B6F0-BD49-0B26-99562342563C}"/>
              </a:ext>
            </a:extLst>
          </p:cNvPr>
          <p:cNvSpPr txBox="1"/>
          <p:nvPr/>
        </p:nvSpPr>
        <p:spPr>
          <a:xfrm rot="20525582">
            <a:off x="7630230" y="5596456"/>
            <a:ext cx="1048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Δείκτης</a:t>
            </a:r>
            <a:endParaRPr lang="en-GB" sz="1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5D8933-A863-CC4A-E58E-E7B77A68A7A4}"/>
              </a:ext>
            </a:extLst>
          </p:cNvPr>
          <p:cNvCxnSpPr>
            <a:cxnSpLocks/>
            <a:stCxn id="22" idx="1"/>
            <a:endCxn id="15" idx="3"/>
          </p:cNvCxnSpPr>
          <p:nvPr/>
        </p:nvCxnSpPr>
        <p:spPr>
          <a:xfrm flipH="1" flipV="1">
            <a:off x="9440764" y="5758809"/>
            <a:ext cx="883957" cy="160056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30E9440-C4D4-E84B-37BD-44E66A54E9DD}"/>
              </a:ext>
            </a:extLst>
          </p:cNvPr>
          <p:cNvSpPr txBox="1"/>
          <p:nvPr/>
        </p:nvSpPr>
        <p:spPr>
          <a:xfrm rot="624705">
            <a:off x="9257739" y="5535986"/>
            <a:ext cx="1048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Δείκτης</a:t>
            </a:r>
            <a:endParaRPr lang="en-GB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14AD8A-3719-917A-6BDC-B7DE129CB7C7}"/>
              </a:ext>
            </a:extLst>
          </p:cNvPr>
          <p:cNvSpPr/>
          <p:nvPr/>
        </p:nvSpPr>
        <p:spPr>
          <a:xfrm>
            <a:off x="10324721" y="5565383"/>
            <a:ext cx="902970" cy="70696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ourier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E07F0-1CE6-1B87-1F4E-48F45E0E7DEC}"/>
              </a:ext>
            </a:extLst>
          </p:cNvPr>
          <p:cNvSpPr txBox="1"/>
          <p:nvPr/>
        </p:nvSpPr>
        <p:spPr>
          <a:xfrm>
            <a:off x="7055112" y="3372341"/>
            <a:ext cx="436688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000" dirty="0">
                <a:solidFill>
                  <a:srgbClr val="1F2C8F"/>
                </a:solidFill>
                <a:effectLst/>
              </a:rPr>
              <a:t>Όταν </a:t>
            </a:r>
            <a:r>
              <a:rPr lang="el-GR" sz="2000" b="1" dirty="0">
                <a:solidFill>
                  <a:srgbClr val="1F2C8F"/>
                </a:solidFill>
                <a:effectLst/>
              </a:rPr>
              <a:t>αναθέτω</a:t>
            </a:r>
            <a:r>
              <a:rPr lang="el-GR" sz="2000" dirty="0">
                <a:solidFill>
                  <a:srgbClr val="1F2C8F"/>
                </a:solidFill>
                <a:effectLst/>
              </a:rPr>
              <a:t> </a:t>
            </a:r>
            <a:r>
              <a:rPr lang="el-GR" sz="2000" b="1" dirty="0">
                <a:solidFill>
                  <a:srgbClr val="1F2C8F"/>
                </a:solidFill>
                <a:effectLst/>
              </a:rPr>
              <a:t>μια νέα τιμή </a:t>
            </a:r>
            <a:r>
              <a:rPr lang="el-GR" sz="2000" dirty="0">
                <a:solidFill>
                  <a:srgbClr val="1F2C8F"/>
                </a:solidFill>
                <a:effectLst/>
              </a:rPr>
              <a:t>στη </a:t>
            </a:r>
            <a:r>
              <a:rPr lang="en-US" sz="2000" b="1" dirty="0">
                <a:solidFill>
                  <a:srgbClr val="1F2C8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l-GR" sz="2000" dirty="0">
                <a:solidFill>
                  <a:srgbClr val="1F2C8F"/>
                </a:solidFill>
                <a:effectLst/>
              </a:rPr>
              <a:t>, η παλιά ανάθεση </a:t>
            </a:r>
            <a:r>
              <a:rPr lang="el-GR" sz="2000" b="1" u="sng" dirty="0">
                <a:solidFill>
                  <a:srgbClr val="1F2C8F"/>
                </a:solidFill>
                <a:effectLst/>
              </a:rPr>
              <a:t>αντικαθίσταται εξ' ολοκλήρου</a:t>
            </a:r>
            <a:r>
              <a:rPr lang="en-US" sz="2000" dirty="0">
                <a:solidFill>
                  <a:srgbClr val="1F2C8F"/>
                </a:solidFill>
                <a:effectLst/>
              </a:rPr>
              <a:t>.</a:t>
            </a:r>
            <a:endParaRPr lang="el-GR" sz="2000" dirty="0">
              <a:solidFill>
                <a:srgbClr val="1F2C8F"/>
              </a:solidFill>
              <a:effectLst/>
            </a:endParaRPr>
          </a:p>
          <a:p>
            <a:pPr>
              <a:buNone/>
            </a:pPr>
            <a:r>
              <a:rPr lang="el-GR" sz="2000" dirty="0">
                <a:solidFill>
                  <a:srgbClr val="1F2C8F"/>
                </a:solidFill>
              </a:rPr>
              <a:t>Έτσι, η τιμή στην οποία δείχνει η </a:t>
            </a:r>
            <a:r>
              <a:rPr lang="en-US" sz="2000" b="1" dirty="0">
                <a:solidFill>
                  <a:srgbClr val="1F2C8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solidFill>
                  <a:srgbClr val="1F2C8F"/>
                </a:solidFill>
              </a:rPr>
              <a:t> </a:t>
            </a:r>
            <a:r>
              <a:rPr lang="el-GR" sz="2000" b="1" dirty="0">
                <a:solidFill>
                  <a:srgbClr val="1F2C8F"/>
                </a:solidFill>
              </a:rPr>
              <a:t>δεν επηρεάζεται</a:t>
            </a:r>
            <a:r>
              <a:rPr lang="el-GR" sz="2000" dirty="0">
                <a:solidFill>
                  <a:srgbClr val="1F2C8F"/>
                </a:solidFill>
              </a:rPr>
              <a:t>.</a:t>
            </a:r>
            <a:endParaRPr lang="el-GR" sz="2000" dirty="0">
              <a:solidFill>
                <a:srgbClr val="1F2C8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37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/>
      <p:bldP spid="18" grpId="0"/>
      <p:bldP spid="18" grpId="1"/>
      <p:bldP spid="20" grpId="0"/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67D15-1154-A605-7E9A-9F2AEDBF3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2602F-2221-6FBE-E1DE-0E080C881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Ανάθεση ολόκληρης λίστας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B138A-9971-0820-1B83-9BCF60808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4400" y="2255521"/>
            <a:ext cx="9367239" cy="4009104"/>
          </a:xfrm>
        </p:spPr>
        <p:txBody>
          <a:bodyPr/>
          <a:lstStyle/>
          <a:p>
            <a:r>
              <a:rPr lang="el-GR" dirty="0"/>
              <a:t>Στην πραγματικότητα, αν αναθέσω μια ολόκληρη λίστα στη </a:t>
            </a:r>
            <a:r>
              <a:rPr lang="en-US" dirty="0"/>
              <a:t>b, </a:t>
            </a:r>
            <a:r>
              <a:rPr lang="el-GR" dirty="0"/>
              <a:t>θα συμβεί το ίδιο.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3F843-B42A-935A-728A-552E47300F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9AEED9-15E2-EA19-AA4C-DB64E6D048BD}"/>
              </a:ext>
            </a:extLst>
          </p:cNvPr>
          <p:cNvSpPr txBox="1"/>
          <p:nvPr/>
        </p:nvSpPr>
        <p:spPr>
          <a:xfrm>
            <a:off x="914400" y="3333566"/>
            <a:ext cx="24276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a=[</a:t>
            </a:r>
            <a:r>
              <a:rPr lang="en-GB" b="1" dirty="0">
                <a:solidFill>
                  <a:srgbClr val="116644"/>
                </a:solidFill>
                <a:latin typeface="Courier New" panose="02070309020205020404" pitchFamily="49" charset="0"/>
              </a:rPr>
              <a:t>3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b="1" dirty="0">
                <a:solidFill>
                  <a:srgbClr val="116644"/>
                </a:solidFill>
                <a:latin typeface="Courier New" panose="02070309020205020404" pitchFamily="49" charset="0"/>
              </a:rPr>
              <a:t>6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b="1" dirty="0">
                <a:solidFill>
                  <a:srgbClr val="116644"/>
                </a:solidFill>
                <a:latin typeface="Courier New" panose="02070309020205020404" pitchFamily="49" charset="0"/>
              </a:rPr>
              <a:t>7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pPr>
              <a:buNone/>
            </a:pP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b=a</a:t>
            </a:r>
          </a:p>
          <a:p>
            <a:pPr>
              <a:buNone/>
            </a:pP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b=[</a:t>
            </a:r>
            <a:r>
              <a:rPr lang="en-GB" b="1" dirty="0">
                <a:solidFill>
                  <a:srgbClr val="116644"/>
                </a:solidFill>
                <a:latin typeface="Courier New" panose="02070309020205020404" pitchFamily="49" charset="0"/>
              </a:rPr>
              <a:t>4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b="1" dirty="0">
                <a:solidFill>
                  <a:srgbClr val="116644"/>
                </a:solidFill>
                <a:latin typeface="Courier New" panose="02070309020205020404" pitchFamily="49" charset="0"/>
              </a:rPr>
              <a:t>9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pPr>
              <a:buNone/>
            </a:pPr>
            <a:r>
              <a:rPr lang="en-GB" b="1" dirty="0">
                <a:solidFill>
                  <a:srgbClr val="6A5221"/>
                </a:solidFill>
                <a:latin typeface="Courier New" panose="02070309020205020404" pitchFamily="49" charset="0"/>
              </a:rPr>
              <a:t>print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pPr>
              <a:buNone/>
            </a:pPr>
            <a:r>
              <a:rPr lang="el-GR" dirty="0">
                <a:solidFill>
                  <a:srgbClr val="000000"/>
                </a:solidFill>
                <a:latin typeface="Courier New" panose="02070309020205020404" pitchFamily="49" charset="0"/>
              </a:rPr>
              <a:t>[3, 6, 7]</a:t>
            </a:r>
          </a:p>
          <a:p>
            <a:pPr>
              <a:buNone/>
            </a:pPr>
            <a:r>
              <a:rPr lang="el-GR" b="1" dirty="0">
                <a:solidFill>
                  <a:srgbClr val="1F2C8F"/>
                </a:solidFill>
              </a:rPr>
              <a:t>Και πάλι το </a:t>
            </a:r>
            <a:r>
              <a:rPr lang="en-US" b="1" dirty="0">
                <a:solidFill>
                  <a:srgbClr val="1F2C8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dirty="0">
                <a:solidFill>
                  <a:srgbClr val="1F2C8F"/>
                </a:solidFill>
              </a:rPr>
              <a:t> </a:t>
            </a:r>
            <a:r>
              <a:rPr lang="el-GR" b="1" dirty="0">
                <a:solidFill>
                  <a:srgbClr val="1F2C8F"/>
                </a:solidFill>
              </a:rPr>
              <a:t>δεν άλλαξε μαζί με το </a:t>
            </a:r>
            <a:r>
              <a:rPr lang="en-US" b="1" dirty="0">
                <a:solidFill>
                  <a:srgbClr val="1F2C8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l-GR" b="1" dirty="0">
                <a:solidFill>
                  <a:srgbClr val="1F2C8F"/>
                </a:solidFill>
                <a:cs typeface="Courier New" panose="02070309020205020404" pitchFamily="49" charset="0"/>
              </a:rPr>
              <a:t>.</a:t>
            </a:r>
            <a:endParaRPr lang="en-US" b="1" dirty="0">
              <a:solidFill>
                <a:srgbClr val="1F2C8F"/>
              </a:solidFill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l-GR" b="1" dirty="0">
                <a:solidFill>
                  <a:srgbClr val="FF0000"/>
                </a:solidFill>
              </a:rPr>
              <a:t>Τι συμβαίνει αυτή τη φορά;</a:t>
            </a:r>
            <a:endParaRPr lang="en-GB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E1AD57-4BE9-88FD-38ED-394749C8F3BB}"/>
              </a:ext>
            </a:extLst>
          </p:cNvPr>
          <p:cNvSpPr/>
          <p:nvPr/>
        </p:nvSpPr>
        <p:spPr>
          <a:xfrm>
            <a:off x="5714834" y="5743123"/>
            <a:ext cx="1839502" cy="70696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Courier"/>
              </a:rPr>
              <a:t>[3, 6, 7]</a:t>
            </a:r>
            <a:endParaRPr lang="en-US" sz="2400" b="1" dirty="0">
              <a:latin typeface="Courier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B35C9C-873A-9A74-2D3F-20F8CEE58D90}"/>
              </a:ext>
            </a:extLst>
          </p:cNvPr>
          <p:cNvCxnSpPr>
            <a:cxnSpLocks/>
            <a:stCxn id="13" idx="3"/>
            <a:endCxn id="11" idx="1"/>
          </p:cNvCxnSpPr>
          <p:nvPr/>
        </p:nvCxnSpPr>
        <p:spPr>
          <a:xfrm>
            <a:off x="4734207" y="5806556"/>
            <a:ext cx="980627" cy="290049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5F7D3A0-AD2F-EDC3-DC7D-6AB72A9F7FB5}"/>
              </a:ext>
            </a:extLst>
          </p:cNvPr>
          <p:cNvSpPr/>
          <p:nvPr/>
        </p:nvSpPr>
        <p:spPr>
          <a:xfrm>
            <a:off x="3831237" y="5631852"/>
            <a:ext cx="902970" cy="3494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ourier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81DBB9-2807-FCAC-0C75-32CB6378270A}"/>
              </a:ext>
            </a:extLst>
          </p:cNvPr>
          <p:cNvSpPr txBox="1"/>
          <p:nvPr/>
        </p:nvSpPr>
        <p:spPr>
          <a:xfrm>
            <a:off x="3831237" y="3158614"/>
            <a:ext cx="26713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a=[</a:t>
            </a:r>
            <a:r>
              <a:rPr lang="en-GB" sz="2800" b="1" dirty="0">
                <a:solidFill>
                  <a:srgbClr val="116644"/>
                </a:solidFill>
                <a:latin typeface="Courier New" panose="02070309020205020404" pitchFamily="49" charset="0"/>
              </a:rPr>
              <a:t>3</a:t>
            </a:r>
            <a:r>
              <a:rPr lang="en-GB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2800" b="1" dirty="0">
                <a:solidFill>
                  <a:srgbClr val="116644"/>
                </a:solidFill>
                <a:latin typeface="Courier New" panose="02070309020205020404" pitchFamily="49" charset="0"/>
              </a:rPr>
              <a:t>6</a:t>
            </a:r>
            <a:r>
              <a:rPr lang="en-GB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2800" b="1" dirty="0">
                <a:solidFill>
                  <a:srgbClr val="116644"/>
                </a:solidFill>
                <a:latin typeface="Courier New" panose="02070309020205020404" pitchFamily="49" charset="0"/>
              </a:rPr>
              <a:t>7</a:t>
            </a:r>
            <a:r>
              <a:rPr lang="en-GB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  <a:endParaRPr lang="en-US" sz="2800" dirty="0"/>
          </a:p>
          <a:p>
            <a:r>
              <a:rPr lang="en-GB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b=a</a:t>
            </a:r>
            <a:endParaRPr lang="el-GR" sz="2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b=[</a:t>
            </a:r>
            <a:r>
              <a:rPr lang="en-GB" sz="2800" b="1" dirty="0">
                <a:solidFill>
                  <a:srgbClr val="116644"/>
                </a:solidFill>
                <a:latin typeface="Courier New" panose="02070309020205020404" pitchFamily="49" charset="0"/>
              </a:rPr>
              <a:t>4</a:t>
            </a:r>
            <a:r>
              <a:rPr lang="en-GB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2800" b="1" dirty="0">
                <a:solidFill>
                  <a:srgbClr val="116644"/>
                </a:solidFill>
                <a:latin typeface="Courier New" panose="02070309020205020404" pitchFamily="49" charset="0"/>
              </a:rPr>
              <a:t>9</a:t>
            </a:r>
            <a:r>
              <a:rPr lang="en-GB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  <a:endParaRPr lang="en-GB" sz="2800" b="1" dirty="0">
              <a:solidFill>
                <a:srgbClr val="116644"/>
              </a:solidFill>
              <a:latin typeface="Courier New" panose="020703090202050204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865890-4188-70AD-6543-046D79234EA9}"/>
              </a:ext>
            </a:extLst>
          </p:cNvPr>
          <p:cNvSpPr/>
          <p:nvPr/>
        </p:nvSpPr>
        <p:spPr>
          <a:xfrm>
            <a:off x="8418314" y="5649517"/>
            <a:ext cx="902970" cy="3494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ourier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1E70CF-FE65-CA50-A03E-EE764C8F099E}"/>
              </a:ext>
            </a:extLst>
          </p:cNvPr>
          <p:cNvSpPr txBox="1"/>
          <p:nvPr/>
        </p:nvSpPr>
        <p:spPr>
          <a:xfrm rot="860864">
            <a:off x="4679121" y="5653231"/>
            <a:ext cx="1048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Δείκτης</a:t>
            </a:r>
            <a:endParaRPr lang="en-GB" sz="1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D0DDA3-F7FE-971A-63B2-1A970E0365CB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 flipV="1">
            <a:off x="7554336" y="5824221"/>
            <a:ext cx="863978" cy="272384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2AD59D2-7DEA-5C28-F4D6-816C22C53C88}"/>
              </a:ext>
            </a:extLst>
          </p:cNvPr>
          <p:cNvSpPr txBox="1"/>
          <p:nvPr/>
        </p:nvSpPr>
        <p:spPr>
          <a:xfrm rot="20525582">
            <a:off x="7540194" y="5656546"/>
            <a:ext cx="1048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Δείκτης</a:t>
            </a:r>
            <a:endParaRPr lang="en-GB" sz="1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1A6D2DB-129C-1714-9CEC-58C88E3602DE}"/>
              </a:ext>
            </a:extLst>
          </p:cNvPr>
          <p:cNvCxnSpPr>
            <a:cxnSpLocks/>
            <a:stCxn id="22" idx="1"/>
            <a:endCxn id="15" idx="3"/>
          </p:cNvCxnSpPr>
          <p:nvPr/>
        </p:nvCxnSpPr>
        <p:spPr>
          <a:xfrm flipH="1" flipV="1">
            <a:off x="9321284" y="5824221"/>
            <a:ext cx="855305" cy="261851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D0D6CC9-92E9-A5D8-7CC1-5D1440802B17}"/>
              </a:ext>
            </a:extLst>
          </p:cNvPr>
          <p:cNvSpPr txBox="1"/>
          <p:nvPr/>
        </p:nvSpPr>
        <p:spPr>
          <a:xfrm rot="1070460">
            <a:off x="9172997" y="5646837"/>
            <a:ext cx="1048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Δείκτης</a:t>
            </a:r>
            <a:endParaRPr lang="en-GB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ADCD37-03CA-EBA7-5AED-E45375DAFD79}"/>
              </a:ext>
            </a:extLst>
          </p:cNvPr>
          <p:cNvSpPr/>
          <p:nvPr/>
        </p:nvSpPr>
        <p:spPr>
          <a:xfrm>
            <a:off x="10176589" y="5732590"/>
            <a:ext cx="1186834" cy="70696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Courier"/>
              </a:rPr>
              <a:t>[4,9]</a:t>
            </a:r>
            <a:endParaRPr lang="en-US" sz="2400" b="1" dirty="0">
              <a:latin typeface="Couri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5761F-3218-8F3F-6C8A-AE539D0E4178}"/>
              </a:ext>
            </a:extLst>
          </p:cNvPr>
          <p:cNvSpPr txBox="1"/>
          <p:nvPr/>
        </p:nvSpPr>
        <p:spPr>
          <a:xfrm>
            <a:off x="6901885" y="3158614"/>
            <a:ext cx="41753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000" dirty="0">
                <a:solidFill>
                  <a:srgbClr val="1F2C8F"/>
                </a:solidFill>
                <a:effectLst/>
              </a:rPr>
              <a:t>Επειδή </a:t>
            </a:r>
            <a:r>
              <a:rPr lang="el-GR" sz="2000" b="1" dirty="0">
                <a:solidFill>
                  <a:srgbClr val="1F2C8F"/>
                </a:solidFill>
                <a:effectLst/>
              </a:rPr>
              <a:t>αναθέτω</a:t>
            </a:r>
            <a:r>
              <a:rPr lang="el-GR" sz="2000" dirty="0">
                <a:solidFill>
                  <a:srgbClr val="1F2C8F"/>
                </a:solidFill>
                <a:effectLst/>
              </a:rPr>
              <a:t> μια </a:t>
            </a:r>
            <a:r>
              <a:rPr lang="el-GR" sz="2000" b="1" u="sng" dirty="0">
                <a:solidFill>
                  <a:srgbClr val="1F2C8F"/>
                </a:solidFill>
                <a:effectLst/>
              </a:rPr>
              <a:t>ολόκληρη</a:t>
            </a:r>
            <a:r>
              <a:rPr lang="el-GR" sz="2000" dirty="0">
                <a:solidFill>
                  <a:srgbClr val="1F2C8F"/>
                </a:solidFill>
                <a:effectLst/>
              </a:rPr>
              <a:t> λίστα στη </a:t>
            </a:r>
            <a:r>
              <a:rPr lang="en-US" sz="2000" b="1" dirty="0">
                <a:solidFill>
                  <a:srgbClr val="1F2C8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l-GR" sz="2000" dirty="0">
                <a:solidFill>
                  <a:srgbClr val="1F2C8F"/>
                </a:solidFill>
                <a:effectLst/>
              </a:rPr>
              <a:t>, η παλιά ανάθεση </a:t>
            </a:r>
            <a:r>
              <a:rPr lang="el-GR" sz="2000" b="1" u="sng" dirty="0">
                <a:solidFill>
                  <a:srgbClr val="1F2C8F"/>
                </a:solidFill>
                <a:effectLst/>
              </a:rPr>
              <a:t>αντικαθίσταται και πάλι</a:t>
            </a:r>
            <a:r>
              <a:rPr lang="el-GR" sz="2000" b="1" u="sng" dirty="0">
                <a:solidFill>
                  <a:srgbClr val="1F2C8F"/>
                </a:solidFill>
              </a:rPr>
              <a:t> εξ’</a:t>
            </a:r>
            <a:r>
              <a:rPr lang="el-GR" sz="2000" b="1" u="sng" dirty="0">
                <a:solidFill>
                  <a:srgbClr val="1F2C8F"/>
                </a:solidFill>
                <a:effectLst/>
              </a:rPr>
              <a:t> ολοκλήρου</a:t>
            </a:r>
            <a:r>
              <a:rPr lang="en-US" sz="2000" dirty="0">
                <a:solidFill>
                  <a:srgbClr val="1F2C8F"/>
                </a:solidFill>
                <a:effectLst/>
              </a:rPr>
              <a:t>.</a:t>
            </a:r>
            <a:endParaRPr lang="el-GR" sz="2000" dirty="0">
              <a:solidFill>
                <a:srgbClr val="1F2C8F"/>
              </a:solidFill>
              <a:effectLst/>
            </a:endParaRPr>
          </a:p>
          <a:p>
            <a:pPr>
              <a:buNone/>
            </a:pPr>
            <a:r>
              <a:rPr lang="el-GR" sz="2000" dirty="0">
                <a:solidFill>
                  <a:srgbClr val="1F2C8F"/>
                </a:solidFill>
              </a:rPr>
              <a:t>Έτσι, η τιμή στην οποία δείχνει η </a:t>
            </a:r>
            <a:r>
              <a:rPr lang="en-US" sz="2000" b="1" dirty="0">
                <a:solidFill>
                  <a:srgbClr val="1F2C8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solidFill>
                  <a:srgbClr val="1F2C8F"/>
                </a:solidFill>
              </a:rPr>
              <a:t> </a:t>
            </a:r>
            <a:r>
              <a:rPr lang="el-GR" sz="2000" dirty="0">
                <a:solidFill>
                  <a:srgbClr val="1F2C8F"/>
                </a:solidFill>
              </a:rPr>
              <a:t>πάλι </a:t>
            </a:r>
            <a:r>
              <a:rPr lang="el-GR" sz="2000" b="1" u="sng" dirty="0">
                <a:solidFill>
                  <a:srgbClr val="1F2C8F"/>
                </a:solidFill>
              </a:rPr>
              <a:t>δεν επηρεάζεται</a:t>
            </a:r>
            <a:r>
              <a:rPr lang="el-GR" sz="2000" dirty="0">
                <a:solidFill>
                  <a:srgbClr val="1F2C8F"/>
                </a:solidFill>
              </a:rPr>
              <a:t>.</a:t>
            </a:r>
            <a:endParaRPr lang="el-GR" sz="2000" dirty="0">
              <a:solidFill>
                <a:srgbClr val="1F2C8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20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/>
      <p:bldP spid="18" grpId="0"/>
      <p:bldP spid="18" grpId="1"/>
      <p:bldP spid="20" grpId="0"/>
      <p:bldP spid="2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DB25D-8A14-6F44-2496-71777FEEB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E675D-C081-31BA-7F71-92F5FDE52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πρόβλημα: τροποποίηση αντικειμένου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E0B8B-BE5C-F924-D118-027AFC13F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4400" y="2255521"/>
            <a:ext cx="9367239" cy="4009104"/>
          </a:xfrm>
        </p:spPr>
        <p:txBody>
          <a:bodyPr/>
          <a:lstStyle/>
          <a:p>
            <a:r>
              <a:rPr lang="el-GR" dirty="0"/>
              <a:t>Πότε λοιπόν εμφανίζεται το φαινόμενο που είδαμε αρχικά</a:t>
            </a:r>
            <a:r>
              <a:rPr lang="en-US" dirty="0"/>
              <a:t>;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13B47-072C-70D7-4F8E-F6B0710329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4273DC-81A8-946E-74ED-A28A3D6068FF}"/>
              </a:ext>
            </a:extLst>
          </p:cNvPr>
          <p:cNvSpPr txBox="1"/>
          <p:nvPr/>
        </p:nvSpPr>
        <p:spPr>
          <a:xfrm>
            <a:off x="914400" y="3333566"/>
            <a:ext cx="29121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a=[</a:t>
            </a:r>
            <a:r>
              <a:rPr lang="en-GB" b="1" dirty="0">
                <a:solidFill>
                  <a:srgbClr val="116644"/>
                </a:solidFill>
                <a:latin typeface="Courier New" panose="02070309020205020404" pitchFamily="49" charset="0"/>
              </a:rPr>
              <a:t>3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b="1" dirty="0">
                <a:solidFill>
                  <a:srgbClr val="116644"/>
                </a:solidFill>
                <a:latin typeface="Courier New" panose="02070309020205020404" pitchFamily="49" charset="0"/>
              </a:rPr>
              <a:t>6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b="1" dirty="0">
                <a:solidFill>
                  <a:srgbClr val="116644"/>
                </a:solidFill>
                <a:latin typeface="Courier New" panose="02070309020205020404" pitchFamily="49" charset="0"/>
              </a:rPr>
              <a:t>7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pPr>
              <a:buNone/>
            </a:pP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b=a</a:t>
            </a:r>
          </a:p>
          <a:p>
            <a:pPr>
              <a:buNone/>
            </a:pP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b[</a:t>
            </a:r>
            <a:r>
              <a:rPr lang="el-GR" b="1" dirty="0">
                <a:solidFill>
                  <a:srgbClr val="116644"/>
                </a:solidFill>
                <a:latin typeface="Courier New" panose="02070309020205020404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] =</a:t>
            </a:r>
            <a:r>
              <a:rPr lang="el-GR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116644"/>
                </a:solidFill>
                <a:latin typeface="Courier New" panose="02070309020205020404" pitchFamily="49" charset="0"/>
              </a:rPr>
              <a:t>9</a:t>
            </a:r>
            <a:endParaRPr lang="en-GB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en-GB" b="1" dirty="0">
                <a:solidFill>
                  <a:srgbClr val="6A5221"/>
                </a:solidFill>
                <a:latin typeface="Courier New" panose="02070309020205020404" pitchFamily="49" charset="0"/>
              </a:rPr>
              <a:t>print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pPr>
              <a:buNone/>
            </a:pPr>
            <a:r>
              <a:rPr lang="el-GR" dirty="0">
                <a:solidFill>
                  <a:srgbClr val="000000"/>
                </a:solidFill>
                <a:latin typeface="Courier New" panose="02070309020205020404" pitchFamily="49" charset="0"/>
              </a:rPr>
              <a:t>[3, 9, 7]</a:t>
            </a:r>
          </a:p>
          <a:p>
            <a:pPr>
              <a:buNone/>
            </a:pPr>
            <a:r>
              <a:rPr lang="el-GR" b="1" dirty="0">
                <a:solidFill>
                  <a:srgbClr val="1F2C8F"/>
                </a:solidFill>
              </a:rPr>
              <a:t>Τώρα το </a:t>
            </a:r>
            <a:r>
              <a:rPr lang="en-US" b="1" dirty="0">
                <a:solidFill>
                  <a:srgbClr val="1F2C8F"/>
                </a:solidFill>
                <a:latin typeface="Courier"/>
              </a:rPr>
              <a:t>a</a:t>
            </a:r>
            <a:r>
              <a:rPr lang="en-US" b="1" dirty="0">
                <a:solidFill>
                  <a:srgbClr val="1F2C8F"/>
                </a:solidFill>
              </a:rPr>
              <a:t> </a:t>
            </a:r>
            <a:r>
              <a:rPr lang="el-GR" b="1" dirty="0">
                <a:solidFill>
                  <a:srgbClr val="1F2C8F"/>
                </a:solidFill>
              </a:rPr>
              <a:t>άλλαξε μαζί με το </a:t>
            </a:r>
            <a:r>
              <a:rPr lang="en-US" b="1" dirty="0">
                <a:solidFill>
                  <a:srgbClr val="1F2C8F"/>
                </a:solidFill>
                <a:latin typeface="Courier"/>
              </a:rPr>
              <a:t>b</a:t>
            </a:r>
            <a:r>
              <a:rPr lang="el-GR" b="1" dirty="0">
                <a:solidFill>
                  <a:srgbClr val="1F2C8F"/>
                </a:solidFill>
                <a:cs typeface="Courier New" panose="02070309020205020404" pitchFamily="49" charset="0"/>
              </a:rPr>
              <a:t>.</a:t>
            </a:r>
          </a:p>
          <a:p>
            <a:pPr>
              <a:buNone/>
            </a:pPr>
            <a:r>
              <a:rPr lang="el-GR" b="1" dirty="0">
                <a:solidFill>
                  <a:srgbClr val="1F2C8F"/>
                </a:solidFill>
                <a:cs typeface="Courier New" panose="02070309020205020404" pitchFamily="49" charset="0"/>
              </a:rPr>
              <a:t>Ας δούμε τι συνέβη</a:t>
            </a:r>
            <a:r>
              <a:rPr lang="en-US" b="1" dirty="0">
                <a:solidFill>
                  <a:srgbClr val="1F2C8F"/>
                </a:solidFill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7D2447-6F33-FC68-A675-73609E4487C0}"/>
              </a:ext>
            </a:extLst>
          </p:cNvPr>
          <p:cNvSpPr/>
          <p:nvPr/>
        </p:nvSpPr>
        <p:spPr>
          <a:xfrm>
            <a:off x="7033756" y="5648222"/>
            <a:ext cx="1839502" cy="70696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Courier"/>
              </a:rPr>
              <a:t>[3, 6, 7]</a:t>
            </a:r>
            <a:endParaRPr lang="en-US" sz="2400" b="1" dirty="0">
              <a:latin typeface="Courier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08F662-A739-24BC-4222-E1C916E0EEC7}"/>
              </a:ext>
            </a:extLst>
          </p:cNvPr>
          <p:cNvCxnSpPr>
            <a:cxnSpLocks/>
            <a:stCxn id="13" idx="3"/>
            <a:endCxn id="11" idx="1"/>
          </p:cNvCxnSpPr>
          <p:nvPr/>
        </p:nvCxnSpPr>
        <p:spPr>
          <a:xfrm>
            <a:off x="6053129" y="5711655"/>
            <a:ext cx="980627" cy="290049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AA408F9-3483-FB7F-C496-04B631920A5C}"/>
              </a:ext>
            </a:extLst>
          </p:cNvPr>
          <p:cNvSpPr/>
          <p:nvPr/>
        </p:nvSpPr>
        <p:spPr>
          <a:xfrm>
            <a:off x="5150159" y="5536951"/>
            <a:ext cx="902970" cy="3494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ourier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85543D-2949-4A72-BA01-B9EBC8AAC29C}"/>
              </a:ext>
            </a:extLst>
          </p:cNvPr>
          <p:cNvSpPr txBox="1"/>
          <p:nvPr/>
        </p:nvSpPr>
        <p:spPr>
          <a:xfrm>
            <a:off x="4383293" y="3101079"/>
            <a:ext cx="26713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a=[</a:t>
            </a:r>
            <a:r>
              <a:rPr lang="en-GB" sz="2800" b="1" dirty="0">
                <a:solidFill>
                  <a:srgbClr val="116644"/>
                </a:solidFill>
                <a:latin typeface="Courier New" panose="02070309020205020404" pitchFamily="49" charset="0"/>
              </a:rPr>
              <a:t>3</a:t>
            </a:r>
            <a:r>
              <a:rPr lang="en-GB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2800" b="1" dirty="0">
                <a:solidFill>
                  <a:srgbClr val="116644"/>
                </a:solidFill>
                <a:latin typeface="Courier New" panose="02070309020205020404" pitchFamily="49" charset="0"/>
              </a:rPr>
              <a:t>6</a:t>
            </a:r>
            <a:r>
              <a:rPr lang="en-GB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2800" b="1" dirty="0">
                <a:solidFill>
                  <a:srgbClr val="116644"/>
                </a:solidFill>
                <a:latin typeface="Courier New" panose="02070309020205020404" pitchFamily="49" charset="0"/>
              </a:rPr>
              <a:t>7</a:t>
            </a:r>
            <a:r>
              <a:rPr lang="en-GB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  <a:endParaRPr lang="en-US" sz="2800" dirty="0"/>
          </a:p>
          <a:p>
            <a:r>
              <a:rPr lang="en-GB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b=a</a:t>
            </a:r>
            <a:endParaRPr lang="el-GR" sz="2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en-GB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b[</a:t>
            </a:r>
            <a:r>
              <a:rPr lang="el-GR" sz="2800" b="1" dirty="0">
                <a:solidFill>
                  <a:srgbClr val="116644"/>
                </a:solidFill>
                <a:latin typeface="Courier New" panose="02070309020205020404" pitchFamily="49" charset="0"/>
              </a:rPr>
              <a:t>1</a:t>
            </a:r>
            <a:r>
              <a:rPr lang="en-GB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</a:t>
            </a:r>
            <a:r>
              <a:rPr lang="el-GR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800" b="1" dirty="0">
                <a:solidFill>
                  <a:srgbClr val="116644"/>
                </a:solidFill>
                <a:latin typeface="Courier New" panose="02070309020205020404" pitchFamily="49" charset="0"/>
              </a:rPr>
              <a:t>9</a:t>
            </a:r>
            <a:endParaRPr lang="en-GB" sz="2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27E074-7C5D-5E98-AD41-455FEF8E38E7}"/>
              </a:ext>
            </a:extLst>
          </p:cNvPr>
          <p:cNvSpPr/>
          <p:nvPr/>
        </p:nvSpPr>
        <p:spPr>
          <a:xfrm>
            <a:off x="9737236" y="5554616"/>
            <a:ext cx="902970" cy="3494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ourier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3D26F8-3852-B999-D44D-54162C1D097B}"/>
              </a:ext>
            </a:extLst>
          </p:cNvPr>
          <p:cNvSpPr txBox="1"/>
          <p:nvPr/>
        </p:nvSpPr>
        <p:spPr>
          <a:xfrm rot="860864">
            <a:off x="5998043" y="5558330"/>
            <a:ext cx="1048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Δείκτης</a:t>
            </a:r>
            <a:endParaRPr lang="en-GB" sz="1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97D065-F85E-4A75-98E9-2D8F9BB7B303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 flipV="1">
            <a:off x="8873258" y="5729320"/>
            <a:ext cx="863978" cy="272384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93FA870-D901-9167-A665-F27C2DE54E7C}"/>
              </a:ext>
            </a:extLst>
          </p:cNvPr>
          <p:cNvSpPr txBox="1"/>
          <p:nvPr/>
        </p:nvSpPr>
        <p:spPr>
          <a:xfrm rot="20525582">
            <a:off x="8859116" y="5561645"/>
            <a:ext cx="1048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Δείκτης</a:t>
            </a:r>
            <a:endParaRPr lang="en-GB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EDFC92-BB5C-C03B-7ADF-A73375668CA0}"/>
              </a:ext>
            </a:extLst>
          </p:cNvPr>
          <p:cNvSpPr txBox="1"/>
          <p:nvPr/>
        </p:nvSpPr>
        <p:spPr>
          <a:xfrm>
            <a:off x="6954591" y="3124485"/>
            <a:ext cx="447143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dirty="0">
                <a:solidFill>
                  <a:srgbClr val="1F2C8F"/>
                </a:solidFill>
                <a:effectLst/>
              </a:rPr>
              <a:t>Επειδή </a:t>
            </a:r>
            <a:r>
              <a:rPr lang="el-GR" b="1" u="sng" dirty="0">
                <a:solidFill>
                  <a:srgbClr val="1F2C8F"/>
                </a:solidFill>
              </a:rPr>
              <a:t>τροποποιώ</a:t>
            </a:r>
            <a:r>
              <a:rPr lang="el-GR" dirty="0">
                <a:solidFill>
                  <a:srgbClr val="1F2C8F"/>
                </a:solidFill>
              </a:rPr>
              <a:t> τη </a:t>
            </a:r>
            <a:r>
              <a:rPr lang="el-GR" dirty="0">
                <a:solidFill>
                  <a:srgbClr val="1F2C8F"/>
                </a:solidFill>
                <a:effectLst/>
              </a:rPr>
              <a:t>λίστα στην οποία δείχνει η </a:t>
            </a:r>
            <a:r>
              <a:rPr lang="en-US" b="1" dirty="0">
                <a:solidFill>
                  <a:srgbClr val="1F2C8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l-GR" dirty="0">
                <a:solidFill>
                  <a:srgbClr val="1F2C8F"/>
                </a:solidFill>
                <a:effectLst/>
              </a:rPr>
              <a:t>, αντί να αναθέσω μια ολόκληρη νέα λίστα, </a:t>
            </a:r>
            <a:r>
              <a:rPr lang="el-GR" b="1" u="sng" dirty="0">
                <a:solidFill>
                  <a:srgbClr val="1F2C8F"/>
                </a:solidFill>
                <a:effectLst/>
              </a:rPr>
              <a:t>η ανάθεση ΔΙΑΤΗΡΕΙΤΑΙ</a:t>
            </a:r>
            <a:r>
              <a:rPr lang="en-US" dirty="0">
                <a:solidFill>
                  <a:srgbClr val="1F2C8F"/>
                </a:solidFill>
                <a:effectLst/>
              </a:rPr>
              <a:t>.</a:t>
            </a:r>
            <a:endParaRPr lang="el-GR" dirty="0">
              <a:solidFill>
                <a:srgbClr val="1F2C8F"/>
              </a:solidFill>
              <a:effectLst/>
            </a:endParaRPr>
          </a:p>
          <a:p>
            <a:pPr>
              <a:buNone/>
            </a:pPr>
            <a:r>
              <a:rPr lang="el-GR" dirty="0">
                <a:solidFill>
                  <a:srgbClr val="1F2C8F"/>
                </a:solidFill>
              </a:rPr>
              <a:t>Έτσι, και τα δυο ονόματα </a:t>
            </a:r>
            <a:r>
              <a:rPr lang="el-GR" b="1" dirty="0">
                <a:solidFill>
                  <a:srgbClr val="1F2C8F"/>
                </a:solidFill>
              </a:rPr>
              <a:t>συνεχίζουν να δείχνουν στην ίδια, τροποποιημένη λίστα</a:t>
            </a:r>
            <a:r>
              <a:rPr lang="el-GR" dirty="0">
                <a:solidFill>
                  <a:srgbClr val="1F2C8F"/>
                </a:solidFill>
              </a:rPr>
              <a:t>.</a:t>
            </a:r>
            <a:endParaRPr lang="el-GR" dirty="0">
              <a:solidFill>
                <a:srgbClr val="1F2C8F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D56372-4E3F-88EE-D7E5-91526147BD0B}"/>
              </a:ext>
            </a:extLst>
          </p:cNvPr>
          <p:cNvSpPr/>
          <p:nvPr/>
        </p:nvSpPr>
        <p:spPr>
          <a:xfrm>
            <a:off x="7031864" y="5648222"/>
            <a:ext cx="1839502" cy="70696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Courier"/>
              </a:rPr>
              <a:t>[3, </a:t>
            </a:r>
            <a:r>
              <a:rPr lang="en-US" sz="2400" b="1" dirty="0">
                <a:latin typeface="Courier"/>
              </a:rPr>
              <a:t>9</a:t>
            </a:r>
            <a:r>
              <a:rPr lang="el-GR" sz="2400" b="1" dirty="0">
                <a:latin typeface="Courier"/>
              </a:rPr>
              <a:t>, 7]</a:t>
            </a:r>
            <a:endParaRPr lang="en-US" sz="2400" b="1" dirty="0">
              <a:latin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7598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/>
      <p:bldP spid="18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E1EC6-02B0-2801-578C-16F4F586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Zero-indexing </a:t>
            </a:r>
            <a:r>
              <a:rPr lang="el-GR" dirty="0"/>
              <a:t>και </a:t>
            </a:r>
            <a:r>
              <a:rPr lang="en-US" dirty="0"/>
              <a:t>Backward indexing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85F72-379A-AE85-C35F-9FE2FDD619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62446-EF04-4F33-8B7B-CBA09668CE5E}" type="slidenum">
              <a:rPr lang="en-GB" smtClean="0"/>
              <a:t>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D06C2E-E07A-BB22-39B7-0EA427B29414}"/>
              </a:ext>
            </a:extLst>
          </p:cNvPr>
          <p:cNvSpPr txBox="1"/>
          <p:nvPr/>
        </p:nvSpPr>
        <p:spPr>
          <a:xfrm>
            <a:off x="1508760" y="2495168"/>
            <a:ext cx="2701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Forward indexing</a:t>
            </a:r>
            <a:r>
              <a:rPr lang="el-GR" sz="2400" dirty="0"/>
              <a:t>: </a:t>
            </a:r>
          </a:p>
          <a:p>
            <a:r>
              <a:rPr lang="el-GR" sz="2400" dirty="0"/>
              <a:t>Ξεκινάει από το 0</a:t>
            </a:r>
            <a:endParaRPr lang="en-GB" sz="24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79B1D42-800D-517F-1E04-2CFF84FDE71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31905169"/>
              </p:ext>
            </p:extLst>
          </p:nvPr>
        </p:nvGraphicFramePr>
        <p:xfrm>
          <a:off x="4350000" y="3193006"/>
          <a:ext cx="3492000" cy="1737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98400">
                  <a:extLst>
                    <a:ext uri="{9D8B030D-6E8A-4147-A177-3AD203B41FA5}">
                      <a16:colId xmlns:a16="http://schemas.microsoft.com/office/drawing/2014/main" val="2603719949"/>
                    </a:ext>
                  </a:extLst>
                </a:gridCol>
                <a:gridCol w="698400">
                  <a:extLst>
                    <a:ext uri="{9D8B030D-6E8A-4147-A177-3AD203B41FA5}">
                      <a16:colId xmlns:a16="http://schemas.microsoft.com/office/drawing/2014/main" val="1436293647"/>
                    </a:ext>
                  </a:extLst>
                </a:gridCol>
                <a:gridCol w="698400">
                  <a:extLst>
                    <a:ext uri="{9D8B030D-6E8A-4147-A177-3AD203B41FA5}">
                      <a16:colId xmlns:a16="http://schemas.microsoft.com/office/drawing/2014/main" val="388494094"/>
                    </a:ext>
                  </a:extLst>
                </a:gridCol>
                <a:gridCol w="698400">
                  <a:extLst>
                    <a:ext uri="{9D8B030D-6E8A-4147-A177-3AD203B41FA5}">
                      <a16:colId xmlns:a16="http://schemas.microsoft.com/office/drawing/2014/main" val="3164291560"/>
                    </a:ext>
                  </a:extLst>
                </a:gridCol>
                <a:gridCol w="698400">
                  <a:extLst>
                    <a:ext uri="{9D8B030D-6E8A-4147-A177-3AD203B41FA5}">
                      <a16:colId xmlns:a16="http://schemas.microsoft.com/office/drawing/2014/main" val="4294175500"/>
                    </a:ext>
                  </a:extLst>
                </a:gridCol>
              </a:tblGrid>
              <a:tr h="35203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0</a:t>
                      </a:r>
                      <a:endParaRPr lang="en-GB" sz="3200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</a:t>
                      </a:r>
                      <a:endParaRPr lang="en-GB" sz="3200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  <a:endParaRPr lang="en-GB" sz="3200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3</a:t>
                      </a:r>
                      <a:endParaRPr lang="en-GB" sz="3200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4</a:t>
                      </a:r>
                      <a:endParaRPr lang="en-GB" sz="3200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42225"/>
                  </a:ext>
                </a:extLst>
              </a:tr>
              <a:tr h="3520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14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12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51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-4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137719"/>
                  </a:ext>
                </a:extLst>
              </a:tr>
              <a:tr h="35203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-5</a:t>
                      </a:r>
                      <a:endParaRPr lang="en-GB" sz="3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-4</a:t>
                      </a:r>
                      <a:endParaRPr lang="en-GB" sz="3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-3</a:t>
                      </a:r>
                      <a:endParaRPr lang="en-GB" sz="3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-2</a:t>
                      </a:r>
                      <a:endParaRPr lang="en-GB" sz="3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-1</a:t>
                      </a:r>
                      <a:endParaRPr lang="en-GB" sz="3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49223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9E11642-972A-8774-62FF-A7D5FA3A7723}"/>
              </a:ext>
            </a:extLst>
          </p:cNvPr>
          <p:cNvSpPr txBox="1"/>
          <p:nvPr/>
        </p:nvSpPr>
        <p:spPr>
          <a:xfrm>
            <a:off x="7981603" y="4930366"/>
            <a:ext cx="2793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Backward indexing</a:t>
            </a:r>
            <a:r>
              <a:rPr lang="el-GR" sz="2400" dirty="0"/>
              <a:t>:</a:t>
            </a:r>
          </a:p>
          <a:p>
            <a:r>
              <a:rPr lang="el-GR" sz="2400" dirty="0"/>
              <a:t>Ξεκινάει από το -1</a:t>
            </a:r>
            <a:endParaRPr lang="en-GB" sz="2400" dirty="0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65FBE7B1-6F81-EF1C-7ECC-F9F1262A193D}"/>
              </a:ext>
            </a:extLst>
          </p:cNvPr>
          <p:cNvCxnSpPr>
            <a:cxnSpLocks/>
            <a:stCxn id="6" idx="2"/>
          </p:cNvCxnSpPr>
          <p:nvPr/>
        </p:nvCxnSpPr>
        <p:spPr>
          <a:xfrm rot="16200000" flipH="1">
            <a:off x="3501954" y="2683789"/>
            <a:ext cx="205671" cy="1490421"/>
          </a:xfrm>
          <a:prstGeom prst="bentConnector2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E310A119-B644-2B98-86AD-2C1F94A6FB00}"/>
              </a:ext>
            </a:extLst>
          </p:cNvPr>
          <p:cNvCxnSpPr>
            <a:cxnSpLocks/>
            <a:stCxn id="10" idx="0"/>
          </p:cNvCxnSpPr>
          <p:nvPr/>
        </p:nvCxnSpPr>
        <p:spPr>
          <a:xfrm rot="16200000" flipV="1">
            <a:off x="8465289" y="4017291"/>
            <a:ext cx="289787" cy="1536364"/>
          </a:xfrm>
          <a:prstGeom prst="bentConnector2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2705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337960-8E92-3C3F-E295-4F870717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Άρα;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6AD60-9502-B414-0ABA-95E0452634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6A1F8-DC48-AFF3-58BF-E25B0A2C8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303028"/>
            <a:ext cx="7018986" cy="3720337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Άρα, το φαινόμενο εμφανίζεται μόνο όταν </a:t>
            </a:r>
            <a:r>
              <a:rPr lang="el-GR" u="sng" dirty="0"/>
              <a:t>τροποποιούμε ένα τμήμα ενός αντικειμένου</a:t>
            </a:r>
            <a:r>
              <a:rPr lang="el-GR" dirty="0"/>
              <a:t> και όχι όταν του αναθέτουμε εξ’ ολοκλήρου νέα τιμή.</a:t>
            </a:r>
          </a:p>
          <a:p>
            <a:pPr lvl="4"/>
            <a:r>
              <a:rPr lang="el-GR" dirty="0"/>
              <a:t>Στους </a:t>
            </a:r>
            <a:r>
              <a:rPr lang="en-US" dirty="0"/>
              <a:t>int, float, complex, bool, </a:t>
            </a:r>
            <a:r>
              <a:rPr lang="el-GR" dirty="0"/>
              <a:t>αυτό δε συμβαίνει ποτέ γιατί </a:t>
            </a:r>
            <a:r>
              <a:rPr lang="el-GR" i="1" dirty="0"/>
              <a:t>δεν έχουν τμήματα</a:t>
            </a:r>
            <a:r>
              <a:rPr lang="el-GR" dirty="0"/>
              <a:t>.</a:t>
            </a:r>
          </a:p>
          <a:p>
            <a:pPr lvl="3"/>
            <a:r>
              <a:rPr lang="el-GR" dirty="0"/>
              <a:t>Στις λίστες μπορεί να εμφανιστεί όταν αναθέτουμε τιμή </a:t>
            </a:r>
            <a:r>
              <a:rPr lang="el-GR" u="sng" dirty="0"/>
              <a:t>σε μία θέση τους</a:t>
            </a:r>
            <a:r>
              <a:rPr lang="el-GR" dirty="0"/>
              <a:t> ή </a:t>
            </a:r>
            <a:r>
              <a:rPr lang="el-GR" u="sng" dirty="0"/>
              <a:t>σε ένα </a:t>
            </a:r>
            <a:r>
              <a:rPr lang="en-US" u="sng" dirty="0"/>
              <a:t>slice </a:t>
            </a:r>
            <a:r>
              <a:rPr lang="el-GR" u="sng" dirty="0"/>
              <a:t>τους</a:t>
            </a:r>
            <a:r>
              <a:rPr lang="el-GR" dirty="0"/>
              <a:t>.</a:t>
            </a:r>
          </a:p>
          <a:p>
            <a:pPr lvl="3"/>
            <a:r>
              <a:rPr lang="el-GR" b="1" dirty="0"/>
              <a:t>Προσοχή</a:t>
            </a:r>
            <a:r>
              <a:rPr lang="el-GR" dirty="0"/>
              <a:t>: </a:t>
            </a:r>
            <a:r>
              <a:rPr lang="el-GR" u="sng" dirty="0"/>
              <a:t>δεν είναι </a:t>
            </a:r>
            <a:r>
              <a:rPr lang="el-GR" i="1" u="sng" dirty="0"/>
              <a:t>πρόβλημα</a:t>
            </a:r>
            <a:r>
              <a:rPr lang="el-GR" dirty="0"/>
              <a:t>, είναι μηχανισμός λειτουργίας της </a:t>
            </a:r>
            <a:r>
              <a:rPr lang="en-US" dirty="0"/>
              <a:t>Python</a:t>
            </a:r>
          </a:p>
          <a:p>
            <a:pPr lvl="4"/>
            <a:r>
              <a:rPr lang="el-GR" dirty="0"/>
              <a:t>Μπορεί να είναι πολύ χρήσιμος</a:t>
            </a:r>
          </a:p>
          <a:p>
            <a:pPr lvl="4"/>
            <a:r>
              <a:rPr lang="el-GR" dirty="0"/>
              <a:t>Μπορεί να </a:t>
            </a:r>
            <a:r>
              <a:rPr lang="el-GR" i="1" dirty="0"/>
              <a:t>γίνει</a:t>
            </a:r>
            <a:r>
              <a:rPr lang="el-GR" dirty="0"/>
              <a:t> πρόβλημα, αν δεν προσέχουμε…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620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DFE2CE4-AB5E-8CCE-DE81-2ED276243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Mutables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dirty="0" err="1"/>
              <a:t>Immutables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E507BE-9FB7-1DA4-569B-F7820BBB036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4400" y="2303028"/>
            <a:ext cx="7631709" cy="4144192"/>
          </a:xfrm>
        </p:spPr>
        <p:txBody>
          <a:bodyPr>
            <a:normAutofit/>
          </a:bodyPr>
          <a:lstStyle/>
          <a:p>
            <a:r>
              <a:rPr lang="el-GR" dirty="0"/>
              <a:t>Υπάρχουν αντικείμενα στην </a:t>
            </a:r>
            <a:r>
              <a:rPr lang="en-US" dirty="0"/>
              <a:t>Python </a:t>
            </a:r>
            <a:r>
              <a:rPr lang="el-GR" dirty="0"/>
              <a:t>που μας επιτρέπουν να τροποποιούμε μόνο ένα τμήμα τους. Τα λέμε </a:t>
            </a:r>
            <a:r>
              <a:rPr lang="en-US" b="1" dirty="0" err="1"/>
              <a:t>Mutables</a:t>
            </a:r>
            <a:endParaRPr lang="el-GR" b="1" dirty="0"/>
          </a:p>
          <a:p>
            <a:pPr lvl="1">
              <a:spcBef>
                <a:spcPts val="0"/>
              </a:spcBef>
            </a:pPr>
            <a:r>
              <a:rPr lang="el-GR" dirty="0"/>
              <a:t>Είδαμε τις </a:t>
            </a:r>
            <a:r>
              <a:rPr lang="el-GR" b="1" dirty="0"/>
              <a:t>λίστες</a:t>
            </a:r>
            <a:r>
              <a:rPr lang="en-US" dirty="0"/>
              <a:t> (lists)</a:t>
            </a:r>
            <a:endParaRPr lang="el-GR" dirty="0"/>
          </a:p>
          <a:p>
            <a:pPr lvl="1">
              <a:spcBef>
                <a:spcPts val="0"/>
              </a:spcBef>
            </a:pPr>
            <a:r>
              <a:rPr lang="el-GR" dirty="0"/>
              <a:t>Επίσης </a:t>
            </a:r>
            <a:r>
              <a:rPr lang="el-GR" b="1" dirty="0"/>
              <a:t>λεξικά</a:t>
            </a:r>
            <a:r>
              <a:rPr lang="en-US" dirty="0"/>
              <a:t> (dictionaries)</a:t>
            </a:r>
            <a:r>
              <a:rPr lang="el-GR" dirty="0"/>
              <a:t>, </a:t>
            </a:r>
            <a:r>
              <a:rPr lang="el-GR" b="1" dirty="0"/>
              <a:t>σύνολα</a:t>
            </a:r>
            <a:r>
              <a:rPr lang="en-US" dirty="0"/>
              <a:t> (sets)</a:t>
            </a:r>
            <a:r>
              <a:rPr lang="el-GR" dirty="0"/>
              <a:t>, αλλά και άλλες σημαντικές κλάσεις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l-GR" u="sng" dirty="0"/>
              <a:t>Μόνο</a:t>
            </a:r>
            <a:r>
              <a:rPr lang="el-GR" dirty="0"/>
              <a:t> τα </a:t>
            </a:r>
            <a:r>
              <a:rPr lang="en-US" dirty="0" err="1"/>
              <a:t>mutables</a:t>
            </a:r>
            <a:r>
              <a:rPr lang="en-US" dirty="0"/>
              <a:t> </a:t>
            </a:r>
            <a:r>
              <a:rPr lang="el-GR" dirty="0"/>
              <a:t>έχουν συναρτήσεις </a:t>
            </a:r>
            <a:r>
              <a:rPr lang="en-US" dirty="0"/>
              <a:t>in-place</a:t>
            </a:r>
            <a:endParaRPr lang="el-GR" dirty="0"/>
          </a:p>
          <a:p>
            <a:r>
              <a:rPr lang="el-GR" dirty="0"/>
              <a:t>Τα αντικείμενα που δεν επιτρέπουν τροποποιήσεις λέγονται </a:t>
            </a:r>
            <a:r>
              <a:rPr lang="en-US" b="1" dirty="0" err="1"/>
              <a:t>Immutables</a:t>
            </a:r>
            <a:endParaRPr lang="en-US" b="1" dirty="0"/>
          </a:p>
          <a:p>
            <a:pPr lvl="1">
              <a:spcBef>
                <a:spcPts val="0"/>
              </a:spcBef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complex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</a:p>
          <a:p>
            <a:pPr lvl="1">
              <a:spcBef>
                <a:spcPts val="0"/>
              </a:spcBef>
            </a:pPr>
            <a:r>
              <a:rPr lang="el-GR" dirty="0"/>
              <a:t>Επίσης το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</a:t>
            </a:r>
            <a:r>
              <a:rPr lang="el-GR" dirty="0"/>
              <a:t>που θα δούμε σε επόμενο κεφάλαιο, και </a:t>
            </a:r>
            <a:r>
              <a:rPr lang="el-GR" b="1" dirty="0"/>
              <a:t>πλειάδα</a:t>
            </a:r>
            <a:r>
              <a:rPr lang="el-GR" dirty="0"/>
              <a:t>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tuple</a:t>
            </a:r>
            <a:r>
              <a:rPr lang="en-US" dirty="0"/>
              <a:t>) </a:t>
            </a:r>
            <a:r>
              <a:rPr lang="el-GR" dirty="0"/>
              <a:t>που θα δούμε εδώ στη συνέχεια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119204D-ECEB-D610-80F1-8DD0AEBAE6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49F2A4-C670-0586-853C-F5AB7BB531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971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D3180-88CC-9E68-19A1-E2CF883DD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Mutables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dirty="0" err="1"/>
              <a:t>Immutables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EBDCB-5A46-4DFD-3319-479F85CEBF5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4400" y="2303028"/>
            <a:ext cx="7383294" cy="4144192"/>
          </a:xfrm>
        </p:spPr>
        <p:txBody>
          <a:bodyPr/>
          <a:lstStyle/>
          <a:p>
            <a:pPr marL="0" indent="0">
              <a:buNone/>
            </a:pPr>
            <a:r>
              <a:rPr lang="el-GR" u="sng" dirty="0"/>
              <a:t>Ο κανόνας είναι απλός:</a:t>
            </a:r>
          </a:p>
          <a:p>
            <a:r>
              <a:rPr lang="el-GR" b="1" dirty="0"/>
              <a:t>Αν τροποποιήσω ένα τμήμα </a:t>
            </a:r>
            <a:r>
              <a:rPr lang="el-GR" dirty="0"/>
              <a:t>ενός </a:t>
            </a:r>
            <a:r>
              <a:rPr lang="en-US" b="1" u="sng" dirty="0"/>
              <a:t>mutable</a:t>
            </a:r>
            <a:r>
              <a:rPr lang="en-US" dirty="0"/>
              <a:t> </a:t>
            </a:r>
            <a:r>
              <a:rPr lang="el-GR" dirty="0"/>
              <a:t>αντικειμένου, τροποποιείται αυτόματα η τιμή που θα επιστρέψουν </a:t>
            </a:r>
            <a:r>
              <a:rPr lang="el-GR" b="1" dirty="0"/>
              <a:t>όλες </a:t>
            </a:r>
            <a:r>
              <a:rPr lang="el-GR" dirty="0"/>
              <a:t>οι μεταβλητές που δείχνουν σε αυτό</a:t>
            </a:r>
          </a:p>
          <a:p>
            <a:r>
              <a:rPr lang="el-GR" b="1" dirty="0"/>
              <a:t>Αν αναθέσω εξ’ ολοκλήρου μια νέα τιμή </a:t>
            </a:r>
            <a:r>
              <a:rPr lang="el-GR" dirty="0"/>
              <a:t>σε ένα αντικείμενο (</a:t>
            </a:r>
            <a:r>
              <a:rPr lang="en-US" dirty="0"/>
              <a:t>mutable </a:t>
            </a:r>
            <a:r>
              <a:rPr lang="el-GR" dirty="0"/>
              <a:t>ή </a:t>
            </a:r>
            <a:r>
              <a:rPr lang="en-US" dirty="0"/>
              <a:t>immutable),</a:t>
            </a:r>
            <a:r>
              <a:rPr lang="el-GR" dirty="0"/>
              <a:t> τότε </a:t>
            </a:r>
            <a:r>
              <a:rPr lang="el-GR" u="sng" dirty="0"/>
              <a:t>δημιουργείται μια νέα αναφορά</a:t>
            </a:r>
            <a:r>
              <a:rPr lang="en-US" u="sng" dirty="0"/>
              <a:t> </a:t>
            </a:r>
            <a:r>
              <a:rPr lang="el-GR" dirty="0"/>
              <a:t>που δεν επηρεάζει </a:t>
            </a:r>
            <a:r>
              <a:rPr lang="el-GR" b="1" dirty="0"/>
              <a:t>καμία</a:t>
            </a:r>
            <a:r>
              <a:rPr lang="el-GR" dirty="0"/>
              <a:t> άλλη μεταβλητή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822952-CC5B-5B63-465C-E0541805E9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0002-EB17-72C2-DACC-31945246FD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151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108D0-D64E-1FEC-484D-85D721563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2716-69B5-ADC3-3712-C74C40DC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988" y="808075"/>
            <a:ext cx="10442538" cy="574158"/>
          </a:xfrm>
        </p:spPr>
        <p:txBody>
          <a:bodyPr/>
          <a:lstStyle/>
          <a:p>
            <a:r>
              <a:rPr lang="el-GR" dirty="0"/>
              <a:t>Έννοιες αυτής της διάλεξης</a:t>
            </a:r>
            <a:r>
              <a:rPr lang="en-US" dirty="0"/>
              <a:t> (</a:t>
            </a:r>
            <a:r>
              <a:rPr lang="el-GR" dirty="0"/>
              <a:t>τέλος!)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5D8C9-A4F7-E1CE-C0DA-90A29CB29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2622" y="1616150"/>
            <a:ext cx="10940904" cy="5092994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/>
              <a:t>Λίστα</a:t>
            </a:r>
            <a:r>
              <a:rPr lang="en-US" b="1" dirty="0"/>
              <a:t> (List)</a:t>
            </a:r>
            <a:r>
              <a:rPr lang="el-GR" dirty="0"/>
              <a:t>: δυναμικό </a:t>
            </a:r>
            <a:r>
              <a:rPr lang="el-GR" u="sng" dirty="0"/>
              <a:t>αντικείμενο</a:t>
            </a:r>
            <a:r>
              <a:rPr lang="el-GR" dirty="0"/>
              <a:t> που περιέχει </a:t>
            </a:r>
            <a:r>
              <a:rPr lang="el-GR" u="sng" dirty="0"/>
              <a:t>αριθμημένα</a:t>
            </a:r>
            <a:r>
              <a:rPr lang="el-GR" dirty="0"/>
              <a:t> στοιχεία </a:t>
            </a:r>
            <a:r>
              <a:rPr lang="el-GR" u="sng" dirty="0"/>
              <a:t>κάθε τύπου</a:t>
            </a:r>
          </a:p>
          <a:p>
            <a:pPr lvl="2"/>
            <a:r>
              <a:rPr lang="en-US" b="1" dirty="0"/>
              <a:t>Indexing &amp; Slicing</a:t>
            </a:r>
            <a:r>
              <a:rPr lang="en-US" dirty="0"/>
              <a:t>: Forward &amp; backward, zero-indexed</a:t>
            </a:r>
          </a:p>
          <a:p>
            <a:pPr lvl="2"/>
            <a:r>
              <a:rPr lang="el-GR" dirty="0"/>
              <a:t>Η εντολή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/>
              <a:t>: </a:t>
            </a:r>
            <a:r>
              <a:rPr lang="el-GR" dirty="0"/>
              <a:t>Είτε </a:t>
            </a:r>
            <a:r>
              <a:rPr lang="el-GR" u="sng" dirty="0"/>
              <a:t>λογική πράξη </a:t>
            </a:r>
            <a:r>
              <a:rPr lang="el-GR" dirty="0"/>
              <a:t>(αναζήτηση) είτε </a:t>
            </a:r>
            <a:r>
              <a:rPr lang="el-GR" u="sng" dirty="0"/>
              <a:t>επανάληψη</a:t>
            </a:r>
            <a:r>
              <a:rPr lang="el-GR" dirty="0"/>
              <a:t>/</a:t>
            </a:r>
            <a:r>
              <a:rPr lang="en-US" dirty="0"/>
              <a:t>iteration </a:t>
            </a:r>
            <a:r>
              <a:rPr lang="el-GR" dirty="0"/>
              <a:t>σε</a:t>
            </a:r>
            <a:r>
              <a:rPr lang="en-US" dirty="0"/>
              <a:t> </a:t>
            </a:r>
            <a:r>
              <a:rPr lang="el-GR" dirty="0"/>
              <a:t>μια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endParaRPr lang="el-G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b="1" dirty="0" err="1"/>
              <a:t>Iterable</a:t>
            </a:r>
            <a:r>
              <a:rPr lang="en-US" dirty="0"/>
              <a:t>: </a:t>
            </a:r>
            <a:r>
              <a:rPr lang="el-GR" dirty="0"/>
              <a:t>μπορούμε να πάρουμε τα στοιχεία του διαδοχικά, π.χ. με μία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</a:p>
          <a:p>
            <a:pPr lvl="2"/>
            <a:r>
              <a:rPr lang="en-US" b="1" dirty="0"/>
              <a:t>Mutable</a:t>
            </a:r>
            <a:r>
              <a:rPr lang="en-US" dirty="0"/>
              <a:t>: </a:t>
            </a:r>
            <a:r>
              <a:rPr lang="el-GR" dirty="0"/>
              <a:t>μπορούμε να τροποποιούμε τα στοιχεία του χωρίς να αλλάζουμε τις αναφορές σε αυτό</a:t>
            </a:r>
            <a:endParaRPr lang="en-US" dirty="0"/>
          </a:p>
          <a:p>
            <a:r>
              <a:rPr lang="el-GR" b="1" dirty="0"/>
              <a:t>Συνάρτηση</a:t>
            </a:r>
            <a:r>
              <a:rPr lang="en-US" b="1" dirty="0"/>
              <a:t> (Function)</a:t>
            </a:r>
            <a:r>
              <a:rPr lang="el-GR" dirty="0"/>
              <a:t>: κώδικας με </a:t>
            </a:r>
            <a:r>
              <a:rPr lang="el-GR" u="sng" dirty="0"/>
              <a:t>όνομα</a:t>
            </a:r>
            <a:r>
              <a:rPr lang="el-GR" dirty="0"/>
              <a:t>, </a:t>
            </a:r>
            <a:r>
              <a:rPr lang="el-GR" u="sng" dirty="0"/>
              <a:t>εισόδους</a:t>
            </a:r>
            <a:r>
              <a:rPr lang="el-GR" dirty="0"/>
              <a:t> (</a:t>
            </a:r>
            <a:r>
              <a:rPr lang="el-GR" i="1" dirty="0"/>
              <a:t>παραμέτρους</a:t>
            </a:r>
            <a:r>
              <a:rPr lang="el-GR" dirty="0"/>
              <a:t>), </a:t>
            </a:r>
            <a:r>
              <a:rPr lang="el-GR" u="sng" dirty="0"/>
              <a:t>εξόδους</a:t>
            </a:r>
          </a:p>
          <a:p>
            <a:r>
              <a:rPr lang="el-GR" b="1" dirty="0"/>
              <a:t>Μέθοδος</a:t>
            </a:r>
            <a:r>
              <a:rPr lang="el-GR" dirty="0"/>
              <a:t>: </a:t>
            </a:r>
            <a:r>
              <a:rPr lang="el-GR" u="sng" dirty="0"/>
              <a:t>συνάρτηση</a:t>
            </a:r>
            <a:r>
              <a:rPr lang="el-GR" dirty="0"/>
              <a:t> ενσωματωμένη σε ένα </a:t>
            </a:r>
            <a:r>
              <a:rPr lang="el-GR" u="sng" dirty="0"/>
              <a:t>αντικείμενο</a:t>
            </a:r>
          </a:p>
          <a:p>
            <a:r>
              <a:rPr lang="el-GR" b="1" dirty="0"/>
              <a:t>Αντικείμενο</a:t>
            </a:r>
            <a:r>
              <a:rPr lang="el-GR" dirty="0"/>
              <a:t>: </a:t>
            </a:r>
            <a:r>
              <a:rPr lang="el-GR" u="sng" dirty="0"/>
              <a:t>στιγμιότυπο</a:t>
            </a:r>
            <a:r>
              <a:rPr lang="el-GR" dirty="0"/>
              <a:t> μιας </a:t>
            </a:r>
            <a:r>
              <a:rPr lang="el-GR" u="sng" dirty="0"/>
              <a:t>κλάσης</a:t>
            </a:r>
            <a:r>
              <a:rPr lang="el-GR" dirty="0"/>
              <a:t>/</a:t>
            </a:r>
            <a:r>
              <a:rPr lang="el-GR" u="sng" dirty="0"/>
              <a:t>τύπου</a:t>
            </a:r>
          </a:p>
          <a:p>
            <a:pPr lvl="1"/>
            <a:r>
              <a:rPr lang="el-GR" dirty="0"/>
              <a:t>Μέθοδος που λειτουργεί </a:t>
            </a:r>
            <a:r>
              <a:rPr lang="en-US" b="1" dirty="0"/>
              <a:t>in-place</a:t>
            </a:r>
            <a:r>
              <a:rPr lang="en-US" dirty="0"/>
              <a:t>: </a:t>
            </a:r>
            <a:r>
              <a:rPr lang="el-GR" u="sng" dirty="0"/>
              <a:t>τροποποιεί</a:t>
            </a:r>
            <a:r>
              <a:rPr lang="el-GR" dirty="0"/>
              <a:t> τις τιμές του αντικειμένου χωρίς απαραίτητα να έχει εξόδους</a:t>
            </a:r>
          </a:p>
          <a:p>
            <a:pPr lvl="2"/>
            <a:r>
              <a:rPr lang="el-GR" dirty="0"/>
              <a:t>Π.χ.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List.sort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List.append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l-GR" b="1" dirty="0"/>
              <a:t>Λίστα με λίστες:</a:t>
            </a:r>
            <a:r>
              <a:rPr lang="en-US" b="1" dirty="0"/>
              <a:t> </a:t>
            </a:r>
            <a:r>
              <a:rPr lang="el-GR" dirty="0"/>
              <a:t>αναφερόμαστε στα στοιχεία της με</a:t>
            </a:r>
            <a:r>
              <a:rPr lang="el-GR" b="1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][j][k]</a:t>
            </a:r>
            <a:r>
              <a:rPr lang="el-GR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l-GR" b="1" dirty="0"/>
              <a:t>Σύνθεση</a:t>
            </a:r>
            <a:r>
              <a:rPr lang="el-GR" dirty="0"/>
              <a:t> </a:t>
            </a:r>
            <a:r>
              <a:rPr lang="en-US" dirty="0"/>
              <a:t>(</a:t>
            </a:r>
            <a:r>
              <a:rPr lang="en-US" b="1" dirty="0"/>
              <a:t>comprehension</a:t>
            </a:r>
            <a:r>
              <a:rPr lang="en-US" dirty="0"/>
              <a:t>): </a:t>
            </a:r>
            <a:r>
              <a:rPr lang="el-GR" dirty="0"/>
              <a:t>Ειδική σύνταξη που παράγει </a:t>
            </a:r>
            <a:r>
              <a:rPr lang="el-GR" b="1" dirty="0"/>
              <a:t>λίστες</a:t>
            </a:r>
            <a:r>
              <a:rPr lang="el-GR" dirty="0"/>
              <a:t> από </a:t>
            </a:r>
            <a:r>
              <a:rPr lang="en-US" b="1" dirty="0" err="1"/>
              <a:t>iterables</a:t>
            </a:r>
            <a:endParaRPr lang="en-US" b="1" dirty="0"/>
          </a:p>
          <a:p>
            <a:r>
              <a:rPr lang="el-GR" dirty="0"/>
              <a:t>Στην </a:t>
            </a:r>
            <a:r>
              <a:rPr lang="en-US" dirty="0"/>
              <a:t>Python </a:t>
            </a:r>
            <a:r>
              <a:rPr lang="el-GR" dirty="0"/>
              <a:t>όλες οι αναθέσεις είναι </a:t>
            </a:r>
            <a:r>
              <a:rPr lang="en-US" b="1" dirty="0"/>
              <a:t>by reference.</a:t>
            </a:r>
            <a:r>
              <a:rPr lang="el-GR" dirty="0"/>
              <a:t> Αν τροποποιήσουμε </a:t>
            </a:r>
            <a:r>
              <a:rPr lang="el-GR" u="sng" dirty="0"/>
              <a:t>μέρος</a:t>
            </a:r>
            <a:r>
              <a:rPr lang="el-GR" dirty="0"/>
              <a:t> ενός </a:t>
            </a:r>
            <a:r>
              <a:rPr lang="en-US" u="sng" dirty="0"/>
              <a:t>immutable</a:t>
            </a:r>
            <a:r>
              <a:rPr lang="en-US" dirty="0"/>
              <a:t>,</a:t>
            </a:r>
            <a:r>
              <a:rPr lang="el-GR" dirty="0"/>
              <a:t> τροποποιούνται </a:t>
            </a:r>
            <a:r>
              <a:rPr lang="el-GR" u="sng" dirty="0"/>
              <a:t>όλες</a:t>
            </a:r>
            <a:r>
              <a:rPr lang="el-GR" dirty="0"/>
              <a:t> οι μεταβλητές που δείχνουν σε αυτό.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E32D86-77DB-D7D0-CF20-34B96945CC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2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050F7-7218-9BFA-113B-C21B2C000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A9A36-20BE-6D37-CE1D-951A0C4F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Slicing</a:t>
            </a:r>
            <a:r>
              <a:rPr lang="el-GR" dirty="0"/>
              <a:t> 1/2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4DED2-3FD6-348F-BE25-26A3AD5F7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2303028"/>
            <a:ext cx="9460873" cy="3961593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Στην </a:t>
            </a:r>
            <a:r>
              <a:rPr lang="en-US" dirty="0"/>
              <a:t>Python </a:t>
            </a:r>
            <a:r>
              <a:rPr lang="el-GR" dirty="0"/>
              <a:t>μπορούμε</a:t>
            </a:r>
            <a:r>
              <a:rPr lang="en-US" dirty="0"/>
              <a:t> </a:t>
            </a:r>
            <a:r>
              <a:rPr lang="el-GR" dirty="0"/>
              <a:t>επίσης να κόψουμε ένα κομμάτι (</a:t>
            </a:r>
            <a:r>
              <a:rPr lang="el-GR" i="1" dirty="0"/>
              <a:t>φέτα</a:t>
            </a:r>
            <a:r>
              <a:rPr lang="el-GR" dirty="0"/>
              <a:t>) μιας λίστας που αποτελείται από παραπάνω από μία θέσεις</a:t>
            </a:r>
          </a:p>
          <a:p>
            <a:pPr lvl="1"/>
            <a:r>
              <a:rPr lang="el-GR" dirty="0"/>
              <a:t>Η ενέργεια αυτή λέγεται </a:t>
            </a:r>
            <a:r>
              <a:rPr lang="en-US" i="1" dirty="0"/>
              <a:t>slicing</a:t>
            </a:r>
            <a:endParaRPr lang="el-GR" i="1" dirty="0"/>
          </a:p>
          <a:p>
            <a:pPr lvl="1"/>
            <a:r>
              <a:rPr lang="el-GR" dirty="0"/>
              <a:t>Τα περιεχόμενα του </a:t>
            </a:r>
            <a:r>
              <a:rPr lang="en-US" dirty="0"/>
              <a:t>slice </a:t>
            </a:r>
            <a:r>
              <a:rPr lang="el-GR" dirty="0"/>
              <a:t>ορίζονται από δύο ή τρεις αριθμούς, που χωρίζονται από μία ή δύο άνω και κάτω τελείες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l-GR" b="1" dirty="0">
              <a:solidFill>
                <a:srgbClr val="116644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list_of_numbers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= [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123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117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432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324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523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l-GR" b="1" dirty="0">
                <a:solidFill>
                  <a:srgbClr val="116644"/>
                </a:solidFill>
                <a:latin typeface="Courier New" panose="02070309020205020404" pitchFamily="49" charset="0"/>
              </a:rPr>
              <a:t>218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  <a:endParaRPr lang="el-GR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GB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list_of_numbers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l-GR" b="1" dirty="0">
                <a:solidFill>
                  <a:srgbClr val="000000"/>
                </a:solidFill>
                <a:latin typeface="Courier New" panose="02070309020205020404" pitchFamily="49" charset="0"/>
              </a:rPr>
              <a:t>1:4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  <a:endParaRPr lang="el-GR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117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432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324</a:t>
            </a:r>
            <a:r>
              <a:rPr lang="en-US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  <a:endParaRPr lang="el-GR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rgbClr val="795E26"/>
                </a:solidFill>
                <a:latin typeface="Courier New" panose="02070309020205020404" pitchFamily="49" charset="0"/>
              </a:rPr>
              <a:t>print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list_of_numbers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l-GR" b="1" dirty="0">
                <a:solidFill>
                  <a:srgbClr val="000000"/>
                </a:solidFill>
                <a:latin typeface="Courier New" panose="02070309020205020404" pitchFamily="49" charset="0"/>
              </a:rPr>
              <a:t>0:-1:2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  <a:endParaRPr lang="el-GR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123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432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523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] </a:t>
            </a:r>
            <a:endParaRPr lang="el-GR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rgbClr val="795E26"/>
                </a:solidFill>
                <a:latin typeface="Courier New" panose="02070309020205020404" pitchFamily="49" charset="0"/>
              </a:rPr>
              <a:t>print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list_of_numbers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5</a:t>
            </a:r>
            <a:r>
              <a:rPr lang="el-GR" b="1" dirty="0">
                <a:solidFill>
                  <a:srgbClr val="000000"/>
                </a:solidFill>
                <a:latin typeface="Courier New" panose="02070309020205020404" pitchFamily="49" charset="0"/>
              </a:rPr>
              <a:t>: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2:</a:t>
            </a:r>
            <a:r>
              <a:rPr lang="el-GR" b="1" dirty="0">
                <a:solidFill>
                  <a:srgbClr val="000000"/>
                </a:solidFill>
                <a:latin typeface="Courier New" panose="02070309020205020404" pitchFamily="49" charset="0"/>
              </a:rPr>
              <a:t>-2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  <a:endParaRPr lang="el-GR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218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324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  <a:endParaRPr lang="el-GR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l-GR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BACEE-AA9B-9F81-B194-C96F6AD42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62446-EF04-4F33-8B7B-CBA09668CE5E}" type="slidenum">
              <a:rPr lang="en-GB" smtClean="0"/>
              <a:t>6</a:t>
            </a:fld>
            <a:endParaRPr lang="en-GB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8336677-7AC9-8DE7-4330-F2DE60EDCD26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6349745" y="4624435"/>
            <a:ext cx="892505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36C3D65-BFCB-87EA-6690-720C81D2BB48}"/>
              </a:ext>
            </a:extLst>
          </p:cNvPr>
          <p:cNvSpPr txBox="1"/>
          <p:nvPr/>
        </p:nvSpPr>
        <p:spPr>
          <a:xfrm>
            <a:off x="7242250" y="4301269"/>
            <a:ext cx="4392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τελευταία θέση δε συμπεριλαμβάνεται στο </a:t>
            </a:r>
            <a:r>
              <a:rPr lang="en-US" dirty="0"/>
              <a:t>slice</a:t>
            </a:r>
            <a:endParaRPr lang="en-GB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B30EB32-F4BC-4E75-3090-12B1C9CE9A72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6349745" y="5946097"/>
            <a:ext cx="892505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3B0B1D5-B5A1-74BF-4527-248D07CCD237}"/>
              </a:ext>
            </a:extLst>
          </p:cNvPr>
          <p:cNvSpPr txBox="1"/>
          <p:nvPr/>
        </p:nvSpPr>
        <p:spPr>
          <a:xfrm>
            <a:off x="7242250" y="5484432"/>
            <a:ext cx="4124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Αν το βήμα είναι αρνητικό, η θέση αρχής πρέπει να είναι μεγαλύτερη από τη θέση του τέλους</a:t>
            </a:r>
            <a:endParaRPr lang="en-GB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A419918-5CE8-2976-5E34-FEE705A9F37E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6349745" y="5164346"/>
            <a:ext cx="892505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7A24F0E-C532-B27F-2811-ED88A6D77872}"/>
              </a:ext>
            </a:extLst>
          </p:cNvPr>
          <p:cNvSpPr txBox="1"/>
          <p:nvPr/>
        </p:nvSpPr>
        <p:spPr>
          <a:xfrm>
            <a:off x="7242250" y="4841180"/>
            <a:ext cx="412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τρίτη τιμή ορίζει το βήμα. Αν δεν υπάρχει δεύτερο </a:t>
            </a:r>
            <a:r>
              <a:rPr lang="el-GR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l-GR" dirty="0"/>
              <a:t>, το βήμα θα είναι </a:t>
            </a:r>
            <a:r>
              <a:rPr lang="el-GR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246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E33AD-303C-3734-E631-7CBB08AAB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CC96E-2486-C1F5-73A8-CBD7D98F7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Slicing</a:t>
            </a:r>
            <a:r>
              <a:rPr lang="el-GR" dirty="0"/>
              <a:t> 2/2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51C95-E298-CB47-2161-4CCC244DB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2303028"/>
            <a:ext cx="10174474" cy="396159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list_of_numbers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[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123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117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432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324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523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l-GR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218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l-GR" sz="20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GB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list_of_numbers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l-GR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:3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  <a:endParaRPr lang="el-GR" sz="20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123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117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432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795E26"/>
                </a:solidFill>
                <a:latin typeface="Courier New" panose="02070309020205020404" pitchFamily="49" charset="0"/>
              </a:rPr>
              <a:t>print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list_of_numbers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l-GR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: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:2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123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432, 523</a:t>
            </a:r>
            <a:r>
              <a:rPr lang="el-GR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GB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list_of_numbers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[-</a:t>
            </a:r>
            <a:r>
              <a:rPr lang="el-GR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5</a:t>
            </a:r>
            <a:r>
              <a:rPr lang="el-GR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: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100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  <a:endParaRPr lang="el-GR" sz="20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123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117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432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324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523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l-GR" sz="2000" b="1" dirty="0">
                <a:solidFill>
                  <a:srgbClr val="116644"/>
                </a:solidFill>
                <a:latin typeface="Courier New" panose="02070309020205020404" pitchFamily="49" charset="0"/>
              </a:rPr>
              <a:t>218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  <a:endParaRPr lang="en-US" sz="2000" b="1" dirty="0">
              <a:solidFill>
                <a:srgbClr val="116644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795E26"/>
                </a:solidFill>
                <a:latin typeface="Courier New" panose="02070309020205020404" pitchFamily="49" charset="0"/>
              </a:rPr>
              <a:t>print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list_of_numbers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100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  <a:endParaRPr lang="en-US" sz="2000" b="1" dirty="0">
              <a:solidFill>
                <a:srgbClr val="116644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IndexError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: list index out of range</a:t>
            </a:r>
            <a:endParaRPr lang="el-GR" sz="20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635DD-FCDB-0AAC-B75D-6ADA6F430B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62446-EF04-4F33-8B7B-CBA09668CE5E}" type="slidenum">
              <a:rPr lang="en-GB" smtClean="0"/>
              <a:t>7</a:t>
            </a:fld>
            <a:endParaRPr lang="en-GB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59711A1-521F-A42B-AC1E-C0FBB611AAD0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6707792" y="3350561"/>
            <a:ext cx="1122561" cy="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7DF886B-474B-71D7-7E2D-09676F5B6DC1}"/>
              </a:ext>
            </a:extLst>
          </p:cNvPr>
          <p:cNvSpPr txBox="1"/>
          <p:nvPr/>
        </p:nvSpPr>
        <p:spPr>
          <a:xfrm>
            <a:off x="7830353" y="2935063"/>
            <a:ext cx="389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Κενό σημαίνει «από την αρχή» ή «από το τέλος»</a:t>
            </a:r>
            <a:r>
              <a:rPr lang="en-US" sz="1600" dirty="0"/>
              <a:t> </a:t>
            </a:r>
            <a:r>
              <a:rPr lang="el-GR" sz="1600" dirty="0"/>
              <a:t>αναλόγως αν το βήμα είναι θετικό ή αρνητικό</a:t>
            </a:r>
            <a:endParaRPr lang="en-GB" sz="16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5B4CD43-0922-D3EB-956B-6403D0A89312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6767849" y="4181558"/>
            <a:ext cx="1062506" cy="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5177566-30D9-3461-C771-7A92EB7F3269}"/>
              </a:ext>
            </a:extLst>
          </p:cNvPr>
          <p:cNvSpPr txBox="1"/>
          <p:nvPr/>
        </p:nvSpPr>
        <p:spPr>
          <a:xfrm>
            <a:off x="7830355" y="3766060"/>
            <a:ext cx="389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Με δύο διαδοχικές άνω και κάτω τελείες σηματοδοτούμε κενά στις πρώτες δύο θέσεις (άρα μόνο βήμα)</a:t>
            </a:r>
            <a:endParaRPr lang="en-GB" sz="16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F8E720E-8C95-759D-EF2B-9CEDF644C3A8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7276564" y="4912527"/>
            <a:ext cx="553791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F565D6D-06C3-5373-CD32-84EACDA85AE8}"/>
              </a:ext>
            </a:extLst>
          </p:cNvPr>
          <p:cNvSpPr txBox="1"/>
          <p:nvPr/>
        </p:nvSpPr>
        <p:spPr>
          <a:xfrm>
            <a:off x="7830355" y="4620139"/>
            <a:ext cx="3894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Οι δείκτες ενός </a:t>
            </a:r>
            <a:r>
              <a:rPr lang="en-US" sz="1600" dirty="0"/>
              <a:t>slice </a:t>
            </a:r>
            <a:r>
              <a:rPr lang="el-GR" sz="1600" dirty="0"/>
              <a:t>μπορούν να βγαίνουν έξω από τα όρια της λίστας</a:t>
            </a:r>
            <a:endParaRPr lang="en-GB" sz="16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1C9627-63C2-39E9-0E28-AB21E78D6714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7276564" y="5643496"/>
            <a:ext cx="553791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536018A-CED6-1023-06F2-22750C925011}"/>
              </a:ext>
            </a:extLst>
          </p:cNvPr>
          <p:cNvSpPr txBox="1"/>
          <p:nvPr/>
        </p:nvSpPr>
        <p:spPr>
          <a:xfrm>
            <a:off x="7830355" y="5351108"/>
            <a:ext cx="3894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Ο δείκτης μιας μεμονωμένης θέσης όμως, όχι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99379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FFD0EA-45B0-6983-FD5C-0FFA967E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«Δυναμικό μέγεθος»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0E5139F-944C-7A94-4DBC-1757257BAFC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4400" y="2303028"/>
            <a:ext cx="7836195" cy="4144192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a = [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4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6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7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8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9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6A5221"/>
                </a:solidFill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[1, 2, 3, 4, 5, 6, 7, 8, 9]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a[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: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]=[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11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12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13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14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15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116644"/>
                </a:solidFill>
                <a:latin typeface="Courier New" panose="02070309020205020404" pitchFamily="49" charset="0"/>
              </a:rPr>
              <a:t>16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6A5221"/>
                </a:solidFill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[1, 11, 12, 13, 14, 15, 16, 4, 5, 6, 7, 8, 9]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5445420-E075-64A5-72E9-D702B65332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BDE68F-DE8F-1CB1-64CB-3667CBA8D2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8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782B6EF-9A9B-57E7-12FC-B40CF0E79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4427" y="3249480"/>
            <a:ext cx="5181600" cy="307692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a=[</a:t>
            </a:r>
            <a:r>
              <a:rPr lang="en-US" sz="2600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2600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2600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2600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2600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15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6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6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6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(a)):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</a:t>
            </a:r>
            <a:r>
              <a:rPr lang="en-US" sz="26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(a[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B950D0-1641-2D31-8B12-E849EF8685E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244426" y="2668455"/>
            <a:ext cx="3913187" cy="576263"/>
          </a:xfrm>
        </p:spPr>
        <p:txBody>
          <a:bodyPr/>
          <a:lstStyle/>
          <a:p>
            <a:r>
              <a:rPr lang="el-GR" dirty="0"/>
              <a:t>Με δείκτη:</a:t>
            </a:r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74456E8-5CE4-395D-9775-EB85DFBF9501}"/>
              </a:ext>
            </a:extLst>
          </p:cNvPr>
          <p:cNvSpPr txBox="1">
            <a:spLocks/>
          </p:cNvSpPr>
          <p:nvPr/>
        </p:nvSpPr>
        <p:spPr>
          <a:xfrm>
            <a:off x="6244426" y="4676642"/>
            <a:ext cx="4956974" cy="185033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l-GR" sz="3200" dirty="0"/>
              <a:t>Χρησιμοποιούμε τη συνάρτηση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l-GR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3200" dirty="0"/>
              <a:t> </a:t>
            </a:r>
            <a:br>
              <a:rPr lang="el-GR" sz="3200" dirty="0"/>
            </a:br>
            <a:r>
              <a:rPr lang="el-GR" sz="3200" dirty="0"/>
              <a:t>η οποία δέχεται ένα σύνθετο αντικείμενο και επιστρέφει το «μήκος» του (δηλαδή το πλήθος των στοιχείων του):</a:t>
            </a:r>
          </a:p>
          <a:p>
            <a:pPr marL="0" indent="0">
              <a:buNone/>
            </a:pPr>
            <a:r>
              <a:rPr lang="en-US" sz="3800" b="1" dirty="0">
                <a:solidFill>
                  <a:srgbClr val="795E26"/>
                </a:solidFill>
                <a:latin typeface="Courier New" panose="02070309020205020404" pitchFamily="49" charset="0"/>
              </a:rPr>
              <a:t>print</a:t>
            </a:r>
            <a:r>
              <a:rPr lang="en-US" sz="38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3800" b="1" dirty="0" err="1">
                <a:solidFill>
                  <a:srgbClr val="795E26"/>
                </a:solidFill>
                <a:latin typeface="Courier New" panose="02070309020205020404" pitchFamily="49" charset="0"/>
              </a:rPr>
              <a:t>len</a:t>
            </a:r>
            <a:r>
              <a:rPr lang="en-US" sz="3800" b="1" dirty="0">
                <a:solidFill>
                  <a:srgbClr val="000000"/>
                </a:solidFill>
                <a:latin typeface="Courier New" panose="02070309020205020404" pitchFamily="49" charset="0"/>
              </a:rPr>
              <a:t>(a))</a:t>
            </a:r>
            <a:endParaRPr lang="el-GR" sz="3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800" b="1" dirty="0">
                <a:solidFill>
                  <a:srgbClr val="116644"/>
                </a:solidFill>
                <a:latin typeface="Courier New" panose="02070309020205020404" pitchFamily="49" charset="0"/>
              </a:rPr>
              <a:t>5</a:t>
            </a:r>
            <a:endParaRPr lang="en-US" sz="3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60BC9D-5D3C-3B8E-EE70-F98AA964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Σάρωση στοιχείων λίστας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FB458-B7BA-A9D3-023E-2C411DBC0F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62446-EF04-4F33-8B7B-CBA09668CE5E}" type="slidenum">
              <a:rPr lang="en-GB" smtClean="0"/>
              <a:t>9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1F9706-387A-32C7-3E8D-0564251FAD0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78989" y="2668455"/>
            <a:ext cx="4827587" cy="576263"/>
          </a:xfrm>
        </p:spPr>
        <p:txBody>
          <a:bodyPr/>
          <a:lstStyle/>
          <a:p>
            <a:r>
              <a:rPr lang="el-GR" dirty="0"/>
              <a:t>Απευθείας: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BCC1760-73A9-8A84-581C-AAC5A696DCA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82164" y="3249481"/>
            <a:ext cx="4824412" cy="131279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a=[</a:t>
            </a:r>
            <a:r>
              <a:rPr lang="en-US" sz="2600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2600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2600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2600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2600" b="1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15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value </a:t>
            </a:r>
            <a:r>
              <a:rPr lang="en-US" sz="26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</a:t>
            </a:r>
            <a:r>
              <a:rPr lang="en-US" sz="26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(value)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E65B6B-82D3-1A58-C8FE-986508AAAA9A}"/>
              </a:ext>
            </a:extLst>
          </p:cNvPr>
          <p:cNvGrpSpPr/>
          <p:nvPr/>
        </p:nvGrpSpPr>
        <p:grpSpPr>
          <a:xfrm>
            <a:off x="765973" y="4709337"/>
            <a:ext cx="4212304" cy="1840939"/>
            <a:chOff x="765973" y="4709337"/>
            <a:chExt cx="4212304" cy="18409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60BD1C1-4172-E072-422B-05F6263A6DA6}"/>
                </a:ext>
              </a:extLst>
            </p:cNvPr>
            <p:cNvSpPr txBox="1"/>
            <p:nvPr/>
          </p:nvSpPr>
          <p:spPr>
            <a:xfrm>
              <a:off x="765973" y="5072948"/>
              <a:ext cx="4212304" cy="14773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dirty="0"/>
                <a:t>Οι λίστες ανήκουν σε μια κατηγορία αντικειμένων που λέγονται </a:t>
              </a:r>
              <a:r>
                <a:rPr lang="en-US" b="1" dirty="0" err="1"/>
                <a:t>iterables</a:t>
              </a:r>
              <a:r>
                <a:rPr lang="en-US" dirty="0"/>
                <a:t> (</a:t>
              </a:r>
              <a:r>
                <a:rPr lang="el-GR" i="1" dirty="0"/>
                <a:t>από το </a:t>
              </a:r>
              <a:r>
                <a:rPr lang="en-US" i="1" dirty="0"/>
                <a:t>iteration: </a:t>
              </a:r>
              <a:r>
                <a:rPr lang="el-GR" i="1" dirty="0"/>
                <a:t>επανάληψη</a:t>
              </a:r>
              <a:r>
                <a:rPr lang="el-GR" dirty="0"/>
                <a:t>) που σημαίνει ότι μπορούμε να τρέξουμε δομές </a:t>
              </a:r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lang="en-US" dirty="0"/>
                <a:t> </a:t>
              </a:r>
              <a:r>
                <a:rPr lang="el-GR" dirty="0"/>
                <a:t>πάνω στα στοιχεία τους.</a:t>
              </a:r>
              <a:endParaRPr lang="en-US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A68D93-17AF-5503-42BE-19533668ACFA}"/>
                </a:ext>
              </a:extLst>
            </p:cNvPr>
            <p:cNvSpPr txBox="1"/>
            <p:nvPr/>
          </p:nvSpPr>
          <p:spPr>
            <a:xfrm>
              <a:off x="765973" y="4709337"/>
              <a:ext cx="4212304" cy="353943"/>
            </a:xfrm>
            <a:prstGeom prst="rect">
              <a:avLst/>
            </a:prstGeom>
            <a:noFill/>
          </p:spPr>
          <p:txBody>
            <a:bodyPr wrap="square" bIns="0" rtlCol="0" anchor="b" anchorCtr="0">
              <a:spAutoFit/>
            </a:bodyPr>
            <a:lstStyle/>
            <a:p>
              <a:r>
                <a:rPr lang="el-GR" sz="2000" b="1" dirty="0">
                  <a:solidFill>
                    <a:srgbClr val="FF0000"/>
                  </a:solidFill>
                </a:rPr>
                <a:t>ΣΗΜΑΝΤΙΚΟ!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486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0" grpId="0" build="p"/>
      <p:bldP spid="8" grpId="0"/>
      <p:bldP spid="12" grpId="0" build="p"/>
      <p:bldP spid="13" grpId="0" uiExpand="1" build="p"/>
    </p:bldLst>
  </p:timing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">
      <a:majorFont>
        <a:latin typeface="Arial Black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D7B7F6F-2C08-4296-B7AB-C2C3F4219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99543C-82E8-4821-93BD-5A60BEB423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FA76D1-3C6D-40BC-A42D-496B6EDE8B8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</TotalTime>
  <Words>4762</Words>
  <Application>Microsoft Office PowerPoint</Application>
  <PresentationFormat>Widescreen</PresentationFormat>
  <Paragraphs>551</Paragraphs>
  <Slides>53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Arial Black</vt:lpstr>
      <vt:lpstr>Calibri</vt:lpstr>
      <vt:lpstr>Courier</vt:lpstr>
      <vt:lpstr>Courier New</vt:lpstr>
      <vt:lpstr>Segoe UI</vt:lpstr>
      <vt:lpstr>Custom</vt:lpstr>
      <vt:lpstr>προγραμματισμοΣ Η/Υ σε Python</vt:lpstr>
      <vt:lpstr>Λίστα (List)</vt:lpstr>
      <vt:lpstr>Πράξεις λιστών</vt:lpstr>
      <vt:lpstr>Indexing</vt:lpstr>
      <vt:lpstr>Zero-indexing και Backward indexing</vt:lpstr>
      <vt:lpstr>Slicing 1/2</vt:lpstr>
      <vt:lpstr>Slicing 2/2</vt:lpstr>
      <vt:lpstr>«Δυναμικό μέγεθος»</vt:lpstr>
      <vt:lpstr>Σάρωση στοιχείων λίστας</vt:lpstr>
      <vt:lpstr>Υπενθύμιση: Οι δύο χρήσεις της in</vt:lpstr>
      <vt:lpstr>Η εντολή del</vt:lpstr>
      <vt:lpstr>Παράδειγμα 4.1</vt:lpstr>
      <vt:lpstr>Παράδειγμα 4.1</vt:lpstr>
      <vt:lpstr>Έννοιες αυτής της διάλεξης (1/5)</vt:lpstr>
      <vt:lpstr>Υπενθύμιση: Συναρτήσεις</vt:lpstr>
      <vt:lpstr>Συναρτήσεις για λίστες</vt:lpstr>
      <vt:lpstr>Πρέπει να τα μάθουμε απέξω όλα αυτά;</vt:lpstr>
      <vt:lpstr>Σημείωση για το όνομα sum</vt:lpstr>
      <vt:lpstr>Συναρτήσεις και Μέθοδοι</vt:lpstr>
      <vt:lpstr>Αντικειμενοστραφής προγραμματισμός</vt:lpstr>
      <vt:lpstr>Μέθοδοι αντικειμένων</vt:lpstr>
      <vt:lpstr>Μέθοδοι λιστών</vt:lpstr>
      <vt:lpstr>Μέθοδοι in-place («επιτόπου»)</vt:lpstr>
      <vt:lpstr>Μέθοδοι λιστών (in-place)</vt:lpstr>
      <vt:lpstr>Παρένθεση: η χρήση του Documentation</vt:lpstr>
      <vt:lpstr>Documentation</vt:lpstr>
      <vt:lpstr>Documentation</vt:lpstr>
      <vt:lpstr>Παράδειγμα 4.2</vt:lpstr>
      <vt:lpstr>Παράδειγμα 4.2</vt:lpstr>
      <vt:lpstr>Παράδειγμα 4.3</vt:lpstr>
      <vt:lpstr>Παράδειγμα 4.3</vt:lpstr>
      <vt:lpstr>Παράδειγμα 4.4</vt:lpstr>
      <vt:lpstr>Παράδειγμα 4.4</vt:lpstr>
      <vt:lpstr>Έννοιες αυτής της διάλεξης (2/5)</vt:lpstr>
      <vt:lpstr>Λίστα με λίστες</vt:lpstr>
      <vt:lpstr>Παράδειγμα 4.5</vt:lpstr>
      <vt:lpstr>Παράδειγμα 4.5</vt:lpstr>
      <vt:lpstr>List Comprehension</vt:lpstr>
      <vt:lpstr>Τι θα επιστρέψει;</vt:lpstr>
      <vt:lpstr>Παράδειγμα 4.6</vt:lpstr>
      <vt:lpstr>Παράδειγμα 4.6</vt:lpstr>
      <vt:lpstr>Έννοιες αυτής της διάλεξης (3/5)</vt:lpstr>
      <vt:lpstr>Ανάθεση με αναφορά (Assignment by Reference)  VS  Ανάθεση με τιμή (Assignment by Value)</vt:lpstr>
      <vt:lpstr>Τι θα εμφανίσει;</vt:lpstr>
      <vt:lpstr>Ανάθεση By Value</vt:lpstr>
      <vt:lpstr>Ανάθεση By Reference</vt:lpstr>
      <vt:lpstr>Ώπα μια στιγμή!</vt:lpstr>
      <vt:lpstr>Ανάθεση ολόκληρης λίστας</vt:lpstr>
      <vt:lpstr>Το πρόβλημα: τροποποίηση αντικειμένου</vt:lpstr>
      <vt:lpstr>Άρα;</vt:lpstr>
      <vt:lpstr>Mutables και Immutables</vt:lpstr>
      <vt:lpstr>Mutables και Immutables</vt:lpstr>
      <vt:lpstr>Έννοιες αυτής της διάλεξης (τέλος!)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Markos Zampoglou</dc:creator>
  <cp:lastModifiedBy>Markos Zampoglou</cp:lastModifiedBy>
  <cp:revision>5</cp:revision>
  <dcterms:created xsi:type="dcterms:W3CDTF">2023-12-10T16:20:53Z</dcterms:created>
  <dcterms:modified xsi:type="dcterms:W3CDTF">2025-11-21T16:51:30Z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